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svg" ContentType="image/svg+xml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dMasterIdLst>
    <p:sldMasterId id="2147483661" r:id="rId5"/>
  </p:sldMasterIdLst>
  <p:notesMasterIdLst>
    <p:notesMasterId r:id="rId6"/>
  </p:notesMasterIdLst>
  <p:handoutMasterIdLst>
    <p:handoutMasterId r:id="rId7"/>
  </p:handoutMasterIdLst>
  <p:sldIdLst>
    <p:sldId id="485" r:id="rId8"/>
    <p:sldId id="590" r:id="rId9"/>
    <p:sldId id="591" r:id="rId10"/>
    <p:sldId id="592" r:id="rId11"/>
    <p:sldId id="578" r:id="rId12"/>
    <p:sldId id="579" r:id="rId13"/>
    <p:sldId id="580" r:id="rId14"/>
    <p:sldId id="585" r:id="rId15"/>
  </p:sldIdLst>
  <p:sldSz cx="9144000" cy="6858000"/>
  <p:notesSz cx="6699250" cy="983615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howPr loop="1" showNarration="1">
    <p:penClr>
      <a:schemeClr val="tx1"/>
    </p:penClr>
  </p:showPr>
  <p:extLst>
    <p:ext uri="smNativeData">
      <pr:smAppRevision xmlns:pr="smNativeData" xmlns="smNativeData" dt="1670775346" val="1032" revOS="4"/>
      <pr:smFileRevision xmlns:pr="smNativeData" xmlns="smNativeData" dt="1670775346" val="0"/>
      <pr:guideOptions xmlns:pr="smNativeData" xmlns="smNativeData" dt="1670775346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ideViewPr>
    <p:cSldViewPr snapToGrid="0">
      <p:cViewPr varScale="1">
        <p:scale>
          <a:sx n="63" d="100"/>
          <a:sy n="63" d="100"/>
        </p:scale>
        <p:origin x="3306" y="209"/>
      </p:cViewPr>
      <p:guideLst x="0" y="0">
        <p:guide orient="horz" pos="4319"/>
        <p:guide pos="265"/>
        <p:guide pos="1932"/>
        <p:guide pos="5418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" d="100"/>
        <a:sy n="1" d="100"/>
      </p:scale>
      <p:origin x="0" y="0"/>
    </p:cViewPr>
  </p:sorterViewPr>
  <p:notesViewPr>
    <p:cSldViewPr snapToGrid="0">
      <p:cViewPr>
        <p:scale>
          <a:sx n="63" d="100"/>
          <a:sy n="63" d="100"/>
        </p:scale>
        <p:origin x="3306" y="209"/>
      </p:cViewPr>
    </p:cSldViewPr>
  </p:notesViewPr>
  <p:gridSpacing cx="73477120" cy="734771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</file>

<file path=ppt/handoutMasters/_rels/handout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jAAAAEYAAACMAAAAR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UB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AAAAAC1EQAANwMAABAAAAAmAAAACAAAAL+fAAD//8EB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878455" cy="5226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t">
            <a:prstTxWarp prst="textNoShape">
              <a:avLst/>
            </a:prstTxWarp>
          </a:bodyPr>
          <a:lstStyle>
            <a:lvl1pPr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jAAAAEYAAACMAAAAR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jL2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cAAAAAAABPKQAANwMAABAAAAAmAAAACAAAAL+fAAD//8EBMAAAABQAAAAAAAAAAAD//wAAAQAAAP//AAABAA=="/>
              </a:ext>
            </a:extLst>
          </p:cNvSpPr>
          <p:nvPr>
            <p:ph type="dt" sz="quarter" idx="1"/>
          </p:nvPr>
        </p:nvSpPr>
        <p:spPr>
          <a:xfrm>
            <a:off x="3762375" y="0"/>
            <a:ext cx="2952750" cy="5226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t">
            <a:prstTxWarp prst="textNoShape">
              <a:avLst/>
            </a:prstTxWarp>
          </a:bodyPr>
          <a:lstStyle>
            <a:lvl1pPr algn="r"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6_MgKWYxMAAAAlAAAAZAAAAA0AAAAAjAAAAEYAAACMAAAAR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Fs5AAC1EQAAkTwAABAAAAAmAAAACAAAAL+fAAD//8EBMAAAABQAAAAAAAAAAAD//wAAAQAAAP//AAABAA=="/>
              </a:ext>
            </a:extLst>
          </p:cNvSpPr>
          <p:nvPr>
            <p:ph type="ftr" sz="quarter" idx="2"/>
          </p:nvPr>
        </p:nvSpPr>
        <p:spPr>
          <a:xfrm>
            <a:off x="0" y="9323705"/>
            <a:ext cx="2878455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b">
            <a:prstTxWarp prst="textNoShape">
              <a:avLst/>
            </a:prstTxWarp>
          </a:bodyPr>
          <a:lstStyle>
            <a:lvl1pPr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xmlns="smNativeData" val="SMDATA_16_MgKWYxMAAAAlAAAAZAAAAA0AAAAAjAAAAEYAAACMAAAAR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EALg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cAAFs5AABPKQAAkTwAABAAAAAmAAAACAAAAL+fAAD//8EBMAAAABQAAAAAAAAAAAD//wAAAQAAAP//AAABAA=="/>
              </a:ext>
            </a:extLst>
          </p:cNvSpPr>
          <p:nvPr>
            <p:ph type="sldNum" sz="quarter" idx="3"/>
          </p:nvPr>
        </p:nvSpPr>
        <p:spPr>
          <a:xfrm>
            <a:off x="3762375" y="9323705"/>
            <a:ext cx="2952750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b">
            <a:prstTxWarp prst="textNoShape">
              <a:avLst/>
            </a:prstTxWarp>
          </a:bodyPr>
          <a:lstStyle>
            <a:lvl1pPr algn="r"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fld id="{0502A65C-12E8-5750-A6BA-E405E8F450B1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AAAAADaEQAABwMAABAAAAAmAAAACAAAAL+fAAD//8EB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t">
            <a:prstTxWarp prst="textNoShape">
              <a:avLst/>
            </a:prstTxWarp>
          </a:bodyPr>
          <a:lstStyle>
            <a:lvl1pPr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AAAAAA2KQAABwMAABAAAAAmAAAACAAAAL+fAAD//8EBMAAAABQAAAAAAAAAAAD//wAAAQAAAP//AAABAA=="/>
              </a:ext>
            </a:extLst>
          </p:cNvSpPr>
          <p:nvPr>
            <p:ph type="dt" idx="1"/>
          </p:nvPr>
        </p:nvSpPr>
        <p:spPr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t">
            <a:prstTxWarp prst="textNoShape">
              <a:avLst/>
            </a:prstTxWarp>
          </a:bodyPr>
          <a:lstStyle>
            <a:lvl1pPr algn="r"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hy2Q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PAAD//8EBMAAAABQAAAAAAAAAAAD//wAAAQAAAP//AAABAA=="/>
              </a:ext>
            </a:extLst>
          </p:cNvSpPr>
          <p:nvPr>
            <p:ph type="sldImg" idx="2"/>
          </p:nvPr>
        </p:nvSpPr>
        <p:spPr>
          <a:xfrm>
            <a:off x="890905" y="738505"/>
            <a:ext cx="4919345" cy="368935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L8fAAD//8EBMAAAABQAAAAAAAAAAAD//wAAAQAAAP//AAABAA=="/>
              </a:ext>
            </a:extLst>
          </p:cNvSpPr>
          <p:nvPr>
            <p:ph type="body" idx="3"/>
          </p:nvPr>
        </p:nvSpPr>
        <p:spPr>
          <a:xfrm>
            <a:off x="894080" y="4672330"/>
            <a:ext cx="4911725" cy="4425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en-gb"/>
              <a:t>Klicken Sie, um die Formate des Vorlagentextes zu bearbeiten</a:t>
            </a:r>
            <a:endParaRPr lang="en-gb"/>
          </a:p>
          <a:p>
            <a:pPr lvl="1">
              <a:defRPr lang="de-de"/>
            </a:pPr>
            <a:r>
              <a:rPr lang="en-gb"/>
              <a:t>Zweite Ebene</a:t>
            </a:r>
            <a:endParaRPr lang="en-gb"/>
          </a:p>
          <a:p>
            <a:pPr lvl="2">
              <a:defRPr lang="de-de"/>
            </a:pPr>
            <a:r>
              <a:rPr lang="en-gb"/>
              <a:t>Dritte Ebene</a:t>
            </a:r>
            <a:endParaRPr lang="en-gb"/>
          </a:p>
          <a:p>
            <a:pPr lvl="3">
              <a:defRPr lang="de-de"/>
            </a:pPr>
            <a:r>
              <a:rPr lang="en-gb"/>
              <a:t>Vierte Ebene</a:t>
            </a:r>
            <a:endParaRPr lang="en-gb"/>
          </a:p>
          <a:p>
            <a:pPr lvl="4">
              <a:defRPr lang="de-de"/>
            </a:pPr>
            <a:r>
              <a:rPr lang="en-gb"/>
              <a:t>Fünfte Ebene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V0Lg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H45AADaEQAAgjwAABAAAAAmAAAACAAAAL+fAAD//8EBMAAAABQAAAAAAAAAAAD//wAAAQAAAP//AAABAA=="/>
              </a:ext>
            </a:extLst>
          </p:cNvSpPr>
          <p:nvPr>
            <p:ph type="ftr" sz="quarter" idx="4"/>
          </p:nvPr>
        </p:nvSpPr>
        <p:spPr>
          <a:xfrm>
            <a:off x="0" y="9345930"/>
            <a:ext cx="2901950" cy="4902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b">
            <a:prstTxWarp prst="textNoShape">
              <a:avLst/>
            </a:prstTxWarp>
          </a:bodyPr>
          <a:lstStyle>
            <a:lvl1pPr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L+fAAD//8EB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b">
            <a:prstTxWarp prst="textNoShape">
              <a:avLst/>
            </a:prstTxWarp>
          </a:bodyPr>
          <a:lstStyle>
            <a:lvl1pPr algn="r"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fld id="{0502CFF9-B7E8-5739-A6BA-416C81F45014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FTYQ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02BD94-DAE8-574B-A6BA-2C1EF3F45079}" type="slidenum">
              <a:rPr lang="en-gb"/>
              <a:t>1</a:t>
            </a:fld>
            <a:endParaRPr lang="en-gb"/>
          </a:p>
        </p:txBody>
      </p:sp>
      <p:sp>
        <p:nvSpPr>
          <p:cNvPr id="3" name="Rectangle 1026"/>
          <p:cNvSpPr>
            <a:spLocks noGrp="1" noChangeArrowheads="1"/>
            <a:extLst>
              <a:ext uri="smNativeData">
                <pr:smNativeData xmlns:pr="smNativeData" xmlns="smNativeData" val="SMDATA_16_MgKW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QSMA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AAAA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  <p:sp>
        <p:nvSpPr>
          <p:cNvPr id="4" name="Rectangle 1027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wAAAAAAAAA0KQAA5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1905" y="0"/>
            <a:ext cx="6696075" cy="50228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j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02DC45-0BE8-572A-A6BA-FD7F92F450A8}" type="slidenum">
              <a:rPr lang="en-gb"/>
              <a:t>2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NT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AAACAHwAAMAAAABQAAAAAAAAAAAD//wAAAQAAAP//AAABAA=="/>
              </a:ext>
            </a:extLst>
          </p:cNvSpPr>
          <p:nvPr>
            <p:ph type="sldImg"/>
          </p:nvPr>
        </p:nvSpPr>
        <p:spPr>
          <a:xfrm>
            <a:off x="890905" y="738505"/>
            <a:ext cx="4919345" cy="36893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T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94080" y="4672330"/>
            <a:ext cx="4911725" cy="4425950"/>
          </a:xfrm>
        </p:spPr>
        <p:txBody>
          <a:bodyPr/>
          <a:lstStyle/>
          <a:p>
            <a:pPr>
              <a:defRPr lang="de-de"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OX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028C64-2AE8-577A-A6BA-DC2FC2F45089}" type="slidenum">
              <a:rPr lang="en-gb"/>
              <a:t>3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AAACAHwAAMAAAABQAAAAAAAAAAAD//wAAAQAAAP//AAABAA=="/>
              </a:ext>
            </a:extLst>
          </p:cNvSpPr>
          <p:nvPr>
            <p:ph type="sldImg"/>
          </p:nvPr>
        </p:nvSpPr>
        <p:spPr>
          <a:xfrm>
            <a:off x="890905" y="738505"/>
            <a:ext cx="4919345" cy="36893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94080" y="4672330"/>
            <a:ext cx="4911725" cy="4425950"/>
          </a:xfrm>
        </p:spPr>
        <p:txBody>
          <a:bodyPr/>
          <a:lstStyle/>
          <a:p>
            <a:pPr>
              <a:defRPr lang="de-de"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02A292-DCE8-5754-A6BA-2A01ECF4507F}" type="slidenum">
              <a:rPr lang="en-gb"/>
              <a:t>4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AAACAHwAAMAAAABQAAAAAAAAAAAD//wAAAQAAAP//AAABAA=="/>
              </a:ext>
            </a:extLst>
          </p:cNvSpPr>
          <p:nvPr>
            <p:ph type="sldImg"/>
          </p:nvPr>
        </p:nvSpPr>
        <p:spPr>
          <a:xfrm>
            <a:off x="890905" y="738505"/>
            <a:ext cx="4919345" cy="36893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94080" y="4672330"/>
            <a:ext cx="4911725" cy="4425950"/>
          </a:xfrm>
        </p:spPr>
        <p:txBody>
          <a:bodyPr/>
          <a:lstStyle/>
          <a:p>
            <a:pPr>
              <a:defRPr lang="de-de"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02FCC9-87E8-570A-A6BA-715FB2F45024}" type="slidenum">
              <a:rPr lang="en-gb"/>
              <a:t>5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AAAAOn///82KQAA0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0" y="-14605"/>
            <a:ext cx="6699250" cy="5024755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6_MgKW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CAHw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  <a:ln>
            <a:noFill/>
          </a:ln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02E320-6EE8-5715-A6BA-9840ADF450CD}" type="slidenum">
              <a:rPr lang="en-gb"/>
              <a:t>6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AAAAOn///82KQAA0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0" y="-14605"/>
            <a:ext cx="6699250" cy="5024755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CAHw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  <a:ln>
            <a:noFill/>
          </a:ln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029D1B-55E8-576B-A6BA-A33ED3F450F6}" type="slidenum">
              <a:rPr lang="en-gb"/>
              <a:t>7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AAAAOn///82KQAA0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0" y="-14605"/>
            <a:ext cx="6699250" cy="5024755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CAHw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  <a:ln>
            <a:noFill/>
          </a:ln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02ECE1-AFE8-571A-A6BA-594FA2F4500C}" type="slidenum">
              <a:rPr lang="en-gb"/>
              <a:t>8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AAAAOn///82KQAA0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0" y="-14605"/>
            <a:ext cx="6699250" cy="5024755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CAHw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  <a:ln>
            <a:noFill/>
          </a:ln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 type="title" preserve="1">
  <p:cSld name="Титульный слайд">
    <p:bg>
      <p:bgPr>
        <a:blipFill>
          <a:blip r:embed="rId2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gQAAO0NAAD+MQAAEhYAABAAAAAmAAAACAAAAI2AAAAAAAAAMAAAABQAAAAAAAAAAAD//wAAAQAAAP//AAABAA=="/>
              </a:ext>
            </a:extLst>
          </p:cNvSpPr>
          <p:nvPr>
            <p:ph type="ctrTitle" sz="quarter"/>
          </p:nvPr>
        </p:nvSpPr>
        <p:spPr>
          <a:xfrm>
            <a:off x="811530" y="2263775"/>
            <a:ext cx="7315200" cy="132397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lnSpc>
                <a:spcPct val="115000"/>
              </a:lnSpc>
              <a:defRPr lang="de-de" sz="4000" i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gQAAI4XAAAKMgAAHx0AABAAAAAmAAAACAAAAD2AAAAAAAAAMAAAABQAAAAAAAAAAAD//wAAAQAAAP//AAABAA=="/>
              </a:ext>
            </a:extLst>
          </p:cNvSpPr>
          <p:nvPr>
            <p:ph type="subTitle" sz="quarter" idx="1"/>
          </p:nvPr>
        </p:nvSpPr>
        <p:spPr>
          <a:xfrm>
            <a:off x="811530" y="3829050"/>
            <a:ext cx="7322820" cy="9048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ctr">
              <a:spcBef>
                <a:spcPts val="0"/>
              </a:spcBef>
              <a:buNone/>
              <a:defRPr lang="de-de" sz="2000" b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AutoShape 9"/>
          <p:cNvSpPr>
            <a:extLst>
              <a:ext uri="smNativeData">
                <pr:smNativeData xmlns:pr="smNativeData" xmlns="smNativeData" val="SMDATA_16_MgKWYxMAAAAlAAAAyQAAAA0AAAAAkAAAAEgAAACQAAAASAAAAAAAAAABAAAAAgAAAAEAAABQAAAAGC4vy7Tn5j8UP8bctYTgPwAAAAAAAOA/AAAAAAAA4D8AAAAAAADgPwAAAAAAAOA/AAAAAAAA4D8AAAAAAADgPwAAAAAAAOA/AAAAAAAA4D8CAAAAjAAAAAEAAAADAAAAt7e3ANvb2wAAAAAAYwAAAAAAAAAAAAAAAAAAAAAAAAAAAAAAeAAAAAEAAABAAAAAZAAAAAAAAABoAQ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EAAAAAAAAAAAAAAAAAAAAAAAAAECcAABAnAAAAAAAAAAAAAAAAAAAAAABiAAAAAAAAAAAAAAAAAAAAABQ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t7e3ANvb2wAAAAAAAAAAAAAAAAAAAAAAAAAAAAAAAAAAAAAAAAAAAAAAAAJ/f38AtUEsA8zMzADAwP8Af39/AAAAAAAAAAAAAAAAAAAAAAAAAAAAIQAAABgAAAAUAAAA8SAAAFUmAAClJgAAfykAABAgAAAmAAAACAAAAP//////////MAAAABQAAAAAAAAAHkv//wAAAQDbe///JYQAAA=="/>
              </a:ext>
            </a:extLst>
          </p:cNvSpPr>
          <p:nvPr/>
        </p:nvSpPr>
        <p:spPr>
          <a:xfrm rot="10800000">
            <a:off x="5354955" y="6231255"/>
            <a:ext cx="927100" cy="514350"/>
          </a:xfrm>
          <a:prstGeom prst="leftArrow">
            <a:avLst>
              <a:gd name="adj1" fmla="val 51620"/>
              <a:gd name="adj2" fmla="val 51229"/>
            </a:avLst>
          </a:prstGeom>
          <a:gradFill flip="none" rotWithShape="1">
            <a:gsLst>
              <a:gs pos="0">
                <a:srgbClr val="B7B7B7"/>
              </a:gs>
              <a:gs pos="100000">
                <a:srgbClr val="DBDBDB">
                  <a:alpha val="2000"/>
                </a:srgbClr>
              </a:gs>
            </a:gsLst>
            <a:lin ang="0" scaled="0"/>
            <a:tileRect/>
          </a:gradFill>
          <a:ln>
            <a:noFill/>
          </a:ln>
          <a:effectLst/>
        </p:spPr>
        <p:txBody>
          <a:bodyPr rot="10800000" vert="horz" wrap="none" lIns="91440" tIns="45720" rIns="91440" bIns="45720" numCol="1" spcCol="215900" anchor="ctr"/>
          <a:lstStyle/>
          <a:p>
            <a:pPr algn="ctr">
              <a:defRPr lang="de-de"/>
            </a:pPr>
            <a:r>
              <a:rPr lang="de-de" sz="1400">
                <a:solidFill>
                  <a:schemeClr val="bg1"/>
                </a:solidFill>
              </a:rPr>
              <a:t>Ihr Logo</a:t>
            </a:r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10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Q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DpNAAApSMAABAAAAAmAAAACAAAAAIAAAAAAAAAMAAAABQAAAAAAAAAAAD//wAAAQAAAP//AAABAA=="/>
              </a:ext>
            </a:extLst>
          </p:cNvSpPr>
          <p:nvPr>
            <p:ph idx="1"/>
          </p:nvPr>
        </p:nvSpPr>
        <p:spPr/>
        <p:txBody>
          <a:bodyPr vert="vert" wrap="square" lIns="90170" tIns="90170" rIns="71755" bIns="9017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877E-30E8-5771-A6BA-C624C9F45093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1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Q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M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gAAFkGAADpNAAApSMAABAAAAAmAAAACAAAAAMAAAAAAAAAMAAAABQAAAAAAAAAAAD//wAAAQAAAP//AAABAA=="/>
              </a:ext>
            </a:extLst>
          </p:cNvSpPr>
          <p:nvPr>
            <p:ph type="title"/>
          </p:nvPr>
        </p:nvSpPr>
        <p:spPr>
          <a:xfrm>
            <a:off x="6556375" y="1031875"/>
            <a:ext cx="2044700" cy="4762500"/>
          </a:xfrm>
        </p:spPr>
        <p:txBody>
          <a:bodyPr vert="vert" wrap="square" lIns="0" tIns="45720" rIns="0" bIns="4572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Q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BlJwAApSMAABAAAAAmAAAACAAAAAMAAAAAAAAAMAAAABQAAAAAAAAAAAD//wAAAQAAAP//AAABAA=="/>
              </a:ext>
            </a:extLst>
          </p:cNvSpPr>
          <p:nvPr>
            <p:ph idx="1"/>
          </p:nvPr>
        </p:nvSpPr>
        <p:spPr>
          <a:xfrm>
            <a:off x="419100" y="1031875"/>
            <a:ext cx="5984875" cy="4762500"/>
          </a:xfrm>
        </p:spPr>
        <p:txBody>
          <a:bodyPr vert="vert" wrap="square" lIns="90170" tIns="90170" rIns="71755" bIns="9017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HiyQ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CCC2-8CE8-573A-A6BA-7A6F82F4502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2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DpNAAApSMAABAAAAAmAAAACAAAAAAAAAAAAAAAMAAAABQAAAAAAAAAAAD//wAAAQAAAP//AAABAA=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89BE-F0E8-577F-A6BA-062AC7F45053}" type="slidenum">
              <a:rPr lang="de-de"/>
              <a:t>2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3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BwbAABCNAAAfSMAABAAAAAmAAAACAAAAAGAAAAAAAAAMAAAABQAAAAAAAAAAAD//wAAAQAAAP//AAABAA=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/>
          <a:lstStyle>
            <a:lvl1pPr algn="l">
              <a:defRPr lang="de-de" sz="4000" b="1" cap="all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 cap="all"/>
            </a:pPr>
            <a:r>
              <a:rPr lang="ru-ru" cap="all"/>
              <a:t>Образец заголовка</a:t>
            </a:r>
            <a:endParaRPr lang="be-by" cap="all"/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OIRAABCNAAAHBs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722630" y="2907030"/>
            <a:ext cx="7772400" cy="1499870"/>
          </a:xfrm>
        </p:spPr>
        <p:txBody>
          <a:bodyPr vert="horz" wrap="square" lIns="90170" tIns="90170" rIns="71755" bIns="9017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000"/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600"/>
            </a:lvl3pPr>
            <a:lvl4pPr marL="1371600" indent="0">
              <a:buNone/>
              <a:defRPr lang="de-de" sz="1400"/>
            </a:lvl4pPr>
            <a:lvl5pPr marL="1828800" indent="0">
              <a:buNone/>
              <a:defRPr lang="de-de" sz="1400"/>
            </a:lvl5pPr>
            <a:lvl6pPr marL="2286000" indent="0">
              <a:buNone/>
              <a:defRPr lang="de-de" sz="1400"/>
            </a:lvl6pPr>
            <a:lvl7pPr marL="2743200" indent="0">
              <a:buNone/>
              <a:defRPr lang="de-de" sz="1400"/>
            </a:lvl7pPr>
            <a:lvl8pPr marL="3200400" indent="0">
              <a:buNone/>
              <a:defRPr lang="de-de" sz="1400"/>
            </a:lvl8pPr>
            <a:lvl9pPr marL="3657600" indent="0">
              <a:buNone/>
              <a:defRPr lang="de-de" sz="14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C742-0CE8-5731-A6BA-FA6489F450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4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BJGwAApSM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424180" y="1755775"/>
            <a:ext cx="4011295" cy="4038600"/>
          </a:xfr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 sz="2000"/>
            </a:lvl3pPr>
            <a:lvl4pPr>
              <a:defRPr lang="de-de" sz="1800"/>
            </a:lvl4pPr>
            <a:lvl5pPr>
              <a:defRPr lang="de-de" sz="1800"/>
            </a:lvl5pPr>
            <a:lvl6pPr>
              <a:defRPr lang="de-de" sz="1800"/>
            </a:lvl6pPr>
            <a:lvl7pPr>
              <a:defRPr lang="de-de" sz="1800"/>
            </a:lvl7pPr>
            <a:lvl8pPr>
              <a:defRPr lang="de-de" sz="1800"/>
            </a:lvl8pPr>
            <a:lvl9pPr>
              <a:defRPr lang="de-de" sz="18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Содержимое 3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wAAM0KAADpNAAApSM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4587875" y="1755775"/>
            <a:ext cx="4013200" cy="4038600"/>
          </a:xfr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 sz="2000"/>
            </a:lvl3pPr>
            <a:lvl4pPr>
              <a:defRPr lang="de-de" sz="1800"/>
            </a:lvl4pPr>
            <a:lvl5pPr>
              <a:defRPr lang="de-de" sz="1800"/>
            </a:lvl5pPr>
            <a:lvl6pPr>
              <a:defRPr lang="de-de" sz="1800"/>
            </a:lvl6pPr>
            <a:lvl7pPr>
              <a:defRPr lang="de-de" sz="1800"/>
            </a:lvl7pPr>
            <a:lvl8pPr>
              <a:defRPr lang="de-de" sz="1800"/>
            </a:lvl8pPr>
            <a:lvl9pPr>
              <a:defRPr lang="de-de" sz="18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C20D-43E8-5734-A6BA-B5618CF450E0}" type="slidenum">
              <a:rPr lang="de-de"/>
              <a:t>3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5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EBAABwNQAAuQgAAB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</p:spPr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IJAACrGwAAYQ0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457200" y="1535430"/>
            <a:ext cx="4040505" cy="639445"/>
          </a:xfrm>
        </p:spPr>
        <p:txBody>
          <a:bodyPr vert="horz" wrap="square" lIns="90170" tIns="90170" rIns="71755" bIns="9017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400" b="1"/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Содержимое 3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ENAACrGw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457200" y="2174875"/>
            <a:ext cx="4040505" cy="3951605"/>
          </a:xfr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  <a:lvl6pPr>
              <a:defRPr lang="de-de" sz="1600"/>
            </a:lvl6pPr>
            <a:lvl7pPr>
              <a:defRPr lang="de-de" sz="1600"/>
            </a:lvl7pPr>
            <a:lvl8pPr>
              <a:defRPr lang="de-de" sz="1600"/>
            </a:lvl8pPr>
            <a:lvl9pPr>
              <a:defRPr lang="de-de" sz="16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xwAAHIJAABwNQAAYQ0AABAAAAAmAAAACAAAAIGAAAAAAAAAMAAAABQAAAAAAAAAAAD//wAAAQAAAP//AAABAA=="/>
              </a:ext>
            </a:extLst>
          </p:cNvSpPr>
          <p:nvPr>
            <p:ph idx="3"/>
          </p:nvPr>
        </p:nvSpPr>
        <p:spPr>
          <a:xfrm>
            <a:off x="4645025" y="1535430"/>
            <a:ext cx="4041775" cy="639445"/>
          </a:xfrm>
        </p:spPr>
        <p:txBody>
          <a:bodyPr vert="horz" wrap="square" lIns="90170" tIns="90170" rIns="71755" bIns="9017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400" b="1"/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Содержимое 5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xwAAGENAABwNQAAsCUAABAAAAAmAAAACAAAAAGAAAAAAAAAMAAAABQAAAAAAAAAAAD//wAAAQAAAP//AAABAA=="/>
              </a:ext>
            </a:extLst>
          </p:cNvSpPr>
          <p:nvPr>
            <p:ph idx="4"/>
          </p:nvPr>
        </p:nvSpPr>
        <p:spPr>
          <a:xfrm>
            <a:off x="4645025" y="2174875"/>
            <a:ext cx="4041775" cy="3951605"/>
          </a:xfr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  <a:lvl6pPr>
              <a:defRPr lang="de-de" sz="1600"/>
            </a:lvl6pPr>
            <a:lvl7pPr>
              <a:defRPr lang="de-de" sz="1600"/>
            </a:lvl7pPr>
            <a:lvl8pPr>
              <a:defRPr lang="de-de" sz="1600"/>
            </a:lvl8pPr>
            <a:lvl9pPr>
              <a:defRPr lang="de-de" sz="16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7" name="Нижний колонтитул 6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D89B-D5E8-572E-A6BA-237B96F45076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6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Нижний колонтитул 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F70B-45E8-5701-A6BA-B354B9F450E6}" type="slidenum">
              <a:rPr lang="de-de"/>
              <a:t>8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7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8580-CEE8-5773-A6BA-3826CBF4506D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8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K4BAABSFQAA1Ag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0" tIns="45720" rIns="0" bIns="45720" numCol="1" spcCol="215900" anchor="b">
            <a:prstTxWarp prst="textNoShape">
              <a:avLst/>
            </a:prstTxWarp>
          </a:bodyPr>
          <a:lstStyle>
            <a:lvl1pPr algn="l">
              <a:defRPr lang="de-de" sz="2000" b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hUAAK4BAABwNQAAsCU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lang="de-de" sz="3200"/>
            </a:lvl1pPr>
            <a:lvl2pPr>
              <a:defRPr lang="de-de" sz="2800"/>
            </a:lvl2pPr>
            <a:lvl3pPr>
              <a:defRPr lang="de-de" sz="2400"/>
            </a:lvl3pPr>
            <a:lvl4pPr>
              <a:defRPr lang="de-de" sz="2000"/>
            </a:lvl4pPr>
            <a:lvl5pPr>
              <a:defRPr lang="de-de" sz="2000"/>
            </a:lvl5pPr>
            <a:lvl6pPr>
              <a:defRPr lang="de-de" sz="2000"/>
            </a:lvl6pPr>
            <a:lvl7pPr>
              <a:defRPr lang="de-de" sz="2000"/>
            </a:lvl7pPr>
            <a:lvl8pPr>
              <a:defRPr lang="de-de" sz="2000"/>
            </a:lvl8pPr>
            <a:lvl9pPr>
              <a:defRPr lang="de-de" sz="20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QIAABSFQ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lang="de-de" sz="1400"/>
            </a:lvl1pPr>
            <a:lvl2pPr marL="457200" indent="0">
              <a:buNone/>
              <a:defRPr lang="de-de" sz="1200"/>
            </a:lvl2pPr>
            <a:lvl3pPr marL="914400" indent="0">
              <a:buNone/>
              <a:defRPr lang="de-de" sz="1000"/>
            </a:lvl3pPr>
            <a:lvl4pPr marL="1371600" indent="0">
              <a:buNone/>
              <a:defRPr lang="de-de" sz="900"/>
            </a:lvl4pPr>
            <a:lvl5pPr marL="1828800" indent="0">
              <a:buNone/>
              <a:defRPr lang="de-de" sz="900"/>
            </a:lvl5pPr>
            <a:lvl6pPr marL="2286000" indent="0">
              <a:buNone/>
              <a:defRPr lang="de-de" sz="900"/>
            </a:lvl6pPr>
            <a:lvl7pPr marL="2743200" indent="0">
              <a:buNone/>
              <a:defRPr lang="de-de" sz="900"/>
            </a:lvl7pPr>
            <a:lvl8pPr marL="3200400" indent="0">
              <a:buNone/>
              <a:defRPr lang="de-de" sz="900"/>
            </a:lvl8pPr>
            <a:lvl9pPr marL="3657600" indent="0">
              <a:buNone/>
              <a:defRPr lang="de-de" sz="9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EAB2-FCE8-571C-A6BA-0A49A4F4505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Layouts/slideLayout9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IgdAADHLAAABSE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1792605" y="4800600"/>
            <a:ext cx="5486400" cy="567055"/>
          </a:xfrm>
        </p:spPr>
        <p:txBody>
          <a:bodyPr vert="horz" wrap="square" lIns="0" tIns="45720" rIns="0" bIns="45720" numCol="1" spcCol="215900" anchor="b">
            <a:prstTxWarp prst="textNoShape">
              <a:avLst/>
            </a:prstTxWarp>
          </a:bodyPr>
          <a:lstStyle>
            <a:lvl1pPr algn="l">
              <a:defRPr lang="de-de" sz="2000" b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MUDAADHLAAAFR0AABAAAAAmAAAACAAAAAGAAAAAAAAAMAAAABQAAAAAAAAAAAD//wAAAQAAAP//AAABAA=="/>
              </a:ext>
            </a:extLst>
          </p:cNvSpPr>
          <p:nvPr>
            <p:ph type="pic" idx="1"/>
          </p:nvPr>
        </p:nvSpPr>
        <p:spPr>
          <a:xfrm>
            <a:off x="1792605" y="612775"/>
            <a:ext cx="5486400" cy="4114800"/>
          </a:xfrm>
        </p:spPr>
        <p:txBody>
          <a:bodyPr/>
          <a:lstStyle>
            <a:lvl1pPr marL="0" indent="0">
              <a:buNone/>
              <a:defRPr lang="de-de" sz="3200"/>
            </a:lvl1pPr>
            <a:lvl2pPr marL="457200" indent="0">
              <a:buNone/>
              <a:defRPr lang="de-de" sz="2800"/>
            </a:lvl2pPr>
            <a:lvl3pPr marL="914400" indent="0">
              <a:buNone/>
              <a:defRPr lang="de-de" sz="2400"/>
            </a:lvl3pPr>
            <a:lvl4pPr marL="1371600" indent="0">
              <a:buNone/>
              <a:defRPr lang="de-de" sz="2000"/>
            </a:lvl4pPr>
            <a:lvl5pPr marL="1828800" indent="0">
              <a:buNone/>
              <a:defRPr lang="de-de" sz="2000"/>
            </a:lvl5pPr>
            <a:lvl6pPr marL="2286000" indent="0">
              <a:buNone/>
              <a:defRPr lang="de-de" sz="2000"/>
            </a:lvl6pPr>
            <a:lvl7pPr marL="2743200" indent="0">
              <a:buNone/>
              <a:defRPr lang="de-de" sz="2000"/>
            </a:lvl7pPr>
            <a:lvl8pPr marL="3200400" indent="0">
              <a:buNone/>
              <a:defRPr lang="de-de" sz="2000"/>
            </a:lvl8pPr>
            <a:lvl9pPr marL="3657600" indent="0">
              <a:buNone/>
              <a:defRPr lang="de-de" sz="2000"/>
            </a:lvl9pPr>
          </a:lstStyle>
          <a:p>
            <a:pPr>
              <a:defRPr lang="de-de"/>
            </a:pPr>
            <a:endParaRPr lang="be-by"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AUhAADHLAAA+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1792605" y="5367655"/>
            <a:ext cx="5486400" cy="804545"/>
          </a:xfrm>
        </p:spPr>
        <p:txBody>
          <a:bodyPr/>
          <a:lstStyle>
            <a:lvl1pPr marL="0" indent="0">
              <a:buNone/>
              <a:defRPr lang="de-de" sz="1400"/>
            </a:lvl1pPr>
            <a:lvl2pPr marL="457200" indent="0">
              <a:buNone/>
              <a:defRPr lang="de-de" sz="1200"/>
            </a:lvl2pPr>
            <a:lvl3pPr marL="914400" indent="0">
              <a:buNone/>
              <a:defRPr lang="de-de" sz="1000"/>
            </a:lvl3pPr>
            <a:lvl4pPr marL="1371600" indent="0">
              <a:buNone/>
              <a:defRPr lang="de-de" sz="900"/>
            </a:lvl4pPr>
            <a:lvl5pPr marL="1828800" indent="0">
              <a:buNone/>
              <a:defRPr lang="de-de" sz="900"/>
            </a:lvl5pPr>
            <a:lvl6pPr marL="2286000" indent="0">
              <a:buNone/>
              <a:defRPr lang="de-de" sz="900"/>
            </a:lvl6pPr>
            <a:lvl7pPr marL="2743200" indent="0">
              <a:buNone/>
              <a:defRPr lang="de-de" sz="900"/>
            </a:lvl7pPr>
            <a:lvl8pPr marL="3200400" indent="0">
              <a:buNone/>
              <a:defRPr lang="de-de" sz="900"/>
            </a:lvl8pPr>
            <a:lvl9pPr marL="3657600" indent="0">
              <a:buNone/>
              <a:defRPr lang="de-de" sz="9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C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9DBB-F5E8-576B-A6BA-033ED3F45056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L8fAAD//8EB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5720" rIns="0" bIns="4572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DpNAAApSMAABAAAAAmAAAACAAAAL8fAAD//8EBMAAAABQAAAAAAAAAAAD//wAAAQAAAP//AAABAA=="/>
              </a:ext>
            </a:extLst>
          </p:cNvSpPr>
          <p:nvPr>
            <p:ph type="body" idx="1"/>
          </p:nvPr>
        </p:nvSpPr>
        <p:spPr>
          <a:xfrm>
            <a:off x="424180" y="1755775"/>
            <a:ext cx="8176895" cy="4038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en-us"/>
              <a:t>Click to edit Master text styles</a:t>
            </a:r>
            <a:endParaRPr lang="en-us"/>
          </a:p>
          <a:p>
            <a:pPr lvl="1">
              <a:defRPr lang="de-de"/>
            </a:pPr>
            <a:r>
              <a:rPr lang="en-us"/>
              <a:t>Second level</a:t>
            </a:r>
            <a:endParaRPr lang="en-us"/>
          </a:p>
          <a:p>
            <a:pPr lvl="2">
              <a:defRPr lang="de-de"/>
            </a:pPr>
            <a:r>
              <a:rPr lang="en-us"/>
              <a:t>Third level</a:t>
            </a:r>
            <a:endParaRPr lang="en-us"/>
          </a:p>
          <a:p>
            <a:pPr lvl="3">
              <a:defRPr lang="de-de"/>
            </a:pPr>
            <a:r>
              <a:rPr lang="en-us"/>
              <a:t>Fourth level</a:t>
            </a:r>
            <a:endParaRPr lang="en-us"/>
          </a:p>
          <a:p>
            <a:pPr lvl="4">
              <a:defRPr lang="de-de"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L+fAAD//8EBMAAAABQAAAAAAAAAAAD//wAAAQAAAP//AAABAA=="/>
              </a:ext>
            </a:extLst>
          </p:cNvSpPr>
          <p:nvPr>
            <p:ph type="ftr" sz="quarter" idx="3"/>
          </p:nvPr>
        </p:nvSpPr>
        <p:spPr>
          <a:xfrm>
            <a:off x="200025" y="6437630"/>
            <a:ext cx="304800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be-by" sz="1000">
                <a:solidFill>
                  <a:schemeClr val="bg1"/>
                </a:solidFill>
              </a:defRPr>
            </a:lvl1pPr>
            <a:lvl2pPr>
              <a:defRPr lang="be-by"/>
            </a:lvl2pPr>
            <a:lvl3pPr>
              <a:defRPr lang="be-by"/>
            </a:lvl3pPr>
            <a:lvl4pPr>
              <a:defRPr lang="be-by"/>
            </a:lvl4pPr>
            <a:lvl5pPr>
              <a:defRPr lang="be-by"/>
            </a:lvl5pPr>
            <a:lvl6pPr>
              <a:defRPr lang="be-by"/>
            </a:lvl6pPr>
            <a:lvl7pPr>
              <a:defRPr lang="be-by"/>
            </a:lvl7pPr>
            <a:lvl8pPr>
              <a:defRPr lang="be-by"/>
            </a:lvl8pPr>
            <a:lvl9pPr>
              <a:defRPr lang="be-by"/>
            </a:lvl9pPr>
          </a:lstStyle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02FF54-1AE8-5709-A6BA-EC5CB1F450B9}" type="slidenum">
              <a:rPr lang="de-de"/>
              <a:t>2</a:t>
            </a:fld>
            <a:endParaRPr lang="de-de"/>
          </a:p>
        </p:txBody>
      </p:sp>
      <p:sp>
        <p:nvSpPr>
          <p:cNvPr id="5" name="AutoShape 14"/>
          <p:cNvSpPr>
            <a:extLst>
              <a:ext uri="smNativeData">
                <pr:smNativeData xmlns:pr="smNativeData" xmlns="smNativeData" val="SMDATA_16_MgKWYxMAAAAlAAAAyQAAAA0AAAAAkAAAAEgAAACQAAAASAAAAAAAAAABAAAAAgAAAAEAAABQAAAAGC4vy7Tn5j8UP8bctYTgPwAAAAAAAOA/AAAAAAAA4D8AAAAAAADgPwAAAAAAAOA/AAAAAAAA4D8AAAAAAADgPwAAAAAAAOA/AAAAAAAA4D8CAAAAjAAAAAEAAAADAAAAt7e3ANvb2wAAAAAAYwAAAAAAAAAAAAAAAAAAAAAAAAAAAAAAeAAAAAEAAABAAAAAZAAAAAAAAABoAQ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EAAAAAAAAAAAAAAAAAAAAAAAAAECcAABAnAAAAAAAAAAAAAAAAAAAAAABiAAAAAAAAAAAAAAAAAAAAABQ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t7e3ANvb2wAAAAAAAAAAAAAAAAAAAAAAAAAAAAAAAAAAAAAAAAAAAAAAAAJ/f38AtUEsA8zMzADAwP8Af39/AAAAAAAAAAAAAAAAAAAAAAAAAAAAIQAAABgAAAAUAAAA8SAAAFUmAAClJgAAfykAABAgAAAmAAAACAAAAP//////////MAAAABQAAAAAAAAAHkv//wAAAQDbe///JYQAAA=="/>
              </a:ext>
            </a:extLst>
          </p:cNvSpPr>
          <p:nvPr/>
        </p:nvSpPr>
        <p:spPr>
          <a:xfrm rot="10800000">
            <a:off x="5354955" y="6231255"/>
            <a:ext cx="927100" cy="514350"/>
          </a:xfrm>
          <a:prstGeom prst="leftArrow">
            <a:avLst>
              <a:gd name="adj1" fmla="val 51620"/>
              <a:gd name="adj2" fmla="val 51229"/>
            </a:avLst>
          </a:prstGeom>
          <a:gradFill flip="none" rotWithShape="1">
            <a:gsLst>
              <a:gs pos="0">
                <a:srgbClr val="B7B7B7"/>
              </a:gs>
              <a:gs pos="100000">
                <a:srgbClr val="DBDBDB">
                  <a:alpha val="2000"/>
                </a:srgbClr>
              </a:gs>
            </a:gsLst>
            <a:lin ang="0" scaled="0"/>
            <a:tileRect/>
          </a:gradFill>
          <a:ln>
            <a:noFill/>
          </a:ln>
          <a:effectLst/>
        </p:spPr>
        <p:txBody>
          <a:bodyPr rot="10800000" vert="horz" wrap="none" lIns="91440" tIns="45720" rIns="91440" bIns="45720" numCol="1" spcCol="215900" anchor="ctr"/>
          <a:lstStyle/>
          <a:p>
            <a:pPr algn="ctr">
              <a:defRPr lang="de-de"/>
            </a:pPr>
            <a:r>
              <a:rPr lang="de-de" sz="1400">
                <a:solidFill>
                  <a:schemeClr val="bg1"/>
                </a:solidFill>
              </a:rPr>
              <a:t>Your Logo</a:t>
            </a:r>
            <a:endParaRPr lang="de-de" sz="14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  <p:hf sldNum="0" hd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6pPr>
      <a:lvl7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7pPr>
      <a:lvl8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8pPr>
      <a:lvl9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9pPr>
    </p:titleStyle>
    <p:bodyStyle>
      <a:lvl1pPr marL="347980" marR="0" indent="-347980" algn="l" defTabSz="802005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5" charset="2"/>
        <a:buChar char="p"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365125" marR="0" indent="333375" algn="l" defTabSz="802005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5" charset="2"/>
        <a:buChar char="p"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1149350" marR="0" indent="-433705" algn="l" defTabSz="802005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5" charset="2"/>
        <a:buChar char="p"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530350" marR="0" indent="-363855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8878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23450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6pPr>
      <a:lvl7pPr marL="28022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7pPr>
      <a:lvl8pPr marL="32594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8pPr>
      <a:lvl9pPr marL="37166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e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zwQAAEQIAADPMQAAaRAAAAAAAAAmAAAACAAAAAEAAAAAAAAAMAAAABQAAAAAAAAAAAD//wAAAQAAAP//AAABAA=="/>
              </a:ext>
            </a:extLst>
          </p:cNvSpPr>
          <p:nvPr>
            <p:ph type="ctrTitle"/>
          </p:nvPr>
        </p:nvSpPr>
        <p:spPr>
          <a:xfrm>
            <a:off x="781685" y="1343660"/>
            <a:ext cx="7315200" cy="13239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ТЕМА: Ресторанне господарство як складова частина індустрії гостинності: розвиток, концепція, класифікація</a:t>
            </a:r>
          </a:p>
        </p:txBody>
      </p:sp>
      <p:sp>
        <p:nvSpPr>
          <p:cNvPr id="3" name="Rectangle 13"/>
          <p:cNvSpPr>
            <a:spLocks noGrp="1" noChangeArrowheads="1"/>
            <a:extLst>
              <a:ext uri="smNativeData">
                <pr:smNativeData xmlns:pr="smNativeData" xmlns="smNativeData" val="SMDATA_16_MgK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Jh+KQ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nwQAABoTAACrMQAAqxgAAAAAAAAmAAAACAAAAAEAAAAAAAAAMAAAABQAAAAAAAAAAAD//wAAAQAAAP//AAABAA=="/>
              </a:ext>
            </a:extLst>
          </p:cNvSpPr>
          <p:nvPr>
            <p:ph type="subTitle" idx="1"/>
          </p:nvPr>
        </p:nvSpPr>
        <p:spPr>
          <a:xfrm>
            <a:off x="751205" y="3105150"/>
            <a:ext cx="7322820" cy="904875"/>
          </a:xfrm>
        </p:spPr>
        <p:txBody>
          <a:bodyPr/>
          <a:lstStyle/>
          <a:p>
            <a:pPr marL="0" marR="0" indent="0" algn="l" defTabSz="44958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/>
              <a:t>1.	</a:t>
            </a:r>
            <a:r>
              <a:t>Характеристика основних типів підприємств ресторанного господарства при готелях</a:t>
            </a:r>
          </a:p>
          <a:p>
            <a:pPr marL="228600" marR="0" indent="-228600" algn="l" defTabSz="44958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</a:tabLst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2.	Умови, системи та методи харчування в готелях</a:t>
            </a:r>
          </a:p>
          <a:p>
            <a:pPr algn="l">
              <a:defRPr sz="2000" b="0">
                <a:solidFill>
                  <a:srgbClr val="000000"/>
                </a:solid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>
                <a:uFill>
                  <a:solidFill>
                    <a:srgbClr val="000000"/>
                  </a:solidFill>
                </a:uFill>
              </a:rPr>
              <a:t>3.	Організація сніданків в готелі</a:t>
            </a:r>
            <a:endParaRPr>
              <a:uFill>
                <a:solidFill>
                  <a:srgbClr val="000000"/>
                </a:solidFill>
              </a:uFill>
            </a:endParaRP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v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/>
              <a:t>Готельні ресторани</a:t>
            </a:r>
            <a:r>
              <a:t> – це не тільки престиж і обличчя готелю, але і основне джерело прибутку (близько 1/3 доходів готельного комплексу припадає на ресторан).</a:t>
            </a:r>
          </a:p>
        </p:txBody>
      </p:sp>
      <p:sp>
        <p:nvSpPr>
          <p:cNvPr id="3" name="Rectangle 6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n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nAIAAM0KAADpNAAApSMAAA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424180" y="1755775"/>
            <a:ext cx="8176895" cy="4038600"/>
          </a:xfrm>
        </p:spPr>
        <p:txBody>
          <a:bodyPr/>
          <a:lstStyle/>
          <a:p>
            <a:pPr>
              <a:lnSpc>
                <a:spcPct val="90000"/>
              </a:lnSpc>
              <a:defRPr sz="18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Розрізняють два основних шляхи задоволення попиту – для організованих та індивідуальних туристів</a:t>
            </a:r>
          </a:p>
          <a:p>
            <a:pPr>
              <a:lnSpc>
                <a:spcPct val="90000"/>
              </a:lnSpc>
              <a:defRPr sz="18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>
              <a:lnSpc>
                <a:spcPct val="90000"/>
              </a:lnSpc>
              <a:defRPr sz="18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Однією з форм підприємств ресторанного господарства, що сприяє кращому пізнанню традицій і культури країни перебування, є етнографічні ресторани та кафе, тобто такі, де національні особливості проявляються в інтер'єрі, одязі офіціантів, репертуарі оркестру та, найголовніше, в асортименті страв і напоїв.</a:t>
            </a:r>
          </a:p>
          <a:p>
            <a:pPr>
              <a:lnSpc>
                <a:spcPct val="90000"/>
              </a:lnSpc>
              <a:defRPr sz="18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>
              <a:lnSpc>
                <a:spcPct val="90000"/>
              </a:lnSpc>
              <a:defRPr sz="18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sz="1400" i="1"/>
              <a:t>Ресторани </a:t>
            </a:r>
            <a:r>
              <a:rPr sz="1400"/>
              <a:t>– заклади ресторанного господарства (ЗРГ), в яких поєднується організація харчування з відпочинком гостей готелю.</a:t>
            </a:r>
            <a:endParaRPr sz="1400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r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/>
              <a:t>Ресторани мають категорії: </a:t>
            </a:r>
            <a:r>
              <a:t>люкс, вищу, першу, другу.</a:t>
            </a:r>
          </a:p>
        </p:txBody>
      </p:sp>
      <p:pic>
        <p:nvPicPr>
          <p:cNvPr id="3" name="Rectangle 13"/>
          <p:cNvPicPr>
            <a:picLocks noGrp="1" noChangeArrowheads="1" noChangeAspect="1"/>
            <a:extLst>
              <a:ext uri="smNativeData">
                <pr:smNativeData xmlns:pr="smNativeData" xmlns="smNativeData" val="SMDATA_18_MgKWYxMAAAAlAAAAEQAAAC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AE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Cf39/ALVBLAPMzMwAwMD/AH9/fwAAAAAAAAAAAAAAAAD///8AAAAAACEAAAAYAAAAFAAAAJwCAAALDwAASRsAAGgfAAAAAAAAJgAAAAgAAAABgQAA/////zAAAAAUAAAAAAAAAAAA//8AAAEAAAD//wAAAQA="/>
              </a:ext>
            </a:extLst>
          </p:cNvPicPr>
          <p:nvPr>
            <p:ph type="clipArt" idx="1"/>
          </p:nvPr>
        </p:nvPicPr>
        <p:blipFill>
          <a:blip r:embed="rId3"/>
          <a:stretch>
            <a:fillRect/>
          </a:stretch>
        </p:blipFill>
        <p:spPr>
          <a:xfrm>
            <a:off x="424180" y="2445385"/>
            <a:ext cx="4011295" cy="266001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Rectangle 14"/>
          <p:cNvSpPr>
            <a:spLocks noGrp="1" noChangeArrowheads="1"/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H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RwAAM0KAADpNAAApSMAAAAAAAAmAAAACAAAAAEAAAAAAAAAMAAAABQAAAAAAAAAAAD//wAAAQAAAP//AAABAA=="/>
              </a:ext>
            </a:extLst>
          </p:cNvSpPr>
          <p:nvPr>
            <p:ph type="body" idx="2"/>
          </p:nvPr>
        </p:nvSpPr>
        <p:spPr>
          <a:xfrm>
            <a:off x="4587875" y="1755775"/>
            <a:ext cx="4013200" cy="4038600"/>
          </a:xfrm>
        </p:spPr>
        <p:txBody>
          <a:bodyPr/>
          <a:lstStyle/>
          <a:p>
            <a:pPr>
              <a:lnSpc>
                <a:spcPct val="90000"/>
              </a:lnSpc>
              <a:defRPr lang="de-de" sz="1600"/>
            </a:pPr>
          </a:p>
          <a:p>
            <a:pPr>
              <a:buSzPts val="1440"/>
              <a:defRPr lang="de-de"/>
            </a:pPr>
            <a:endParaRPr lang="de-de" sz="1600"/>
          </a:p>
        </p:txBody>
      </p:sp>
      <p:pic>
        <p:nvPicPr>
          <p:cNvPr id="5" name="Изображение1"/>
          <p:cNvPicPr>
            <a:picLocks noChangeAspect="1"/>
            <a:extLst>
              <a:ext uri="smNativeData">
                <pr:smNativeData xmlns:pr="smNativeData" xmlns="smNativeData" val="SMDATA_18_MgKWYxMAAAAlAAAAEQAAAC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BzAHQ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Af39/ALVBLAPMzMwAwMD/AH9/fwAAAAAAAAAAAAAAAAD///8AAAAAACEAAAAYAAAAFAAAANscAADRDwAAATUAALsfAAAAAAAAJgAAAAgAAAD//////////zAAAAAUAAAAAAAAAAAA//8AAAEAAAD//wAAAQA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4690745" y="2571115"/>
            <a:ext cx="3925570" cy="258699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i="1"/>
              <a:t>Бари </a:t>
            </a:r>
            <a:r>
              <a:t>– заклади ресторанного господарства, в яких реалізуються напої та закуски.</a:t>
            </a:r>
          </a:p>
        </p:txBody>
      </p:sp>
      <p:sp>
        <p:nvSpPr>
          <p:cNvPr id="3" name="Rectangle 3"/>
          <p:cNvSpPr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AIAAM4MAACiNQAAIhUAAAAAAAAmAAAACAAAAP//////////MAAAABQAAAAAAAAAAAD//wAAAQAAAP//AAABAA=="/>
              </a:ext>
            </a:extLst>
          </p:cNvSpPr>
          <p:nvPr/>
        </p:nvSpPr>
        <p:spPr>
          <a:xfrm>
            <a:off x="360680" y="2081530"/>
            <a:ext cx="8357870" cy="1353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i="1"/>
              <a:t>Буфет </a:t>
            </a:r>
            <a:r>
              <a:rPr b="1"/>
              <a:t>– </a:t>
            </a:r>
            <a:r>
              <a:t>заклад ресторанного господарства, в якому реалізують головним чином холодні закуски, солодкі страви, холодні та гарячі напої, соки, кондитерські вироби.</a:t>
            </a:r>
          </a:p>
        </p:txBody>
      </p:sp>
      <p:sp>
        <p:nvSpPr>
          <p:cNvPr id="4" name="Rectangle 4"/>
          <p:cNvSpPr>
            <a:extLst>
              <a:ext uri="smNativeData">
                <pr:smNativeData xmlns:pr="smNativeData" xmlns="smNativeData" val="SMDATA_16_MgKWYxMAAAAlAAAAZAAAAA0AAAAAAAAAAAAAAAAAAAAAAAAAAAAAAAAB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2AIAAK8KAABCNgAAAA0AAAAAAAAmAAAACAAAAP//////////MAAAABQAAAAAAAAAAAD//wAAAQAAAP//AAABAA=="/>
              </a:ext>
            </a:extLst>
          </p:cNvSpPr>
          <p:nvPr/>
        </p:nvSpPr>
        <p:spPr>
          <a:xfrm>
            <a:off x="462280" y="1736725"/>
            <a:ext cx="8357870" cy="3765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ctr"/>
          <a:lstStyle/>
          <a:p>
            <a:pPr defTabSz="802005">
              <a:tabLst/>
              <a:defRPr lang="de-de" sz="1600" b="1"/>
            </a:pPr>
          </a:p>
        </p:txBody>
      </p:sp>
      <p:sp>
        <p:nvSpPr>
          <p:cNvPr id="5" name="Rectangle 5"/>
          <p:cNvSpPr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AIAAIgYAACiNQAA3SAAAAAAAAAmAAAACAAAAP//////////MAAAABQAAAAAAAAAAAD//wAAAQAAAP//AAABAA=="/>
              </a:ext>
            </a:extLst>
          </p:cNvSpPr>
          <p:nvPr/>
        </p:nvSpPr>
        <p:spPr>
          <a:xfrm>
            <a:off x="360680" y="3987800"/>
            <a:ext cx="8357870" cy="1354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>
              <a:lnSpc>
                <a:spcPct val="90000"/>
              </a:lnSpc>
              <a:defRPr lang="de-de" sz="1600"/>
            </a:pPr>
          </a:p>
        </p:txBody>
      </p:sp>
      <p:sp>
        <p:nvSpPr>
          <p:cNvPr id="6" name="Rectangle 6"/>
          <p:cNvSpPr>
            <a:extLst>
              <a:ext uri="smNativeData">
                <pr:smNativeData xmlns:pr="smNativeData" xmlns="smNativeData" val="SMDATA_16_MgKWYxMAAAAlAAAAZAAAAA0AAAAAAAAAAAAAAAAAAAAAAAAAAAAAAAAB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2AIAAGoWAABCNgAAuhgAAAAAAAAmAAAACAAAAP//////////MAAAABQAAAAAAAAAAAD//wAAAQAAAP//AAABAA=="/>
              </a:ext>
            </a:extLst>
          </p:cNvSpPr>
          <p:nvPr/>
        </p:nvSpPr>
        <p:spPr>
          <a:xfrm>
            <a:off x="462280" y="3643630"/>
            <a:ext cx="8357870" cy="3759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ctr"/>
          <a:lstStyle/>
          <a:p>
            <a:pPr defTabSz="802005">
              <a:tabLst/>
              <a:defRPr lang="de-de" sz="1600" b="1"/>
            </a:pPr>
          </a:p>
        </p:txBody>
      </p:sp>
      <p:pic>
        <p:nvPicPr>
          <p:cNvPr id="7" name="Изображение1"/>
          <p:cNvPicPr>
            <a:picLocks noChangeAspect="1"/>
            <a:extLst>
              <a:ext uri="smNativeData">
                <pr:smNativeData xmlns:pr="smNativeData" xmlns="smNativeData" val="SMDATA_18_MgKWYxMAAAAlAAAAEQAAAC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Af39/ALVBLAPMzMwAwMD/AH9/fwAAAAAAAAAAAAAAAAD///8AAAAAACEAAAAYAAAAFAAAAC0RAAC2FQAAHTQAAC4n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792095" y="3529330"/>
            <a:ext cx="5679440" cy="283972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3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1" i="1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0" i="0"/>
              <a:t> </a:t>
            </a:r>
            <a:r>
              <a:t>Розрізняють дві основні системи обслуговування:</a:t>
            </a:r>
          </a:p>
        </p:txBody>
      </p:sp>
      <p:sp>
        <p:nvSpPr>
          <p:cNvPr id="3" name="Rectangle 31"/>
          <p:cNvSpPr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/wEAANwKAABsNAAA0CAAAAAAAAAmAAAACAAAAP//////////MAAAABQAAAAAAAAAAAD//wAAAQAAAP//AAABAA=="/>
              </a:ext>
            </a:extLst>
          </p:cNvSpPr>
          <p:nvPr/>
        </p:nvSpPr>
        <p:spPr>
          <a:xfrm>
            <a:off x="324485" y="1765300"/>
            <a:ext cx="8197215" cy="3568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lang="en-us"/>
            </a:pPr>
          </a:p>
        </p:txBody>
      </p:sp>
      <p:sp>
        <p:nvSpPr>
          <p:cNvPr id="4" name="Текстовое поле1"/>
          <p:cNvSpPr txBox="1">
            <a:extLst>
              <a:ext uri="smNativeData">
                <pr:smNativeData xmlns:pr="smNativeData" xmlns="smNativeData" val="SMDATA_16_MgKWYxMAAAAlAAAAEgAAAA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QwIAAGMLAACaNAAAOhQAAAAAAAAmAAAACAAAAP//////////MAAAABQAAAAAAAAAAAD//wAAAQAAAP//AAABAA=="/>
              </a:ext>
            </a:extLst>
          </p:cNvSpPr>
          <p:nvPr/>
        </p:nvSpPr>
        <p:spPr>
          <a:xfrm>
            <a:off x="367665" y="1851025"/>
            <a:ext cx="8183245" cy="14370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marL="0" marR="0" indent="21590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i="1"/>
              <a:t>Європейський план (ЕР) </a:t>
            </a:r>
            <a:r>
              <a:t>– готельний тариф, що визначений на основі вартості розміщення без врахування харчування. В цьому випадку точний час прибуття гостя в готель не є принциповим бо не потребує додаткових витрат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готелю.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i="1"/>
              <a:t>Американський план (АР) – </a:t>
            </a:r>
            <a:r>
              <a:t>готельний тариф, до якого включена вартість триразового харчування.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i="1"/>
              <a:t>Модифікований американський план (МАР) </a:t>
            </a:r>
            <a:r>
              <a:t>чи континентальний план (continеntal plan) означає, що можуть обрати номер в комплекті з дворазовим або триразовим харчуванням.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1" i="1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Методи обслуговування</a:t>
            </a:r>
          </a:p>
        </p:txBody>
      </p:sp>
      <p:sp>
        <p:nvSpPr>
          <p:cNvPr id="3" name="Rectangle 4"/>
          <p:cNvSpPr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BwMAAFILAACEGgAARiEAAAAAAAAmAAAACAAAAP//////////MAAAABQAAAAAAAAAAAD//wAAAQAAAP//AAABAA=="/>
              </a:ext>
            </a:extLst>
          </p:cNvSpPr>
          <p:nvPr/>
        </p:nvSpPr>
        <p:spPr>
          <a:xfrm>
            <a:off x="492125" y="1840230"/>
            <a:ext cx="3818255" cy="3568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• обслуговування «а ля карт»;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• «а парт»;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• «табльдот»;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• шведський стіл;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• буфетне обслуговування.</a:t>
            </a:r>
          </a:p>
        </p:txBody>
      </p:sp>
      <p:pic>
        <p:nvPicPr>
          <p:cNvPr id="4" name="Изображение1"/>
          <p:cNvPicPr>
            <a:picLocks noChangeAspect="1"/>
            <a:extLst>
              <a:ext uri="smNativeData">
                <pr:smNativeData xmlns:pr="smNativeData" xmlns="smNativeData" val="SMDATA_18_MgKWYxMAAAAlAAAAEQAAAC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B4M8wB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Af39/ALVBLAPMzMwAwMD/AH9/fwAAAAAAAAAAAAAAAAD///8AAAAAACEAAAAYAAAAFAAAANAbAACxDAAAMDQAANsc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521200" y="2063115"/>
            <a:ext cx="3962400" cy="262763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Найбільш розповсюдженими є обслуговування:</a:t>
            </a:r>
          </a:p>
        </p:txBody>
      </p:sp>
      <p:sp>
        <p:nvSpPr>
          <p:cNvPr id="3" name="Rectangle 4"/>
          <p:cNvSpPr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wIAAFQLAAAgJgAAzxUAAAAAAAAmAAAACAAAAP//////////MAAAABQAAAAAAAAAAAD//wAAAQAAAP//AAABAA=="/>
              </a:ext>
            </a:extLst>
          </p:cNvSpPr>
          <p:nvPr/>
        </p:nvSpPr>
        <p:spPr>
          <a:xfrm>
            <a:off x="428625" y="1841500"/>
            <a:ext cx="5768975" cy="17037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2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• французьке;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• англійське;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• американське;</a:t>
            </a:r>
          </a:p>
        </p:txBody>
      </p:sp>
      <p:sp>
        <p:nvSpPr>
          <p:cNvPr id="4" name="Rectangle 5"/>
          <p:cNvSpPr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RIAALQXAAC2NQAALiIAAAAAAAAmAAAACAAAAP//////////MAAAABQAAAAAAAAAAAD//wAAAQAAAP//AAABAA=="/>
              </a:ext>
            </a:extLst>
          </p:cNvSpPr>
          <p:nvPr/>
        </p:nvSpPr>
        <p:spPr>
          <a:xfrm>
            <a:off x="2962275" y="3853180"/>
            <a:ext cx="5768975" cy="17030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lang="ru-ru"/>
            </a:pPr>
          </a:p>
        </p:txBody>
      </p:sp>
      <p:pic>
        <p:nvPicPr>
          <p:cNvPr id="5" name="Изображение1"/>
          <p:cNvPicPr>
            <a:picLocks noChangeAspect="1"/>
            <a:extLst>
              <a:ext uri="smNativeData">
                <pr:smNativeData xmlns:pr="smNativeData" xmlns="smNativeData" val="SMDATA_18_MgKWYxMAAAAlAAAAEQAAAC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BkYykG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Af39/ALVBLAPMzMwAwMD/AH9/fwAAAAAAAAAAAAAAAAD///8AAAAAACEAAAAYAAAAFAAAABcRAAB8EwAAUDYAAKIm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778125" y="3167380"/>
            <a:ext cx="6050915" cy="311277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MgK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1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Французький сервіс забезпечує бригада обслуговуючого персоналу, до складу якої входять:</a:t>
            </a:r>
          </a:p>
        </p:txBody>
      </p:sp>
      <p:sp>
        <p:nvSpPr>
          <p:cNvPr id="3" name="Rectangle 6"/>
          <p:cNvSpPr>
            <a:extLst>
              <a:ext uri="smNativeData">
                <pr:smNativeData xmlns:pr="smNativeData" xmlns="smNativeData" val="SMDATA_16_MgK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/wEAANwKAAAlNAAA9iIAAAAAAAAmAAAACAAAAP//////////MAAAABQAAAAAAAAAAAD//wAAAQAAAP//AAABAA=="/>
              </a:ext>
            </a:extLst>
          </p:cNvSpPr>
          <p:nvPr/>
        </p:nvSpPr>
        <p:spPr>
          <a:xfrm>
            <a:off x="324485" y="1765300"/>
            <a:ext cx="8152130" cy="3917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- менеджер ресторану;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- старший офіціант, відповідальний за чотири столики, який зустрічає споживача, розповідає про меню і приймає замовлення; стежить за оперативністю обслуговування й особисто розкладає страву в тарілки, здійснює нарізку тощо;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- помічник старшого офіціанта приймає замовлення на напої, подає страви;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- офіціант, який подає воду, а також передає замовлення на кухню, привозить візки зі стравами, прибирає зі столу;</a:t>
            </a:r>
          </a:p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lang="de-de" sz="1800"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- сомельє.</a:t>
            </a: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MgK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F49B17"/>
      </a:dk2>
      <a:lt2>
        <a:srgbClr val="B5412C"/>
      </a:lt2>
      <a:accent1>
        <a:srgbClr val="496954"/>
      </a:accent1>
      <a:accent2>
        <a:srgbClr val="658570"/>
      </a:accent2>
      <a:accent3>
        <a:srgbClr val="FFFFFF"/>
      </a:accent3>
      <a:accent4>
        <a:srgbClr val="000000"/>
      </a:accent4>
      <a:accent5>
        <a:srgbClr val="B1B9B3"/>
      </a:accent5>
      <a:accent6>
        <a:srgbClr val="5B7865"/>
      </a:accent6>
      <a:hlink>
        <a:srgbClr val="9EBEA9"/>
      </a:hlink>
      <a:folHlink>
        <a:srgbClr val="CAEAD5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Clipboard</dc:title>
  <dc:subject/>
  <dc:creator>PresentationPoint</dc:creator>
  <cp:keywords/>
  <dc:description/>
  <cp:lastModifiedBy>Olya</cp:lastModifiedBy>
  <cp:revision>0</cp:revision>
  <dcterms:created xsi:type="dcterms:W3CDTF">2004-11-16T16:03:16Z</dcterms:created>
  <dcterms:modified xsi:type="dcterms:W3CDTF">2022-12-11T16:15:46Z</dcterms:modified>
</cp:coreProperties>
</file>