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Ірина Ситник</dc:creator>
  <dc:title>Презентація PowerPoint</dc:title>
  <dcterms:created xsi:type="dcterms:W3CDTF">2022-11-27T20:48:57Z</dcterms:created>
  <dcterms:modified xsi:type="dcterms:W3CDTF">2022-11-27T20:48:57Z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2022-02-07T00:00:00Z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2022-11-27T00:00:00Z</vt:filetime>
  </property>
</Properties>
</file>