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97" r:id="rId4"/>
    <p:sldId id="299" r:id="rId5"/>
    <p:sldId id="285" r:id="rId6"/>
    <p:sldId id="274" r:id="rId7"/>
    <p:sldId id="295" r:id="rId8"/>
    <p:sldId id="298" r:id="rId9"/>
    <p:sldId id="278" r:id="rId10"/>
    <p:sldId id="291" r:id="rId11"/>
    <p:sldId id="280" r:id="rId12"/>
    <p:sldId id="284" r:id="rId13"/>
    <p:sldId id="296" r:id="rId14"/>
    <p:sldId id="281" r:id="rId15"/>
    <p:sldId id="282" r:id="rId16"/>
    <p:sldId id="292" r:id="rId17"/>
    <p:sldId id="262" r:id="rId18"/>
  </p:sldIdLst>
  <p:sldSz cx="9144000" cy="5143500" type="screen16x9"/>
  <p:notesSz cx="6858000" cy="9144000"/>
  <p:embeddedFontLst>
    <p:embeddedFont>
      <p:font typeface="Short Stack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lack" panose="020B0604020202020204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EE8F1"/>
    <a:srgbClr val="3366CC"/>
    <a:srgbClr val="D9F2F7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343" autoAdjust="0"/>
  </p:normalViewPr>
  <p:slideViewPr>
    <p:cSldViewPr snapToGrid="0">
      <p:cViewPr varScale="1">
        <p:scale>
          <a:sx n="91" d="100"/>
          <a:sy n="91" d="100"/>
        </p:scale>
        <p:origin x="82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57825" cy="307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9" name="Google Shape;3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70525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83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04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41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0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71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26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16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d4ede50ff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d4ede50ff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d4ede50ff6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ede50ff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ede50ff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d4ede50ff6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ede50ff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ede50ff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d4ede50ff6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87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ede50ff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ede50ff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d4ede50ff6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46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ede50ff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ede50ff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d4ede50ff6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6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03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16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08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77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General Slide">
  <p:cSld name="2_General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267105" y="-88248"/>
            <a:ext cx="1455838" cy="5225025"/>
            <a:chOff x="-267105" y="-88248"/>
            <a:chExt cx="1455838" cy="5225025"/>
          </a:xfrm>
        </p:grpSpPr>
        <p:sp>
          <p:nvSpPr>
            <p:cNvPr id="18" name="Google Shape;18;p3"/>
            <p:cNvSpPr/>
            <p:nvPr/>
          </p:nvSpPr>
          <p:spPr>
            <a:xfrm rot="-327888">
              <a:off x="-184657" y="2910116"/>
              <a:ext cx="428821" cy="679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9;p3"/>
            <p:cNvGrpSpPr/>
            <p:nvPr/>
          </p:nvGrpSpPr>
          <p:grpSpPr>
            <a:xfrm>
              <a:off x="455311" y="4778260"/>
              <a:ext cx="640628" cy="230085"/>
              <a:chOff x="4186883" y="2113420"/>
              <a:chExt cx="338093" cy="121428"/>
            </a:xfrm>
          </p:grpSpPr>
          <p:sp>
            <p:nvSpPr>
              <p:cNvPr id="20" name="Google Shape;20;p3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3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3"/>
            <p:cNvGrpSpPr/>
            <p:nvPr/>
          </p:nvGrpSpPr>
          <p:grpSpPr>
            <a:xfrm>
              <a:off x="715555" y="2972578"/>
              <a:ext cx="376140" cy="657921"/>
              <a:chOff x="8878470" y="702444"/>
              <a:chExt cx="346427" cy="605950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" name="Google Shape;52;p3"/>
            <p:cNvSpPr/>
            <p:nvPr/>
          </p:nvSpPr>
          <p:spPr>
            <a:xfrm>
              <a:off x="18214" y="1419542"/>
              <a:ext cx="465327" cy="4433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Google Shape;53;p3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3"/>
            <p:cNvSpPr/>
            <p:nvPr/>
          </p:nvSpPr>
          <p:spPr>
            <a:xfrm>
              <a:off x="-74504" y="2388431"/>
              <a:ext cx="528663" cy="4368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18931" y="4738664"/>
              <a:ext cx="400699" cy="398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61;p3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79;p3"/>
            <p:cNvSpPr/>
            <p:nvPr/>
          </p:nvSpPr>
          <p:spPr>
            <a:xfrm>
              <a:off x="3021" y="4083952"/>
              <a:ext cx="369676" cy="40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80;p3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6" name="Google Shape;86;p3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7" name="Google Shape;87;p3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1" name="Google Shape;91;p3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2" name="Google Shape;92;p3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>
              <a:off x="343641" y="1673890"/>
              <a:ext cx="593292" cy="678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76611" y="3477485"/>
              <a:ext cx="476030" cy="524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92465" y="1231245"/>
              <a:ext cx="280489" cy="448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Google Shape;100;p3"/>
            <p:cNvGrpSpPr/>
            <p:nvPr/>
          </p:nvGrpSpPr>
          <p:grpSpPr>
            <a:xfrm rot="-3387295">
              <a:off x="-115083" y="2108805"/>
              <a:ext cx="500788" cy="149770"/>
              <a:chOff x="3410697" y="2328894"/>
              <a:chExt cx="382140" cy="114286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" name="Google Shape;111;p3"/>
          <p:cNvGrpSpPr/>
          <p:nvPr/>
        </p:nvGrpSpPr>
        <p:grpSpPr>
          <a:xfrm>
            <a:off x="7831380" y="-11612"/>
            <a:ext cx="1455838" cy="5223222"/>
            <a:chOff x="7831380" y="-11612"/>
            <a:chExt cx="1455838" cy="5223222"/>
          </a:xfrm>
        </p:grpSpPr>
        <p:sp>
          <p:nvSpPr>
            <p:cNvPr id="112" name="Google Shape;112;p3"/>
            <p:cNvSpPr/>
            <p:nvPr/>
          </p:nvSpPr>
          <p:spPr>
            <a:xfrm rot="-327888">
              <a:off x="7913828" y="510073"/>
              <a:ext cx="428821" cy="679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" name="Google Shape;113;p3"/>
            <p:cNvGrpSpPr/>
            <p:nvPr/>
          </p:nvGrpSpPr>
          <p:grpSpPr>
            <a:xfrm>
              <a:off x="8553796" y="2378217"/>
              <a:ext cx="640628" cy="230085"/>
              <a:chOff x="4186883" y="2113420"/>
              <a:chExt cx="338093" cy="121428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3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3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3"/>
            <p:cNvGrpSpPr/>
            <p:nvPr/>
          </p:nvGrpSpPr>
          <p:grpSpPr>
            <a:xfrm>
              <a:off x="8814040" y="572535"/>
              <a:ext cx="376140" cy="657921"/>
              <a:chOff x="8878470" y="702444"/>
              <a:chExt cx="346427" cy="605950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3"/>
            <p:cNvSpPr/>
            <p:nvPr/>
          </p:nvSpPr>
          <p:spPr>
            <a:xfrm>
              <a:off x="8116699" y="4197389"/>
              <a:ext cx="465327" cy="4433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" name="Google Shape;147;p3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3"/>
            <p:cNvSpPr/>
            <p:nvPr/>
          </p:nvSpPr>
          <p:spPr>
            <a:xfrm>
              <a:off x="8023981" y="-11612"/>
              <a:ext cx="528663" cy="4368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79554" y="2338621"/>
              <a:ext cx="400699" cy="398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55;p3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3"/>
            <p:cNvSpPr/>
            <p:nvPr/>
          </p:nvSpPr>
          <p:spPr>
            <a:xfrm>
              <a:off x="8101506" y="1683909"/>
              <a:ext cx="369676" cy="40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Google Shape;174;p3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</p:grpSpPr>
          <p:sp>
            <p:nvSpPr>
              <p:cNvPr id="175" name="Google Shape;175;p3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0" name="Google Shape;180;p3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1" name="Google Shape;181;p3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5" name="Google Shape;185;p3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6" name="Google Shape;186;p3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3"/>
            <p:cNvSpPr/>
            <p:nvPr/>
          </p:nvSpPr>
          <p:spPr>
            <a:xfrm>
              <a:off x="8442126" y="4451737"/>
              <a:ext cx="593292" cy="678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8275096" y="1077442"/>
              <a:ext cx="476030" cy="524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890950" y="4009092"/>
              <a:ext cx="280489" cy="448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3"/>
            <p:cNvGrpSpPr/>
            <p:nvPr/>
          </p:nvGrpSpPr>
          <p:grpSpPr>
            <a:xfrm rot="-3387295">
              <a:off x="7983402" y="4886652"/>
              <a:ext cx="500788" cy="149770"/>
              <a:chOff x="3410697" y="2328894"/>
              <a:chExt cx="382140" cy="114286"/>
            </a:xfrm>
          </p:grpSpPr>
          <p:sp>
            <p:nvSpPr>
              <p:cNvPr id="195" name="Google Shape;195;p3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General Slide">
  <p:cSld name="3_General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4"/>
          <p:cNvGrpSpPr/>
          <p:nvPr/>
        </p:nvGrpSpPr>
        <p:grpSpPr>
          <a:xfrm>
            <a:off x="7831380" y="-11612"/>
            <a:ext cx="1455838" cy="5223222"/>
            <a:chOff x="7831380" y="-11612"/>
            <a:chExt cx="1455838" cy="5223222"/>
          </a:xfrm>
        </p:grpSpPr>
        <p:sp>
          <p:nvSpPr>
            <p:cNvPr id="207" name="Google Shape;207;p4"/>
            <p:cNvSpPr/>
            <p:nvPr/>
          </p:nvSpPr>
          <p:spPr>
            <a:xfrm rot="-327888">
              <a:off x="7913828" y="510073"/>
              <a:ext cx="428821" cy="679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" name="Google Shape;208;p4"/>
            <p:cNvGrpSpPr/>
            <p:nvPr/>
          </p:nvGrpSpPr>
          <p:grpSpPr>
            <a:xfrm>
              <a:off x="8553796" y="2378217"/>
              <a:ext cx="640628" cy="230085"/>
              <a:chOff x="4186883" y="2113420"/>
              <a:chExt cx="338093" cy="121428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4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4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</p:grpSpPr>
          <p:sp>
            <p:nvSpPr>
              <p:cNvPr id="226" name="Google Shape;226;p4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4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>
              <a:off x="8814040" y="572535"/>
              <a:ext cx="376140" cy="657921"/>
              <a:chOff x="8878470" y="702444"/>
              <a:chExt cx="346427" cy="605950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" name="Google Shape;241;p4"/>
            <p:cNvSpPr/>
            <p:nvPr/>
          </p:nvSpPr>
          <p:spPr>
            <a:xfrm>
              <a:off x="8116699" y="4197389"/>
              <a:ext cx="465327" cy="4433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" name="Google Shape;242;p4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</p:grpSpPr>
          <p:sp>
            <p:nvSpPr>
              <p:cNvPr id="243" name="Google Shape;243;p4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" name="Google Shape;248;p4"/>
            <p:cNvSpPr/>
            <p:nvPr/>
          </p:nvSpPr>
          <p:spPr>
            <a:xfrm>
              <a:off x="8023981" y="-11612"/>
              <a:ext cx="528663" cy="4368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8079554" y="2338621"/>
              <a:ext cx="400699" cy="398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4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8" name="Google Shape;268;p4"/>
            <p:cNvSpPr/>
            <p:nvPr/>
          </p:nvSpPr>
          <p:spPr>
            <a:xfrm>
              <a:off x="8101506" y="1683909"/>
              <a:ext cx="369676" cy="40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" name="Google Shape;269;p4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</p:grpSpPr>
          <p:sp>
            <p:nvSpPr>
              <p:cNvPr id="270" name="Google Shape;270;p4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275;p4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6" name="Google Shape;276;p4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0" name="Google Shape;280;p4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1" name="Google Shape;281;p4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4"/>
            <p:cNvSpPr/>
            <p:nvPr/>
          </p:nvSpPr>
          <p:spPr>
            <a:xfrm>
              <a:off x="8442126" y="4451737"/>
              <a:ext cx="593292" cy="678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275096" y="1077442"/>
              <a:ext cx="476030" cy="524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890950" y="4009092"/>
              <a:ext cx="280489" cy="448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4"/>
            <p:cNvGrpSpPr/>
            <p:nvPr/>
          </p:nvGrpSpPr>
          <p:grpSpPr>
            <a:xfrm rot="-3387295">
              <a:off x="7983402" y="4886652"/>
              <a:ext cx="500788" cy="149770"/>
              <a:chOff x="3410697" y="2328894"/>
              <a:chExt cx="382140" cy="114286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">
  <p:cSld name="4_General Slid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5"/>
          <p:cNvGrpSpPr/>
          <p:nvPr/>
        </p:nvGrpSpPr>
        <p:grpSpPr>
          <a:xfrm>
            <a:off x="-267105" y="-88248"/>
            <a:ext cx="1455838" cy="5225025"/>
            <a:chOff x="-267105" y="-88248"/>
            <a:chExt cx="1455838" cy="5225025"/>
          </a:xfrm>
        </p:grpSpPr>
        <p:sp>
          <p:nvSpPr>
            <p:cNvPr id="302" name="Google Shape;302;p5"/>
            <p:cNvSpPr/>
            <p:nvPr/>
          </p:nvSpPr>
          <p:spPr>
            <a:xfrm rot="-327888">
              <a:off x="-184657" y="2910116"/>
              <a:ext cx="428821" cy="679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5"/>
            <p:cNvGrpSpPr/>
            <p:nvPr/>
          </p:nvGrpSpPr>
          <p:grpSpPr>
            <a:xfrm>
              <a:off x="455311" y="4778260"/>
              <a:ext cx="640628" cy="230085"/>
              <a:chOff x="4186883" y="2113420"/>
              <a:chExt cx="338093" cy="121428"/>
            </a:xfrm>
          </p:grpSpPr>
          <p:sp>
            <p:nvSpPr>
              <p:cNvPr id="304" name="Google Shape;304;p5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5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</p:grpSpPr>
          <p:sp>
            <p:nvSpPr>
              <p:cNvPr id="317" name="Google Shape;317;p5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p5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5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</p:grpSpPr>
          <p:sp>
            <p:nvSpPr>
              <p:cNvPr id="331" name="Google Shape;331;p5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5"/>
            <p:cNvGrpSpPr/>
            <p:nvPr/>
          </p:nvGrpSpPr>
          <p:grpSpPr>
            <a:xfrm>
              <a:off x="715555" y="2972578"/>
              <a:ext cx="376140" cy="657921"/>
              <a:chOff x="8878470" y="702444"/>
              <a:chExt cx="346427" cy="605950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5"/>
            <p:cNvSpPr/>
            <p:nvPr/>
          </p:nvSpPr>
          <p:spPr>
            <a:xfrm>
              <a:off x="18214" y="1419542"/>
              <a:ext cx="465327" cy="4433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Google Shape;337;p5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</p:grpSpPr>
          <p:sp>
            <p:nvSpPr>
              <p:cNvPr id="338" name="Google Shape;338;p5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" name="Google Shape;343;p5"/>
            <p:cNvSpPr/>
            <p:nvPr/>
          </p:nvSpPr>
          <p:spPr>
            <a:xfrm>
              <a:off x="-74504" y="2388431"/>
              <a:ext cx="528663" cy="4368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-18931" y="4738664"/>
              <a:ext cx="400699" cy="398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5" name="Google Shape;345;p5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3" name="Google Shape;363;p5"/>
            <p:cNvSpPr/>
            <p:nvPr/>
          </p:nvSpPr>
          <p:spPr>
            <a:xfrm>
              <a:off x="3021" y="4083952"/>
              <a:ext cx="369676" cy="40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Google Shape;364;p5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</p:grpSpPr>
          <p:sp>
            <p:nvSpPr>
              <p:cNvPr id="365" name="Google Shape;365;p5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0" name="Google Shape;370;p5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1" name="Google Shape;371;p5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5" name="Google Shape;375;p5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6" name="Google Shape;376;p5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1" name="Google Shape;381;p5"/>
            <p:cNvSpPr/>
            <p:nvPr/>
          </p:nvSpPr>
          <p:spPr>
            <a:xfrm>
              <a:off x="343641" y="1673890"/>
              <a:ext cx="593292" cy="678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76611" y="3477485"/>
              <a:ext cx="476030" cy="524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792465" y="1231245"/>
              <a:ext cx="280489" cy="448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" name="Google Shape;384;p5"/>
            <p:cNvGrpSpPr/>
            <p:nvPr/>
          </p:nvGrpSpPr>
          <p:grpSpPr>
            <a:xfrm rot="-3387295">
              <a:off x="-115083" y="2108805"/>
              <a:ext cx="500788" cy="149770"/>
              <a:chOff x="3410697" y="2328894"/>
              <a:chExt cx="382140" cy="114286"/>
            </a:xfrm>
          </p:grpSpPr>
          <p:sp>
            <p:nvSpPr>
              <p:cNvPr id="385" name="Google Shape;385;p5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63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90514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/>
          <p:nvPr/>
        </p:nvSpPr>
        <p:spPr>
          <a:xfrm>
            <a:off x="1342538" y="1332966"/>
            <a:ext cx="6346424" cy="131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800" dirty="0">
                <a:solidFill>
                  <a:srgbClr val="0000CC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800" dirty="0" smtClean="0">
                <a:solidFill>
                  <a:srgbClr val="0000CC"/>
                </a:solidFill>
                <a:latin typeface="Nunito Black"/>
                <a:ea typeface="Nunito Black"/>
                <a:cs typeface="Nunito Black"/>
                <a:sym typeface="Nunito Black"/>
              </a:rPr>
              <a:t>Теплота згоряння палива. Коефіцієнт корисної дії нагрівника</a:t>
            </a:r>
            <a:endParaRPr lang="uk-UA" sz="2800" i="0" u="none" strike="noStrike" cap="none" dirty="0">
              <a:solidFill>
                <a:srgbClr val="0000CC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403" name="Google Shape;403;p7"/>
          <p:cNvSpPr/>
          <p:nvPr/>
        </p:nvSpPr>
        <p:spPr>
          <a:xfrm>
            <a:off x="4145088" y="346474"/>
            <a:ext cx="853800" cy="84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6500" y="59027"/>
                </a:moveTo>
                <a:lnTo>
                  <a:pt x="66500" y="59027"/>
                </a:lnTo>
                <a:cubicBezTo>
                  <a:pt x="66500" y="63888"/>
                  <a:pt x="62547" y="67776"/>
                  <a:pt x="57715" y="67776"/>
                </a:cubicBezTo>
                <a:lnTo>
                  <a:pt x="57715" y="67776"/>
                </a:lnTo>
                <a:cubicBezTo>
                  <a:pt x="52972" y="67776"/>
                  <a:pt x="49019" y="63888"/>
                  <a:pt x="49019" y="59027"/>
                </a:cubicBezTo>
                <a:lnTo>
                  <a:pt x="49019" y="59027"/>
                </a:lnTo>
                <a:cubicBezTo>
                  <a:pt x="49019" y="54167"/>
                  <a:pt x="52972" y="50368"/>
                  <a:pt x="57715" y="50368"/>
                </a:cubicBezTo>
                <a:lnTo>
                  <a:pt x="57715" y="50368"/>
                </a:lnTo>
                <a:cubicBezTo>
                  <a:pt x="62547" y="50368"/>
                  <a:pt x="66500" y="54167"/>
                  <a:pt x="66500" y="59027"/>
                </a:cubicBezTo>
                <a:close/>
                <a:moveTo>
                  <a:pt x="102606" y="78998"/>
                </a:moveTo>
                <a:lnTo>
                  <a:pt x="102606" y="78998"/>
                </a:lnTo>
                <a:cubicBezTo>
                  <a:pt x="101991" y="73961"/>
                  <a:pt x="100761" y="68924"/>
                  <a:pt x="99004" y="63711"/>
                </a:cubicBezTo>
                <a:lnTo>
                  <a:pt x="99004" y="63711"/>
                </a:lnTo>
                <a:cubicBezTo>
                  <a:pt x="102079" y="56995"/>
                  <a:pt x="104363" y="50368"/>
                  <a:pt x="105680" y="44094"/>
                </a:cubicBezTo>
                <a:lnTo>
                  <a:pt x="105680" y="44094"/>
                </a:lnTo>
                <a:cubicBezTo>
                  <a:pt x="111918" y="48689"/>
                  <a:pt x="115519" y="54344"/>
                  <a:pt x="115519" y="60353"/>
                </a:cubicBezTo>
                <a:lnTo>
                  <a:pt x="115519" y="60353"/>
                </a:lnTo>
                <a:cubicBezTo>
                  <a:pt x="115519" y="67422"/>
                  <a:pt x="110600" y="73961"/>
                  <a:pt x="102606" y="78998"/>
                </a:cubicBezTo>
                <a:close/>
                <a:moveTo>
                  <a:pt x="96720" y="57614"/>
                </a:moveTo>
                <a:lnTo>
                  <a:pt x="96720" y="57614"/>
                </a:lnTo>
                <a:cubicBezTo>
                  <a:pt x="94348" y="52047"/>
                  <a:pt x="91361" y="46303"/>
                  <a:pt x="87847" y="40736"/>
                </a:cubicBezTo>
                <a:lnTo>
                  <a:pt x="87847" y="40736"/>
                </a:lnTo>
                <a:cubicBezTo>
                  <a:pt x="86266" y="38438"/>
                  <a:pt x="86442" y="38438"/>
                  <a:pt x="84860" y="36318"/>
                </a:cubicBezTo>
                <a:lnTo>
                  <a:pt x="84860" y="36318"/>
                </a:lnTo>
                <a:cubicBezTo>
                  <a:pt x="82576" y="35787"/>
                  <a:pt x="80380" y="35346"/>
                  <a:pt x="78008" y="34904"/>
                </a:cubicBezTo>
                <a:lnTo>
                  <a:pt x="78008" y="34904"/>
                </a:lnTo>
                <a:cubicBezTo>
                  <a:pt x="80732" y="38173"/>
                  <a:pt x="81698" y="39587"/>
                  <a:pt x="84070" y="43298"/>
                </a:cubicBezTo>
                <a:lnTo>
                  <a:pt x="84070" y="43298"/>
                </a:lnTo>
                <a:cubicBezTo>
                  <a:pt x="88374" y="49837"/>
                  <a:pt x="91800" y="56553"/>
                  <a:pt x="94172" y="63269"/>
                </a:cubicBezTo>
                <a:lnTo>
                  <a:pt x="94172" y="63269"/>
                </a:lnTo>
                <a:cubicBezTo>
                  <a:pt x="92327" y="67334"/>
                  <a:pt x="90043" y="71487"/>
                  <a:pt x="87496" y="75552"/>
                </a:cubicBezTo>
                <a:lnTo>
                  <a:pt x="87496" y="75552"/>
                </a:lnTo>
                <a:cubicBezTo>
                  <a:pt x="84773" y="79882"/>
                  <a:pt x="81874" y="83946"/>
                  <a:pt x="78711" y="87746"/>
                </a:cubicBezTo>
                <a:lnTo>
                  <a:pt x="78711" y="87746"/>
                </a:lnTo>
                <a:cubicBezTo>
                  <a:pt x="72913" y="88718"/>
                  <a:pt x="66588" y="89337"/>
                  <a:pt x="59999" y="89337"/>
                </a:cubicBezTo>
                <a:lnTo>
                  <a:pt x="59999" y="89337"/>
                </a:lnTo>
                <a:cubicBezTo>
                  <a:pt x="55344" y="89337"/>
                  <a:pt x="50688" y="88983"/>
                  <a:pt x="46383" y="88541"/>
                </a:cubicBezTo>
                <a:lnTo>
                  <a:pt x="46383" y="88541"/>
                </a:lnTo>
                <a:cubicBezTo>
                  <a:pt x="44011" y="88188"/>
                  <a:pt x="39531" y="87393"/>
                  <a:pt x="39531" y="87393"/>
                </a:cubicBezTo>
                <a:lnTo>
                  <a:pt x="39531" y="87393"/>
                </a:lnTo>
                <a:cubicBezTo>
                  <a:pt x="33645" y="86156"/>
                  <a:pt x="28286" y="84388"/>
                  <a:pt x="23631" y="82268"/>
                </a:cubicBezTo>
                <a:lnTo>
                  <a:pt x="23631" y="82268"/>
                </a:lnTo>
                <a:cubicBezTo>
                  <a:pt x="24333" y="78026"/>
                  <a:pt x="25300" y="73519"/>
                  <a:pt x="26881" y="68659"/>
                </a:cubicBezTo>
                <a:lnTo>
                  <a:pt x="26881" y="68659"/>
                </a:lnTo>
                <a:cubicBezTo>
                  <a:pt x="28374" y="71487"/>
                  <a:pt x="30131" y="74403"/>
                  <a:pt x="32152" y="77319"/>
                </a:cubicBezTo>
                <a:lnTo>
                  <a:pt x="32152" y="77319"/>
                </a:lnTo>
                <a:cubicBezTo>
                  <a:pt x="35139" y="81561"/>
                  <a:pt x="35490" y="82179"/>
                  <a:pt x="38125" y="85272"/>
                </a:cubicBezTo>
                <a:lnTo>
                  <a:pt x="38125" y="85272"/>
                </a:lnTo>
                <a:cubicBezTo>
                  <a:pt x="40409" y="85802"/>
                  <a:pt x="42606" y="86244"/>
                  <a:pt x="44978" y="86509"/>
                </a:cubicBezTo>
                <a:lnTo>
                  <a:pt x="44978" y="86509"/>
                </a:lnTo>
                <a:cubicBezTo>
                  <a:pt x="41288" y="82444"/>
                  <a:pt x="39531" y="80765"/>
                  <a:pt x="35841" y="74845"/>
                </a:cubicBezTo>
                <a:lnTo>
                  <a:pt x="35841" y="74845"/>
                </a:lnTo>
                <a:cubicBezTo>
                  <a:pt x="33294" y="70515"/>
                  <a:pt x="31010" y="66539"/>
                  <a:pt x="29077" y="62562"/>
                </a:cubicBezTo>
                <a:lnTo>
                  <a:pt x="29077" y="62562"/>
                </a:lnTo>
                <a:cubicBezTo>
                  <a:pt x="31625" y="56642"/>
                  <a:pt x="34612" y="50456"/>
                  <a:pt x="38389" y="44359"/>
                </a:cubicBezTo>
                <a:lnTo>
                  <a:pt x="38389" y="44359"/>
                </a:lnTo>
                <a:cubicBezTo>
                  <a:pt x="41112" y="40117"/>
                  <a:pt x="44011" y="36229"/>
                  <a:pt x="46822" y="32606"/>
                </a:cubicBezTo>
                <a:lnTo>
                  <a:pt x="46822" y="32606"/>
                </a:lnTo>
                <a:cubicBezTo>
                  <a:pt x="46998" y="32518"/>
                  <a:pt x="47086" y="32341"/>
                  <a:pt x="47086" y="32253"/>
                </a:cubicBezTo>
                <a:lnTo>
                  <a:pt x="47086" y="32253"/>
                </a:lnTo>
                <a:cubicBezTo>
                  <a:pt x="51303" y="31723"/>
                  <a:pt x="55519" y="31369"/>
                  <a:pt x="59999" y="31369"/>
                </a:cubicBezTo>
                <a:lnTo>
                  <a:pt x="59999" y="31369"/>
                </a:lnTo>
                <a:cubicBezTo>
                  <a:pt x="65622" y="31369"/>
                  <a:pt x="71244" y="31988"/>
                  <a:pt x="76427" y="32783"/>
                </a:cubicBezTo>
                <a:lnTo>
                  <a:pt x="76427" y="32783"/>
                </a:lnTo>
                <a:cubicBezTo>
                  <a:pt x="78623" y="33048"/>
                  <a:pt x="80907" y="33578"/>
                  <a:pt x="83103" y="34108"/>
                </a:cubicBezTo>
                <a:lnTo>
                  <a:pt x="83103" y="34108"/>
                </a:lnTo>
                <a:cubicBezTo>
                  <a:pt x="90219" y="35787"/>
                  <a:pt x="96632" y="38262"/>
                  <a:pt x="101639" y="41354"/>
                </a:cubicBezTo>
                <a:lnTo>
                  <a:pt x="101639" y="41354"/>
                </a:lnTo>
                <a:cubicBezTo>
                  <a:pt x="100673" y="46480"/>
                  <a:pt x="99004" y="52047"/>
                  <a:pt x="96720" y="57614"/>
                </a:cubicBezTo>
                <a:close/>
                <a:moveTo>
                  <a:pt x="85651" y="86067"/>
                </a:moveTo>
                <a:lnTo>
                  <a:pt x="85651" y="86067"/>
                </a:lnTo>
                <a:cubicBezTo>
                  <a:pt x="87584" y="83505"/>
                  <a:pt x="89516" y="80765"/>
                  <a:pt x="91185" y="77938"/>
                </a:cubicBezTo>
                <a:lnTo>
                  <a:pt x="91185" y="77938"/>
                </a:lnTo>
                <a:cubicBezTo>
                  <a:pt x="93118" y="75110"/>
                  <a:pt x="94612" y="72282"/>
                  <a:pt x="96105" y="69455"/>
                </a:cubicBezTo>
                <a:lnTo>
                  <a:pt x="96105" y="69455"/>
                </a:lnTo>
                <a:cubicBezTo>
                  <a:pt x="97247" y="73519"/>
                  <a:pt x="98038" y="77496"/>
                  <a:pt x="98389" y="81384"/>
                </a:cubicBezTo>
                <a:lnTo>
                  <a:pt x="98389" y="81384"/>
                </a:lnTo>
                <a:cubicBezTo>
                  <a:pt x="94612" y="83240"/>
                  <a:pt x="90307" y="84742"/>
                  <a:pt x="85651" y="86067"/>
                </a:cubicBezTo>
                <a:close/>
                <a:moveTo>
                  <a:pt x="72122" y="95081"/>
                </a:moveTo>
                <a:lnTo>
                  <a:pt x="72122" y="95081"/>
                </a:lnTo>
                <a:cubicBezTo>
                  <a:pt x="68784" y="98527"/>
                  <a:pt x="65270" y="101354"/>
                  <a:pt x="61844" y="103917"/>
                </a:cubicBezTo>
                <a:lnTo>
                  <a:pt x="61844" y="103917"/>
                </a:lnTo>
                <a:cubicBezTo>
                  <a:pt x="58330" y="101708"/>
                  <a:pt x="54816" y="98880"/>
                  <a:pt x="51390" y="95787"/>
                </a:cubicBezTo>
                <a:lnTo>
                  <a:pt x="51390" y="95787"/>
                </a:lnTo>
                <a:cubicBezTo>
                  <a:pt x="48931" y="95611"/>
                  <a:pt x="46559" y="95257"/>
                  <a:pt x="44275" y="94992"/>
                </a:cubicBezTo>
                <a:lnTo>
                  <a:pt x="44275" y="94992"/>
                </a:lnTo>
                <a:cubicBezTo>
                  <a:pt x="48579" y="99499"/>
                  <a:pt x="53235" y="103475"/>
                  <a:pt x="57891" y="106568"/>
                </a:cubicBezTo>
                <a:lnTo>
                  <a:pt x="57891" y="106568"/>
                </a:lnTo>
                <a:cubicBezTo>
                  <a:pt x="47789" y="112842"/>
                  <a:pt x="38125" y="114609"/>
                  <a:pt x="31449" y="110279"/>
                </a:cubicBezTo>
                <a:lnTo>
                  <a:pt x="31449" y="110279"/>
                </a:lnTo>
                <a:cubicBezTo>
                  <a:pt x="25387" y="106480"/>
                  <a:pt x="22752" y="98615"/>
                  <a:pt x="23016" y="88630"/>
                </a:cubicBezTo>
                <a:lnTo>
                  <a:pt x="23103" y="86951"/>
                </a:lnTo>
                <a:lnTo>
                  <a:pt x="23103" y="86951"/>
                </a:lnTo>
                <a:cubicBezTo>
                  <a:pt x="29341" y="89690"/>
                  <a:pt x="36456" y="91634"/>
                  <a:pt x="44275" y="92783"/>
                </a:cubicBezTo>
                <a:lnTo>
                  <a:pt x="44275" y="92783"/>
                </a:lnTo>
                <a:cubicBezTo>
                  <a:pt x="46559" y="93136"/>
                  <a:pt x="48931" y="93313"/>
                  <a:pt x="51390" y="93490"/>
                </a:cubicBezTo>
                <a:lnTo>
                  <a:pt x="51390" y="93490"/>
                </a:lnTo>
                <a:cubicBezTo>
                  <a:pt x="54202" y="93667"/>
                  <a:pt x="57101" y="93843"/>
                  <a:pt x="59999" y="93843"/>
                </a:cubicBezTo>
                <a:lnTo>
                  <a:pt x="59999" y="93843"/>
                </a:lnTo>
                <a:cubicBezTo>
                  <a:pt x="64919" y="93843"/>
                  <a:pt x="69663" y="93490"/>
                  <a:pt x="74231" y="92871"/>
                </a:cubicBezTo>
                <a:lnTo>
                  <a:pt x="74231" y="92871"/>
                </a:lnTo>
                <a:cubicBezTo>
                  <a:pt x="73440" y="93578"/>
                  <a:pt x="72737" y="94285"/>
                  <a:pt x="72122" y="95081"/>
                </a:cubicBezTo>
                <a:close/>
                <a:moveTo>
                  <a:pt x="4480" y="60353"/>
                </a:moveTo>
                <a:lnTo>
                  <a:pt x="4480" y="60353"/>
                </a:lnTo>
                <a:cubicBezTo>
                  <a:pt x="4480" y="53195"/>
                  <a:pt x="9399" y="46745"/>
                  <a:pt x="17657" y="41708"/>
                </a:cubicBezTo>
                <a:lnTo>
                  <a:pt x="17657" y="41708"/>
                </a:lnTo>
                <a:cubicBezTo>
                  <a:pt x="19062" y="40913"/>
                  <a:pt x="20468" y="40029"/>
                  <a:pt x="21874" y="39322"/>
                </a:cubicBezTo>
                <a:lnTo>
                  <a:pt x="21874" y="39322"/>
                </a:lnTo>
                <a:cubicBezTo>
                  <a:pt x="27232" y="36671"/>
                  <a:pt x="33557" y="34639"/>
                  <a:pt x="40585" y="33313"/>
                </a:cubicBezTo>
                <a:lnTo>
                  <a:pt x="40585" y="33313"/>
                </a:lnTo>
                <a:cubicBezTo>
                  <a:pt x="40409" y="33755"/>
                  <a:pt x="40058" y="34020"/>
                  <a:pt x="39882" y="34374"/>
                </a:cubicBezTo>
                <a:lnTo>
                  <a:pt x="39882" y="34374"/>
                </a:lnTo>
                <a:cubicBezTo>
                  <a:pt x="37950" y="36848"/>
                  <a:pt x="36368" y="39322"/>
                  <a:pt x="34612" y="41973"/>
                </a:cubicBezTo>
                <a:lnTo>
                  <a:pt x="34612" y="41973"/>
                </a:lnTo>
                <a:cubicBezTo>
                  <a:pt x="31537" y="46921"/>
                  <a:pt x="28901" y="51870"/>
                  <a:pt x="26617" y="56730"/>
                </a:cubicBezTo>
                <a:lnTo>
                  <a:pt x="26617" y="56730"/>
                </a:lnTo>
                <a:cubicBezTo>
                  <a:pt x="24773" y="51782"/>
                  <a:pt x="23455" y="46833"/>
                  <a:pt x="22840" y="41620"/>
                </a:cubicBezTo>
                <a:lnTo>
                  <a:pt x="22840" y="41620"/>
                </a:lnTo>
                <a:cubicBezTo>
                  <a:pt x="21259" y="42326"/>
                  <a:pt x="19941" y="43033"/>
                  <a:pt x="18623" y="43829"/>
                </a:cubicBezTo>
                <a:lnTo>
                  <a:pt x="18623" y="43829"/>
                </a:lnTo>
                <a:cubicBezTo>
                  <a:pt x="19590" y="50544"/>
                  <a:pt x="21346" y="56730"/>
                  <a:pt x="24070" y="63004"/>
                </a:cubicBezTo>
                <a:lnTo>
                  <a:pt x="24070" y="63004"/>
                </a:lnTo>
                <a:cubicBezTo>
                  <a:pt x="21874" y="68924"/>
                  <a:pt x="20204" y="74668"/>
                  <a:pt x="19414" y="80058"/>
                </a:cubicBezTo>
                <a:lnTo>
                  <a:pt x="19414" y="80058"/>
                </a:lnTo>
                <a:cubicBezTo>
                  <a:pt x="10190" y="75022"/>
                  <a:pt x="4480" y="68129"/>
                  <a:pt x="4480" y="60353"/>
                </a:cubicBezTo>
                <a:close/>
                <a:moveTo>
                  <a:pt x="51830" y="26951"/>
                </a:moveTo>
                <a:lnTo>
                  <a:pt x="51830" y="26951"/>
                </a:lnTo>
                <a:cubicBezTo>
                  <a:pt x="55344" y="23151"/>
                  <a:pt x="59033" y="19793"/>
                  <a:pt x="62723" y="16966"/>
                </a:cubicBezTo>
                <a:lnTo>
                  <a:pt x="62723" y="16966"/>
                </a:lnTo>
                <a:cubicBezTo>
                  <a:pt x="65797" y="19528"/>
                  <a:pt x="68784" y="22356"/>
                  <a:pt x="71595" y="25449"/>
                </a:cubicBezTo>
                <a:lnTo>
                  <a:pt x="71595" y="25449"/>
                </a:lnTo>
                <a:cubicBezTo>
                  <a:pt x="74055" y="25625"/>
                  <a:pt x="76427" y="25891"/>
                  <a:pt x="78623" y="26332"/>
                </a:cubicBezTo>
                <a:lnTo>
                  <a:pt x="78623" y="26332"/>
                </a:lnTo>
                <a:cubicBezTo>
                  <a:pt x="74758" y="22002"/>
                  <a:pt x="70717" y="17849"/>
                  <a:pt x="66588" y="14315"/>
                </a:cubicBezTo>
                <a:lnTo>
                  <a:pt x="66588" y="14315"/>
                </a:lnTo>
                <a:cubicBezTo>
                  <a:pt x="77218" y="7245"/>
                  <a:pt x="87408" y="5213"/>
                  <a:pt x="94524" y="9631"/>
                </a:cubicBezTo>
                <a:lnTo>
                  <a:pt x="94524" y="9631"/>
                </a:lnTo>
                <a:cubicBezTo>
                  <a:pt x="100497" y="13431"/>
                  <a:pt x="103308" y="21561"/>
                  <a:pt x="102957" y="31723"/>
                </a:cubicBezTo>
                <a:lnTo>
                  <a:pt x="102957" y="31723"/>
                </a:lnTo>
                <a:cubicBezTo>
                  <a:pt x="102781" y="33313"/>
                  <a:pt x="102693" y="34904"/>
                  <a:pt x="102518" y="36583"/>
                </a:cubicBezTo>
                <a:lnTo>
                  <a:pt x="102518" y="36583"/>
                </a:lnTo>
                <a:cubicBezTo>
                  <a:pt x="95929" y="32960"/>
                  <a:pt x="87759" y="30220"/>
                  <a:pt x="78623" y="28630"/>
                </a:cubicBezTo>
                <a:lnTo>
                  <a:pt x="78623" y="28630"/>
                </a:lnTo>
                <a:cubicBezTo>
                  <a:pt x="76427" y="28188"/>
                  <a:pt x="74055" y="27835"/>
                  <a:pt x="71771" y="27569"/>
                </a:cubicBezTo>
                <a:lnTo>
                  <a:pt x="71771" y="27569"/>
                </a:lnTo>
                <a:cubicBezTo>
                  <a:pt x="67906" y="27216"/>
                  <a:pt x="64040" y="26951"/>
                  <a:pt x="59999" y="26951"/>
                </a:cubicBezTo>
                <a:lnTo>
                  <a:pt x="59999" y="26951"/>
                </a:lnTo>
                <a:cubicBezTo>
                  <a:pt x="57101" y="26951"/>
                  <a:pt x="54202" y="27128"/>
                  <a:pt x="51390" y="27393"/>
                </a:cubicBezTo>
                <a:lnTo>
                  <a:pt x="51390" y="27393"/>
                </a:lnTo>
                <a:cubicBezTo>
                  <a:pt x="51654" y="27128"/>
                  <a:pt x="51830" y="26951"/>
                  <a:pt x="51830" y="26951"/>
                </a:cubicBezTo>
                <a:close/>
                <a:moveTo>
                  <a:pt x="106647" y="39234"/>
                </a:moveTo>
                <a:lnTo>
                  <a:pt x="106647" y="39234"/>
                </a:lnTo>
                <a:cubicBezTo>
                  <a:pt x="106647" y="39145"/>
                  <a:pt x="106734" y="38969"/>
                  <a:pt x="106734" y="38880"/>
                </a:cubicBezTo>
                <a:lnTo>
                  <a:pt x="106734" y="38880"/>
                </a:lnTo>
                <a:cubicBezTo>
                  <a:pt x="106910" y="37113"/>
                  <a:pt x="107086" y="35434"/>
                  <a:pt x="107349" y="33843"/>
                </a:cubicBezTo>
                <a:lnTo>
                  <a:pt x="107349" y="33843"/>
                </a:lnTo>
                <a:cubicBezTo>
                  <a:pt x="108316" y="20942"/>
                  <a:pt x="104890" y="10603"/>
                  <a:pt x="97071" y="5567"/>
                </a:cubicBezTo>
                <a:lnTo>
                  <a:pt x="97071" y="5567"/>
                </a:lnTo>
                <a:cubicBezTo>
                  <a:pt x="88199" y="0"/>
                  <a:pt x="75549" y="2562"/>
                  <a:pt x="62811" y="11310"/>
                </a:cubicBezTo>
                <a:lnTo>
                  <a:pt x="62811" y="11310"/>
                </a:lnTo>
                <a:cubicBezTo>
                  <a:pt x="54641" y="4860"/>
                  <a:pt x="46295" y="706"/>
                  <a:pt x="38828" y="706"/>
                </a:cubicBezTo>
                <a:lnTo>
                  <a:pt x="38828" y="706"/>
                </a:lnTo>
                <a:cubicBezTo>
                  <a:pt x="34524" y="706"/>
                  <a:pt x="30571" y="1855"/>
                  <a:pt x="27232" y="4064"/>
                </a:cubicBezTo>
                <a:lnTo>
                  <a:pt x="27232" y="4064"/>
                </a:lnTo>
                <a:cubicBezTo>
                  <a:pt x="19590" y="9013"/>
                  <a:pt x="15988" y="21296"/>
                  <a:pt x="17218" y="34550"/>
                </a:cubicBezTo>
                <a:lnTo>
                  <a:pt x="17218" y="34550"/>
                </a:lnTo>
                <a:lnTo>
                  <a:pt x="17218" y="34550"/>
                </a:lnTo>
                <a:cubicBezTo>
                  <a:pt x="18448" y="33843"/>
                  <a:pt x="19941" y="33048"/>
                  <a:pt x="21522" y="32341"/>
                </a:cubicBezTo>
                <a:lnTo>
                  <a:pt x="21522" y="32341"/>
                </a:lnTo>
                <a:cubicBezTo>
                  <a:pt x="20995" y="21826"/>
                  <a:pt x="23718" y="11575"/>
                  <a:pt x="29692" y="7776"/>
                </a:cubicBezTo>
                <a:lnTo>
                  <a:pt x="29692" y="7776"/>
                </a:lnTo>
                <a:cubicBezTo>
                  <a:pt x="32240" y="6008"/>
                  <a:pt x="35314" y="5213"/>
                  <a:pt x="38828" y="5213"/>
                </a:cubicBezTo>
                <a:lnTo>
                  <a:pt x="38828" y="5213"/>
                </a:lnTo>
                <a:cubicBezTo>
                  <a:pt x="44978" y="5213"/>
                  <a:pt x="52005" y="8659"/>
                  <a:pt x="59121" y="14138"/>
                </a:cubicBezTo>
                <a:lnTo>
                  <a:pt x="59121" y="14138"/>
                </a:lnTo>
                <a:cubicBezTo>
                  <a:pt x="54202" y="17849"/>
                  <a:pt x="49458" y="22621"/>
                  <a:pt x="44802" y="28011"/>
                </a:cubicBezTo>
                <a:lnTo>
                  <a:pt x="44802" y="28011"/>
                </a:lnTo>
                <a:cubicBezTo>
                  <a:pt x="36017" y="29248"/>
                  <a:pt x="28111" y="31546"/>
                  <a:pt x="21522" y="34639"/>
                </a:cubicBezTo>
                <a:lnTo>
                  <a:pt x="21522" y="34639"/>
                </a:lnTo>
                <a:cubicBezTo>
                  <a:pt x="19941" y="35257"/>
                  <a:pt x="18448" y="36053"/>
                  <a:pt x="17218" y="36848"/>
                </a:cubicBezTo>
                <a:lnTo>
                  <a:pt x="17218" y="36848"/>
                </a:lnTo>
                <a:cubicBezTo>
                  <a:pt x="6412" y="42857"/>
                  <a:pt x="0" y="51163"/>
                  <a:pt x="0" y="60353"/>
                </a:cubicBezTo>
                <a:lnTo>
                  <a:pt x="0" y="60353"/>
                </a:lnTo>
                <a:cubicBezTo>
                  <a:pt x="0" y="70162"/>
                  <a:pt x="7115" y="78910"/>
                  <a:pt x="18799" y="84918"/>
                </a:cubicBezTo>
                <a:lnTo>
                  <a:pt x="18799" y="84918"/>
                </a:lnTo>
                <a:cubicBezTo>
                  <a:pt x="18711" y="85360"/>
                  <a:pt x="18623" y="85802"/>
                  <a:pt x="18623" y="86244"/>
                </a:cubicBezTo>
                <a:lnTo>
                  <a:pt x="18623" y="86244"/>
                </a:lnTo>
                <a:cubicBezTo>
                  <a:pt x="17657" y="99145"/>
                  <a:pt x="21083" y="109396"/>
                  <a:pt x="28901" y="114344"/>
                </a:cubicBezTo>
                <a:lnTo>
                  <a:pt x="28901" y="114344"/>
                </a:lnTo>
                <a:cubicBezTo>
                  <a:pt x="37598" y="119911"/>
                  <a:pt x="49721" y="117437"/>
                  <a:pt x="62108" y="109307"/>
                </a:cubicBezTo>
                <a:lnTo>
                  <a:pt x="62108" y="109307"/>
                </a:lnTo>
                <a:cubicBezTo>
                  <a:pt x="68784" y="113019"/>
                  <a:pt x="75197" y="115051"/>
                  <a:pt x="81171" y="115051"/>
                </a:cubicBezTo>
                <a:lnTo>
                  <a:pt x="81171" y="115051"/>
                </a:lnTo>
                <a:cubicBezTo>
                  <a:pt x="85475" y="115051"/>
                  <a:pt x="89341" y="114079"/>
                  <a:pt x="92679" y="111870"/>
                </a:cubicBezTo>
                <a:lnTo>
                  <a:pt x="92679" y="111870"/>
                </a:lnTo>
                <a:cubicBezTo>
                  <a:pt x="99795" y="107187"/>
                  <a:pt x="103396" y="98085"/>
                  <a:pt x="103045" y="86156"/>
                </a:cubicBezTo>
                <a:lnTo>
                  <a:pt x="103045" y="86156"/>
                </a:lnTo>
                <a:cubicBezTo>
                  <a:pt x="101551" y="86951"/>
                  <a:pt x="100058" y="87746"/>
                  <a:pt x="98565" y="88453"/>
                </a:cubicBezTo>
                <a:lnTo>
                  <a:pt x="98565" y="88453"/>
                </a:lnTo>
                <a:cubicBezTo>
                  <a:pt x="98477" y="97643"/>
                  <a:pt x="95666" y="104624"/>
                  <a:pt x="90307" y="108159"/>
                </a:cubicBezTo>
                <a:lnTo>
                  <a:pt x="90307" y="108159"/>
                </a:lnTo>
                <a:cubicBezTo>
                  <a:pt x="87759" y="109837"/>
                  <a:pt x="84685" y="110633"/>
                  <a:pt x="81171" y="110633"/>
                </a:cubicBezTo>
                <a:lnTo>
                  <a:pt x="81171" y="110633"/>
                </a:lnTo>
                <a:cubicBezTo>
                  <a:pt x="76515" y="110633"/>
                  <a:pt x="71332" y="109219"/>
                  <a:pt x="66149" y="106391"/>
                </a:cubicBezTo>
                <a:lnTo>
                  <a:pt x="66149" y="106391"/>
                </a:lnTo>
                <a:cubicBezTo>
                  <a:pt x="70629" y="102945"/>
                  <a:pt x="75021" y="98792"/>
                  <a:pt x="79414" y="93932"/>
                </a:cubicBezTo>
                <a:lnTo>
                  <a:pt x="79414" y="93932"/>
                </a:lnTo>
                <a:cubicBezTo>
                  <a:pt x="80029" y="93313"/>
                  <a:pt x="80644" y="92430"/>
                  <a:pt x="81259" y="91723"/>
                </a:cubicBezTo>
                <a:lnTo>
                  <a:pt x="81259" y="91723"/>
                </a:lnTo>
                <a:cubicBezTo>
                  <a:pt x="87584" y="90486"/>
                  <a:pt x="93557" y="88541"/>
                  <a:pt x="98565" y="86244"/>
                </a:cubicBezTo>
                <a:lnTo>
                  <a:pt x="98565" y="86244"/>
                </a:lnTo>
                <a:cubicBezTo>
                  <a:pt x="100058" y="85537"/>
                  <a:pt x="101551" y="84742"/>
                  <a:pt x="103045" y="83946"/>
                </a:cubicBezTo>
                <a:lnTo>
                  <a:pt x="103045" y="83946"/>
                </a:lnTo>
                <a:cubicBezTo>
                  <a:pt x="113587" y="77938"/>
                  <a:pt x="119912" y="69720"/>
                  <a:pt x="119912" y="60353"/>
                </a:cubicBezTo>
                <a:lnTo>
                  <a:pt x="119912" y="60353"/>
                </a:lnTo>
                <a:cubicBezTo>
                  <a:pt x="119912" y="52312"/>
                  <a:pt x="114992" y="44977"/>
                  <a:pt x="106647" y="392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7"/>
          <p:cNvSpPr/>
          <p:nvPr/>
        </p:nvSpPr>
        <p:spPr>
          <a:xfrm rot="15926948">
            <a:off x="5863907" y="1731622"/>
            <a:ext cx="4937379" cy="17621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3608" y="44104"/>
                </a:moveTo>
                <a:cubicBezTo>
                  <a:pt x="113840" y="42447"/>
                  <a:pt x="114464" y="41696"/>
                  <a:pt x="114992" y="42413"/>
                </a:cubicBezTo>
                <a:cubicBezTo>
                  <a:pt x="115528" y="43142"/>
                  <a:pt x="115771" y="45073"/>
                  <a:pt x="115539" y="46730"/>
                </a:cubicBezTo>
                <a:lnTo>
                  <a:pt x="115489" y="46882"/>
                </a:lnTo>
                <a:lnTo>
                  <a:pt x="117203" y="51117"/>
                </a:lnTo>
                <a:lnTo>
                  <a:pt x="117257" y="50875"/>
                </a:lnTo>
                <a:cubicBezTo>
                  <a:pt x="117639" y="49738"/>
                  <a:pt x="118212" y="49355"/>
                  <a:pt x="118721" y="50048"/>
                </a:cubicBezTo>
                <a:cubicBezTo>
                  <a:pt x="119405" y="50976"/>
                  <a:pt x="119715" y="53465"/>
                  <a:pt x="119415" y="55605"/>
                </a:cubicBezTo>
                <a:cubicBezTo>
                  <a:pt x="119117" y="57732"/>
                  <a:pt x="118320" y="58715"/>
                  <a:pt x="117637" y="57786"/>
                </a:cubicBezTo>
                <a:cubicBezTo>
                  <a:pt x="117467" y="57555"/>
                  <a:pt x="117321" y="57227"/>
                  <a:pt x="117201" y="56831"/>
                </a:cubicBezTo>
                <a:lnTo>
                  <a:pt x="117024" y="55953"/>
                </a:lnTo>
                <a:lnTo>
                  <a:pt x="115214" y="57135"/>
                </a:lnTo>
                <a:lnTo>
                  <a:pt x="115218" y="57965"/>
                </a:lnTo>
                <a:cubicBezTo>
                  <a:pt x="115091" y="59009"/>
                  <a:pt x="114722" y="59505"/>
                  <a:pt x="114399" y="59112"/>
                </a:cubicBezTo>
                <a:cubicBezTo>
                  <a:pt x="114066" y="58707"/>
                  <a:pt x="113908" y="57557"/>
                  <a:pt x="114035" y="56544"/>
                </a:cubicBezTo>
                <a:cubicBezTo>
                  <a:pt x="114162" y="55500"/>
                  <a:pt x="114530" y="55004"/>
                  <a:pt x="114857" y="55416"/>
                </a:cubicBezTo>
                <a:lnTo>
                  <a:pt x="115165" y="56324"/>
                </a:lnTo>
                <a:lnTo>
                  <a:pt x="116929" y="55160"/>
                </a:lnTo>
                <a:lnTo>
                  <a:pt x="116950" y="52252"/>
                </a:lnTo>
                <a:lnTo>
                  <a:pt x="116975" y="52139"/>
                </a:lnTo>
                <a:lnTo>
                  <a:pt x="115199" y="47754"/>
                </a:lnTo>
                <a:lnTo>
                  <a:pt x="114957" y="48480"/>
                </a:lnTo>
                <a:cubicBezTo>
                  <a:pt x="114706" y="48787"/>
                  <a:pt x="114417" y="48794"/>
                  <a:pt x="114149" y="48429"/>
                </a:cubicBezTo>
                <a:cubicBezTo>
                  <a:pt x="113621" y="47711"/>
                  <a:pt x="113374" y="45775"/>
                  <a:pt x="113608" y="44104"/>
                </a:cubicBezTo>
                <a:close/>
                <a:moveTo>
                  <a:pt x="110624" y="69202"/>
                </a:moveTo>
                <a:cubicBezTo>
                  <a:pt x="110621" y="68634"/>
                  <a:pt x="110689" y="68064"/>
                  <a:pt x="110826" y="67624"/>
                </a:cubicBezTo>
                <a:cubicBezTo>
                  <a:pt x="111101" y="66744"/>
                  <a:pt x="111551" y="66727"/>
                  <a:pt x="111834" y="67586"/>
                </a:cubicBezTo>
                <a:cubicBezTo>
                  <a:pt x="111976" y="68016"/>
                  <a:pt x="112048" y="68578"/>
                  <a:pt x="112050" y="69143"/>
                </a:cubicBezTo>
                <a:lnTo>
                  <a:pt x="111944" y="69963"/>
                </a:lnTo>
                <a:lnTo>
                  <a:pt x="113805" y="74360"/>
                </a:lnTo>
                <a:lnTo>
                  <a:pt x="113865" y="73887"/>
                </a:lnTo>
                <a:cubicBezTo>
                  <a:pt x="114123" y="73060"/>
                  <a:pt x="114466" y="72642"/>
                  <a:pt x="114811" y="72633"/>
                </a:cubicBezTo>
                <a:lnTo>
                  <a:pt x="114922" y="72698"/>
                </a:lnTo>
                <a:lnTo>
                  <a:pt x="115202" y="67078"/>
                </a:lnTo>
                <a:lnTo>
                  <a:pt x="114951" y="66795"/>
                </a:lnTo>
                <a:cubicBezTo>
                  <a:pt x="114816" y="66427"/>
                  <a:pt x="114744" y="65930"/>
                  <a:pt x="114735" y="65425"/>
                </a:cubicBezTo>
                <a:cubicBezTo>
                  <a:pt x="114726" y="64919"/>
                  <a:pt x="114779" y="64406"/>
                  <a:pt x="114895" y="64003"/>
                </a:cubicBezTo>
                <a:cubicBezTo>
                  <a:pt x="115134" y="63177"/>
                  <a:pt x="115535" y="63122"/>
                  <a:pt x="115795" y="63849"/>
                </a:cubicBezTo>
                <a:cubicBezTo>
                  <a:pt x="116064" y="64585"/>
                  <a:pt x="116083" y="65835"/>
                  <a:pt x="115844" y="66641"/>
                </a:cubicBezTo>
                <a:lnTo>
                  <a:pt x="115463" y="67220"/>
                </a:lnTo>
                <a:lnTo>
                  <a:pt x="115187" y="72850"/>
                </a:lnTo>
                <a:lnTo>
                  <a:pt x="115319" y="72926"/>
                </a:lnTo>
                <a:cubicBezTo>
                  <a:pt x="115483" y="73126"/>
                  <a:pt x="115636" y="73429"/>
                  <a:pt x="115770" y="73833"/>
                </a:cubicBezTo>
                <a:lnTo>
                  <a:pt x="115882" y="74344"/>
                </a:lnTo>
                <a:lnTo>
                  <a:pt x="118025" y="70338"/>
                </a:lnTo>
                <a:lnTo>
                  <a:pt x="117893" y="69380"/>
                </a:lnTo>
                <a:cubicBezTo>
                  <a:pt x="117889" y="68539"/>
                  <a:pt x="117989" y="67694"/>
                  <a:pt x="118193" y="67041"/>
                </a:cubicBezTo>
                <a:cubicBezTo>
                  <a:pt x="118594" y="65755"/>
                  <a:pt x="119263" y="65717"/>
                  <a:pt x="119683" y="66988"/>
                </a:cubicBezTo>
                <a:cubicBezTo>
                  <a:pt x="120099" y="68249"/>
                  <a:pt x="120105" y="70333"/>
                  <a:pt x="119703" y="71619"/>
                </a:cubicBezTo>
                <a:cubicBezTo>
                  <a:pt x="119295" y="72925"/>
                  <a:pt x="118629" y="72953"/>
                  <a:pt x="118213" y="71692"/>
                </a:cubicBezTo>
                <a:lnTo>
                  <a:pt x="118185" y="71492"/>
                </a:lnTo>
                <a:lnTo>
                  <a:pt x="116088" y="75408"/>
                </a:lnTo>
                <a:lnTo>
                  <a:pt x="116184" y="76795"/>
                </a:lnTo>
                <a:cubicBezTo>
                  <a:pt x="116191" y="77870"/>
                  <a:pt x="116066" y="78949"/>
                  <a:pt x="115807" y="79776"/>
                </a:cubicBezTo>
                <a:cubicBezTo>
                  <a:pt x="115288" y="81439"/>
                  <a:pt x="114430" y="81468"/>
                  <a:pt x="113893" y="79840"/>
                </a:cubicBezTo>
                <a:cubicBezTo>
                  <a:pt x="113626" y="79030"/>
                  <a:pt x="113489" y="77958"/>
                  <a:pt x="113484" y="76880"/>
                </a:cubicBezTo>
                <a:lnTo>
                  <a:pt x="113695" y="75224"/>
                </a:lnTo>
                <a:lnTo>
                  <a:pt x="111809" y="70766"/>
                </a:lnTo>
                <a:lnTo>
                  <a:pt x="111347" y="71393"/>
                </a:lnTo>
                <a:cubicBezTo>
                  <a:pt x="111166" y="71402"/>
                  <a:pt x="110983" y="71194"/>
                  <a:pt x="110841" y="70764"/>
                </a:cubicBezTo>
                <a:cubicBezTo>
                  <a:pt x="110700" y="70334"/>
                  <a:pt x="110627" y="69769"/>
                  <a:pt x="110624" y="69202"/>
                </a:cubicBezTo>
                <a:close/>
                <a:moveTo>
                  <a:pt x="109255" y="83062"/>
                </a:moveTo>
                <a:cubicBezTo>
                  <a:pt x="109488" y="81404"/>
                  <a:pt x="110112" y="80653"/>
                  <a:pt x="110640" y="81370"/>
                </a:cubicBezTo>
                <a:cubicBezTo>
                  <a:pt x="111176" y="82100"/>
                  <a:pt x="111419" y="84030"/>
                  <a:pt x="111187" y="85688"/>
                </a:cubicBezTo>
                <a:lnTo>
                  <a:pt x="111136" y="85839"/>
                </a:lnTo>
                <a:lnTo>
                  <a:pt x="112851" y="90074"/>
                </a:lnTo>
                <a:lnTo>
                  <a:pt x="112905" y="89832"/>
                </a:lnTo>
                <a:cubicBezTo>
                  <a:pt x="113286" y="88695"/>
                  <a:pt x="113860" y="88312"/>
                  <a:pt x="114369" y="89005"/>
                </a:cubicBezTo>
                <a:cubicBezTo>
                  <a:pt x="115052" y="89934"/>
                  <a:pt x="115363" y="92422"/>
                  <a:pt x="115063" y="94562"/>
                </a:cubicBezTo>
                <a:cubicBezTo>
                  <a:pt x="114765" y="96690"/>
                  <a:pt x="113967" y="97672"/>
                  <a:pt x="113284" y="96743"/>
                </a:cubicBezTo>
                <a:cubicBezTo>
                  <a:pt x="113115" y="96512"/>
                  <a:pt x="112968" y="96184"/>
                  <a:pt x="112849" y="95788"/>
                </a:cubicBezTo>
                <a:lnTo>
                  <a:pt x="112672" y="94910"/>
                </a:lnTo>
                <a:lnTo>
                  <a:pt x="110862" y="96092"/>
                </a:lnTo>
                <a:lnTo>
                  <a:pt x="110865" y="96922"/>
                </a:lnTo>
                <a:cubicBezTo>
                  <a:pt x="110739" y="97966"/>
                  <a:pt x="110370" y="98463"/>
                  <a:pt x="110046" y="98069"/>
                </a:cubicBezTo>
                <a:cubicBezTo>
                  <a:pt x="109714" y="97664"/>
                  <a:pt x="109556" y="96514"/>
                  <a:pt x="109683" y="95501"/>
                </a:cubicBezTo>
                <a:cubicBezTo>
                  <a:pt x="109809" y="94457"/>
                  <a:pt x="110178" y="93961"/>
                  <a:pt x="110504" y="94373"/>
                </a:cubicBezTo>
                <a:lnTo>
                  <a:pt x="110813" y="95281"/>
                </a:lnTo>
                <a:lnTo>
                  <a:pt x="112576" y="94117"/>
                </a:lnTo>
                <a:lnTo>
                  <a:pt x="112597" y="91210"/>
                </a:lnTo>
                <a:lnTo>
                  <a:pt x="112622" y="91096"/>
                </a:lnTo>
                <a:lnTo>
                  <a:pt x="110846" y="86711"/>
                </a:lnTo>
                <a:lnTo>
                  <a:pt x="110605" y="87437"/>
                </a:lnTo>
                <a:cubicBezTo>
                  <a:pt x="110354" y="87744"/>
                  <a:pt x="110065" y="87751"/>
                  <a:pt x="109796" y="87386"/>
                </a:cubicBezTo>
                <a:cubicBezTo>
                  <a:pt x="109269" y="86668"/>
                  <a:pt x="109021" y="84732"/>
                  <a:pt x="109255" y="83062"/>
                </a:cubicBezTo>
                <a:close/>
                <a:moveTo>
                  <a:pt x="106272" y="108159"/>
                </a:moveTo>
                <a:cubicBezTo>
                  <a:pt x="106269" y="107591"/>
                  <a:pt x="106336" y="107021"/>
                  <a:pt x="106473" y="106581"/>
                </a:cubicBezTo>
                <a:cubicBezTo>
                  <a:pt x="106749" y="105701"/>
                  <a:pt x="107198" y="105684"/>
                  <a:pt x="107482" y="106543"/>
                </a:cubicBezTo>
                <a:cubicBezTo>
                  <a:pt x="107623" y="106973"/>
                  <a:pt x="107695" y="107536"/>
                  <a:pt x="107697" y="108101"/>
                </a:cubicBezTo>
                <a:lnTo>
                  <a:pt x="107591" y="108920"/>
                </a:lnTo>
                <a:lnTo>
                  <a:pt x="109452" y="113318"/>
                </a:lnTo>
                <a:lnTo>
                  <a:pt x="109512" y="112844"/>
                </a:lnTo>
                <a:cubicBezTo>
                  <a:pt x="109771" y="112017"/>
                  <a:pt x="110113" y="111599"/>
                  <a:pt x="110458" y="111590"/>
                </a:cubicBezTo>
                <a:lnTo>
                  <a:pt x="110570" y="111655"/>
                </a:lnTo>
                <a:lnTo>
                  <a:pt x="110849" y="106035"/>
                </a:lnTo>
                <a:lnTo>
                  <a:pt x="110598" y="105752"/>
                </a:lnTo>
                <a:cubicBezTo>
                  <a:pt x="110464" y="105384"/>
                  <a:pt x="110392" y="104887"/>
                  <a:pt x="110382" y="104382"/>
                </a:cubicBezTo>
                <a:cubicBezTo>
                  <a:pt x="110373" y="103877"/>
                  <a:pt x="110426" y="103363"/>
                  <a:pt x="110543" y="102960"/>
                </a:cubicBezTo>
                <a:cubicBezTo>
                  <a:pt x="110781" y="102134"/>
                  <a:pt x="111183" y="102079"/>
                  <a:pt x="111442" y="102806"/>
                </a:cubicBezTo>
                <a:cubicBezTo>
                  <a:pt x="111711" y="103542"/>
                  <a:pt x="111730" y="104792"/>
                  <a:pt x="111491" y="105598"/>
                </a:cubicBezTo>
                <a:lnTo>
                  <a:pt x="111110" y="106178"/>
                </a:lnTo>
                <a:lnTo>
                  <a:pt x="110834" y="111807"/>
                </a:lnTo>
                <a:lnTo>
                  <a:pt x="110967" y="111883"/>
                </a:lnTo>
                <a:cubicBezTo>
                  <a:pt x="111130" y="112083"/>
                  <a:pt x="111283" y="112386"/>
                  <a:pt x="111417" y="112790"/>
                </a:cubicBezTo>
                <a:lnTo>
                  <a:pt x="111530" y="113301"/>
                </a:lnTo>
                <a:lnTo>
                  <a:pt x="113673" y="109296"/>
                </a:lnTo>
                <a:lnTo>
                  <a:pt x="113540" y="108337"/>
                </a:lnTo>
                <a:cubicBezTo>
                  <a:pt x="113536" y="107496"/>
                  <a:pt x="113636" y="106651"/>
                  <a:pt x="113840" y="105998"/>
                </a:cubicBezTo>
                <a:cubicBezTo>
                  <a:pt x="114242" y="104712"/>
                  <a:pt x="114911" y="104674"/>
                  <a:pt x="115330" y="105945"/>
                </a:cubicBezTo>
                <a:cubicBezTo>
                  <a:pt x="115746" y="107206"/>
                  <a:pt x="115752" y="109290"/>
                  <a:pt x="115350" y="110576"/>
                </a:cubicBezTo>
                <a:cubicBezTo>
                  <a:pt x="114942" y="111882"/>
                  <a:pt x="114276" y="111910"/>
                  <a:pt x="113860" y="110649"/>
                </a:cubicBezTo>
                <a:lnTo>
                  <a:pt x="113833" y="110449"/>
                </a:lnTo>
                <a:lnTo>
                  <a:pt x="111735" y="114365"/>
                </a:lnTo>
                <a:lnTo>
                  <a:pt x="111831" y="115752"/>
                </a:lnTo>
                <a:cubicBezTo>
                  <a:pt x="111838" y="116827"/>
                  <a:pt x="111713" y="117906"/>
                  <a:pt x="111455" y="118733"/>
                </a:cubicBezTo>
                <a:cubicBezTo>
                  <a:pt x="110935" y="120396"/>
                  <a:pt x="110078" y="120425"/>
                  <a:pt x="109540" y="118797"/>
                </a:cubicBezTo>
                <a:cubicBezTo>
                  <a:pt x="109274" y="117987"/>
                  <a:pt x="109136" y="116915"/>
                  <a:pt x="109131" y="115837"/>
                </a:cubicBezTo>
                <a:lnTo>
                  <a:pt x="109342" y="114181"/>
                </a:lnTo>
                <a:lnTo>
                  <a:pt x="107457" y="109723"/>
                </a:lnTo>
                <a:lnTo>
                  <a:pt x="106994" y="110350"/>
                </a:lnTo>
                <a:cubicBezTo>
                  <a:pt x="106813" y="110359"/>
                  <a:pt x="106631" y="110151"/>
                  <a:pt x="106489" y="109721"/>
                </a:cubicBezTo>
                <a:cubicBezTo>
                  <a:pt x="106347" y="109291"/>
                  <a:pt x="106274" y="108726"/>
                  <a:pt x="106272" y="108159"/>
                </a:cubicBezTo>
                <a:close/>
                <a:moveTo>
                  <a:pt x="106030" y="55482"/>
                </a:moveTo>
                <a:cubicBezTo>
                  <a:pt x="106030" y="54254"/>
                  <a:pt x="106349" y="53265"/>
                  <a:pt x="106744" y="53265"/>
                </a:cubicBezTo>
                <a:cubicBezTo>
                  <a:pt x="106942" y="53265"/>
                  <a:pt x="107119" y="53512"/>
                  <a:pt x="107247" y="53913"/>
                </a:cubicBezTo>
                <a:lnTo>
                  <a:pt x="107355" y="54731"/>
                </a:lnTo>
                <a:lnTo>
                  <a:pt x="109642" y="53851"/>
                </a:lnTo>
                <a:lnTo>
                  <a:pt x="109610" y="53369"/>
                </a:lnTo>
                <a:cubicBezTo>
                  <a:pt x="109610" y="52215"/>
                  <a:pt x="109762" y="51171"/>
                  <a:pt x="110007" y="50416"/>
                </a:cubicBezTo>
                <a:lnTo>
                  <a:pt x="110102" y="50219"/>
                </a:lnTo>
                <a:lnTo>
                  <a:pt x="109044" y="45585"/>
                </a:lnTo>
                <a:lnTo>
                  <a:pt x="108801" y="45927"/>
                </a:lnTo>
                <a:cubicBezTo>
                  <a:pt x="108443" y="45984"/>
                  <a:pt x="108150" y="45129"/>
                  <a:pt x="108136" y="44047"/>
                </a:cubicBezTo>
                <a:cubicBezTo>
                  <a:pt x="108122" y="42937"/>
                  <a:pt x="108397" y="42025"/>
                  <a:pt x="108746" y="41983"/>
                </a:cubicBezTo>
                <a:cubicBezTo>
                  <a:pt x="109104" y="41926"/>
                  <a:pt x="109397" y="42780"/>
                  <a:pt x="109406" y="43876"/>
                </a:cubicBezTo>
                <a:lnTo>
                  <a:pt x="109263" y="45120"/>
                </a:lnTo>
                <a:lnTo>
                  <a:pt x="110326" y="49754"/>
                </a:lnTo>
                <a:lnTo>
                  <a:pt x="110438" y="49521"/>
                </a:lnTo>
                <a:cubicBezTo>
                  <a:pt x="110599" y="49310"/>
                  <a:pt x="110777" y="49193"/>
                  <a:pt x="110963" y="49193"/>
                </a:cubicBezTo>
                <a:lnTo>
                  <a:pt x="111158" y="49314"/>
                </a:lnTo>
                <a:lnTo>
                  <a:pt x="111798" y="41788"/>
                </a:lnTo>
                <a:lnTo>
                  <a:pt x="111488" y="41389"/>
                </a:lnTo>
                <a:cubicBezTo>
                  <a:pt x="111297" y="40794"/>
                  <a:pt x="111179" y="39972"/>
                  <a:pt x="111179" y="39061"/>
                </a:cubicBezTo>
                <a:cubicBezTo>
                  <a:pt x="111179" y="37267"/>
                  <a:pt x="111650" y="35786"/>
                  <a:pt x="112235" y="35786"/>
                </a:cubicBezTo>
                <a:cubicBezTo>
                  <a:pt x="112816" y="35786"/>
                  <a:pt x="113286" y="37267"/>
                  <a:pt x="113286" y="39061"/>
                </a:cubicBezTo>
                <a:cubicBezTo>
                  <a:pt x="113286" y="40883"/>
                  <a:pt x="112816" y="42350"/>
                  <a:pt x="112235" y="42350"/>
                </a:cubicBezTo>
                <a:lnTo>
                  <a:pt x="112170" y="42267"/>
                </a:lnTo>
                <a:lnTo>
                  <a:pt x="111544" y="49630"/>
                </a:lnTo>
                <a:lnTo>
                  <a:pt x="111923" y="50416"/>
                </a:lnTo>
                <a:cubicBezTo>
                  <a:pt x="112169" y="51171"/>
                  <a:pt x="112321" y="52215"/>
                  <a:pt x="112321" y="53369"/>
                </a:cubicBezTo>
                <a:cubicBezTo>
                  <a:pt x="112321" y="54530"/>
                  <a:pt x="112169" y="55581"/>
                  <a:pt x="111923" y="56342"/>
                </a:cubicBezTo>
                <a:lnTo>
                  <a:pt x="111644" y="56926"/>
                </a:lnTo>
                <a:lnTo>
                  <a:pt x="112672" y="63703"/>
                </a:lnTo>
                <a:lnTo>
                  <a:pt x="112874" y="63543"/>
                </a:lnTo>
                <a:cubicBezTo>
                  <a:pt x="113181" y="63686"/>
                  <a:pt x="113387" y="64560"/>
                  <a:pt x="113346" y="65491"/>
                </a:cubicBezTo>
                <a:cubicBezTo>
                  <a:pt x="113300" y="66437"/>
                  <a:pt x="113020" y="67096"/>
                  <a:pt x="112723" y="66953"/>
                </a:cubicBezTo>
                <a:cubicBezTo>
                  <a:pt x="112416" y="66824"/>
                  <a:pt x="112205" y="65950"/>
                  <a:pt x="112246" y="65004"/>
                </a:cubicBezTo>
                <a:lnTo>
                  <a:pt x="112428" y="64041"/>
                </a:lnTo>
                <a:lnTo>
                  <a:pt x="111407" y="57296"/>
                </a:lnTo>
                <a:lnTo>
                  <a:pt x="110963" y="57574"/>
                </a:lnTo>
                <a:cubicBezTo>
                  <a:pt x="110405" y="57574"/>
                  <a:pt x="109923" y="56515"/>
                  <a:pt x="109717" y="55006"/>
                </a:cubicBezTo>
                <a:lnTo>
                  <a:pt x="109699" y="54731"/>
                </a:lnTo>
                <a:lnTo>
                  <a:pt x="107438" y="55598"/>
                </a:lnTo>
                <a:lnTo>
                  <a:pt x="107247" y="57051"/>
                </a:lnTo>
                <a:cubicBezTo>
                  <a:pt x="107119" y="57452"/>
                  <a:pt x="106942" y="57699"/>
                  <a:pt x="106744" y="57699"/>
                </a:cubicBezTo>
                <a:cubicBezTo>
                  <a:pt x="106349" y="57699"/>
                  <a:pt x="106030" y="56711"/>
                  <a:pt x="106030" y="55482"/>
                </a:cubicBezTo>
                <a:close/>
                <a:moveTo>
                  <a:pt x="101678" y="94439"/>
                </a:moveTo>
                <a:cubicBezTo>
                  <a:pt x="101678" y="93211"/>
                  <a:pt x="101996" y="92222"/>
                  <a:pt x="102392" y="92222"/>
                </a:cubicBezTo>
                <a:cubicBezTo>
                  <a:pt x="102590" y="92222"/>
                  <a:pt x="102767" y="92469"/>
                  <a:pt x="102895" y="92870"/>
                </a:cubicBezTo>
                <a:lnTo>
                  <a:pt x="103002" y="93688"/>
                </a:lnTo>
                <a:lnTo>
                  <a:pt x="105289" y="92809"/>
                </a:lnTo>
                <a:lnTo>
                  <a:pt x="105258" y="92326"/>
                </a:lnTo>
                <a:cubicBezTo>
                  <a:pt x="105258" y="91173"/>
                  <a:pt x="105410" y="90128"/>
                  <a:pt x="105655" y="89373"/>
                </a:cubicBezTo>
                <a:lnTo>
                  <a:pt x="105749" y="89176"/>
                </a:lnTo>
                <a:lnTo>
                  <a:pt x="104691" y="84542"/>
                </a:lnTo>
                <a:lnTo>
                  <a:pt x="104448" y="84884"/>
                </a:lnTo>
                <a:cubicBezTo>
                  <a:pt x="104090" y="84941"/>
                  <a:pt x="103797" y="84086"/>
                  <a:pt x="103783" y="83004"/>
                </a:cubicBezTo>
                <a:cubicBezTo>
                  <a:pt x="103769" y="81894"/>
                  <a:pt x="104045" y="80982"/>
                  <a:pt x="104393" y="80940"/>
                </a:cubicBezTo>
                <a:cubicBezTo>
                  <a:pt x="104751" y="80883"/>
                  <a:pt x="105045" y="81737"/>
                  <a:pt x="105054" y="82833"/>
                </a:cubicBezTo>
                <a:lnTo>
                  <a:pt x="104910" y="84077"/>
                </a:lnTo>
                <a:lnTo>
                  <a:pt x="105973" y="88711"/>
                </a:lnTo>
                <a:lnTo>
                  <a:pt x="106085" y="88478"/>
                </a:lnTo>
                <a:cubicBezTo>
                  <a:pt x="106247" y="88267"/>
                  <a:pt x="106425" y="88150"/>
                  <a:pt x="106611" y="88150"/>
                </a:cubicBezTo>
                <a:lnTo>
                  <a:pt x="106806" y="88271"/>
                </a:lnTo>
                <a:lnTo>
                  <a:pt x="107427" y="80958"/>
                </a:lnTo>
                <a:lnTo>
                  <a:pt x="107135" y="80346"/>
                </a:lnTo>
                <a:cubicBezTo>
                  <a:pt x="106944" y="79752"/>
                  <a:pt x="106827" y="78929"/>
                  <a:pt x="106827" y="78018"/>
                </a:cubicBezTo>
                <a:cubicBezTo>
                  <a:pt x="106827" y="76224"/>
                  <a:pt x="107297" y="74743"/>
                  <a:pt x="107882" y="74743"/>
                </a:cubicBezTo>
                <a:cubicBezTo>
                  <a:pt x="108463" y="74743"/>
                  <a:pt x="108934" y="76224"/>
                  <a:pt x="108934" y="78018"/>
                </a:cubicBezTo>
                <a:cubicBezTo>
                  <a:pt x="108934" y="79841"/>
                  <a:pt x="108463" y="81307"/>
                  <a:pt x="107882" y="81307"/>
                </a:cubicBezTo>
                <a:lnTo>
                  <a:pt x="107814" y="81264"/>
                </a:lnTo>
                <a:lnTo>
                  <a:pt x="107192" y="88587"/>
                </a:lnTo>
                <a:lnTo>
                  <a:pt x="107571" y="89373"/>
                </a:lnTo>
                <a:cubicBezTo>
                  <a:pt x="107816" y="90128"/>
                  <a:pt x="107968" y="91173"/>
                  <a:pt x="107968" y="92326"/>
                </a:cubicBezTo>
                <a:cubicBezTo>
                  <a:pt x="107968" y="93487"/>
                  <a:pt x="107816" y="94538"/>
                  <a:pt x="107571" y="95299"/>
                </a:cubicBezTo>
                <a:lnTo>
                  <a:pt x="107291" y="95883"/>
                </a:lnTo>
                <a:lnTo>
                  <a:pt x="108319" y="102660"/>
                </a:lnTo>
                <a:lnTo>
                  <a:pt x="108521" y="102500"/>
                </a:lnTo>
                <a:cubicBezTo>
                  <a:pt x="108828" y="102643"/>
                  <a:pt x="109034" y="103517"/>
                  <a:pt x="108993" y="104449"/>
                </a:cubicBezTo>
                <a:cubicBezTo>
                  <a:pt x="108947" y="105394"/>
                  <a:pt x="108668" y="106053"/>
                  <a:pt x="108370" y="105910"/>
                </a:cubicBezTo>
                <a:cubicBezTo>
                  <a:pt x="108063" y="105781"/>
                  <a:pt x="107852" y="104907"/>
                  <a:pt x="107894" y="103961"/>
                </a:cubicBezTo>
                <a:lnTo>
                  <a:pt x="108076" y="102998"/>
                </a:lnTo>
                <a:lnTo>
                  <a:pt x="107054" y="96253"/>
                </a:lnTo>
                <a:lnTo>
                  <a:pt x="106611" y="96531"/>
                </a:lnTo>
                <a:cubicBezTo>
                  <a:pt x="106052" y="96531"/>
                  <a:pt x="105570" y="95472"/>
                  <a:pt x="105364" y="93963"/>
                </a:cubicBezTo>
                <a:lnTo>
                  <a:pt x="105347" y="93688"/>
                </a:lnTo>
                <a:lnTo>
                  <a:pt x="103086" y="94555"/>
                </a:lnTo>
                <a:lnTo>
                  <a:pt x="102895" y="96008"/>
                </a:lnTo>
                <a:cubicBezTo>
                  <a:pt x="102767" y="96409"/>
                  <a:pt x="102590" y="96656"/>
                  <a:pt x="102392" y="96656"/>
                </a:cubicBezTo>
                <a:cubicBezTo>
                  <a:pt x="101996" y="96656"/>
                  <a:pt x="101678" y="95668"/>
                  <a:pt x="101678" y="94439"/>
                </a:cubicBezTo>
                <a:close/>
                <a:moveTo>
                  <a:pt x="101374" y="59802"/>
                </a:moveTo>
                <a:cubicBezTo>
                  <a:pt x="101374" y="58569"/>
                  <a:pt x="101691" y="57592"/>
                  <a:pt x="102085" y="57592"/>
                </a:cubicBezTo>
                <a:cubicBezTo>
                  <a:pt x="102480" y="57592"/>
                  <a:pt x="102797" y="58569"/>
                  <a:pt x="102797" y="59802"/>
                </a:cubicBezTo>
                <a:lnTo>
                  <a:pt x="102723" y="60364"/>
                </a:lnTo>
                <a:lnTo>
                  <a:pt x="105489" y="65107"/>
                </a:lnTo>
                <a:lnTo>
                  <a:pt x="105517" y="64895"/>
                </a:lnTo>
                <a:cubicBezTo>
                  <a:pt x="105645" y="64497"/>
                  <a:pt x="105823" y="64252"/>
                  <a:pt x="106020" y="64253"/>
                </a:cubicBezTo>
                <a:cubicBezTo>
                  <a:pt x="106415" y="64253"/>
                  <a:pt x="106732" y="65230"/>
                  <a:pt x="106732" y="66462"/>
                </a:cubicBezTo>
                <a:cubicBezTo>
                  <a:pt x="106732" y="67695"/>
                  <a:pt x="106415" y="68686"/>
                  <a:pt x="106020" y="68686"/>
                </a:cubicBezTo>
                <a:lnTo>
                  <a:pt x="105852" y="68469"/>
                </a:lnTo>
                <a:lnTo>
                  <a:pt x="103202" y="72971"/>
                </a:lnTo>
                <a:lnTo>
                  <a:pt x="103251" y="73344"/>
                </a:lnTo>
                <a:cubicBezTo>
                  <a:pt x="103251" y="74576"/>
                  <a:pt x="102934" y="75568"/>
                  <a:pt x="102540" y="75568"/>
                </a:cubicBezTo>
                <a:cubicBezTo>
                  <a:pt x="102145" y="75568"/>
                  <a:pt x="101828" y="74576"/>
                  <a:pt x="101828" y="73344"/>
                </a:cubicBezTo>
                <a:cubicBezTo>
                  <a:pt x="101828" y="72111"/>
                  <a:pt x="102145" y="71134"/>
                  <a:pt x="102540" y="71134"/>
                </a:cubicBezTo>
                <a:cubicBezTo>
                  <a:pt x="102737" y="71134"/>
                  <a:pt x="102915" y="71378"/>
                  <a:pt x="103043" y="71777"/>
                </a:cubicBezTo>
                <a:lnTo>
                  <a:pt x="103063" y="71922"/>
                </a:lnTo>
                <a:lnTo>
                  <a:pt x="105486" y="67808"/>
                </a:lnTo>
                <a:lnTo>
                  <a:pt x="105309" y="66462"/>
                </a:lnTo>
                <a:lnTo>
                  <a:pt x="105350" y="66154"/>
                </a:lnTo>
                <a:lnTo>
                  <a:pt x="102573" y="61397"/>
                </a:lnTo>
                <a:lnTo>
                  <a:pt x="102336" y="61702"/>
                </a:lnTo>
                <a:lnTo>
                  <a:pt x="102684" y="70489"/>
                </a:lnTo>
                <a:cubicBezTo>
                  <a:pt x="102693" y="70716"/>
                  <a:pt x="102638" y="70943"/>
                  <a:pt x="102559" y="70986"/>
                </a:cubicBezTo>
                <a:cubicBezTo>
                  <a:pt x="102477" y="71000"/>
                  <a:pt x="102403" y="70830"/>
                  <a:pt x="102398" y="70574"/>
                </a:cubicBezTo>
                <a:lnTo>
                  <a:pt x="102058" y="61991"/>
                </a:lnTo>
                <a:lnTo>
                  <a:pt x="101582" y="61376"/>
                </a:lnTo>
                <a:cubicBezTo>
                  <a:pt x="101453" y="60974"/>
                  <a:pt x="101374" y="60418"/>
                  <a:pt x="101374" y="59802"/>
                </a:cubicBezTo>
                <a:close/>
                <a:moveTo>
                  <a:pt x="99629" y="39352"/>
                </a:moveTo>
                <a:cubicBezTo>
                  <a:pt x="99644" y="38805"/>
                  <a:pt x="99694" y="38258"/>
                  <a:pt x="99781" y="37742"/>
                </a:cubicBezTo>
                <a:cubicBezTo>
                  <a:pt x="100129" y="35689"/>
                  <a:pt x="100947" y="34891"/>
                  <a:pt x="101606" y="35974"/>
                </a:cubicBezTo>
                <a:cubicBezTo>
                  <a:pt x="101770" y="36243"/>
                  <a:pt x="101908" y="36604"/>
                  <a:pt x="102018" y="37026"/>
                </a:cubicBezTo>
                <a:lnTo>
                  <a:pt x="102174" y="37942"/>
                </a:lnTo>
                <a:lnTo>
                  <a:pt x="104007" y="37177"/>
                </a:lnTo>
                <a:lnTo>
                  <a:pt x="104023" y="36349"/>
                </a:lnTo>
                <a:cubicBezTo>
                  <a:pt x="104174" y="35336"/>
                  <a:pt x="104553" y="34926"/>
                  <a:pt x="104867" y="35392"/>
                </a:cubicBezTo>
                <a:cubicBezTo>
                  <a:pt x="105189" y="35872"/>
                  <a:pt x="105319" y="37056"/>
                  <a:pt x="105169" y="38036"/>
                </a:cubicBezTo>
                <a:cubicBezTo>
                  <a:pt x="105018" y="39048"/>
                  <a:pt x="104639" y="39459"/>
                  <a:pt x="104323" y="38973"/>
                </a:cubicBezTo>
                <a:lnTo>
                  <a:pt x="104037" y="37997"/>
                </a:lnTo>
                <a:lnTo>
                  <a:pt x="102270" y="38747"/>
                </a:lnTo>
                <a:lnTo>
                  <a:pt x="102313" y="40048"/>
                </a:lnTo>
                <a:cubicBezTo>
                  <a:pt x="102298" y="40592"/>
                  <a:pt x="102248" y="41136"/>
                  <a:pt x="102161" y="41650"/>
                </a:cubicBezTo>
                <a:lnTo>
                  <a:pt x="102133" y="41757"/>
                </a:lnTo>
                <a:lnTo>
                  <a:pt x="103801" y="46536"/>
                </a:lnTo>
                <a:lnTo>
                  <a:pt x="104059" y="45868"/>
                </a:lnTo>
                <a:cubicBezTo>
                  <a:pt x="104317" y="45619"/>
                  <a:pt x="104605" y="45678"/>
                  <a:pt x="104864" y="46103"/>
                </a:cubicBezTo>
                <a:cubicBezTo>
                  <a:pt x="105374" y="46940"/>
                  <a:pt x="105575" y="48928"/>
                  <a:pt x="105302" y="50540"/>
                </a:cubicBezTo>
                <a:cubicBezTo>
                  <a:pt x="105031" y="52140"/>
                  <a:pt x="104391" y="52747"/>
                  <a:pt x="103881" y="51910"/>
                </a:cubicBezTo>
                <a:cubicBezTo>
                  <a:pt x="103493" y="51273"/>
                  <a:pt x="103285" y="49999"/>
                  <a:pt x="103320" y="48727"/>
                </a:cubicBezTo>
                <a:cubicBezTo>
                  <a:pt x="103331" y="48303"/>
                  <a:pt x="103370" y="47879"/>
                  <a:pt x="103438" y="47479"/>
                </a:cubicBezTo>
                <a:lnTo>
                  <a:pt x="103491" y="47340"/>
                </a:lnTo>
                <a:lnTo>
                  <a:pt x="101881" y="42724"/>
                </a:lnTo>
                <a:lnTo>
                  <a:pt x="101822" y="42953"/>
                </a:lnTo>
                <a:cubicBezTo>
                  <a:pt x="101415" y="44000"/>
                  <a:pt x="100834" y="44250"/>
                  <a:pt x="100342" y="43443"/>
                </a:cubicBezTo>
                <a:cubicBezTo>
                  <a:pt x="99848" y="42631"/>
                  <a:pt x="99583" y="40992"/>
                  <a:pt x="99629" y="39352"/>
                </a:cubicBezTo>
                <a:close/>
                <a:moveTo>
                  <a:pt x="97021" y="98759"/>
                </a:moveTo>
                <a:cubicBezTo>
                  <a:pt x="97021" y="97526"/>
                  <a:pt x="97338" y="96549"/>
                  <a:pt x="97733" y="96549"/>
                </a:cubicBezTo>
                <a:cubicBezTo>
                  <a:pt x="98127" y="96549"/>
                  <a:pt x="98444" y="97526"/>
                  <a:pt x="98444" y="98759"/>
                </a:cubicBezTo>
                <a:lnTo>
                  <a:pt x="98370" y="99321"/>
                </a:lnTo>
                <a:lnTo>
                  <a:pt x="101136" y="104064"/>
                </a:lnTo>
                <a:lnTo>
                  <a:pt x="101164" y="103852"/>
                </a:lnTo>
                <a:cubicBezTo>
                  <a:pt x="101293" y="103454"/>
                  <a:pt x="101471" y="103210"/>
                  <a:pt x="101668" y="103210"/>
                </a:cubicBezTo>
                <a:cubicBezTo>
                  <a:pt x="102062" y="103210"/>
                  <a:pt x="102380" y="104187"/>
                  <a:pt x="102380" y="105419"/>
                </a:cubicBezTo>
                <a:cubicBezTo>
                  <a:pt x="102380" y="106652"/>
                  <a:pt x="102062" y="107644"/>
                  <a:pt x="101668" y="107644"/>
                </a:cubicBezTo>
                <a:lnTo>
                  <a:pt x="101499" y="107426"/>
                </a:lnTo>
                <a:lnTo>
                  <a:pt x="98849" y="111928"/>
                </a:lnTo>
                <a:lnTo>
                  <a:pt x="98899" y="112301"/>
                </a:lnTo>
                <a:cubicBezTo>
                  <a:pt x="98899" y="113533"/>
                  <a:pt x="98582" y="114525"/>
                  <a:pt x="98187" y="114525"/>
                </a:cubicBezTo>
                <a:cubicBezTo>
                  <a:pt x="97793" y="114525"/>
                  <a:pt x="97475" y="113533"/>
                  <a:pt x="97475" y="112301"/>
                </a:cubicBezTo>
                <a:cubicBezTo>
                  <a:pt x="97475" y="111068"/>
                  <a:pt x="97793" y="110091"/>
                  <a:pt x="98187" y="110091"/>
                </a:cubicBezTo>
                <a:cubicBezTo>
                  <a:pt x="98384" y="110091"/>
                  <a:pt x="98562" y="110335"/>
                  <a:pt x="98691" y="110734"/>
                </a:cubicBezTo>
                <a:lnTo>
                  <a:pt x="98710" y="110879"/>
                </a:lnTo>
                <a:lnTo>
                  <a:pt x="101134" y="106765"/>
                </a:lnTo>
                <a:lnTo>
                  <a:pt x="100956" y="105419"/>
                </a:lnTo>
                <a:lnTo>
                  <a:pt x="100997" y="105111"/>
                </a:lnTo>
                <a:lnTo>
                  <a:pt x="98220" y="100354"/>
                </a:lnTo>
                <a:lnTo>
                  <a:pt x="97984" y="100659"/>
                </a:lnTo>
                <a:lnTo>
                  <a:pt x="98331" y="109446"/>
                </a:lnTo>
                <a:cubicBezTo>
                  <a:pt x="98340" y="109673"/>
                  <a:pt x="98285" y="109900"/>
                  <a:pt x="98207" y="109943"/>
                </a:cubicBezTo>
                <a:cubicBezTo>
                  <a:pt x="98124" y="109957"/>
                  <a:pt x="98050" y="109787"/>
                  <a:pt x="98046" y="109531"/>
                </a:cubicBezTo>
                <a:lnTo>
                  <a:pt x="97706" y="100948"/>
                </a:lnTo>
                <a:lnTo>
                  <a:pt x="97229" y="100333"/>
                </a:lnTo>
                <a:cubicBezTo>
                  <a:pt x="97100" y="99931"/>
                  <a:pt x="97021" y="99375"/>
                  <a:pt x="97021" y="98759"/>
                </a:cubicBezTo>
                <a:close/>
                <a:moveTo>
                  <a:pt x="95429" y="76699"/>
                </a:moveTo>
                <a:cubicBezTo>
                  <a:pt x="95776" y="74646"/>
                  <a:pt x="96594" y="73848"/>
                  <a:pt x="97254" y="74931"/>
                </a:cubicBezTo>
                <a:cubicBezTo>
                  <a:pt x="97417" y="75200"/>
                  <a:pt x="97556" y="75561"/>
                  <a:pt x="97666" y="75983"/>
                </a:cubicBezTo>
                <a:lnTo>
                  <a:pt x="97821" y="76899"/>
                </a:lnTo>
                <a:lnTo>
                  <a:pt x="99654" y="76134"/>
                </a:lnTo>
                <a:lnTo>
                  <a:pt x="99671" y="75306"/>
                </a:lnTo>
                <a:cubicBezTo>
                  <a:pt x="99821" y="74293"/>
                  <a:pt x="100201" y="73883"/>
                  <a:pt x="100514" y="74349"/>
                </a:cubicBezTo>
                <a:cubicBezTo>
                  <a:pt x="100836" y="74829"/>
                  <a:pt x="100967" y="76013"/>
                  <a:pt x="100816" y="76993"/>
                </a:cubicBezTo>
                <a:cubicBezTo>
                  <a:pt x="100666" y="78006"/>
                  <a:pt x="100286" y="78416"/>
                  <a:pt x="99971" y="77930"/>
                </a:cubicBezTo>
                <a:lnTo>
                  <a:pt x="99684" y="76955"/>
                </a:lnTo>
                <a:lnTo>
                  <a:pt x="97898" y="77712"/>
                </a:lnTo>
                <a:lnTo>
                  <a:pt x="97809" y="80607"/>
                </a:lnTo>
                <a:lnTo>
                  <a:pt x="97781" y="80714"/>
                </a:lnTo>
                <a:lnTo>
                  <a:pt x="99449" y="85493"/>
                </a:lnTo>
                <a:lnTo>
                  <a:pt x="99706" y="84825"/>
                </a:lnTo>
                <a:cubicBezTo>
                  <a:pt x="99964" y="84576"/>
                  <a:pt x="100253" y="84636"/>
                  <a:pt x="100511" y="85060"/>
                </a:cubicBezTo>
                <a:cubicBezTo>
                  <a:pt x="101021" y="85897"/>
                  <a:pt x="101222" y="87885"/>
                  <a:pt x="100949" y="89497"/>
                </a:cubicBezTo>
                <a:cubicBezTo>
                  <a:pt x="100678" y="91097"/>
                  <a:pt x="100038" y="91704"/>
                  <a:pt x="99529" y="90867"/>
                </a:cubicBezTo>
                <a:cubicBezTo>
                  <a:pt x="99011" y="90017"/>
                  <a:pt x="98814" y="88036"/>
                  <a:pt x="99085" y="86436"/>
                </a:cubicBezTo>
                <a:lnTo>
                  <a:pt x="99139" y="86297"/>
                </a:lnTo>
                <a:lnTo>
                  <a:pt x="97529" y="81681"/>
                </a:lnTo>
                <a:lnTo>
                  <a:pt x="97469" y="81910"/>
                </a:lnTo>
                <a:cubicBezTo>
                  <a:pt x="97062" y="82957"/>
                  <a:pt x="96481" y="83207"/>
                  <a:pt x="95990" y="82400"/>
                </a:cubicBezTo>
                <a:cubicBezTo>
                  <a:pt x="95330" y="81318"/>
                  <a:pt x="95079" y="78764"/>
                  <a:pt x="95429" y="76699"/>
                </a:cubicBezTo>
                <a:close/>
                <a:moveTo>
                  <a:pt x="92717" y="38870"/>
                </a:moveTo>
                <a:cubicBezTo>
                  <a:pt x="92692" y="37640"/>
                  <a:pt x="92988" y="36587"/>
                  <a:pt x="93382" y="36508"/>
                </a:cubicBezTo>
                <a:lnTo>
                  <a:pt x="93554" y="36691"/>
                </a:lnTo>
                <a:lnTo>
                  <a:pt x="96106" y="31670"/>
                </a:lnTo>
                <a:lnTo>
                  <a:pt x="96049" y="31308"/>
                </a:lnTo>
                <a:cubicBezTo>
                  <a:pt x="96024" y="30078"/>
                  <a:pt x="96320" y="29025"/>
                  <a:pt x="96714" y="28947"/>
                </a:cubicBezTo>
                <a:cubicBezTo>
                  <a:pt x="97107" y="28868"/>
                  <a:pt x="97444" y="29794"/>
                  <a:pt x="97470" y="31024"/>
                </a:cubicBezTo>
                <a:cubicBezTo>
                  <a:pt x="97495" y="32254"/>
                  <a:pt x="97199" y="33293"/>
                  <a:pt x="96805" y="33372"/>
                </a:cubicBezTo>
                <a:cubicBezTo>
                  <a:pt x="96608" y="33411"/>
                  <a:pt x="96426" y="33202"/>
                  <a:pt x="96289" y="32831"/>
                </a:cubicBezTo>
                <a:lnTo>
                  <a:pt x="96267" y="32689"/>
                </a:lnTo>
                <a:lnTo>
                  <a:pt x="93933" y="37278"/>
                </a:lnTo>
                <a:lnTo>
                  <a:pt x="94138" y="38586"/>
                </a:lnTo>
                <a:lnTo>
                  <a:pt x="94103" y="38902"/>
                </a:lnTo>
                <a:lnTo>
                  <a:pt x="96972" y="43095"/>
                </a:lnTo>
                <a:lnTo>
                  <a:pt x="97202" y="42744"/>
                </a:lnTo>
                <a:lnTo>
                  <a:pt x="96675" y="34043"/>
                </a:lnTo>
                <a:cubicBezTo>
                  <a:pt x="96661" y="33819"/>
                  <a:pt x="96711" y="33581"/>
                  <a:pt x="96788" y="33523"/>
                </a:cubicBezTo>
                <a:cubicBezTo>
                  <a:pt x="96871" y="33493"/>
                  <a:pt x="96948" y="33648"/>
                  <a:pt x="96958" y="33902"/>
                </a:cubicBezTo>
                <a:lnTo>
                  <a:pt x="97474" y="42400"/>
                </a:lnTo>
                <a:lnTo>
                  <a:pt x="97962" y="42918"/>
                </a:lnTo>
                <a:cubicBezTo>
                  <a:pt x="98098" y="43294"/>
                  <a:pt x="98189" y="43833"/>
                  <a:pt x="98202" y="44448"/>
                </a:cubicBezTo>
                <a:cubicBezTo>
                  <a:pt x="98227" y="45678"/>
                  <a:pt x="97930" y="46716"/>
                  <a:pt x="97537" y="46795"/>
                </a:cubicBezTo>
                <a:cubicBezTo>
                  <a:pt x="97143" y="46874"/>
                  <a:pt x="96807" y="45962"/>
                  <a:pt x="96781" y="44732"/>
                </a:cubicBezTo>
                <a:lnTo>
                  <a:pt x="96844" y="44156"/>
                </a:lnTo>
                <a:lnTo>
                  <a:pt x="93986" y="39974"/>
                </a:lnTo>
                <a:lnTo>
                  <a:pt x="93962" y="40191"/>
                </a:lnTo>
                <a:cubicBezTo>
                  <a:pt x="93842" y="40614"/>
                  <a:pt x="93670" y="40894"/>
                  <a:pt x="93473" y="40933"/>
                </a:cubicBezTo>
                <a:cubicBezTo>
                  <a:pt x="93079" y="41012"/>
                  <a:pt x="92743" y="40100"/>
                  <a:pt x="92717" y="38870"/>
                </a:cubicBezTo>
                <a:close/>
                <a:moveTo>
                  <a:pt x="91001" y="51354"/>
                </a:moveTo>
                <a:cubicBezTo>
                  <a:pt x="91001" y="49546"/>
                  <a:pt x="91477" y="48079"/>
                  <a:pt x="92053" y="48079"/>
                </a:cubicBezTo>
                <a:cubicBezTo>
                  <a:pt x="92638" y="48079"/>
                  <a:pt x="93109" y="49546"/>
                  <a:pt x="93109" y="51354"/>
                </a:cubicBezTo>
                <a:lnTo>
                  <a:pt x="93082" y="51556"/>
                </a:lnTo>
                <a:lnTo>
                  <a:pt x="95533" y="53578"/>
                </a:lnTo>
                <a:lnTo>
                  <a:pt x="95698" y="52325"/>
                </a:lnTo>
                <a:cubicBezTo>
                  <a:pt x="95941" y="51560"/>
                  <a:pt x="96276" y="51087"/>
                  <a:pt x="96646" y="51087"/>
                </a:cubicBezTo>
                <a:cubicBezTo>
                  <a:pt x="97019" y="51087"/>
                  <a:pt x="97356" y="51560"/>
                  <a:pt x="97601" y="52325"/>
                </a:cubicBezTo>
                <a:lnTo>
                  <a:pt x="97788" y="53196"/>
                </a:lnTo>
                <a:lnTo>
                  <a:pt x="99964" y="49994"/>
                </a:lnTo>
                <a:lnTo>
                  <a:pt x="99912" y="49365"/>
                </a:lnTo>
                <a:cubicBezTo>
                  <a:pt x="99958" y="48408"/>
                  <a:pt x="100239" y="47766"/>
                  <a:pt x="100538" y="47895"/>
                </a:cubicBezTo>
                <a:cubicBezTo>
                  <a:pt x="100841" y="48037"/>
                  <a:pt x="101053" y="48908"/>
                  <a:pt x="101007" y="49836"/>
                </a:cubicBezTo>
                <a:cubicBezTo>
                  <a:pt x="100966" y="50792"/>
                  <a:pt x="100685" y="51448"/>
                  <a:pt x="100381" y="51320"/>
                </a:cubicBezTo>
                <a:lnTo>
                  <a:pt x="100072" y="50752"/>
                </a:lnTo>
                <a:lnTo>
                  <a:pt x="97907" y="53934"/>
                </a:lnTo>
                <a:lnTo>
                  <a:pt x="97996" y="55315"/>
                </a:lnTo>
                <a:cubicBezTo>
                  <a:pt x="97996" y="57056"/>
                  <a:pt x="97656" y="58556"/>
                  <a:pt x="97171" y="59198"/>
                </a:cubicBezTo>
                <a:lnTo>
                  <a:pt x="97083" y="59253"/>
                </a:lnTo>
                <a:lnTo>
                  <a:pt x="97362" y="66295"/>
                </a:lnTo>
                <a:lnTo>
                  <a:pt x="97828" y="66890"/>
                </a:lnTo>
                <a:cubicBezTo>
                  <a:pt x="97957" y="67289"/>
                  <a:pt x="98036" y="67841"/>
                  <a:pt x="98036" y="68457"/>
                </a:cubicBezTo>
                <a:cubicBezTo>
                  <a:pt x="98036" y="69690"/>
                  <a:pt x="97719" y="70681"/>
                  <a:pt x="97324" y="70681"/>
                </a:cubicBezTo>
                <a:cubicBezTo>
                  <a:pt x="96930" y="70681"/>
                  <a:pt x="96613" y="69690"/>
                  <a:pt x="96613" y="68457"/>
                </a:cubicBezTo>
                <a:cubicBezTo>
                  <a:pt x="96613" y="67841"/>
                  <a:pt x="96692" y="67289"/>
                  <a:pt x="96821" y="66890"/>
                </a:cubicBezTo>
                <a:lnTo>
                  <a:pt x="97083" y="66555"/>
                </a:lnTo>
                <a:lnTo>
                  <a:pt x="96801" y="59432"/>
                </a:lnTo>
                <a:lnTo>
                  <a:pt x="96646" y="59530"/>
                </a:lnTo>
                <a:cubicBezTo>
                  <a:pt x="96276" y="59530"/>
                  <a:pt x="95941" y="59056"/>
                  <a:pt x="95698" y="58293"/>
                </a:cubicBezTo>
                <a:lnTo>
                  <a:pt x="95635" y="57998"/>
                </a:lnTo>
                <a:lnTo>
                  <a:pt x="94147" y="61295"/>
                </a:lnTo>
                <a:lnTo>
                  <a:pt x="94257" y="62051"/>
                </a:lnTo>
                <a:cubicBezTo>
                  <a:pt x="94275" y="63166"/>
                  <a:pt x="94001" y="64080"/>
                  <a:pt x="93653" y="64123"/>
                </a:cubicBezTo>
                <a:cubicBezTo>
                  <a:pt x="93297" y="64166"/>
                  <a:pt x="93004" y="63309"/>
                  <a:pt x="92991" y="62223"/>
                </a:cubicBezTo>
                <a:cubicBezTo>
                  <a:pt x="92972" y="61108"/>
                  <a:pt x="93247" y="60194"/>
                  <a:pt x="93599" y="60165"/>
                </a:cubicBezTo>
                <a:lnTo>
                  <a:pt x="93998" y="60612"/>
                </a:lnTo>
                <a:lnTo>
                  <a:pt x="95485" y="57302"/>
                </a:lnTo>
                <a:lnTo>
                  <a:pt x="95411" y="56953"/>
                </a:lnTo>
                <a:cubicBezTo>
                  <a:pt x="95343" y="56449"/>
                  <a:pt x="95305" y="55896"/>
                  <a:pt x="95305" y="55315"/>
                </a:cubicBezTo>
                <a:lnTo>
                  <a:pt x="95381" y="54738"/>
                </a:lnTo>
                <a:lnTo>
                  <a:pt x="92928" y="52717"/>
                </a:lnTo>
                <a:lnTo>
                  <a:pt x="92800" y="53682"/>
                </a:lnTo>
                <a:cubicBezTo>
                  <a:pt x="92609" y="54277"/>
                  <a:pt x="92345" y="54643"/>
                  <a:pt x="92053" y="54643"/>
                </a:cubicBezTo>
                <a:cubicBezTo>
                  <a:pt x="91477" y="54643"/>
                  <a:pt x="91001" y="53177"/>
                  <a:pt x="91001" y="51354"/>
                </a:cubicBezTo>
                <a:close/>
                <a:moveTo>
                  <a:pt x="88365" y="77827"/>
                </a:moveTo>
                <a:cubicBezTo>
                  <a:pt x="88339" y="76597"/>
                  <a:pt x="88636" y="75544"/>
                  <a:pt x="89029" y="75465"/>
                </a:cubicBezTo>
                <a:lnTo>
                  <a:pt x="89202" y="75648"/>
                </a:lnTo>
                <a:lnTo>
                  <a:pt x="91754" y="70627"/>
                </a:lnTo>
                <a:lnTo>
                  <a:pt x="91697" y="70265"/>
                </a:lnTo>
                <a:cubicBezTo>
                  <a:pt x="91671" y="69035"/>
                  <a:pt x="91968" y="67982"/>
                  <a:pt x="92361" y="67904"/>
                </a:cubicBezTo>
                <a:cubicBezTo>
                  <a:pt x="92755" y="67825"/>
                  <a:pt x="93092" y="68752"/>
                  <a:pt x="93117" y="69981"/>
                </a:cubicBezTo>
                <a:cubicBezTo>
                  <a:pt x="93143" y="71211"/>
                  <a:pt x="92846" y="72250"/>
                  <a:pt x="92452" y="72329"/>
                </a:cubicBezTo>
                <a:cubicBezTo>
                  <a:pt x="92256" y="72368"/>
                  <a:pt x="92073" y="72160"/>
                  <a:pt x="91936" y="71788"/>
                </a:cubicBezTo>
                <a:lnTo>
                  <a:pt x="91914" y="71646"/>
                </a:lnTo>
                <a:lnTo>
                  <a:pt x="89580" y="76235"/>
                </a:lnTo>
                <a:lnTo>
                  <a:pt x="89785" y="77543"/>
                </a:lnTo>
                <a:lnTo>
                  <a:pt x="89751" y="77859"/>
                </a:lnTo>
                <a:lnTo>
                  <a:pt x="92619" y="82052"/>
                </a:lnTo>
                <a:lnTo>
                  <a:pt x="92849" y="81701"/>
                </a:lnTo>
                <a:lnTo>
                  <a:pt x="92322" y="73001"/>
                </a:lnTo>
                <a:cubicBezTo>
                  <a:pt x="92308" y="72776"/>
                  <a:pt x="92359" y="72538"/>
                  <a:pt x="92436" y="72480"/>
                </a:cubicBezTo>
                <a:cubicBezTo>
                  <a:pt x="92518" y="72450"/>
                  <a:pt x="92595" y="72605"/>
                  <a:pt x="92605" y="72859"/>
                </a:cubicBezTo>
                <a:lnTo>
                  <a:pt x="93121" y="81357"/>
                </a:lnTo>
                <a:lnTo>
                  <a:pt x="93609" y="81875"/>
                </a:lnTo>
                <a:cubicBezTo>
                  <a:pt x="93746" y="82251"/>
                  <a:pt x="93836" y="82790"/>
                  <a:pt x="93849" y="83405"/>
                </a:cubicBezTo>
                <a:cubicBezTo>
                  <a:pt x="93874" y="84635"/>
                  <a:pt x="93578" y="85673"/>
                  <a:pt x="93184" y="85752"/>
                </a:cubicBezTo>
                <a:cubicBezTo>
                  <a:pt x="92791" y="85831"/>
                  <a:pt x="92454" y="84919"/>
                  <a:pt x="92429" y="83689"/>
                </a:cubicBezTo>
                <a:lnTo>
                  <a:pt x="92491" y="83113"/>
                </a:lnTo>
                <a:lnTo>
                  <a:pt x="89633" y="78932"/>
                </a:lnTo>
                <a:lnTo>
                  <a:pt x="89610" y="79148"/>
                </a:lnTo>
                <a:cubicBezTo>
                  <a:pt x="89490" y="79571"/>
                  <a:pt x="89317" y="79851"/>
                  <a:pt x="89120" y="79890"/>
                </a:cubicBezTo>
                <a:cubicBezTo>
                  <a:pt x="88727" y="79969"/>
                  <a:pt x="88390" y="79057"/>
                  <a:pt x="88365" y="77827"/>
                </a:cubicBezTo>
                <a:close/>
                <a:moveTo>
                  <a:pt x="86649" y="90311"/>
                </a:moveTo>
                <a:cubicBezTo>
                  <a:pt x="86649" y="88503"/>
                  <a:pt x="87124" y="87037"/>
                  <a:pt x="87700" y="87037"/>
                </a:cubicBezTo>
                <a:cubicBezTo>
                  <a:pt x="88285" y="87037"/>
                  <a:pt x="88756" y="88503"/>
                  <a:pt x="88756" y="90311"/>
                </a:cubicBezTo>
                <a:lnTo>
                  <a:pt x="88729" y="90513"/>
                </a:lnTo>
                <a:lnTo>
                  <a:pt x="91181" y="92535"/>
                </a:lnTo>
                <a:lnTo>
                  <a:pt x="91345" y="91282"/>
                </a:lnTo>
                <a:cubicBezTo>
                  <a:pt x="91588" y="90517"/>
                  <a:pt x="91923" y="90044"/>
                  <a:pt x="92294" y="90044"/>
                </a:cubicBezTo>
                <a:cubicBezTo>
                  <a:pt x="92666" y="90044"/>
                  <a:pt x="93004" y="90517"/>
                  <a:pt x="93248" y="91282"/>
                </a:cubicBezTo>
                <a:lnTo>
                  <a:pt x="93435" y="92153"/>
                </a:lnTo>
                <a:lnTo>
                  <a:pt x="95611" y="88951"/>
                </a:lnTo>
                <a:lnTo>
                  <a:pt x="95560" y="88322"/>
                </a:lnTo>
                <a:cubicBezTo>
                  <a:pt x="95606" y="87366"/>
                  <a:pt x="95886" y="86723"/>
                  <a:pt x="96185" y="86852"/>
                </a:cubicBezTo>
                <a:cubicBezTo>
                  <a:pt x="96489" y="86995"/>
                  <a:pt x="96700" y="87865"/>
                  <a:pt x="96654" y="88793"/>
                </a:cubicBezTo>
                <a:cubicBezTo>
                  <a:pt x="96613" y="89749"/>
                  <a:pt x="96332" y="90405"/>
                  <a:pt x="96029" y="90277"/>
                </a:cubicBezTo>
                <a:lnTo>
                  <a:pt x="95719" y="89710"/>
                </a:lnTo>
                <a:lnTo>
                  <a:pt x="93554" y="92891"/>
                </a:lnTo>
                <a:lnTo>
                  <a:pt x="93643" y="94272"/>
                </a:lnTo>
                <a:cubicBezTo>
                  <a:pt x="93643" y="96013"/>
                  <a:pt x="93303" y="97513"/>
                  <a:pt x="92819" y="98155"/>
                </a:cubicBezTo>
                <a:lnTo>
                  <a:pt x="92731" y="98210"/>
                </a:lnTo>
                <a:lnTo>
                  <a:pt x="93009" y="105252"/>
                </a:lnTo>
                <a:lnTo>
                  <a:pt x="93476" y="105847"/>
                </a:lnTo>
                <a:cubicBezTo>
                  <a:pt x="93604" y="106246"/>
                  <a:pt x="93684" y="106798"/>
                  <a:pt x="93684" y="107414"/>
                </a:cubicBezTo>
                <a:cubicBezTo>
                  <a:pt x="93684" y="108647"/>
                  <a:pt x="93366" y="109638"/>
                  <a:pt x="92972" y="109638"/>
                </a:cubicBezTo>
                <a:cubicBezTo>
                  <a:pt x="92577" y="109638"/>
                  <a:pt x="92260" y="108647"/>
                  <a:pt x="92260" y="107414"/>
                </a:cubicBezTo>
                <a:cubicBezTo>
                  <a:pt x="92260" y="106798"/>
                  <a:pt x="92339" y="106246"/>
                  <a:pt x="92468" y="105847"/>
                </a:cubicBezTo>
                <a:lnTo>
                  <a:pt x="92731" y="105512"/>
                </a:lnTo>
                <a:lnTo>
                  <a:pt x="92448" y="98389"/>
                </a:lnTo>
                <a:lnTo>
                  <a:pt x="92294" y="98487"/>
                </a:lnTo>
                <a:cubicBezTo>
                  <a:pt x="91923" y="98487"/>
                  <a:pt x="91588" y="98014"/>
                  <a:pt x="91345" y="97250"/>
                </a:cubicBezTo>
                <a:lnTo>
                  <a:pt x="91282" y="96955"/>
                </a:lnTo>
                <a:lnTo>
                  <a:pt x="89794" y="100252"/>
                </a:lnTo>
                <a:lnTo>
                  <a:pt x="89904" y="101008"/>
                </a:lnTo>
                <a:cubicBezTo>
                  <a:pt x="89922" y="102123"/>
                  <a:pt x="89648" y="103037"/>
                  <a:pt x="89301" y="103080"/>
                </a:cubicBezTo>
                <a:cubicBezTo>
                  <a:pt x="88944" y="103123"/>
                  <a:pt x="88652" y="102266"/>
                  <a:pt x="88638" y="101180"/>
                </a:cubicBezTo>
                <a:cubicBezTo>
                  <a:pt x="88620" y="100065"/>
                  <a:pt x="88894" y="99151"/>
                  <a:pt x="89246" y="99122"/>
                </a:cubicBezTo>
                <a:lnTo>
                  <a:pt x="89645" y="99569"/>
                </a:lnTo>
                <a:lnTo>
                  <a:pt x="91133" y="96259"/>
                </a:lnTo>
                <a:lnTo>
                  <a:pt x="91058" y="95910"/>
                </a:lnTo>
                <a:cubicBezTo>
                  <a:pt x="90990" y="95406"/>
                  <a:pt x="90953" y="94853"/>
                  <a:pt x="90953" y="94272"/>
                </a:cubicBezTo>
                <a:lnTo>
                  <a:pt x="91029" y="93695"/>
                </a:lnTo>
                <a:lnTo>
                  <a:pt x="88575" y="91674"/>
                </a:lnTo>
                <a:lnTo>
                  <a:pt x="88447" y="92639"/>
                </a:lnTo>
                <a:cubicBezTo>
                  <a:pt x="88257" y="93234"/>
                  <a:pt x="87993" y="93600"/>
                  <a:pt x="87700" y="93600"/>
                </a:cubicBezTo>
                <a:cubicBezTo>
                  <a:pt x="87124" y="93600"/>
                  <a:pt x="86649" y="92134"/>
                  <a:pt x="86649" y="90311"/>
                </a:cubicBezTo>
                <a:close/>
                <a:moveTo>
                  <a:pt x="84572" y="35198"/>
                </a:moveTo>
                <a:cubicBezTo>
                  <a:pt x="84804" y="33540"/>
                  <a:pt x="85428" y="32789"/>
                  <a:pt x="85956" y="33506"/>
                </a:cubicBezTo>
                <a:cubicBezTo>
                  <a:pt x="86492" y="34236"/>
                  <a:pt x="86736" y="36166"/>
                  <a:pt x="86503" y="37824"/>
                </a:cubicBezTo>
                <a:lnTo>
                  <a:pt x="86453" y="37975"/>
                </a:lnTo>
                <a:lnTo>
                  <a:pt x="88167" y="42210"/>
                </a:lnTo>
                <a:lnTo>
                  <a:pt x="88222" y="41968"/>
                </a:lnTo>
                <a:cubicBezTo>
                  <a:pt x="88603" y="40831"/>
                  <a:pt x="89176" y="40448"/>
                  <a:pt x="89686" y="41141"/>
                </a:cubicBezTo>
                <a:cubicBezTo>
                  <a:pt x="90369" y="42070"/>
                  <a:pt x="90679" y="44558"/>
                  <a:pt x="90379" y="46699"/>
                </a:cubicBezTo>
                <a:cubicBezTo>
                  <a:pt x="90081" y="48826"/>
                  <a:pt x="89284" y="49808"/>
                  <a:pt x="88601" y="48879"/>
                </a:cubicBezTo>
                <a:cubicBezTo>
                  <a:pt x="88431" y="48648"/>
                  <a:pt x="88285" y="48320"/>
                  <a:pt x="88165" y="47924"/>
                </a:cubicBezTo>
                <a:lnTo>
                  <a:pt x="87988" y="47046"/>
                </a:lnTo>
                <a:lnTo>
                  <a:pt x="86178" y="48228"/>
                </a:lnTo>
                <a:lnTo>
                  <a:pt x="86182" y="49058"/>
                </a:lnTo>
                <a:cubicBezTo>
                  <a:pt x="86055" y="50102"/>
                  <a:pt x="85687" y="50599"/>
                  <a:pt x="85363" y="50205"/>
                </a:cubicBezTo>
                <a:cubicBezTo>
                  <a:pt x="85030" y="49800"/>
                  <a:pt x="84872" y="48650"/>
                  <a:pt x="84999" y="47637"/>
                </a:cubicBezTo>
                <a:cubicBezTo>
                  <a:pt x="85126" y="46593"/>
                  <a:pt x="85494" y="46097"/>
                  <a:pt x="85821" y="46509"/>
                </a:cubicBezTo>
                <a:lnTo>
                  <a:pt x="86129" y="47417"/>
                </a:lnTo>
                <a:lnTo>
                  <a:pt x="87893" y="46253"/>
                </a:lnTo>
                <a:lnTo>
                  <a:pt x="87914" y="43346"/>
                </a:lnTo>
                <a:lnTo>
                  <a:pt x="87939" y="43233"/>
                </a:lnTo>
                <a:lnTo>
                  <a:pt x="86163" y="38847"/>
                </a:lnTo>
                <a:lnTo>
                  <a:pt x="85922" y="39573"/>
                </a:lnTo>
                <a:cubicBezTo>
                  <a:pt x="85670" y="39880"/>
                  <a:pt x="85381" y="39887"/>
                  <a:pt x="85113" y="39522"/>
                </a:cubicBezTo>
                <a:cubicBezTo>
                  <a:pt x="84585" y="38804"/>
                  <a:pt x="84338" y="36868"/>
                  <a:pt x="84572" y="35198"/>
                </a:cubicBezTo>
                <a:close/>
                <a:moveTo>
                  <a:pt x="81588" y="60295"/>
                </a:moveTo>
                <a:cubicBezTo>
                  <a:pt x="81586" y="59727"/>
                  <a:pt x="81653" y="59157"/>
                  <a:pt x="81790" y="58717"/>
                </a:cubicBezTo>
                <a:cubicBezTo>
                  <a:pt x="82065" y="57837"/>
                  <a:pt x="82515" y="57820"/>
                  <a:pt x="82798" y="58679"/>
                </a:cubicBezTo>
                <a:cubicBezTo>
                  <a:pt x="82940" y="59109"/>
                  <a:pt x="83012" y="59672"/>
                  <a:pt x="83014" y="60237"/>
                </a:cubicBezTo>
                <a:lnTo>
                  <a:pt x="82908" y="61056"/>
                </a:lnTo>
                <a:lnTo>
                  <a:pt x="84769" y="65454"/>
                </a:lnTo>
                <a:lnTo>
                  <a:pt x="84829" y="64980"/>
                </a:lnTo>
                <a:cubicBezTo>
                  <a:pt x="85087" y="64153"/>
                  <a:pt x="85430" y="63735"/>
                  <a:pt x="85775" y="63726"/>
                </a:cubicBezTo>
                <a:lnTo>
                  <a:pt x="85887" y="63791"/>
                </a:lnTo>
                <a:lnTo>
                  <a:pt x="86166" y="58171"/>
                </a:lnTo>
                <a:lnTo>
                  <a:pt x="85915" y="57888"/>
                </a:lnTo>
                <a:cubicBezTo>
                  <a:pt x="85781" y="57520"/>
                  <a:pt x="85709" y="57023"/>
                  <a:pt x="85699" y="56518"/>
                </a:cubicBezTo>
                <a:cubicBezTo>
                  <a:pt x="85690" y="56013"/>
                  <a:pt x="85743" y="55499"/>
                  <a:pt x="85859" y="55096"/>
                </a:cubicBezTo>
                <a:cubicBezTo>
                  <a:pt x="86098" y="54270"/>
                  <a:pt x="86499" y="54215"/>
                  <a:pt x="86759" y="54942"/>
                </a:cubicBezTo>
                <a:cubicBezTo>
                  <a:pt x="87028" y="55678"/>
                  <a:pt x="87047" y="56928"/>
                  <a:pt x="86808" y="57734"/>
                </a:cubicBezTo>
                <a:lnTo>
                  <a:pt x="86427" y="58314"/>
                </a:lnTo>
                <a:lnTo>
                  <a:pt x="86151" y="63943"/>
                </a:lnTo>
                <a:lnTo>
                  <a:pt x="86283" y="64019"/>
                </a:lnTo>
                <a:cubicBezTo>
                  <a:pt x="86447" y="64220"/>
                  <a:pt x="86600" y="64522"/>
                  <a:pt x="86734" y="64926"/>
                </a:cubicBezTo>
                <a:lnTo>
                  <a:pt x="86846" y="65437"/>
                </a:lnTo>
                <a:lnTo>
                  <a:pt x="88990" y="61432"/>
                </a:lnTo>
                <a:lnTo>
                  <a:pt x="88857" y="60473"/>
                </a:lnTo>
                <a:cubicBezTo>
                  <a:pt x="88853" y="59632"/>
                  <a:pt x="88953" y="58787"/>
                  <a:pt x="89157" y="58134"/>
                </a:cubicBezTo>
                <a:cubicBezTo>
                  <a:pt x="89558" y="56848"/>
                  <a:pt x="90227" y="56810"/>
                  <a:pt x="90647" y="58081"/>
                </a:cubicBezTo>
                <a:cubicBezTo>
                  <a:pt x="91063" y="59342"/>
                  <a:pt x="91069" y="61426"/>
                  <a:pt x="90667" y="62712"/>
                </a:cubicBezTo>
                <a:cubicBezTo>
                  <a:pt x="90259" y="64018"/>
                  <a:pt x="89593" y="64046"/>
                  <a:pt x="89177" y="62785"/>
                </a:cubicBezTo>
                <a:lnTo>
                  <a:pt x="89149" y="62585"/>
                </a:lnTo>
                <a:lnTo>
                  <a:pt x="87052" y="66501"/>
                </a:lnTo>
                <a:lnTo>
                  <a:pt x="87148" y="67888"/>
                </a:lnTo>
                <a:cubicBezTo>
                  <a:pt x="87155" y="68963"/>
                  <a:pt x="87030" y="70042"/>
                  <a:pt x="86772" y="70869"/>
                </a:cubicBezTo>
                <a:cubicBezTo>
                  <a:pt x="86252" y="72533"/>
                  <a:pt x="85394" y="72561"/>
                  <a:pt x="84857" y="70933"/>
                </a:cubicBezTo>
                <a:cubicBezTo>
                  <a:pt x="84590" y="70123"/>
                  <a:pt x="84453" y="69051"/>
                  <a:pt x="84448" y="67973"/>
                </a:cubicBezTo>
                <a:lnTo>
                  <a:pt x="84659" y="66317"/>
                </a:lnTo>
                <a:lnTo>
                  <a:pt x="82773" y="61859"/>
                </a:lnTo>
                <a:lnTo>
                  <a:pt x="82311" y="62486"/>
                </a:lnTo>
                <a:cubicBezTo>
                  <a:pt x="82130" y="62495"/>
                  <a:pt x="81947" y="62287"/>
                  <a:pt x="81805" y="61857"/>
                </a:cubicBezTo>
                <a:cubicBezTo>
                  <a:pt x="81664" y="61427"/>
                  <a:pt x="81591" y="60862"/>
                  <a:pt x="81588" y="60295"/>
                </a:cubicBezTo>
                <a:close/>
                <a:moveTo>
                  <a:pt x="80219" y="74155"/>
                </a:moveTo>
                <a:cubicBezTo>
                  <a:pt x="80452" y="72497"/>
                  <a:pt x="81076" y="71746"/>
                  <a:pt x="81604" y="72464"/>
                </a:cubicBezTo>
                <a:cubicBezTo>
                  <a:pt x="82140" y="73193"/>
                  <a:pt x="82383" y="75123"/>
                  <a:pt x="82151" y="76781"/>
                </a:cubicBezTo>
                <a:lnTo>
                  <a:pt x="82100" y="76932"/>
                </a:lnTo>
                <a:lnTo>
                  <a:pt x="83815" y="81168"/>
                </a:lnTo>
                <a:lnTo>
                  <a:pt x="83869" y="80926"/>
                </a:lnTo>
                <a:cubicBezTo>
                  <a:pt x="84250" y="79788"/>
                  <a:pt x="84824" y="79406"/>
                  <a:pt x="85333" y="80098"/>
                </a:cubicBezTo>
                <a:cubicBezTo>
                  <a:pt x="86016" y="81027"/>
                  <a:pt x="86327" y="83516"/>
                  <a:pt x="86027" y="85656"/>
                </a:cubicBezTo>
                <a:cubicBezTo>
                  <a:pt x="85729" y="87783"/>
                  <a:pt x="84932" y="88765"/>
                  <a:pt x="84248" y="87836"/>
                </a:cubicBezTo>
                <a:cubicBezTo>
                  <a:pt x="84079" y="87605"/>
                  <a:pt x="83932" y="87277"/>
                  <a:pt x="83813" y="86881"/>
                </a:cubicBezTo>
                <a:lnTo>
                  <a:pt x="83636" y="86003"/>
                </a:lnTo>
                <a:lnTo>
                  <a:pt x="81826" y="87185"/>
                </a:lnTo>
                <a:lnTo>
                  <a:pt x="81829" y="88015"/>
                </a:lnTo>
                <a:cubicBezTo>
                  <a:pt x="81703" y="89059"/>
                  <a:pt x="81334" y="89556"/>
                  <a:pt x="81010" y="89162"/>
                </a:cubicBezTo>
                <a:cubicBezTo>
                  <a:pt x="80678" y="88757"/>
                  <a:pt x="80520" y="87607"/>
                  <a:pt x="80647" y="86594"/>
                </a:cubicBezTo>
                <a:cubicBezTo>
                  <a:pt x="80773" y="85550"/>
                  <a:pt x="81142" y="85054"/>
                  <a:pt x="81468" y="85466"/>
                </a:cubicBezTo>
                <a:lnTo>
                  <a:pt x="81777" y="86374"/>
                </a:lnTo>
                <a:lnTo>
                  <a:pt x="83541" y="85210"/>
                </a:lnTo>
                <a:lnTo>
                  <a:pt x="83561" y="82303"/>
                </a:lnTo>
                <a:lnTo>
                  <a:pt x="83586" y="82190"/>
                </a:lnTo>
                <a:lnTo>
                  <a:pt x="81810" y="77804"/>
                </a:lnTo>
                <a:lnTo>
                  <a:pt x="81569" y="78530"/>
                </a:lnTo>
                <a:cubicBezTo>
                  <a:pt x="81318" y="78837"/>
                  <a:pt x="81029" y="78844"/>
                  <a:pt x="80761" y="78479"/>
                </a:cubicBezTo>
                <a:cubicBezTo>
                  <a:pt x="80233" y="77761"/>
                  <a:pt x="79985" y="75825"/>
                  <a:pt x="80219" y="74155"/>
                </a:cubicBezTo>
                <a:close/>
                <a:moveTo>
                  <a:pt x="77236" y="99252"/>
                </a:moveTo>
                <a:cubicBezTo>
                  <a:pt x="77233" y="98685"/>
                  <a:pt x="77300" y="98114"/>
                  <a:pt x="77438" y="97674"/>
                </a:cubicBezTo>
                <a:cubicBezTo>
                  <a:pt x="77713" y="96794"/>
                  <a:pt x="78162" y="96777"/>
                  <a:pt x="78446" y="97637"/>
                </a:cubicBezTo>
                <a:cubicBezTo>
                  <a:pt x="78587" y="98066"/>
                  <a:pt x="78659" y="98629"/>
                  <a:pt x="78661" y="99194"/>
                </a:cubicBezTo>
                <a:lnTo>
                  <a:pt x="78555" y="100013"/>
                </a:lnTo>
                <a:lnTo>
                  <a:pt x="80416" y="104411"/>
                </a:lnTo>
                <a:lnTo>
                  <a:pt x="80476" y="103937"/>
                </a:lnTo>
                <a:cubicBezTo>
                  <a:pt x="80735" y="103110"/>
                  <a:pt x="81077" y="102692"/>
                  <a:pt x="81422" y="102683"/>
                </a:cubicBezTo>
                <a:lnTo>
                  <a:pt x="81534" y="102748"/>
                </a:lnTo>
                <a:lnTo>
                  <a:pt x="81813" y="97128"/>
                </a:lnTo>
                <a:lnTo>
                  <a:pt x="81563" y="96845"/>
                </a:lnTo>
                <a:cubicBezTo>
                  <a:pt x="81428" y="96477"/>
                  <a:pt x="81356" y="95980"/>
                  <a:pt x="81347" y="95475"/>
                </a:cubicBezTo>
                <a:cubicBezTo>
                  <a:pt x="81337" y="94970"/>
                  <a:pt x="81391" y="94456"/>
                  <a:pt x="81507" y="94053"/>
                </a:cubicBezTo>
                <a:cubicBezTo>
                  <a:pt x="81746" y="93227"/>
                  <a:pt x="82147" y="93172"/>
                  <a:pt x="82406" y="93899"/>
                </a:cubicBezTo>
                <a:cubicBezTo>
                  <a:pt x="82675" y="94635"/>
                  <a:pt x="82694" y="95885"/>
                  <a:pt x="82456" y="96691"/>
                </a:cubicBezTo>
                <a:lnTo>
                  <a:pt x="82074" y="97271"/>
                </a:lnTo>
                <a:lnTo>
                  <a:pt x="81798" y="102900"/>
                </a:lnTo>
                <a:lnTo>
                  <a:pt x="81931" y="102977"/>
                </a:lnTo>
                <a:cubicBezTo>
                  <a:pt x="82094" y="103177"/>
                  <a:pt x="82248" y="103479"/>
                  <a:pt x="82381" y="103884"/>
                </a:cubicBezTo>
                <a:lnTo>
                  <a:pt x="82494" y="104394"/>
                </a:lnTo>
                <a:lnTo>
                  <a:pt x="84637" y="100389"/>
                </a:lnTo>
                <a:lnTo>
                  <a:pt x="84504" y="99430"/>
                </a:lnTo>
                <a:cubicBezTo>
                  <a:pt x="84500" y="98589"/>
                  <a:pt x="84600" y="97744"/>
                  <a:pt x="84804" y="97091"/>
                </a:cubicBezTo>
                <a:cubicBezTo>
                  <a:pt x="85206" y="95805"/>
                  <a:pt x="85875" y="95767"/>
                  <a:pt x="86294" y="97038"/>
                </a:cubicBezTo>
                <a:cubicBezTo>
                  <a:pt x="86710" y="98299"/>
                  <a:pt x="86716" y="100383"/>
                  <a:pt x="86314" y="101669"/>
                </a:cubicBezTo>
                <a:cubicBezTo>
                  <a:pt x="85906" y="102975"/>
                  <a:pt x="85241" y="103003"/>
                  <a:pt x="84825" y="101742"/>
                </a:cubicBezTo>
                <a:lnTo>
                  <a:pt x="84797" y="101542"/>
                </a:lnTo>
                <a:lnTo>
                  <a:pt x="82700" y="105459"/>
                </a:lnTo>
                <a:lnTo>
                  <a:pt x="82795" y="106845"/>
                </a:lnTo>
                <a:cubicBezTo>
                  <a:pt x="82802" y="107920"/>
                  <a:pt x="82677" y="108999"/>
                  <a:pt x="82419" y="109826"/>
                </a:cubicBezTo>
                <a:cubicBezTo>
                  <a:pt x="81899" y="111490"/>
                  <a:pt x="81042" y="111518"/>
                  <a:pt x="80505" y="109890"/>
                </a:cubicBezTo>
                <a:cubicBezTo>
                  <a:pt x="80238" y="109080"/>
                  <a:pt x="80101" y="108008"/>
                  <a:pt x="80095" y="106930"/>
                </a:cubicBezTo>
                <a:lnTo>
                  <a:pt x="80306" y="105274"/>
                </a:lnTo>
                <a:lnTo>
                  <a:pt x="78421" y="100817"/>
                </a:lnTo>
                <a:lnTo>
                  <a:pt x="77958" y="101443"/>
                </a:lnTo>
                <a:cubicBezTo>
                  <a:pt x="77777" y="101452"/>
                  <a:pt x="77595" y="101244"/>
                  <a:pt x="77453" y="100814"/>
                </a:cubicBezTo>
                <a:cubicBezTo>
                  <a:pt x="77311" y="100384"/>
                  <a:pt x="77239" y="99819"/>
                  <a:pt x="77236" y="99252"/>
                </a:cubicBezTo>
                <a:close/>
                <a:moveTo>
                  <a:pt x="76994" y="46575"/>
                </a:moveTo>
                <a:cubicBezTo>
                  <a:pt x="76994" y="45347"/>
                  <a:pt x="77313" y="44358"/>
                  <a:pt x="77708" y="44358"/>
                </a:cubicBezTo>
                <a:cubicBezTo>
                  <a:pt x="77906" y="44358"/>
                  <a:pt x="78084" y="44605"/>
                  <a:pt x="78211" y="45006"/>
                </a:cubicBezTo>
                <a:lnTo>
                  <a:pt x="78319" y="45824"/>
                </a:lnTo>
                <a:lnTo>
                  <a:pt x="80606" y="44945"/>
                </a:lnTo>
                <a:lnTo>
                  <a:pt x="80574" y="44462"/>
                </a:lnTo>
                <a:cubicBezTo>
                  <a:pt x="80574" y="43309"/>
                  <a:pt x="80726" y="42264"/>
                  <a:pt x="80972" y="41509"/>
                </a:cubicBezTo>
                <a:lnTo>
                  <a:pt x="81066" y="41312"/>
                </a:lnTo>
                <a:lnTo>
                  <a:pt x="80008" y="36678"/>
                </a:lnTo>
                <a:lnTo>
                  <a:pt x="79765" y="37020"/>
                </a:lnTo>
                <a:cubicBezTo>
                  <a:pt x="79407" y="37077"/>
                  <a:pt x="79114" y="36222"/>
                  <a:pt x="79100" y="35140"/>
                </a:cubicBezTo>
                <a:cubicBezTo>
                  <a:pt x="79086" y="34030"/>
                  <a:pt x="79361" y="33118"/>
                  <a:pt x="79710" y="33076"/>
                </a:cubicBezTo>
                <a:cubicBezTo>
                  <a:pt x="80068" y="33019"/>
                  <a:pt x="80361" y="33873"/>
                  <a:pt x="80370" y="34969"/>
                </a:cubicBezTo>
                <a:lnTo>
                  <a:pt x="80227" y="36214"/>
                </a:lnTo>
                <a:lnTo>
                  <a:pt x="81290" y="40847"/>
                </a:lnTo>
                <a:lnTo>
                  <a:pt x="81402" y="40614"/>
                </a:lnTo>
                <a:cubicBezTo>
                  <a:pt x="81564" y="40403"/>
                  <a:pt x="81741" y="40286"/>
                  <a:pt x="81927" y="40286"/>
                </a:cubicBezTo>
                <a:lnTo>
                  <a:pt x="82122" y="40407"/>
                </a:lnTo>
                <a:lnTo>
                  <a:pt x="82744" y="33094"/>
                </a:lnTo>
                <a:lnTo>
                  <a:pt x="82452" y="32482"/>
                </a:lnTo>
                <a:cubicBezTo>
                  <a:pt x="82261" y="31888"/>
                  <a:pt x="82143" y="31065"/>
                  <a:pt x="82143" y="30154"/>
                </a:cubicBezTo>
                <a:cubicBezTo>
                  <a:pt x="82143" y="28360"/>
                  <a:pt x="82614" y="26879"/>
                  <a:pt x="83199" y="26879"/>
                </a:cubicBezTo>
                <a:cubicBezTo>
                  <a:pt x="83780" y="26879"/>
                  <a:pt x="84250" y="28360"/>
                  <a:pt x="84250" y="30154"/>
                </a:cubicBezTo>
                <a:cubicBezTo>
                  <a:pt x="84250" y="31977"/>
                  <a:pt x="83780" y="33443"/>
                  <a:pt x="83199" y="33443"/>
                </a:cubicBezTo>
                <a:lnTo>
                  <a:pt x="83131" y="33400"/>
                </a:lnTo>
                <a:lnTo>
                  <a:pt x="82508" y="40723"/>
                </a:lnTo>
                <a:lnTo>
                  <a:pt x="82887" y="41509"/>
                </a:lnTo>
                <a:cubicBezTo>
                  <a:pt x="83133" y="42264"/>
                  <a:pt x="83285" y="43309"/>
                  <a:pt x="83285" y="44462"/>
                </a:cubicBezTo>
                <a:cubicBezTo>
                  <a:pt x="83285" y="45623"/>
                  <a:pt x="83133" y="46674"/>
                  <a:pt x="82887" y="47435"/>
                </a:cubicBezTo>
                <a:lnTo>
                  <a:pt x="82608" y="48019"/>
                </a:lnTo>
                <a:lnTo>
                  <a:pt x="83636" y="54796"/>
                </a:lnTo>
                <a:lnTo>
                  <a:pt x="83838" y="54636"/>
                </a:lnTo>
                <a:cubicBezTo>
                  <a:pt x="84145" y="54780"/>
                  <a:pt x="84351" y="55653"/>
                  <a:pt x="84310" y="56585"/>
                </a:cubicBezTo>
                <a:cubicBezTo>
                  <a:pt x="84264" y="57530"/>
                  <a:pt x="83984" y="58189"/>
                  <a:pt x="83687" y="58046"/>
                </a:cubicBezTo>
                <a:cubicBezTo>
                  <a:pt x="83380" y="57917"/>
                  <a:pt x="83169" y="57043"/>
                  <a:pt x="83210" y="56097"/>
                </a:cubicBezTo>
                <a:lnTo>
                  <a:pt x="83392" y="55134"/>
                </a:lnTo>
                <a:lnTo>
                  <a:pt x="82371" y="48389"/>
                </a:lnTo>
                <a:lnTo>
                  <a:pt x="81927" y="48667"/>
                </a:lnTo>
                <a:cubicBezTo>
                  <a:pt x="81369" y="48667"/>
                  <a:pt x="80887" y="47608"/>
                  <a:pt x="80681" y="46099"/>
                </a:cubicBezTo>
                <a:lnTo>
                  <a:pt x="80663" y="45825"/>
                </a:lnTo>
                <a:lnTo>
                  <a:pt x="78403" y="46691"/>
                </a:lnTo>
                <a:lnTo>
                  <a:pt x="78211" y="48144"/>
                </a:lnTo>
                <a:cubicBezTo>
                  <a:pt x="78084" y="48545"/>
                  <a:pt x="77906" y="48792"/>
                  <a:pt x="77708" y="48792"/>
                </a:cubicBezTo>
                <a:cubicBezTo>
                  <a:pt x="77313" y="48792"/>
                  <a:pt x="76994" y="47804"/>
                  <a:pt x="76994" y="46575"/>
                </a:cubicBezTo>
                <a:close/>
                <a:moveTo>
                  <a:pt x="72642" y="85532"/>
                </a:moveTo>
                <a:cubicBezTo>
                  <a:pt x="72642" y="84304"/>
                  <a:pt x="72960" y="83315"/>
                  <a:pt x="73356" y="83315"/>
                </a:cubicBezTo>
                <a:cubicBezTo>
                  <a:pt x="73554" y="83315"/>
                  <a:pt x="73731" y="83562"/>
                  <a:pt x="73859" y="83963"/>
                </a:cubicBezTo>
                <a:lnTo>
                  <a:pt x="73966" y="84781"/>
                </a:lnTo>
                <a:lnTo>
                  <a:pt x="76253" y="83902"/>
                </a:lnTo>
                <a:lnTo>
                  <a:pt x="76222" y="83419"/>
                </a:lnTo>
                <a:cubicBezTo>
                  <a:pt x="76222" y="82266"/>
                  <a:pt x="76374" y="81222"/>
                  <a:pt x="76619" y="80466"/>
                </a:cubicBezTo>
                <a:lnTo>
                  <a:pt x="76714" y="80269"/>
                </a:lnTo>
                <a:lnTo>
                  <a:pt x="75655" y="75635"/>
                </a:lnTo>
                <a:lnTo>
                  <a:pt x="75412" y="75977"/>
                </a:lnTo>
                <a:cubicBezTo>
                  <a:pt x="75055" y="76034"/>
                  <a:pt x="74761" y="75180"/>
                  <a:pt x="74747" y="74097"/>
                </a:cubicBezTo>
                <a:cubicBezTo>
                  <a:pt x="74734" y="72987"/>
                  <a:pt x="75009" y="72076"/>
                  <a:pt x="75357" y="72033"/>
                </a:cubicBezTo>
                <a:cubicBezTo>
                  <a:pt x="75715" y="71976"/>
                  <a:pt x="76009" y="72830"/>
                  <a:pt x="76018" y="73927"/>
                </a:cubicBezTo>
                <a:lnTo>
                  <a:pt x="75874" y="75171"/>
                </a:lnTo>
                <a:lnTo>
                  <a:pt x="76937" y="79804"/>
                </a:lnTo>
                <a:lnTo>
                  <a:pt x="77049" y="79571"/>
                </a:lnTo>
                <a:cubicBezTo>
                  <a:pt x="77211" y="79360"/>
                  <a:pt x="77389" y="79243"/>
                  <a:pt x="77575" y="79243"/>
                </a:cubicBezTo>
                <a:lnTo>
                  <a:pt x="77770" y="79364"/>
                </a:lnTo>
                <a:lnTo>
                  <a:pt x="78391" y="72051"/>
                </a:lnTo>
                <a:lnTo>
                  <a:pt x="78099" y="71439"/>
                </a:lnTo>
                <a:cubicBezTo>
                  <a:pt x="77908" y="70845"/>
                  <a:pt x="77791" y="70022"/>
                  <a:pt x="77791" y="69111"/>
                </a:cubicBezTo>
                <a:cubicBezTo>
                  <a:pt x="77791" y="67317"/>
                  <a:pt x="78261" y="65836"/>
                  <a:pt x="78847" y="65836"/>
                </a:cubicBezTo>
                <a:cubicBezTo>
                  <a:pt x="79427" y="65836"/>
                  <a:pt x="79898" y="67317"/>
                  <a:pt x="79898" y="69111"/>
                </a:cubicBezTo>
                <a:cubicBezTo>
                  <a:pt x="79898" y="70934"/>
                  <a:pt x="79427" y="72400"/>
                  <a:pt x="78847" y="72400"/>
                </a:cubicBezTo>
                <a:lnTo>
                  <a:pt x="78778" y="72358"/>
                </a:lnTo>
                <a:lnTo>
                  <a:pt x="78156" y="79680"/>
                </a:lnTo>
                <a:lnTo>
                  <a:pt x="78535" y="80466"/>
                </a:lnTo>
                <a:cubicBezTo>
                  <a:pt x="78781" y="81222"/>
                  <a:pt x="78932" y="82266"/>
                  <a:pt x="78932" y="83419"/>
                </a:cubicBezTo>
                <a:cubicBezTo>
                  <a:pt x="78932" y="84580"/>
                  <a:pt x="78781" y="85631"/>
                  <a:pt x="78535" y="86392"/>
                </a:cubicBezTo>
                <a:lnTo>
                  <a:pt x="78255" y="86976"/>
                </a:lnTo>
                <a:lnTo>
                  <a:pt x="79283" y="93753"/>
                </a:lnTo>
                <a:lnTo>
                  <a:pt x="79485" y="93593"/>
                </a:lnTo>
                <a:cubicBezTo>
                  <a:pt x="79792" y="93737"/>
                  <a:pt x="79998" y="94610"/>
                  <a:pt x="79957" y="95542"/>
                </a:cubicBezTo>
                <a:cubicBezTo>
                  <a:pt x="79911" y="96487"/>
                  <a:pt x="79632" y="97146"/>
                  <a:pt x="79334" y="97003"/>
                </a:cubicBezTo>
                <a:cubicBezTo>
                  <a:pt x="79027" y="96874"/>
                  <a:pt x="78816" y="96000"/>
                  <a:pt x="78858" y="95055"/>
                </a:cubicBezTo>
                <a:lnTo>
                  <a:pt x="79040" y="94091"/>
                </a:lnTo>
                <a:lnTo>
                  <a:pt x="78018" y="87347"/>
                </a:lnTo>
                <a:lnTo>
                  <a:pt x="77575" y="87624"/>
                </a:lnTo>
                <a:cubicBezTo>
                  <a:pt x="77016" y="87624"/>
                  <a:pt x="76534" y="86565"/>
                  <a:pt x="76328" y="85056"/>
                </a:cubicBezTo>
                <a:lnTo>
                  <a:pt x="76311" y="84782"/>
                </a:lnTo>
                <a:lnTo>
                  <a:pt x="74050" y="85648"/>
                </a:lnTo>
                <a:lnTo>
                  <a:pt x="73859" y="87101"/>
                </a:lnTo>
                <a:cubicBezTo>
                  <a:pt x="73731" y="87502"/>
                  <a:pt x="73554" y="87749"/>
                  <a:pt x="73356" y="87749"/>
                </a:cubicBezTo>
                <a:cubicBezTo>
                  <a:pt x="72960" y="87749"/>
                  <a:pt x="72642" y="86761"/>
                  <a:pt x="72642" y="85532"/>
                </a:cubicBezTo>
                <a:close/>
                <a:moveTo>
                  <a:pt x="72338" y="50895"/>
                </a:moveTo>
                <a:cubicBezTo>
                  <a:pt x="72338" y="49662"/>
                  <a:pt x="72655" y="48685"/>
                  <a:pt x="73049" y="48685"/>
                </a:cubicBezTo>
                <a:cubicBezTo>
                  <a:pt x="73444" y="48685"/>
                  <a:pt x="73761" y="49662"/>
                  <a:pt x="73761" y="50895"/>
                </a:cubicBezTo>
                <a:lnTo>
                  <a:pt x="73687" y="51457"/>
                </a:lnTo>
                <a:lnTo>
                  <a:pt x="76453" y="56200"/>
                </a:lnTo>
                <a:lnTo>
                  <a:pt x="76481" y="55988"/>
                </a:lnTo>
                <a:cubicBezTo>
                  <a:pt x="76609" y="55590"/>
                  <a:pt x="76787" y="55346"/>
                  <a:pt x="76985" y="55346"/>
                </a:cubicBezTo>
                <a:cubicBezTo>
                  <a:pt x="77379" y="55346"/>
                  <a:pt x="77696" y="56323"/>
                  <a:pt x="77696" y="57556"/>
                </a:cubicBezTo>
                <a:cubicBezTo>
                  <a:pt x="77696" y="58788"/>
                  <a:pt x="77379" y="59780"/>
                  <a:pt x="76984" y="59780"/>
                </a:cubicBezTo>
                <a:lnTo>
                  <a:pt x="76816" y="59562"/>
                </a:lnTo>
                <a:lnTo>
                  <a:pt x="74166" y="64064"/>
                </a:lnTo>
                <a:lnTo>
                  <a:pt x="74216" y="64437"/>
                </a:lnTo>
                <a:cubicBezTo>
                  <a:pt x="74216" y="65669"/>
                  <a:pt x="73898" y="66661"/>
                  <a:pt x="73504" y="66661"/>
                </a:cubicBezTo>
                <a:cubicBezTo>
                  <a:pt x="73109" y="66661"/>
                  <a:pt x="72792" y="65669"/>
                  <a:pt x="72792" y="64437"/>
                </a:cubicBezTo>
                <a:cubicBezTo>
                  <a:pt x="72792" y="63204"/>
                  <a:pt x="73109" y="62227"/>
                  <a:pt x="73504" y="62227"/>
                </a:cubicBezTo>
                <a:cubicBezTo>
                  <a:pt x="73701" y="62227"/>
                  <a:pt x="73879" y="62471"/>
                  <a:pt x="74008" y="62870"/>
                </a:cubicBezTo>
                <a:lnTo>
                  <a:pt x="74027" y="63015"/>
                </a:lnTo>
                <a:lnTo>
                  <a:pt x="76451" y="58901"/>
                </a:lnTo>
                <a:lnTo>
                  <a:pt x="76273" y="57555"/>
                </a:lnTo>
                <a:lnTo>
                  <a:pt x="76314" y="57247"/>
                </a:lnTo>
                <a:lnTo>
                  <a:pt x="73537" y="52490"/>
                </a:lnTo>
                <a:lnTo>
                  <a:pt x="73300" y="52795"/>
                </a:lnTo>
                <a:lnTo>
                  <a:pt x="73648" y="61582"/>
                </a:lnTo>
                <a:cubicBezTo>
                  <a:pt x="73657" y="61809"/>
                  <a:pt x="73602" y="62036"/>
                  <a:pt x="73523" y="62079"/>
                </a:cubicBezTo>
                <a:cubicBezTo>
                  <a:pt x="73441" y="62093"/>
                  <a:pt x="73367" y="61923"/>
                  <a:pt x="73362" y="61667"/>
                </a:cubicBezTo>
                <a:lnTo>
                  <a:pt x="73022" y="53084"/>
                </a:lnTo>
                <a:lnTo>
                  <a:pt x="72546" y="52469"/>
                </a:lnTo>
                <a:cubicBezTo>
                  <a:pt x="72417" y="52067"/>
                  <a:pt x="72338" y="51511"/>
                  <a:pt x="72338" y="50895"/>
                </a:cubicBezTo>
                <a:close/>
                <a:moveTo>
                  <a:pt x="70745" y="28835"/>
                </a:moveTo>
                <a:cubicBezTo>
                  <a:pt x="71093" y="26782"/>
                  <a:pt x="71911" y="25984"/>
                  <a:pt x="72570" y="27067"/>
                </a:cubicBezTo>
                <a:cubicBezTo>
                  <a:pt x="72734" y="27336"/>
                  <a:pt x="72872" y="27697"/>
                  <a:pt x="72982" y="28119"/>
                </a:cubicBezTo>
                <a:lnTo>
                  <a:pt x="73138" y="29035"/>
                </a:lnTo>
                <a:lnTo>
                  <a:pt x="74971" y="28270"/>
                </a:lnTo>
                <a:lnTo>
                  <a:pt x="74987" y="27442"/>
                </a:lnTo>
                <a:cubicBezTo>
                  <a:pt x="75138" y="26429"/>
                  <a:pt x="75517" y="26019"/>
                  <a:pt x="75831" y="26485"/>
                </a:cubicBezTo>
                <a:cubicBezTo>
                  <a:pt x="76153" y="26965"/>
                  <a:pt x="76283" y="28149"/>
                  <a:pt x="76133" y="29129"/>
                </a:cubicBezTo>
                <a:cubicBezTo>
                  <a:pt x="75982" y="30142"/>
                  <a:pt x="75603" y="30552"/>
                  <a:pt x="75287" y="30066"/>
                </a:cubicBezTo>
                <a:lnTo>
                  <a:pt x="75001" y="29091"/>
                </a:lnTo>
                <a:lnTo>
                  <a:pt x="73214" y="29848"/>
                </a:lnTo>
                <a:lnTo>
                  <a:pt x="73125" y="32743"/>
                </a:lnTo>
                <a:lnTo>
                  <a:pt x="73097" y="32850"/>
                </a:lnTo>
                <a:lnTo>
                  <a:pt x="74765" y="37629"/>
                </a:lnTo>
                <a:lnTo>
                  <a:pt x="75023" y="36961"/>
                </a:lnTo>
                <a:cubicBezTo>
                  <a:pt x="75281" y="36713"/>
                  <a:pt x="75569" y="36772"/>
                  <a:pt x="75828" y="37196"/>
                </a:cubicBezTo>
                <a:cubicBezTo>
                  <a:pt x="76338" y="38033"/>
                  <a:pt x="76539" y="40021"/>
                  <a:pt x="76266" y="41633"/>
                </a:cubicBezTo>
                <a:cubicBezTo>
                  <a:pt x="75995" y="43233"/>
                  <a:pt x="75355" y="43840"/>
                  <a:pt x="74846" y="43003"/>
                </a:cubicBezTo>
                <a:cubicBezTo>
                  <a:pt x="74328" y="42153"/>
                  <a:pt x="74131" y="40172"/>
                  <a:pt x="74402" y="38572"/>
                </a:cubicBezTo>
                <a:lnTo>
                  <a:pt x="74456" y="38433"/>
                </a:lnTo>
                <a:lnTo>
                  <a:pt x="72845" y="33817"/>
                </a:lnTo>
                <a:lnTo>
                  <a:pt x="72786" y="34046"/>
                </a:lnTo>
                <a:cubicBezTo>
                  <a:pt x="72379" y="35093"/>
                  <a:pt x="71798" y="35343"/>
                  <a:pt x="71306" y="34536"/>
                </a:cubicBezTo>
                <a:cubicBezTo>
                  <a:pt x="70647" y="33454"/>
                  <a:pt x="70396" y="30900"/>
                  <a:pt x="70745" y="28835"/>
                </a:cubicBezTo>
                <a:close/>
                <a:moveTo>
                  <a:pt x="67985" y="89852"/>
                </a:moveTo>
                <a:cubicBezTo>
                  <a:pt x="67985" y="88620"/>
                  <a:pt x="68302" y="87642"/>
                  <a:pt x="68697" y="87642"/>
                </a:cubicBezTo>
                <a:cubicBezTo>
                  <a:pt x="69091" y="87642"/>
                  <a:pt x="69409" y="88620"/>
                  <a:pt x="69409" y="89852"/>
                </a:cubicBezTo>
                <a:lnTo>
                  <a:pt x="69334" y="90415"/>
                </a:lnTo>
                <a:lnTo>
                  <a:pt x="72100" y="95157"/>
                </a:lnTo>
                <a:lnTo>
                  <a:pt x="72128" y="94946"/>
                </a:lnTo>
                <a:cubicBezTo>
                  <a:pt x="72257" y="94547"/>
                  <a:pt x="72435" y="94303"/>
                  <a:pt x="72632" y="94303"/>
                </a:cubicBezTo>
                <a:cubicBezTo>
                  <a:pt x="73026" y="94303"/>
                  <a:pt x="73344" y="95280"/>
                  <a:pt x="73344" y="96513"/>
                </a:cubicBezTo>
                <a:cubicBezTo>
                  <a:pt x="73344" y="97745"/>
                  <a:pt x="73026" y="98737"/>
                  <a:pt x="72632" y="98737"/>
                </a:cubicBezTo>
                <a:lnTo>
                  <a:pt x="72464" y="98520"/>
                </a:lnTo>
                <a:lnTo>
                  <a:pt x="69814" y="103021"/>
                </a:lnTo>
                <a:lnTo>
                  <a:pt x="69863" y="103394"/>
                </a:lnTo>
                <a:cubicBezTo>
                  <a:pt x="69863" y="104626"/>
                  <a:pt x="69546" y="105618"/>
                  <a:pt x="69151" y="105618"/>
                </a:cubicBezTo>
                <a:cubicBezTo>
                  <a:pt x="68757" y="105618"/>
                  <a:pt x="68439" y="104626"/>
                  <a:pt x="68439" y="103394"/>
                </a:cubicBezTo>
                <a:cubicBezTo>
                  <a:pt x="68439" y="102161"/>
                  <a:pt x="68757" y="101184"/>
                  <a:pt x="69151" y="101184"/>
                </a:cubicBezTo>
                <a:cubicBezTo>
                  <a:pt x="69348" y="101184"/>
                  <a:pt x="69526" y="101428"/>
                  <a:pt x="69655" y="101827"/>
                </a:cubicBezTo>
                <a:lnTo>
                  <a:pt x="69674" y="101972"/>
                </a:lnTo>
                <a:lnTo>
                  <a:pt x="72098" y="97858"/>
                </a:lnTo>
                <a:lnTo>
                  <a:pt x="71920" y="96513"/>
                </a:lnTo>
                <a:lnTo>
                  <a:pt x="71961" y="96204"/>
                </a:lnTo>
                <a:lnTo>
                  <a:pt x="69184" y="91447"/>
                </a:lnTo>
                <a:lnTo>
                  <a:pt x="68948" y="91752"/>
                </a:lnTo>
                <a:lnTo>
                  <a:pt x="69295" y="100539"/>
                </a:lnTo>
                <a:cubicBezTo>
                  <a:pt x="69304" y="100766"/>
                  <a:pt x="69249" y="100993"/>
                  <a:pt x="69171" y="101036"/>
                </a:cubicBezTo>
                <a:cubicBezTo>
                  <a:pt x="69088" y="101050"/>
                  <a:pt x="69014" y="100880"/>
                  <a:pt x="69010" y="100625"/>
                </a:cubicBezTo>
                <a:lnTo>
                  <a:pt x="68670" y="92041"/>
                </a:lnTo>
                <a:lnTo>
                  <a:pt x="68193" y="91426"/>
                </a:lnTo>
                <a:cubicBezTo>
                  <a:pt x="68064" y="91024"/>
                  <a:pt x="67985" y="90468"/>
                  <a:pt x="67985" y="89852"/>
                </a:cubicBezTo>
                <a:close/>
                <a:moveTo>
                  <a:pt x="66393" y="67792"/>
                </a:moveTo>
                <a:cubicBezTo>
                  <a:pt x="66740" y="65739"/>
                  <a:pt x="67558" y="64942"/>
                  <a:pt x="68218" y="66024"/>
                </a:cubicBezTo>
                <a:cubicBezTo>
                  <a:pt x="68381" y="66293"/>
                  <a:pt x="68520" y="66654"/>
                  <a:pt x="68630" y="67076"/>
                </a:cubicBezTo>
                <a:lnTo>
                  <a:pt x="68786" y="67992"/>
                </a:lnTo>
                <a:lnTo>
                  <a:pt x="70618" y="67228"/>
                </a:lnTo>
                <a:lnTo>
                  <a:pt x="70635" y="66399"/>
                </a:lnTo>
                <a:cubicBezTo>
                  <a:pt x="70785" y="65386"/>
                  <a:pt x="71165" y="64976"/>
                  <a:pt x="71479" y="65442"/>
                </a:cubicBezTo>
                <a:cubicBezTo>
                  <a:pt x="71800" y="65922"/>
                  <a:pt x="71931" y="67106"/>
                  <a:pt x="71780" y="68086"/>
                </a:cubicBezTo>
                <a:cubicBezTo>
                  <a:pt x="71630" y="69099"/>
                  <a:pt x="71250" y="69509"/>
                  <a:pt x="70935" y="69023"/>
                </a:cubicBezTo>
                <a:lnTo>
                  <a:pt x="70648" y="68048"/>
                </a:lnTo>
                <a:lnTo>
                  <a:pt x="68862" y="68805"/>
                </a:lnTo>
                <a:lnTo>
                  <a:pt x="68773" y="71700"/>
                </a:lnTo>
                <a:lnTo>
                  <a:pt x="68745" y="71807"/>
                </a:lnTo>
                <a:lnTo>
                  <a:pt x="70413" y="76586"/>
                </a:lnTo>
                <a:lnTo>
                  <a:pt x="70671" y="75918"/>
                </a:lnTo>
                <a:cubicBezTo>
                  <a:pt x="70928" y="75670"/>
                  <a:pt x="71217" y="75729"/>
                  <a:pt x="71476" y="76154"/>
                </a:cubicBezTo>
                <a:cubicBezTo>
                  <a:pt x="71985" y="76990"/>
                  <a:pt x="72186" y="78978"/>
                  <a:pt x="71913" y="80590"/>
                </a:cubicBezTo>
                <a:cubicBezTo>
                  <a:pt x="71643" y="82190"/>
                  <a:pt x="71002" y="82797"/>
                  <a:pt x="70493" y="81960"/>
                </a:cubicBezTo>
                <a:cubicBezTo>
                  <a:pt x="69975" y="81110"/>
                  <a:pt x="69778" y="79129"/>
                  <a:pt x="70049" y="77530"/>
                </a:cubicBezTo>
                <a:lnTo>
                  <a:pt x="70103" y="77390"/>
                </a:lnTo>
                <a:lnTo>
                  <a:pt x="68493" y="72774"/>
                </a:lnTo>
                <a:lnTo>
                  <a:pt x="68433" y="73003"/>
                </a:lnTo>
                <a:cubicBezTo>
                  <a:pt x="68026" y="74050"/>
                  <a:pt x="67445" y="74300"/>
                  <a:pt x="66954" y="73493"/>
                </a:cubicBezTo>
                <a:cubicBezTo>
                  <a:pt x="66294" y="72411"/>
                  <a:pt x="66043" y="69858"/>
                  <a:pt x="66393" y="67792"/>
                </a:cubicBezTo>
                <a:close/>
                <a:moveTo>
                  <a:pt x="63681" y="29963"/>
                </a:moveTo>
                <a:cubicBezTo>
                  <a:pt x="63656" y="28733"/>
                  <a:pt x="63952" y="27680"/>
                  <a:pt x="64346" y="27601"/>
                </a:cubicBezTo>
                <a:lnTo>
                  <a:pt x="64518" y="27784"/>
                </a:lnTo>
                <a:lnTo>
                  <a:pt x="67070" y="22763"/>
                </a:lnTo>
                <a:lnTo>
                  <a:pt x="67013" y="22401"/>
                </a:lnTo>
                <a:cubicBezTo>
                  <a:pt x="66988" y="21171"/>
                  <a:pt x="67284" y="20119"/>
                  <a:pt x="67678" y="20040"/>
                </a:cubicBezTo>
                <a:cubicBezTo>
                  <a:pt x="68072" y="19961"/>
                  <a:pt x="68409" y="20888"/>
                  <a:pt x="68434" y="22117"/>
                </a:cubicBezTo>
                <a:cubicBezTo>
                  <a:pt x="68459" y="23347"/>
                  <a:pt x="68163" y="24386"/>
                  <a:pt x="67769" y="24465"/>
                </a:cubicBezTo>
                <a:cubicBezTo>
                  <a:pt x="67572" y="24504"/>
                  <a:pt x="67390" y="24296"/>
                  <a:pt x="67253" y="23924"/>
                </a:cubicBezTo>
                <a:lnTo>
                  <a:pt x="67231" y="23782"/>
                </a:lnTo>
                <a:lnTo>
                  <a:pt x="64897" y="28372"/>
                </a:lnTo>
                <a:lnTo>
                  <a:pt x="65102" y="29679"/>
                </a:lnTo>
                <a:lnTo>
                  <a:pt x="65067" y="29995"/>
                </a:lnTo>
                <a:lnTo>
                  <a:pt x="67936" y="34189"/>
                </a:lnTo>
                <a:lnTo>
                  <a:pt x="68166" y="33837"/>
                </a:lnTo>
                <a:lnTo>
                  <a:pt x="67639" y="25137"/>
                </a:lnTo>
                <a:cubicBezTo>
                  <a:pt x="67625" y="24912"/>
                  <a:pt x="67675" y="24674"/>
                  <a:pt x="67753" y="24616"/>
                </a:cubicBezTo>
                <a:cubicBezTo>
                  <a:pt x="67835" y="24586"/>
                  <a:pt x="67912" y="24741"/>
                  <a:pt x="67922" y="24995"/>
                </a:cubicBezTo>
                <a:lnTo>
                  <a:pt x="68438" y="33493"/>
                </a:lnTo>
                <a:lnTo>
                  <a:pt x="68926" y="34011"/>
                </a:lnTo>
                <a:cubicBezTo>
                  <a:pt x="69063" y="34387"/>
                  <a:pt x="69153" y="34926"/>
                  <a:pt x="69166" y="35541"/>
                </a:cubicBezTo>
                <a:cubicBezTo>
                  <a:pt x="69191" y="36771"/>
                  <a:pt x="68895" y="37810"/>
                  <a:pt x="68501" y="37888"/>
                </a:cubicBezTo>
                <a:cubicBezTo>
                  <a:pt x="68107" y="37967"/>
                  <a:pt x="67771" y="37055"/>
                  <a:pt x="67745" y="35825"/>
                </a:cubicBezTo>
                <a:lnTo>
                  <a:pt x="67808" y="35249"/>
                </a:lnTo>
                <a:lnTo>
                  <a:pt x="64950" y="31068"/>
                </a:lnTo>
                <a:lnTo>
                  <a:pt x="64927" y="31284"/>
                </a:lnTo>
                <a:cubicBezTo>
                  <a:pt x="64806" y="31707"/>
                  <a:pt x="64634" y="31987"/>
                  <a:pt x="64437" y="32026"/>
                </a:cubicBezTo>
                <a:cubicBezTo>
                  <a:pt x="64043" y="32105"/>
                  <a:pt x="63707" y="31193"/>
                  <a:pt x="63681" y="29963"/>
                </a:cubicBezTo>
                <a:close/>
                <a:moveTo>
                  <a:pt x="61965" y="42447"/>
                </a:moveTo>
                <a:cubicBezTo>
                  <a:pt x="61965" y="40639"/>
                  <a:pt x="62441" y="39173"/>
                  <a:pt x="63017" y="39173"/>
                </a:cubicBezTo>
                <a:cubicBezTo>
                  <a:pt x="63602" y="39173"/>
                  <a:pt x="64073" y="40639"/>
                  <a:pt x="64073" y="42447"/>
                </a:cubicBezTo>
                <a:lnTo>
                  <a:pt x="64046" y="42649"/>
                </a:lnTo>
                <a:lnTo>
                  <a:pt x="66498" y="44671"/>
                </a:lnTo>
                <a:lnTo>
                  <a:pt x="66662" y="43418"/>
                </a:lnTo>
                <a:cubicBezTo>
                  <a:pt x="66905" y="42653"/>
                  <a:pt x="67240" y="42180"/>
                  <a:pt x="67610" y="42180"/>
                </a:cubicBezTo>
                <a:cubicBezTo>
                  <a:pt x="67983" y="42180"/>
                  <a:pt x="68320" y="42653"/>
                  <a:pt x="68565" y="43418"/>
                </a:cubicBezTo>
                <a:lnTo>
                  <a:pt x="68752" y="44289"/>
                </a:lnTo>
                <a:lnTo>
                  <a:pt x="70928" y="41087"/>
                </a:lnTo>
                <a:lnTo>
                  <a:pt x="70876" y="40458"/>
                </a:lnTo>
                <a:cubicBezTo>
                  <a:pt x="70922" y="39502"/>
                  <a:pt x="71203" y="38859"/>
                  <a:pt x="71502" y="38988"/>
                </a:cubicBezTo>
                <a:cubicBezTo>
                  <a:pt x="71806" y="39131"/>
                  <a:pt x="72017" y="40001"/>
                  <a:pt x="71971" y="40929"/>
                </a:cubicBezTo>
                <a:cubicBezTo>
                  <a:pt x="71930" y="41885"/>
                  <a:pt x="71649" y="42541"/>
                  <a:pt x="71346" y="42413"/>
                </a:cubicBezTo>
                <a:lnTo>
                  <a:pt x="71036" y="41846"/>
                </a:lnTo>
                <a:lnTo>
                  <a:pt x="68871" y="45027"/>
                </a:lnTo>
                <a:lnTo>
                  <a:pt x="68960" y="46409"/>
                </a:lnTo>
                <a:cubicBezTo>
                  <a:pt x="68960" y="48149"/>
                  <a:pt x="68620" y="49650"/>
                  <a:pt x="68136" y="50291"/>
                </a:cubicBezTo>
                <a:lnTo>
                  <a:pt x="68048" y="50347"/>
                </a:lnTo>
                <a:lnTo>
                  <a:pt x="68326" y="57388"/>
                </a:lnTo>
                <a:lnTo>
                  <a:pt x="68792" y="57983"/>
                </a:lnTo>
                <a:cubicBezTo>
                  <a:pt x="68921" y="58382"/>
                  <a:pt x="69000" y="58934"/>
                  <a:pt x="69000" y="59550"/>
                </a:cubicBezTo>
                <a:cubicBezTo>
                  <a:pt x="69000" y="60783"/>
                  <a:pt x="68683" y="61774"/>
                  <a:pt x="68289" y="61774"/>
                </a:cubicBezTo>
                <a:cubicBezTo>
                  <a:pt x="67894" y="61774"/>
                  <a:pt x="67577" y="60783"/>
                  <a:pt x="67577" y="59550"/>
                </a:cubicBezTo>
                <a:cubicBezTo>
                  <a:pt x="67577" y="58934"/>
                  <a:pt x="67656" y="58382"/>
                  <a:pt x="67785" y="57983"/>
                </a:cubicBezTo>
                <a:lnTo>
                  <a:pt x="68047" y="57648"/>
                </a:lnTo>
                <a:lnTo>
                  <a:pt x="67765" y="50525"/>
                </a:lnTo>
                <a:lnTo>
                  <a:pt x="67610" y="50623"/>
                </a:lnTo>
                <a:cubicBezTo>
                  <a:pt x="67240" y="50623"/>
                  <a:pt x="66905" y="50150"/>
                  <a:pt x="66662" y="49386"/>
                </a:cubicBezTo>
                <a:lnTo>
                  <a:pt x="66599" y="49091"/>
                </a:lnTo>
                <a:lnTo>
                  <a:pt x="65111" y="52388"/>
                </a:lnTo>
                <a:lnTo>
                  <a:pt x="65221" y="53144"/>
                </a:lnTo>
                <a:cubicBezTo>
                  <a:pt x="65239" y="54259"/>
                  <a:pt x="64965" y="55173"/>
                  <a:pt x="64618" y="55216"/>
                </a:cubicBezTo>
                <a:cubicBezTo>
                  <a:pt x="64261" y="55259"/>
                  <a:pt x="63968" y="54402"/>
                  <a:pt x="63955" y="53316"/>
                </a:cubicBezTo>
                <a:cubicBezTo>
                  <a:pt x="63936" y="52201"/>
                  <a:pt x="64211" y="51287"/>
                  <a:pt x="64563" y="51258"/>
                </a:cubicBezTo>
                <a:lnTo>
                  <a:pt x="64962" y="51705"/>
                </a:lnTo>
                <a:lnTo>
                  <a:pt x="66450" y="48395"/>
                </a:lnTo>
                <a:lnTo>
                  <a:pt x="66375" y="48046"/>
                </a:lnTo>
                <a:cubicBezTo>
                  <a:pt x="66307" y="47542"/>
                  <a:pt x="66269" y="46989"/>
                  <a:pt x="66269" y="46409"/>
                </a:cubicBezTo>
                <a:lnTo>
                  <a:pt x="66345" y="45832"/>
                </a:lnTo>
                <a:lnTo>
                  <a:pt x="63892" y="43810"/>
                </a:lnTo>
                <a:lnTo>
                  <a:pt x="63764" y="44775"/>
                </a:lnTo>
                <a:cubicBezTo>
                  <a:pt x="63573" y="45370"/>
                  <a:pt x="63309" y="45736"/>
                  <a:pt x="63017" y="45736"/>
                </a:cubicBezTo>
                <a:cubicBezTo>
                  <a:pt x="62441" y="45736"/>
                  <a:pt x="61965" y="44270"/>
                  <a:pt x="61965" y="42447"/>
                </a:cubicBezTo>
                <a:close/>
                <a:moveTo>
                  <a:pt x="59329" y="68920"/>
                </a:moveTo>
                <a:cubicBezTo>
                  <a:pt x="59303" y="67690"/>
                  <a:pt x="59600" y="66637"/>
                  <a:pt x="59993" y="66558"/>
                </a:cubicBezTo>
                <a:lnTo>
                  <a:pt x="60166" y="66742"/>
                </a:lnTo>
                <a:lnTo>
                  <a:pt x="62718" y="61720"/>
                </a:lnTo>
                <a:lnTo>
                  <a:pt x="62661" y="61358"/>
                </a:lnTo>
                <a:cubicBezTo>
                  <a:pt x="62635" y="60129"/>
                  <a:pt x="62932" y="59076"/>
                  <a:pt x="63325" y="58997"/>
                </a:cubicBezTo>
                <a:cubicBezTo>
                  <a:pt x="63719" y="58918"/>
                  <a:pt x="64056" y="59845"/>
                  <a:pt x="64081" y="61075"/>
                </a:cubicBezTo>
                <a:cubicBezTo>
                  <a:pt x="64107" y="62304"/>
                  <a:pt x="63810" y="63343"/>
                  <a:pt x="63416" y="63422"/>
                </a:cubicBezTo>
                <a:cubicBezTo>
                  <a:pt x="63220" y="63461"/>
                  <a:pt x="63037" y="63253"/>
                  <a:pt x="62901" y="62881"/>
                </a:cubicBezTo>
                <a:lnTo>
                  <a:pt x="62878" y="62740"/>
                </a:lnTo>
                <a:lnTo>
                  <a:pt x="60544" y="67329"/>
                </a:lnTo>
                <a:lnTo>
                  <a:pt x="60749" y="68636"/>
                </a:lnTo>
                <a:lnTo>
                  <a:pt x="60715" y="68952"/>
                </a:lnTo>
                <a:lnTo>
                  <a:pt x="63583" y="73146"/>
                </a:lnTo>
                <a:lnTo>
                  <a:pt x="63813" y="72794"/>
                </a:lnTo>
                <a:lnTo>
                  <a:pt x="63286" y="64094"/>
                </a:lnTo>
                <a:cubicBezTo>
                  <a:pt x="63272" y="63869"/>
                  <a:pt x="63323" y="63632"/>
                  <a:pt x="63400" y="63574"/>
                </a:cubicBezTo>
                <a:cubicBezTo>
                  <a:pt x="63482" y="63543"/>
                  <a:pt x="63559" y="63698"/>
                  <a:pt x="63569" y="63952"/>
                </a:cubicBezTo>
                <a:lnTo>
                  <a:pt x="64085" y="72450"/>
                </a:lnTo>
                <a:lnTo>
                  <a:pt x="64573" y="72969"/>
                </a:lnTo>
                <a:cubicBezTo>
                  <a:pt x="64710" y="73344"/>
                  <a:pt x="64801" y="73883"/>
                  <a:pt x="64813" y="74498"/>
                </a:cubicBezTo>
                <a:cubicBezTo>
                  <a:pt x="64839" y="75728"/>
                  <a:pt x="64542" y="76767"/>
                  <a:pt x="64148" y="76845"/>
                </a:cubicBezTo>
                <a:cubicBezTo>
                  <a:pt x="63755" y="76924"/>
                  <a:pt x="63418" y="76012"/>
                  <a:pt x="63393" y="74782"/>
                </a:cubicBezTo>
                <a:lnTo>
                  <a:pt x="63455" y="74206"/>
                </a:lnTo>
                <a:lnTo>
                  <a:pt x="60598" y="70025"/>
                </a:lnTo>
                <a:lnTo>
                  <a:pt x="60574" y="70241"/>
                </a:lnTo>
                <a:cubicBezTo>
                  <a:pt x="60454" y="70665"/>
                  <a:pt x="60281" y="70944"/>
                  <a:pt x="60084" y="70983"/>
                </a:cubicBezTo>
                <a:cubicBezTo>
                  <a:pt x="59691" y="71062"/>
                  <a:pt x="59354" y="70150"/>
                  <a:pt x="59329" y="68920"/>
                </a:cubicBezTo>
                <a:close/>
                <a:moveTo>
                  <a:pt x="57613" y="81404"/>
                </a:moveTo>
                <a:cubicBezTo>
                  <a:pt x="57613" y="79596"/>
                  <a:pt x="58088" y="78130"/>
                  <a:pt x="58664" y="78130"/>
                </a:cubicBezTo>
                <a:cubicBezTo>
                  <a:pt x="59249" y="78130"/>
                  <a:pt x="59720" y="79596"/>
                  <a:pt x="59720" y="81404"/>
                </a:cubicBezTo>
                <a:lnTo>
                  <a:pt x="59693" y="81606"/>
                </a:lnTo>
                <a:lnTo>
                  <a:pt x="62145" y="83629"/>
                </a:lnTo>
                <a:lnTo>
                  <a:pt x="62309" y="82376"/>
                </a:lnTo>
                <a:cubicBezTo>
                  <a:pt x="62552" y="81610"/>
                  <a:pt x="62887" y="81137"/>
                  <a:pt x="63258" y="81137"/>
                </a:cubicBezTo>
                <a:cubicBezTo>
                  <a:pt x="63630" y="81137"/>
                  <a:pt x="63968" y="81610"/>
                  <a:pt x="64212" y="82376"/>
                </a:cubicBezTo>
                <a:lnTo>
                  <a:pt x="64399" y="83246"/>
                </a:lnTo>
                <a:lnTo>
                  <a:pt x="66575" y="80044"/>
                </a:lnTo>
                <a:lnTo>
                  <a:pt x="66524" y="79415"/>
                </a:lnTo>
                <a:cubicBezTo>
                  <a:pt x="66570" y="78459"/>
                  <a:pt x="66850" y="77817"/>
                  <a:pt x="67149" y="77945"/>
                </a:cubicBezTo>
                <a:cubicBezTo>
                  <a:pt x="67453" y="78088"/>
                  <a:pt x="67664" y="78958"/>
                  <a:pt x="67618" y="79886"/>
                </a:cubicBezTo>
                <a:cubicBezTo>
                  <a:pt x="67577" y="80842"/>
                  <a:pt x="67297" y="81498"/>
                  <a:pt x="66993" y="81370"/>
                </a:cubicBezTo>
                <a:lnTo>
                  <a:pt x="66684" y="80803"/>
                </a:lnTo>
                <a:lnTo>
                  <a:pt x="64518" y="83984"/>
                </a:lnTo>
                <a:lnTo>
                  <a:pt x="64607" y="85366"/>
                </a:lnTo>
                <a:cubicBezTo>
                  <a:pt x="64607" y="87106"/>
                  <a:pt x="64267" y="88607"/>
                  <a:pt x="63783" y="89248"/>
                </a:cubicBezTo>
                <a:lnTo>
                  <a:pt x="63695" y="89304"/>
                </a:lnTo>
                <a:lnTo>
                  <a:pt x="63973" y="96345"/>
                </a:lnTo>
                <a:lnTo>
                  <a:pt x="64440" y="96940"/>
                </a:lnTo>
                <a:cubicBezTo>
                  <a:pt x="64568" y="97339"/>
                  <a:pt x="64648" y="97891"/>
                  <a:pt x="64648" y="98507"/>
                </a:cubicBezTo>
                <a:cubicBezTo>
                  <a:pt x="64648" y="99740"/>
                  <a:pt x="64330" y="100732"/>
                  <a:pt x="63936" y="100732"/>
                </a:cubicBezTo>
                <a:cubicBezTo>
                  <a:pt x="63542" y="100732"/>
                  <a:pt x="63224" y="99740"/>
                  <a:pt x="63224" y="98507"/>
                </a:cubicBezTo>
                <a:cubicBezTo>
                  <a:pt x="63224" y="97891"/>
                  <a:pt x="63304" y="97339"/>
                  <a:pt x="63432" y="96940"/>
                </a:cubicBezTo>
                <a:lnTo>
                  <a:pt x="63695" y="96605"/>
                </a:lnTo>
                <a:lnTo>
                  <a:pt x="63412" y="89482"/>
                </a:lnTo>
                <a:lnTo>
                  <a:pt x="63258" y="89580"/>
                </a:lnTo>
                <a:cubicBezTo>
                  <a:pt x="62887" y="89580"/>
                  <a:pt x="62552" y="89107"/>
                  <a:pt x="62309" y="88343"/>
                </a:cubicBezTo>
                <a:lnTo>
                  <a:pt x="62246" y="88049"/>
                </a:lnTo>
                <a:lnTo>
                  <a:pt x="60759" y="91345"/>
                </a:lnTo>
                <a:lnTo>
                  <a:pt x="60868" y="92101"/>
                </a:lnTo>
                <a:cubicBezTo>
                  <a:pt x="60887" y="93216"/>
                  <a:pt x="60612" y="94130"/>
                  <a:pt x="60265" y="94173"/>
                </a:cubicBezTo>
                <a:cubicBezTo>
                  <a:pt x="59908" y="94216"/>
                  <a:pt x="59616" y="93359"/>
                  <a:pt x="59602" y="92273"/>
                </a:cubicBezTo>
                <a:cubicBezTo>
                  <a:pt x="59584" y="91158"/>
                  <a:pt x="59858" y="90244"/>
                  <a:pt x="60210" y="90215"/>
                </a:cubicBezTo>
                <a:lnTo>
                  <a:pt x="60609" y="90663"/>
                </a:lnTo>
                <a:lnTo>
                  <a:pt x="62097" y="87352"/>
                </a:lnTo>
                <a:lnTo>
                  <a:pt x="62022" y="87003"/>
                </a:lnTo>
                <a:cubicBezTo>
                  <a:pt x="61954" y="86499"/>
                  <a:pt x="61917" y="85946"/>
                  <a:pt x="61917" y="85366"/>
                </a:cubicBezTo>
                <a:lnTo>
                  <a:pt x="61993" y="84789"/>
                </a:lnTo>
                <a:lnTo>
                  <a:pt x="59539" y="82767"/>
                </a:lnTo>
                <a:lnTo>
                  <a:pt x="59412" y="83732"/>
                </a:lnTo>
                <a:cubicBezTo>
                  <a:pt x="59221" y="84327"/>
                  <a:pt x="58957" y="84694"/>
                  <a:pt x="58664" y="84694"/>
                </a:cubicBezTo>
                <a:cubicBezTo>
                  <a:pt x="58088" y="84694"/>
                  <a:pt x="57613" y="83227"/>
                  <a:pt x="57613" y="81404"/>
                </a:cubicBezTo>
                <a:close/>
                <a:moveTo>
                  <a:pt x="56092" y="25132"/>
                </a:moveTo>
                <a:cubicBezTo>
                  <a:pt x="56325" y="23475"/>
                  <a:pt x="56949" y="22724"/>
                  <a:pt x="57477" y="23441"/>
                </a:cubicBezTo>
                <a:cubicBezTo>
                  <a:pt x="58013" y="24170"/>
                  <a:pt x="58256" y="26101"/>
                  <a:pt x="58024" y="27758"/>
                </a:cubicBezTo>
                <a:lnTo>
                  <a:pt x="57973" y="27910"/>
                </a:lnTo>
                <a:lnTo>
                  <a:pt x="59688" y="32145"/>
                </a:lnTo>
                <a:lnTo>
                  <a:pt x="59742" y="31903"/>
                </a:lnTo>
                <a:cubicBezTo>
                  <a:pt x="60123" y="30766"/>
                  <a:pt x="60697" y="30383"/>
                  <a:pt x="61206" y="31076"/>
                </a:cubicBezTo>
                <a:cubicBezTo>
                  <a:pt x="61889" y="32004"/>
                  <a:pt x="62200" y="34493"/>
                  <a:pt x="61900" y="36633"/>
                </a:cubicBezTo>
                <a:cubicBezTo>
                  <a:pt x="61602" y="38760"/>
                  <a:pt x="60805" y="39743"/>
                  <a:pt x="60121" y="38814"/>
                </a:cubicBezTo>
                <a:cubicBezTo>
                  <a:pt x="59952" y="38583"/>
                  <a:pt x="59805" y="38255"/>
                  <a:pt x="59686" y="37859"/>
                </a:cubicBezTo>
                <a:lnTo>
                  <a:pt x="59509" y="36981"/>
                </a:lnTo>
                <a:lnTo>
                  <a:pt x="57699" y="38163"/>
                </a:lnTo>
                <a:lnTo>
                  <a:pt x="57702" y="38993"/>
                </a:lnTo>
                <a:cubicBezTo>
                  <a:pt x="57576" y="40037"/>
                  <a:pt x="57207" y="40534"/>
                  <a:pt x="56883" y="40140"/>
                </a:cubicBezTo>
                <a:cubicBezTo>
                  <a:pt x="56551" y="39735"/>
                  <a:pt x="56393" y="38585"/>
                  <a:pt x="56520" y="37572"/>
                </a:cubicBezTo>
                <a:cubicBezTo>
                  <a:pt x="56646" y="36528"/>
                  <a:pt x="57015" y="36032"/>
                  <a:pt x="57341" y="36444"/>
                </a:cubicBezTo>
                <a:lnTo>
                  <a:pt x="57650" y="37352"/>
                </a:lnTo>
                <a:lnTo>
                  <a:pt x="59414" y="36188"/>
                </a:lnTo>
                <a:lnTo>
                  <a:pt x="59434" y="33281"/>
                </a:lnTo>
                <a:lnTo>
                  <a:pt x="59459" y="33167"/>
                </a:lnTo>
                <a:lnTo>
                  <a:pt x="57683" y="28782"/>
                </a:lnTo>
                <a:lnTo>
                  <a:pt x="57442" y="29508"/>
                </a:lnTo>
                <a:cubicBezTo>
                  <a:pt x="57191" y="29815"/>
                  <a:pt x="56902" y="29822"/>
                  <a:pt x="56634" y="29457"/>
                </a:cubicBezTo>
                <a:cubicBezTo>
                  <a:pt x="56106" y="28739"/>
                  <a:pt x="55858" y="26803"/>
                  <a:pt x="56092" y="25132"/>
                </a:cubicBezTo>
                <a:close/>
                <a:moveTo>
                  <a:pt x="53109" y="50230"/>
                </a:moveTo>
                <a:cubicBezTo>
                  <a:pt x="53106" y="49662"/>
                  <a:pt x="53173" y="49092"/>
                  <a:pt x="53311" y="48652"/>
                </a:cubicBezTo>
                <a:cubicBezTo>
                  <a:pt x="53586" y="47772"/>
                  <a:pt x="54035" y="47755"/>
                  <a:pt x="54319" y="48614"/>
                </a:cubicBezTo>
                <a:cubicBezTo>
                  <a:pt x="54460" y="49044"/>
                  <a:pt x="54532" y="49606"/>
                  <a:pt x="54534" y="50171"/>
                </a:cubicBezTo>
                <a:lnTo>
                  <a:pt x="54428" y="50991"/>
                </a:lnTo>
                <a:lnTo>
                  <a:pt x="56289" y="55388"/>
                </a:lnTo>
                <a:lnTo>
                  <a:pt x="56349" y="54915"/>
                </a:lnTo>
                <a:cubicBezTo>
                  <a:pt x="56608" y="54088"/>
                  <a:pt x="56950" y="53670"/>
                  <a:pt x="57295" y="53661"/>
                </a:cubicBezTo>
                <a:lnTo>
                  <a:pt x="57407" y="53726"/>
                </a:lnTo>
                <a:lnTo>
                  <a:pt x="57686" y="48106"/>
                </a:lnTo>
                <a:lnTo>
                  <a:pt x="57436" y="47823"/>
                </a:lnTo>
                <a:cubicBezTo>
                  <a:pt x="57301" y="47455"/>
                  <a:pt x="57229" y="46958"/>
                  <a:pt x="57220" y="46453"/>
                </a:cubicBezTo>
                <a:cubicBezTo>
                  <a:pt x="57210" y="45947"/>
                  <a:pt x="57263" y="45434"/>
                  <a:pt x="57380" y="45031"/>
                </a:cubicBezTo>
                <a:cubicBezTo>
                  <a:pt x="57618" y="44205"/>
                  <a:pt x="58020" y="44150"/>
                  <a:pt x="58279" y="44877"/>
                </a:cubicBezTo>
                <a:cubicBezTo>
                  <a:pt x="58548" y="45613"/>
                  <a:pt x="58567" y="46863"/>
                  <a:pt x="58329" y="47669"/>
                </a:cubicBezTo>
                <a:lnTo>
                  <a:pt x="57947" y="48248"/>
                </a:lnTo>
                <a:lnTo>
                  <a:pt x="57671" y="53878"/>
                </a:lnTo>
                <a:lnTo>
                  <a:pt x="57804" y="53954"/>
                </a:lnTo>
                <a:cubicBezTo>
                  <a:pt x="57967" y="54154"/>
                  <a:pt x="58121" y="54457"/>
                  <a:pt x="58254" y="54861"/>
                </a:cubicBezTo>
                <a:lnTo>
                  <a:pt x="58367" y="55372"/>
                </a:lnTo>
                <a:lnTo>
                  <a:pt x="60510" y="51366"/>
                </a:lnTo>
                <a:lnTo>
                  <a:pt x="60377" y="50408"/>
                </a:lnTo>
                <a:cubicBezTo>
                  <a:pt x="60373" y="49567"/>
                  <a:pt x="60473" y="48722"/>
                  <a:pt x="60677" y="48069"/>
                </a:cubicBezTo>
                <a:cubicBezTo>
                  <a:pt x="61079" y="46783"/>
                  <a:pt x="61748" y="46745"/>
                  <a:pt x="62167" y="48016"/>
                </a:cubicBezTo>
                <a:cubicBezTo>
                  <a:pt x="62583" y="49277"/>
                  <a:pt x="62589" y="51361"/>
                  <a:pt x="62187" y="52647"/>
                </a:cubicBezTo>
                <a:cubicBezTo>
                  <a:pt x="61779" y="53953"/>
                  <a:pt x="61113" y="53981"/>
                  <a:pt x="60697" y="52720"/>
                </a:cubicBezTo>
                <a:lnTo>
                  <a:pt x="60670" y="52520"/>
                </a:lnTo>
                <a:lnTo>
                  <a:pt x="58573" y="56436"/>
                </a:lnTo>
                <a:lnTo>
                  <a:pt x="58668" y="57823"/>
                </a:lnTo>
                <a:cubicBezTo>
                  <a:pt x="58675" y="58898"/>
                  <a:pt x="58550" y="59977"/>
                  <a:pt x="58292" y="60804"/>
                </a:cubicBezTo>
                <a:cubicBezTo>
                  <a:pt x="57772" y="62467"/>
                  <a:pt x="56915" y="62496"/>
                  <a:pt x="56378" y="60868"/>
                </a:cubicBezTo>
                <a:cubicBezTo>
                  <a:pt x="56111" y="60058"/>
                  <a:pt x="55974" y="58986"/>
                  <a:pt x="55968" y="57908"/>
                </a:cubicBezTo>
                <a:lnTo>
                  <a:pt x="56179" y="56252"/>
                </a:lnTo>
                <a:lnTo>
                  <a:pt x="54294" y="51794"/>
                </a:lnTo>
                <a:lnTo>
                  <a:pt x="53831" y="52421"/>
                </a:lnTo>
                <a:cubicBezTo>
                  <a:pt x="53650" y="52430"/>
                  <a:pt x="53468" y="52222"/>
                  <a:pt x="53326" y="51792"/>
                </a:cubicBezTo>
                <a:cubicBezTo>
                  <a:pt x="53184" y="51362"/>
                  <a:pt x="53112" y="50797"/>
                  <a:pt x="53109" y="50230"/>
                </a:cubicBezTo>
                <a:close/>
                <a:moveTo>
                  <a:pt x="51740" y="64090"/>
                </a:moveTo>
                <a:cubicBezTo>
                  <a:pt x="51972" y="62432"/>
                  <a:pt x="52596" y="61681"/>
                  <a:pt x="53124" y="62398"/>
                </a:cubicBezTo>
                <a:cubicBezTo>
                  <a:pt x="53660" y="63128"/>
                  <a:pt x="53903" y="65058"/>
                  <a:pt x="53671" y="66716"/>
                </a:cubicBezTo>
                <a:lnTo>
                  <a:pt x="53621" y="66867"/>
                </a:lnTo>
                <a:lnTo>
                  <a:pt x="55335" y="71102"/>
                </a:lnTo>
                <a:lnTo>
                  <a:pt x="55389" y="70860"/>
                </a:lnTo>
                <a:cubicBezTo>
                  <a:pt x="55771" y="69723"/>
                  <a:pt x="56344" y="69340"/>
                  <a:pt x="56853" y="70033"/>
                </a:cubicBezTo>
                <a:cubicBezTo>
                  <a:pt x="57536" y="70962"/>
                  <a:pt x="57847" y="73450"/>
                  <a:pt x="57547" y="75590"/>
                </a:cubicBezTo>
                <a:cubicBezTo>
                  <a:pt x="57249" y="77718"/>
                  <a:pt x="56452" y="78700"/>
                  <a:pt x="55769" y="77771"/>
                </a:cubicBezTo>
                <a:cubicBezTo>
                  <a:pt x="55599" y="77540"/>
                  <a:pt x="55453" y="77212"/>
                  <a:pt x="55333" y="76816"/>
                </a:cubicBezTo>
                <a:lnTo>
                  <a:pt x="55156" y="75938"/>
                </a:lnTo>
                <a:lnTo>
                  <a:pt x="53346" y="77120"/>
                </a:lnTo>
                <a:lnTo>
                  <a:pt x="53349" y="77950"/>
                </a:lnTo>
                <a:cubicBezTo>
                  <a:pt x="53223" y="78994"/>
                  <a:pt x="52854" y="79491"/>
                  <a:pt x="52530" y="79097"/>
                </a:cubicBezTo>
                <a:cubicBezTo>
                  <a:pt x="52198" y="78692"/>
                  <a:pt x="52040" y="77542"/>
                  <a:pt x="52167" y="76529"/>
                </a:cubicBezTo>
                <a:cubicBezTo>
                  <a:pt x="52293" y="75485"/>
                  <a:pt x="52662" y="74989"/>
                  <a:pt x="52988" y="75401"/>
                </a:cubicBezTo>
                <a:lnTo>
                  <a:pt x="53297" y="76309"/>
                </a:lnTo>
                <a:lnTo>
                  <a:pt x="55061" y="75145"/>
                </a:lnTo>
                <a:lnTo>
                  <a:pt x="55081" y="72238"/>
                </a:lnTo>
                <a:lnTo>
                  <a:pt x="55107" y="72124"/>
                </a:lnTo>
                <a:lnTo>
                  <a:pt x="53330" y="67739"/>
                </a:lnTo>
                <a:lnTo>
                  <a:pt x="53089" y="68465"/>
                </a:lnTo>
                <a:cubicBezTo>
                  <a:pt x="52838" y="68772"/>
                  <a:pt x="52549" y="68779"/>
                  <a:pt x="52281" y="68414"/>
                </a:cubicBezTo>
                <a:cubicBezTo>
                  <a:pt x="51753" y="67696"/>
                  <a:pt x="51506" y="65760"/>
                  <a:pt x="51740" y="64090"/>
                </a:cubicBezTo>
                <a:close/>
                <a:moveTo>
                  <a:pt x="48756" y="89187"/>
                </a:moveTo>
                <a:cubicBezTo>
                  <a:pt x="48753" y="88619"/>
                  <a:pt x="48820" y="88049"/>
                  <a:pt x="48958" y="87609"/>
                </a:cubicBezTo>
                <a:cubicBezTo>
                  <a:pt x="49233" y="86729"/>
                  <a:pt x="49682" y="86712"/>
                  <a:pt x="49966" y="87571"/>
                </a:cubicBezTo>
                <a:cubicBezTo>
                  <a:pt x="50108" y="88001"/>
                  <a:pt x="50179" y="88564"/>
                  <a:pt x="50181" y="89129"/>
                </a:cubicBezTo>
                <a:lnTo>
                  <a:pt x="50075" y="89948"/>
                </a:lnTo>
                <a:lnTo>
                  <a:pt x="51936" y="94346"/>
                </a:lnTo>
                <a:lnTo>
                  <a:pt x="51997" y="93872"/>
                </a:lnTo>
                <a:cubicBezTo>
                  <a:pt x="52255" y="93045"/>
                  <a:pt x="52598" y="92627"/>
                  <a:pt x="52942" y="92618"/>
                </a:cubicBezTo>
                <a:lnTo>
                  <a:pt x="53054" y="92683"/>
                </a:lnTo>
                <a:lnTo>
                  <a:pt x="53333" y="87063"/>
                </a:lnTo>
                <a:lnTo>
                  <a:pt x="53083" y="86780"/>
                </a:lnTo>
                <a:cubicBezTo>
                  <a:pt x="52948" y="86412"/>
                  <a:pt x="52876" y="85915"/>
                  <a:pt x="52867" y="85410"/>
                </a:cubicBezTo>
                <a:cubicBezTo>
                  <a:pt x="52857" y="84905"/>
                  <a:pt x="52911" y="84391"/>
                  <a:pt x="53027" y="83988"/>
                </a:cubicBezTo>
                <a:cubicBezTo>
                  <a:pt x="53266" y="83162"/>
                  <a:pt x="53667" y="83107"/>
                  <a:pt x="53926" y="83834"/>
                </a:cubicBezTo>
                <a:cubicBezTo>
                  <a:pt x="54196" y="84570"/>
                  <a:pt x="54215" y="85820"/>
                  <a:pt x="53976" y="86626"/>
                </a:cubicBezTo>
                <a:lnTo>
                  <a:pt x="53594" y="87206"/>
                </a:lnTo>
                <a:lnTo>
                  <a:pt x="53319" y="92835"/>
                </a:lnTo>
                <a:lnTo>
                  <a:pt x="53451" y="92911"/>
                </a:lnTo>
                <a:cubicBezTo>
                  <a:pt x="53614" y="93111"/>
                  <a:pt x="53768" y="93414"/>
                  <a:pt x="53901" y="93818"/>
                </a:cubicBezTo>
                <a:lnTo>
                  <a:pt x="54014" y="94329"/>
                </a:lnTo>
                <a:lnTo>
                  <a:pt x="56157" y="90323"/>
                </a:lnTo>
                <a:lnTo>
                  <a:pt x="56024" y="89365"/>
                </a:lnTo>
                <a:cubicBezTo>
                  <a:pt x="56021" y="88524"/>
                  <a:pt x="56120" y="87679"/>
                  <a:pt x="56324" y="87026"/>
                </a:cubicBezTo>
                <a:cubicBezTo>
                  <a:pt x="56726" y="85740"/>
                  <a:pt x="57395" y="85702"/>
                  <a:pt x="57814" y="86973"/>
                </a:cubicBezTo>
                <a:cubicBezTo>
                  <a:pt x="58230" y="88234"/>
                  <a:pt x="58236" y="90318"/>
                  <a:pt x="57835" y="91604"/>
                </a:cubicBezTo>
                <a:cubicBezTo>
                  <a:pt x="57427" y="92910"/>
                  <a:pt x="56761" y="92938"/>
                  <a:pt x="56345" y="91677"/>
                </a:cubicBezTo>
                <a:lnTo>
                  <a:pt x="56317" y="91477"/>
                </a:lnTo>
                <a:lnTo>
                  <a:pt x="54220" y="95393"/>
                </a:lnTo>
                <a:lnTo>
                  <a:pt x="54315" y="96780"/>
                </a:lnTo>
                <a:cubicBezTo>
                  <a:pt x="54322" y="97855"/>
                  <a:pt x="54198" y="98934"/>
                  <a:pt x="53939" y="99761"/>
                </a:cubicBezTo>
                <a:cubicBezTo>
                  <a:pt x="53419" y="101424"/>
                  <a:pt x="52562" y="101453"/>
                  <a:pt x="52025" y="99825"/>
                </a:cubicBezTo>
                <a:cubicBezTo>
                  <a:pt x="51758" y="99015"/>
                  <a:pt x="51621" y="97943"/>
                  <a:pt x="51616" y="96865"/>
                </a:cubicBezTo>
                <a:lnTo>
                  <a:pt x="51826" y="95209"/>
                </a:lnTo>
                <a:lnTo>
                  <a:pt x="49941" y="90751"/>
                </a:lnTo>
                <a:lnTo>
                  <a:pt x="49479" y="91378"/>
                </a:lnTo>
                <a:cubicBezTo>
                  <a:pt x="49297" y="91387"/>
                  <a:pt x="49115" y="91179"/>
                  <a:pt x="48973" y="90749"/>
                </a:cubicBezTo>
                <a:cubicBezTo>
                  <a:pt x="48831" y="90319"/>
                  <a:pt x="48759" y="89754"/>
                  <a:pt x="48756" y="89187"/>
                </a:cubicBezTo>
                <a:close/>
                <a:moveTo>
                  <a:pt x="48515" y="36510"/>
                </a:moveTo>
                <a:cubicBezTo>
                  <a:pt x="48515" y="35282"/>
                  <a:pt x="48833" y="34293"/>
                  <a:pt x="49229" y="34293"/>
                </a:cubicBezTo>
                <a:cubicBezTo>
                  <a:pt x="49427" y="34293"/>
                  <a:pt x="49604" y="34540"/>
                  <a:pt x="49732" y="34941"/>
                </a:cubicBezTo>
                <a:lnTo>
                  <a:pt x="49840" y="35759"/>
                </a:lnTo>
                <a:lnTo>
                  <a:pt x="52127" y="34880"/>
                </a:lnTo>
                <a:lnTo>
                  <a:pt x="52095" y="34397"/>
                </a:lnTo>
                <a:cubicBezTo>
                  <a:pt x="52095" y="33244"/>
                  <a:pt x="52247" y="32200"/>
                  <a:pt x="52492" y="31444"/>
                </a:cubicBezTo>
                <a:lnTo>
                  <a:pt x="52587" y="31247"/>
                </a:lnTo>
                <a:lnTo>
                  <a:pt x="51529" y="26613"/>
                </a:lnTo>
                <a:lnTo>
                  <a:pt x="51286" y="26955"/>
                </a:lnTo>
                <a:cubicBezTo>
                  <a:pt x="50928" y="27012"/>
                  <a:pt x="50634" y="26157"/>
                  <a:pt x="50621" y="25075"/>
                </a:cubicBezTo>
                <a:cubicBezTo>
                  <a:pt x="50607" y="23965"/>
                  <a:pt x="50882" y="23054"/>
                  <a:pt x="51231" y="23011"/>
                </a:cubicBezTo>
                <a:cubicBezTo>
                  <a:pt x="51588" y="22954"/>
                  <a:pt x="51882" y="23808"/>
                  <a:pt x="51891" y="24905"/>
                </a:cubicBezTo>
                <a:lnTo>
                  <a:pt x="51748" y="26149"/>
                </a:lnTo>
                <a:lnTo>
                  <a:pt x="52810" y="30782"/>
                </a:lnTo>
                <a:lnTo>
                  <a:pt x="52922" y="30549"/>
                </a:lnTo>
                <a:cubicBezTo>
                  <a:pt x="53084" y="30338"/>
                  <a:pt x="53262" y="30221"/>
                  <a:pt x="53448" y="30221"/>
                </a:cubicBezTo>
                <a:lnTo>
                  <a:pt x="53643" y="30342"/>
                </a:lnTo>
                <a:lnTo>
                  <a:pt x="54264" y="23029"/>
                </a:lnTo>
                <a:lnTo>
                  <a:pt x="53973" y="22417"/>
                </a:lnTo>
                <a:cubicBezTo>
                  <a:pt x="53782" y="21823"/>
                  <a:pt x="53664" y="21000"/>
                  <a:pt x="53664" y="20089"/>
                </a:cubicBezTo>
                <a:cubicBezTo>
                  <a:pt x="53664" y="18295"/>
                  <a:pt x="54135" y="16814"/>
                  <a:pt x="54720" y="16814"/>
                </a:cubicBezTo>
                <a:cubicBezTo>
                  <a:pt x="55300" y="16814"/>
                  <a:pt x="55771" y="18295"/>
                  <a:pt x="55771" y="20089"/>
                </a:cubicBezTo>
                <a:cubicBezTo>
                  <a:pt x="55771" y="21912"/>
                  <a:pt x="55300" y="23378"/>
                  <a:pt x="54720" y="23378"/>
                </a:cubicBezTo>
                <a:lnTo>
                  <a:pt x="54652" y="23335"/>
                </a:lnTo>
                <a:lnTo>
                  <a:pt x="54029" y="30658"/>
                </a:lnTo>
                <a:lnTo>
                  <a:pt x="54408" y="31444"/>
                </a:lnTo>
                <a:cubicBezTo>
                  <a:pt x="54654" y="32199"/>
                  <a:pt x="54805" y="33244"/>
                  <a:pt x="54806" y="34397"/>
                </a:cubicBezTo>
                <a:cubicBezTo>
                  <a:pt x="54806" y="35558"/>
                  <a:pt x="54653" y="36609"/>
                  <a:pt x="54408" y="37370"/>
                </a:cubicBezTo>
                <a:lnTo>
                  <a:pt x="54129" y="37954"/>
                </a:lnTo>
                <a:lnTo>
                  <a:pt x="55156" y="44731"/>
                </a:lnTo>
                <a:lnTo>
                  <a:pt x="55358" y="44571"/>
                </a:lnTo>
                <a:cubicBezTo>
                  <a:pt x="55665" y="44714"/>
                  <a:pt x="55871" y="45588"/>
                  <a:pt x="55830" y="46520"/>
                </a:cubicBezTo>
                <a:cubicBezTo>
                  <a:pt x="55784" y="47465"/>
                  <a:pt x="55505" y="48124"/>
                  <a:pt x="55207" y="47981"/>
                </a:cubicBezTo>
                <a:cubicBezTo>
                  <a:pt x="54900" y="47852"/>
                  <a:pt x="54689" y="46978"/>
                  <a:pt x="54731" y="46032"/>
                </a:cubicBezTo>
                <a:lnTo>
                  <a:pt x="54913" y="45069"/>
                </a:lnTo>
                <a:lnTo>
                  <a:pt x="53892" y="38324"/>
                </a:lnTo>
                <a:lnTo>
                  <a:pt x="53448" y="38602"/>
                </a:lnTo>
                <a:cubicBezTo>
                  <a:pt x="52889" y="38602"/>
                  <a:pt x="52408" y="37543"/>
                  <a:pt x="52202" y="36034"/>
                </a:cubicBezTo>
                <a:lnTo>
                  <a:pt x="52184" y="35760"/>
                </a:lnTo>
                <a:lnTo>
                  <a:pt x="49923" y="36626"/>
                </a:lnTo>
                <a:lnTo>
                  <a:pt x="49732" y="38079"/>
                </a:lnTo>
                <a:cubicBezTo>
                  <a:pt x="49604" y="38480"/>
                  <a:pt x="49427" y="38727"/>
                  <a:pt x="49229" y="38727"/>
                </a:cubicBezTo>
                <a:cubicBezTo>
                  <a:pt x="48833" y="38727"/>
                  <a:pt x="48515" y="37739"/>
                  <a:pt x="48515" y="36510"/>
                </a:cubicBezTo>
                <a:close/>
                <a:moveTo>
                  <a:pt x="44162" y="75467"/>
                </a:moveTo>
                <a:cubicBezTo>
                  <a:pt x="44162" y="74239"/>
                  <a:pt x="44481" y="73250"/>
                  <a:pt x="44876" y="73250"/>
                </a:cubicBezTo>
                <a:cubicBezTo>
                  <a:pt x="45074" y="73250"/>
                  <a:pt x="45251" y="73497"/>
                  <a:pt x="45379" y="73898"/>
                </a:cubicBezTo>
                <a:lnTo>
                  <a:pt x="45487" y="74716"/>
                </a:lnTo>
                <a:lnTo>
                  <a:pt x="47774" y="73837"/>
                </a:lnTo>
                <a:lnTo>
                  <a:pt x="47742" y="73354"/>
                </a:lnTo>
                <a:cubicBezTo>
                  <a:pt x="47742" y="72201"/>
                  <a:pt x="47894" y="71156"/>
                  <a:pt x="48139" y="70401"/>
                </a:cubicBezTo>
                <a:lnTo>
                  <a:pt x="48234" y="70204"/>
                </a:lnTo>
                <a:lnTo>
                  <a:pt x="47176" y="65570"/>
                </a:lnTo>
                <a:lnTo>
                  <a:pt x="46933" y="65912"/>
                </a:lnTo>
                <a:cubicBezTo>
                  <a:pt x="46575" y="65969"/>
                  <a:pt x="46281" y="65114"/>
                  <a:pt x="46268" y="64032"/>
                </a:cubicBezTo>
                <a:cubicBezTo>
                  <a:pt x="46254" y="62922"/>
                  <a:pt x="46529" y="62011"/>
                  <a:pt x="46878" y="61968"/>
                </a:cubicBezTo>
                <a:cubicBezTo>
                  <a:pt x="47236" y="61911"/>
                  <a:pt x="47529" y="62765"/>
                  <a:pt x="47538" y="63861"/>
                </a:cubicBezTo>
                <a:lnTo>
                  <a:pt x="47395" y="65106"/>
                </a:lnTo>
                <a:lnTo>
                  <a:pt x="48458" y="69739"/>
                </a:lnTo>
                <a:lnTo>
                  <a:pt x="48570" y="69506"/>
                </a:lnTo>
                <a:cubicBezTo>
                  <a:pt x="48731" y="69295"/>
                  <a:pt x="48909" y="69178"/>
                  <a:pt x="49095" y="69178"/>
                </a:cubicBezTo>
                <a:lnTo>
                  <a:pt x="49290" y="69299"/>
                </a:lnTo>
                <a:lnTo>
                  <a:pt x="49911" y="61986"/>
                </a:lnTo>
                <a:lnTo>
                  <a:pt x="49620" y="61374"/>
                </a:lnTo>
                <a:cubicBezTo>
                  <a:pt x="49429" y="60780"/>
                  <a:pt x="49311" y="59957"/>
                  <a:pt x="49311" y="59046"/>
                </a:cubicBezTo>
                <a:cubicBezTo>
                  <a:pt x="49311" y="57252"/>
                  <a:pt x="49782" y="55771"/>
                  <a:pt x="50367" y="55771"/>
                </a:cubicBezTo>
                <a:cubicBezTo>
                  <a:pt x="50947" y="55771"/>
                  <a:pt x="51418" y="57252"/>
                  <a:pt x="51418" y="59046"/>
                </a:cubicBezTo>
                <a:cubicBezTo>
                  <a:pt x="51418" y="60869"/>
                  <a:pt x="50947" y="62335"/>
                  <a:pt x="50367" y="62335"/>
                </a:cubicBezTo>
                <a:lnTo>
                  <a:pt x="50299" y="62292"/>
                </a:lnTo>
                <a:lnTo>
                  <a:pt x="49676" y="69615"/>
                </a:lnTo>
                <a:lnTo>
                  <a:pt x="50055" y="70401"/>
                </a:lnTo>
                <a:cubicBezTo>
                  <a:pt x="50301" y="71156"/>
                  <a:pt x="50453" y="72201"/>
                  <a:pt x="50453" y="73354"/>
                </a:cubicBezTo>
                <a:cubicBezTo>
                  <a:pt x="50453" y="74515"/>
                  <a:pt x="50301" y="75566"/>
                  <a:pt x="50055" y="76327"/>
                </a:cubicBezTo>
                <a:lnTo>
                  <a:pt x="49776" y="76911"/>
                </a:lnTo>
                <a:lnTo>
                  <a:pt x="50804" y="83688"/>
                </a:lnTo>
                <a:lnTo>
                  <a:pt x="51006" y="83528"/>
                </a:lnTo>
                <a:cubicBezTo>
                  <a:pt x="51313" y="83671"/>
                  <a:pt x="51519" y="84545"/>
                  <a:pt x="51478" y="85477"/>
                </a:cubicBezTo>
                <a:cubicBezTo>
                  <a:pt x="51432" y="86422"/>
                  <a:pt x="51152" y="87081"/>
                  <a:pt x="50854" y="86938"/>
                </a:cubicBezTo>
                <a:cubicBezTo>
                  <a:pt x="50548" y="86809"/>
                  <a:pt x="50337" y="85935"/>
                  <a:pt x="50378" y="84990"/>
                </a:cubicBezTo>
                <a:lnTo>
                  <a:pt x="50560" y="84026"/>
                </a:lnTo>
                <a:lnTo>
                  <a:pt x="49539" y="77281"/>
                </a:lnTo>
                <a:lnTo>
                  <a:pt x="49095" y="77559"/>
                </a:lnTo>
                <a:cubicBezTo>
                  <a:pt x="48536" y="77559"/>
                  <a:pt x="48055" y="76500"/>
                  <a:pt x="47849" y="74991"/>
                </a:cubicBezTo>
                <a:lnTo>
                  <a:pt x="47831" y="74716"/>
                </a:lnTo>
                <a:lnTo>
                  <a:pt x="45570" y="75583"/>
                </a:lnTo>
                <a:lnTo>
                  <a:pt x="45379" y="77036"/>
                </a:lnTo>
                <a:cubicBezTo>
                  <a:pt x="45251" y="77437"/>
                  <a:pt x="45074" y="77684"/>
                  <a:pt x="44876" y="77684"/>
                </a:cubicBezTo>
                <a:cubicBezTo>
                  <a:pt x="44481" y="77684"/>
                  <a:pt x="44162" y="76696"/>
                  <a:pt x="44162" y="75467"/>
                </a:cubicBezTo>
                <a:close/>
                <a:moveTo>
                  <a:pt x="43858" y="40830"/>
                </a:moveTo>
                <a:cubicBezTo>
                  <a:pt x="43858" y="39597"/>
                  <a:pt x="44176" y="38620"/>
                  <a:pt x="44570" y="38620"/>
                </a:cubicBezTo>
                <a:cubicBezTo>
                  <a:pt x="44964" y="38620"/>
                  <a:pt x="45282" y="39597"/>
                  <a:pt x="45282" y="40830"/>
                </a:cubicBezTo>
                <a:lnTo>
                  <a:pt x="45207" y="41392"/>
                </a:lnTo>
                <a:lnTo>
                  <a:pt x="47973" y="46135"/>
                </a:lnTo>
                <a:lnTo>
                  <a:pt x="48001" y="45923"/>
                </a:lnTo>
                <a:cubicBezTo>
                  <a:pt x="48130" y="45525"/>
                  <a:pt x="48308" y="45281"/>
                  <a:pt x="48505" y="45281"/>
                </a:cubicBezTo>
                <a:cubicBezTo>
                  <a:pt x="48900" y="45281"/>
                  <a:pt x="49217" y="46258"/>
                  <a:pt x="49217" y="47490"/>
                </a:cubicBezTo>
                <a:cubicBezTo>
                  <a:pt x="49217" y="48723"/>
                  <a:pt x="48900" y="49715"/>
                  <a:pt x="48505" y="49715"/>
                </a:cubicBezTo>
                <a:lnTo>
                  <a:pt x="48337" y="49497"/>
                </a:lnTo>
                <a:lnTo>
                  <a:pt x="45687" y="53999"/>
                </a:lnTo>
                <a:lnTo>
                  <a:pt x="45736" y="54372"/>
                </a:lnTo>
                <a:cubicBezTo>
                  <a:pt x="45736" y="55604"/>
                  <a:pt x="45419" y="56596"/>
                  <a:pt x="45024" y="56596"/>
                </a:cubicBezTo>
                <a:cubicBezTo>
                  <a:pt x="44630" y="56596"/>
                  <a:pt x="44313" y="55604"/>
                  <a:pt x="44313" y="54372"/>
                </a:cubicBezTo>
                <a:cubicBezTo>
                  <a:pt x="44313" y="53139"/>
                  <a:pt x="44630" y="52162"/>
                  <a:pt x="45024" y="52162"/>
                </a:cubicBezTo>
                <a:cubicBezTo>
                  <a:pt x="45222" y="52162"/>
                  <a:pt x="45400" y="52406"/>
                  <a:pt x="45528" y="52805"/>
                </a:cubicBezTo>
                <a:lnTo>
                  <a:pt x="45548" y="52950"/>
                </a:lnTo>
                <a:lnTo>
                  <a:pt x="47971" y="48836"/>
                </a:lnTo>
                <a:lnTo>
                  <a:pt x="47793" y="47490"/>
                </a:lnTo>
                <a:lnTo>
                  <a:pt x="47834" y="47182"/>
                </a:lnTo>
                <a:lnTo>
                  <a:pt x="45058" y="42425"/>
                </a:lnTo>
                <a:lnTo>
                  <a:pt x="44821" y="42730"/>
                </a:lnTo>
                <a:lnTo>
                  <a:pt x="45168" y="51517"/>
                </a:lnTo>
                <a:cubicBezTo>
                  <a:pt x="45178" y="51744"/>
                  <a:pt x="45122" y="51971"/>
                  <a:pt x="45044" y="52014"/>
                </a:cubicBezTo>
                <a:cubicBezTo>
                  <a:pt x="44961" y="52028"/>
                  <a:pt x="44888" y="51858"/>
                  <a:pt x="44883" y="51602"/>
                </a:cubicBezTo>
                <a:lnTo>
                  <a:pt x="44543" y="43019"/>
                </a:lnTo>
                <a:lnTo>
                  <a:pt x="44066" y="42404"/>
                </a:lnTo>
                <a:cubicBezTo>
                  <a:pt x="43938" y="42002"/>
                  <a:pt x="43858" y="41446"/>
                  <a:pt x="43858" y="40830"/>
                </a:cubicBezTo>
                <a:close/>
                <a:moveTo>
                  <a:pt x="42266" y="18770"/>
                </a:moveTo>
                <a:cubicBezTo>
                  <a:pt x="42613" y="16717"/>
                  <a:pt x="43432" y="15919"/>
                  <a:pt x="44091" y="17002"/>
                </a:cubicBezTo>
                <a:cubicBezTo>
                  <a:pt x="44255" y="17271"/>
                  <a:pt x="44393" y="17632"/>
                  <a:pt x="44503" y="18054"/>
                </a:cubicBezTo>
                <a:lnTo>
                  <a:pt x="44659" y="18970"/>
                </a:lnTo>
                <a:lnTo>
                  <a:pt x="46492" y="18205"/>
                </a:lnTo>
                <a:lnTo>
                  <a:pt x="46508" y="17377"/>
                </a:lnTo>
                <a:cubicBezTo>
                  <a:pt x="46659" y="16364"/>
                  <a:pt x="47038" y="15954"/>
                  <a:pt x="47352" y="16420"/>
                </a:cubicBezTo>
                <a:cubicBezTo>
                  <a:pt x="47674" y="16900"/>
                  <a:pt x="47804" y="18084"/>
                  <a:pt x="47654" y="19064"/>
                </a:cubicBezTo>
                <a:cubicBezTo>
                  <a:pt x="47503" y="20077"/>
                  <a:pt x="47124" y="20487"/>
                  <a:pt x="46808" y="20001"/>
                </a:cubicBezTo>
                <a:lnTo>
                  <a:pt x="46521" y="19026"/>
                </a:lnTo>
                <a:lnTo>
                  <a:pt x="44735" y="19783"/>
                </a:lnTo>
                <a:lnTo>
                  <a:pt x="44646" y="22678"/>
                </a:lnTo>
                <a:lnTo>
                  <a:pt x="44618" y="22785"/>
                </a:lnTo>
                <a:lnTo>
                  <a:pt x="46286" y="27564"/>
                </a:lnTo>
                <a:lnTo>
                  <a:pt x="46544" y="26896"/>
                </a:lnTo>
                <a:cubicBezTo>
                  <a:pt x="46802" y="26647"/>
                  <a:pt x="47090" y="26707"/>
                  <a:pt x="47349" y="27131"/>
                </a:cubicBezTo>
                <a:cubicBezTo>
                  <a:pt x="47858" y="27968"/>
                  <a:pt x="48059" y="29956"/>
                  <a:pt x="47786" y="31568"/>
                </a:cubicBezTo>
                <a:cubicBezTo>
                  <a:pt x="47516" y="33168"/>
                  <a:pt x="46876" y="33775"/>
                  <a:pt x="46366" y="32938"/>
                </a:cubicBezTo>
                <a:cubicBezTo>
                  <a:pt x="45849" y="32088"/>
                  <a:pt x="45652" y="30107"/>
                  <a:pt x="45922" y="28507"/>
                </a:cubicBezTo>
                <a:lnTo>
                  <a:pt x="45976" y="28368"/>
                </a:lnTo>
                <a:lnTo>
                  <a:pt x="44366" y="23752"/>
                </a:lnTo>
                <a:lnTo>
                  <a:pt x="44307" y="23981"/>
                </a:lnTo>
                <a:cubicBezTo>
                  <a:pt x="43899" y="25028"/>
                  <a:pt x="43319" y="25278"/>
                  <a:pt x="42827" y="24471"/>
                </a:cubicBezTo>
                <a:cubicBezTo>
                  <a:pt x="42168" y="23389"/>
                  <a:pt x="41916" y="20835"/>
                  <a:pt x="42266" y="18770"/>
                </a:cubicBezTo>
                <a:close/>
                <a:moveTo>
                  <a:pt x="39505" y="79787"/>
                </a:moveTo>
                <a:cubicBezTo>
                  <a:pt x="39505" y="78554"/>
                  <a:pt x="39823" y="77577"/>
                  <a:pt x="40217" y="77577"/>
                </a:cubicBezTo>
                <a:cubicBezTo>
                  <a:pt x="40612" y="77577"/>
                  <a:pt x="40929" y="78554"/>
                  <a:pt x="40929" y="79787"/>
                </a:cubicBezTo>
                <a:lnTo>
                  <a:pt x="40855" y="80349"/>
                </a:lnTo>
                <a:lnTo>
                  <a:pt x="43620" y="85092"/>
                </a:lnTo>
                <a:lnTo>
                  <a:pt x="43649" y="84880"/>
                </a:lnTo>
                <a:cubicBezTo>
                  <a:pt x="43777" y="84482"/>
                  <a:pt x="43955" y="84238"/>
                  <a:pt x="44152" y="84238"/>
                </a:cubicBezTo>
                <a:cubicBezTo>
                  <a:pt x="44547" y="84238"/>
                  <a:pt x="44864" y="85215"/>
                  <a:pt x="44864" y="86447"/>
                </a:cubicBezTo>
                <a:cubicBezTo>
                  <a:pt x="44864" y="87680"/>
                  <a:pt x="44547" y="88672"/>
                  <a:pt x="44152" y="88672"/>
                </a:cubicBezTo>
                <a:lnTo>
                  <a:pt x="43984" y="88454"/>
                </a:lnTo>
                <a:lnTo>
                  <a:pt x="41334" y="92956"/>
                </a:lnTo>
                <a:lnTo>
                  <a:pt x="41383" y="93329"/>
                </a:lnTo>
                <a:cubicBezTo>
                  <a:pt x="41383" y="94561"/>
                  <a:pt x="41066" y="95553"/>
                  <a:pt x="40672" y="95553"/>
                </a:cubicBezTo>
                <a:cubicBezTo>
                  <a:pt x="40277" y="95553"/>
                  <a:pt x="39960" y="94561"/>
                  <a:pt x="39960" y="93329"/>
                </a:cubicBezTo>
                <a:cubicBezTo>
                  <a:pt x="39960" y="92096"/>
                  <a:pt x="40277" y="91119"/>
                  <a:pt x="40672" y="91119"/>
                </a:cubicBezTo>
                <a:cubicBezTo>
                  <a:pt x="40869" y="91119"/>
                  <a:pt x="41047" y="91363"/>
                  <a:pt x="41175" y="91762"/>
                </a:cubicBezTo>
                <a:lnTo>
                  <a:pt x="41195" y="91907"/>
                </a:lnTo>
                <a:lnTo>
                  <a:pt x="43618" y="87793"/>
                </a:lnTo>
                <a:lnTo>
                  <a:pt x="43441" y="86447"/>
                </a:lnTo>
                <a:lnTo>
                  <a:pt x="43482" y="86139"/>
                </a:lnTo>
                <a:lnTo>
                  <a:pt x="40705" y="81382"/>
                </a:lnTo>
                <a:lnTo>
                  <a:pt x="40468" y="81687"/>
                </a:lnTo>
                <a:lnTo>
                  <a:pt x="40815" y="90474"/>
                </a:lnTo>
                <a:cubicBezTo>
                  <a:pt x="40825" y="90701"/>
                  <a:pt x="40769" y="90928"/>
                  <a:pt x="40691" y="90971"/>
                </a:cubicBezTo>
                <a:cubicBezTo>
                  <a:pt x="40608" y="90985"/>
                  <a:pt x="40535" y="90815"/>
                  <a:pt x="40530" y="90560"/>
                </a:cubicBezTo>
                <a:lnTo>
                  <a:pt x="40190" y="81976"/>
                </a:lnTo>
                <a:lnTo>
                  <a:pt x="39713" y="81361"/>
                </a:lnTo>
                <a:cubicBezTo>
                  <a:pt x="39585" y="80959"/>
                  <a:pt x="39505" y="80403"/>
                  <a:pt x="39505" y="79787"/>
                </a:cubicBezTo>
                <a:close/>
                <a:moveTo>
                  <a:pt x="37913" y="57727"/>
                </a:moveTo>
                <a:cubicBezTo>
                  <a:pt x="38260" y="55674"/>
                  <a:pt x="39079" y="54876"/>
                  <a:pt x="39738" y="55959"/>
                </a:cubicBezTo>
                <a:cubicBezTo>
                  <a:pt x="39902" y="56228"/>
                  <a:pt x="40040" y="56589"/>
                  <a:pt x="40150" y="57011"/>
                </a:cubicBezTo>
                <a:lnTo>
                  <a:pt x="40306" y="57927"/>
                </a:lnTo>
                <a:lnTo>
                  <a:pt x="42139" y="57162"/>
                </a:lnTo>
                <a:lnTo>
                  <a:pt x="42155" y="56334"/>
                </a:lnTo>
                <a:cubicBezTo>
                  <a:pt x="42306" y="55321"/>
                  <a:pt x="42685" y="54911"/>
                  <a:pt x="42999" y="55377"/>
                </a:cubicBezTo>
                <a:cubicBezTo>
                  <a:pt x="43321" y="55857"/>
                  <a:pt x="43451" y="57041"/>
                  <a:pt x="43301" y="58021"/>
                </a:cubicBezTo>
                <a:cubicBezTo>
                  <a:pt x="43150" y="59034"/>
                  <a:pt x="42771" y="59444"/>
                  <a:pt x="42455" y="58958"/>
                </a:cubicBezTo>
                <a:lnTo>
                  <a:pt x="42169" y="57983"/>
                </a:lnTo>
                <a:lnTo>
                  <a:pt x="40382" y="58740"/>
                </a:lnTo>
                <a:lnTo>
                  <a:pt x="40293" y="61635"/>
                </a:lnTo>
                <a:lnTo>
                  <a:pt x="40265" y="61742"/>
                </a:lnTo>
                <a:lnTo>
                  <a:pt x="41933" y="66521"/>
                </a:lnTo>
                <a:lnTo>
                  <a:pt x="42191" y="65853"/>
                </a:lnTo>
                <a:cubicBezTo>
                  <a:pt x="42449" y="65604"/>
                  <a:pt x="42737" y="65664"/>
                  <a:pt x="42996" y="66088"/>
                </a:cubicBezTo>
                <a:cubicBezTo>
                  <a:pt x="43505" y="66925"/>
                  <a:pt x="43706" y="68913"/>
                  <a:pt x="43434" y="70525"/>
                </a:cubicBezTo>
                <a:cubicBezTo>
                  <a:pt x="43163" y="72125"/>
                  <a:pt x="42523" y="72732"/>
                  <a:pt x="42013" y="71895"/>
                </a:cubicBezTo>
                <a:cubicBezTo>
                  <a:pt x="41496" y="71045"/>
                  <a:pt x="41299" y="69064"/>
                  <a:pt x="41569" y="67464"/>
                </a:cubicBezTo>
                <a:lnTo>
                  <a:pt x="41623" y="67325"/>
                </a:lnTo>
                <a:lnTo>
                  <a:pt x="40013" y="62709"/>
                </a:lnTo>
                <a:lnTo>
                  <a:pt x="39954" y="62938"/>
                </a:lnTo>
                <a:cubicBezTo>
                  <a:pt x="39546" y="63985"/>
                  <a:pt x="38966" y="64235"/>
                  <a:pt x="38474" y="63428"/>
                </a:cubicBezTo>
                <a:cubicBezTo>
                  <a:pt x="37815" y="62346"/>
                  <a:pt x="37563" y="59792"/>
                  <a:pt x="37913" y="57727"/>
                </a:cubicBezTo>
                <a:close/>
                <a:moveTo>
                  <a:pt x="35202" y="19898"/>
                </a:moveTo>
                <a:cubicBezTo>
                  <a:pt x="35177" y="18668"/>
                  <a:pt x="35473" y="17615"/>
                  <a:pt x="35867" y="17536"/>
                </a:cubicBezTo>
                <a:lnTo>
                  <a:pt x="36039" y="17719"/>
                </a:lnTo>
                <a:lnTo>
                  <a:pt x="38591" y="12698"/>
                </a:lnTo>
                <a:lnTo>
                  <a:pt x="38534" y="12336"/>
                </a:lnTo>
                <a:cubicBezTo>
                  <a:pt x="38509" y="11106"/>
                  <a:pt x="38805" y="10054"/>
                  <a:pt x="39199" y="9975"/>
                </a:cubicBezTo>
                <a:cubicBezTo>
                  <a:pt x="39592" y="9896"/>
                  <a:pt x="39929" y="10823"/>
                  <a:pt x="39955" y="12052"/>
                </a:cubicBezTo>
                <a:cubicBezTo>
                  <a:pt x="39980" y="13282"/>
                  <a:pt x="39683" y="14321"/>
                  <a:pt x="39290" y="14400"/>
                </a:cubicBezTo>
                <a:cubicBezTo>
                  <a:pt x="39093" y="14439"/>
                  <a:pt x="38910" y="14231"/>
                  <a:pt x="38774" y="13859"/>
                </a:cubicBezTo>
                <a:lnTo>
                  <a:pt x="38752" y="13717"/>
                </a:lnTo>
                <a:lnTo>
                  <a:pt x="36417" y="18307"/>
                </a:lnTo>
                <a:lnTo>
                  <a:pt x="36623" y="19614"/>
                </a:lnTo>
                <a:lnTo>
                  <a:pt x="36588" y="19930"/>
                </a:lnTo>
                <a:lnTo>
                  <a:pt x="39457" y="24124"/>
                </a:lnTo>
                <a:lnTo>
                  <a:pt x="39687" y="23772"/>
                </a:lnTo>
                <a:lnTo>
                  <a:pt x="39159" y="15072"/>
                </a:lnTo>
                <a:cubicBezTo>
                  <a:pt x="39146" y="14847"/>
                  <a:pt x="39196" y="14610"/>
                  <a:pt x="39273" y="14551"/>
                </a:cubicBezTo>
                <a:cubicBezTo>
                  <a:pt x="39356" y="14521"/>
                  <a:pt x="39433" y="14676"/>
                  <a:pt x="39442" y="14930"/>
                </a:cubicBezTo>
                <a:lnTo>
                  <a:pt x="39958" y="23428"/>
                </a:lnTo>
                <a:lnTo>
                  <a:pt x="40447" y="23946"/>
                </a:lnTo>
                <a:cubicBezTo>
                  <a:pt x="40583" y="24322"/>
                  <a:pt x="40674" y="24861"/>
                  <a:pt x="40686" y="25476"/>
                </a:cubicBezTo>
                <a:cubicBezTo>
                  <a:pt x="40712" y="26706"/>
                  <a:pt x="40415" y="27745"/>
                  <a:pt x="40022" y="27823"/>
                </a:cubicBezTo>
                <a:cubicBezTo>
                  <a:pt x="39628" y="27902"/>
                  <a:pt x="39291" y="26990"/>
                  <a:pt x="39266" y="25760"/>
                </a:cubicBezTo>
                <a:lnTo>
                  <a:pt x="39329" y="25184"/>
                </a:lnTo>
                <a:lnTo>
                  <a:pt x="36471" y="21003"/>
                </a:lnTo>
                <a:lnTo>
                  <a:pt x="36447" y="21219"/>
                </a:lnTo>
                <a:cubicBezTo>
                  <a:pt x="36327" y="21642"/>
                  <a:pt x="36154" y="21922"/>
                  <a:pt x="35958" y="21961"/>
                </a:cubicBezTo>
                <a:cubicBezTo>
                  <a:pt x="35564" y="22040"/>
                  <a:pt x="35227" y="21128"/>
                  <a:pt x="35202" y="19898"/>
                </a:cubicBezTo>
                <a:close/>
                <a:moveTo>
                  <a:pt x="33486" y="32382"/>
                </a:moveTo>
                <a:cubicBezTo>
                  <a:pt x="33486" y="30574"/>
                  <a:pt x="33961" y="29107"/>
                  <a:pt x="34537" y="29108"/>
                </a:cubicBezTo>
                <a:cubicBezTo>
                  <a:pt x="35123" y="29108"/>
                  <a:pt x="35593" y="30574"/>
                  <a:pt x="35593" y="32382"/>
                </a:cubicBezTo>
                <a:lnTo>
                  <a:pt x="35567" y="32584"/>
                </a:lnTo>
                <a:lnTo>
                  <a:pt x="38018" y="34606"/>
                </a:lnTo>
                <a:lnTo>
                  <a:pt x="38183" y="33353"/>
                </a:lnTo>
                <a:cubicBezTo>
                  <a:pt x="38425" y="32588"/>
                  <a:pt x="38760" y="32115"/>
                  <a:pt x="39131" y="32115"/>
                </a:cubicBezTo>
                <a:cubicBezTo>
                  <a:pt x="39504" y="32115"/>
                  <a:pt x="39841" y="32588"/>
                  <a:pt x="40085" y="33353"/>
                </a:cubicBezTo>
                <a:lnTo>
                  <a:pt x="40273" y="34224"/>
                </a:lnTo>
                <a:lnTo>
                  <a:pt x="42449" y="31022"/>
                </a:lnTo>
                <a:lnTo>
                  <a:pt x="42397" y="30393"/>
                </a:lnTo>
                <a:cubicBezTo>
                  <a:pt x="42443" y="29437"/>
                  <a:pt x="42724" y="28794"/>
                  <a:pt x="43023" y="28923"/>
                </a:cubicBezTo>
                <a:cubicBezTo>
                  <a:pt x="43326" y="29066"/>
                  <a:pt x="43538" y="29936"/>
                  <a:pt x="43492" y="30864"/>
                </a:cubicBezTo>
                <a:cubicBezTo>
                  <a:pt x="43450" y="31820"/>
                  <a:pt x="43170" y="32476"/>
                  <a:pt x="42866" y="32348"/>
                </a:cubicBezTo>
                <a:lnTo>
                  <a:pt x="42557" y="31781"/>
                </a:lnTo>
                <a:lnTo>
                  <a:pt x="40392" y="34962"/>
                </a:lnTo>
                <a:lnTo>
                  <a:pt x="40481" y="36343"/>
                </a:lnTo>
                <a:cubicBezTo>
                  <a:pt x="40481" y="38084"/>
                  <a:pt x="40141" y="39584"/>
                  <a:pt x="39656" y="40226"/>
                </a:cubicBezTo>
                <a:lnTo>
                  <a:pt x="39568" y="40282"/>
                </a:lnTo>
                <a:lnTo>
                  <a:pt x="39846" y="47323"/>
                </a:lnTo>
                <a:lnTo>
                  <a:pt x="40313" y="47918"/>
                </a:lnTo>
                <a:cubicBezTo>
                  <a:pt x="40442" y="48317"/>
                  <a:pt x="40521" y="48869"/>
                  <a:pt x="40521" y="49485"/>
                </a:cubicBezTo>
                <a:cubicBezTo>
                  <a:pt x="40521" y="50718"/>
                  <a:pt x="40204" y="51709"/>
                  <a:pt x="39809" y="51709"/>
                </a:cubicBezTo>
                <a:cubicBezTo>
                  <a:pt x="39415" y="51709"/>
                  <a:pt x="39098" y="50718"/>
                  <a:pt x="39098" y="49485"/>
                </a:cubicBezTo>
                <a:cubicBezTo>
                  <a:pt x="39098" y="48869"/>
                  <a:pt x="39177" y="48317"/>
                  <a:pt x="39305" y="47918"/>
                </a:cubicBezTo>
                <a:lnTo>
                  <a:pt x="39568" y="47583"/>
                </a:lnTo>
                <a:lnTo>
                  <a:pt x="39286" y="40460"/>
                </a:lnTo>
                <a:lnTo>
                  <a:pt x="39131" y="40558"/>
                </a:lnTo>
                <a:cubicBezTo>
                  <a:pt x="38760" y="40558"/>
                  <a:pt x="38425" y="40085"/>
                  <a:pt x="38183" y="39321"/>
                </a:cubicBezTo>
                <a:lnTo>
                  <a:pt x="38120" y="39026"/>
                </a:lnTo>
                <a:lnTo>
                  <a:pt x="36632" y="42323"/>
                </a:lnTo>
                <a:lnTo>
                  <a:pt x="36742" y="43079"/>
                </a:lnTo>
                <a:cubicBezTo>
                  <a:pt x="36760" y="44194"/>
                  <a:pt x="36486" y="45108"/>
                  <a:pt x="36138" y="45151"/>
                </a:cubicBezTo>
                <a:cubicBezTo>
                  <a:pt x="35782" y="45194"/>
                  <a:pt x="35489" y="44337"/>
                  <a:pt x="35475" y="43251"/>
                </a:cubicBezTo>
                <a:cubicBezTo>
                  <a:pt x="35457" y="42136"/>
                  <a:pt x="35731" y="41222"/>
                  <a:pt x="36083" y="41193"/>
                </a:cubicBezTo>
                <a:lnTo>
                  <a:pt x="36483" y="41641"/>
                </a:lnTo>
                <a:lnTo>
                  <a:pt x="37970" y="38330"/>
                </a:lnTo>
                <a:lnTo>
                  <a:pt x="37896" y="37981"/>
                </a:lnTo>
                <a:cubicBezTo>
                  <a:pt x="37828" y="37477"/>
                  <a:pt x="37790" y="36924"/>
                  <a:pt x="37790" y="36343"/>
                </a:cubicBezTo>
                <a:lnTo>
                  <a:pt x="37866" y="35766"/>
                </a:lnTo>
                <a:lnTo>
                  <a:pt x="35413" y="33745"/>
                </a:lnTo>
                <a:lnTo>
                  <a:pt x="35285" y="34710"/>
                </a:lnTo>
                <a:cubicBezTo>
                  <a:pt x="35094" y="35305"/>
                  <a:pt x="34830" y="35671"/>
                  <a:pt x="34537" y="35671"/>
                </a:cubicBezTo>
                <a:cubicBezTo>
                  <a:pt x="33961" y="35671"/>
                  <a:pt x="33486" y="34205"/>
                  <a:pt x="33486" y="32382"/>
                </a:cubicBezTo>
                <a:close/>
                <a:moveTo>
                  <a:pt x="30849" y="58855"/>
                </a:moveTo>
                <a:cubicBezTo>
                  <a:pt x="30824" y="57625"/>
                  <a:pt x="31120" y="56572"/>
                  <a:pt x="31514" y="56493"/>
                </a:cubicBezTo>
                <a:lnTo>
                  <a:pt x="31686" y="56676"/>
                </a:lnTo>
                <a:lnTo>
                  <a:pt x="34238" y="51655"/>
                </a:lnTo>
                <a:lnTo>
                  <a:pt x="34181" y="51293"/>
                </a:lnTo>
                <a:cubicBezTo>
                  <a:pt x="34156" y="50063"/>
                  <a:pt x="34452" y="49010"/>
                  <a:pt x="34846" y="48932"/>
                </a:cubicBezTo>
                <a:cubicBezTo>
                  <a:pt x="35239" y="48853"/>
                  <a:pt x="35576" y="49780"/>
                  <a:pt x="35602" y="51009"/>
                </a:cubicBezTo>
                <a:cubicBezTo>
                  <a:pt x="35627" y="52239"/>
                  <a:pt x="35330" y="53278"/>
                  <a:pt x="34937" y="53357"/>
                </a:cubicBezTo>
                <a:cubicBezTo>
                  <a:pt x="34740" y="53396"/>
                  <a:pt x="34557" y="53188"/>
                  <a:pt x="34421" y="52816"/>
                </a:cubicBezTo>
                <a:lnTo>
                  <a:pt x="34399" y="52674"/>
                </a:lnTo>
                <a:lnTo>
                  <a:pt x="32065" y="57263"/>
                </a:lnTo>
                <a:lnTo>
                  <a:pt x="32270" y="58571"/>
                </a:lnTo>
                <a:lnTo>
                  <a:pt x="32235" y="58887"/>
                </a:lnTo>
                <a:lnTo>
                  <a:pt x="35104" y="63080"/>
                </a:lnTo>
                <a:lnTo>
                  <a:pt x="35334" y="62729"/>
                </a:lnTo>
                <a:lnTo>
                  <a:pt x="34807" y="54029"/>
                </a:lnTo>
                <a:cubicBezTo>
                  <a:pt x="34793" y="53804"/>
                  <a:pt x="34843" y="53566"/>
                  <a:pt x="34920" y="53508"/>
                </a:cubicBezTo>
                <a:cubicBezTo>
                  <a:pt x="35003" y="53478"/>
                  <a:pt x="35080" y="53633"/>
                  <a:pt x="35089" y="53887"/>
                </a:cubicBezTo>
                <a:lnTo>
                  <a:pt x="35605" y="62385"/>
                </a:lnTo>
                <a:lnTo>
                  <a:pt x="36094" y="62903"/>
                </a:lnTo>
                <a:cubicBezTo>
                  <a:pt x="36230" y="63279"/>
                  <a:pt x="36321" y="63818"/>
                  <a:pt x="36334" y="64433"/>
                </a:cubicBezTo>
                <a:cubicBezTo>
                  <a:pt x="36359" y="65663"/>
                  <a:pt x="36062" y="66702"/>
                  <a:pt x="35669" y="66780"/>
                </a:cubicBezTo>
                <a:cubicBezTo>
                  <a:pt x="35275" y="66859"/>
                  <a:pt x="34938" y="65947"/>
                  <a:pt x="34913" y="64717"/>
                </a:cubicBezTo>
                <a:lnTo>
                  <a:pt x="34976" y="64141"/>
                </a:lnTo>
                <a:lnTo>
                  <a:pt x="32118" y="59960"/>
                </a:lnTo>
                <a:lnTo>
                  <a:pt x="32094" y="60176"/>
                </a:lnTo>
                <a:cubicBezTo>
                  <a:pt x="31974" y="60599"/>
                  <a:pt x="31802" y="60879"/>
                  <a:pt x="31605" y="60918"/>
                </a:cubicBezTo>
                <a:cubicBezTo>
                  <a:pt x="31211" y="60997"/>
                  <a:pt x="30874" y="60085"/>
                  <a:pt x="30849" y="58855"/>
                </a:cubicBezTo>
                <a:close/>
                <a:moveTo>
                  <a:pt x="29133" y="71339"/>
                </a:moveTo>
                <a:cubicBezTo>
                  <a:pt x="29133" y="69531"/>
                  <a:pt x="29608" y="68065"/>
                  <a:pt x="30184" y="68065"/>
                </a:cubicBezTo>
                <a:cubicBezTo>
                  <a:pt x="30770" y="68065"/>
                  <a:pt x="31240" y="69531"/>
                  <a:pt x="31240" y="71339"/>
                </a:cubicBezTo>
                <a:lnTo>
                  <a:pt x="31214" y="71541"/>
                </a:lnTo>
                <a:lnTo>
                  <a:pt x="33665" y="73564"/>
                </a:lnTo>
                <a:lnTo>
                  <a:pt x="33830" y="72310"/>
                </a:lnTo>
                <a:cubicBezTo>
                  <a:pt x="34072" y="71545"/>
                  <a:pt x="34408" y="71072"/>
                  <a:pt x="34778" y="71072"/>
                </a:cubicBezTo>
                <a:cubicBezTo>
                  <a:pt x="35151" y="71072"/>
                  <a:pt x="35488" y="71545"/>
                  <a:pt x="35732" y="72310"/>
                </a:cubicBezTo>
                <a:lnTo>
                  <a:pt x="35920" y="73181"/>
                </a:lnTo>
                <a:lnTo>
                  <a:pt x="38096" y="69979"/>
                </a:lnTo>
                <a:lnTo>
                  <a:pt x="38044" y="69350"/>
                </a:lnTo>
                <a:cubicBezTo>
                  <a:pt x="38090" y="68394"/>
                  <a:pt x="38371" y="67751"/>
                  <a:pt x="38670" y="67880"/>
                </a:cubicBezTo>
                <a:cubicBezTo>
                  <a:pt x="38973" y="68023"/>
                  <a:pt x="39185" y="68893"/>
                  <a:pt x="39139" y="69821"/>
                </a:cubicBezTo>
                <a:cubicBezTo>
                  <a:pt x="39097" y="70777"/>
                  <a:pt x="38817" y="71433"/>
                  <a:pt x="38513" y="71305"/>
                </a:cubicBezTo>
                <a:lnTo>
                  <a:pt x="38204" y="70738"/>
                </a:lnTo>
                <a:lnTo>
                  <a:pt x="36039" y="73919"/>
                </a:lnTo>
                <a:lnTo>
                  <a:pt x="36128" y="75300"/>
                </a:lnTo>
                <a:cubicBezTo>
                  <a:pt x="36128" y="77041"/>
                  <a:pt x="35788" y="78541"/>
                  <a:pt x="35303" y="79183"/>
                </a:cubicBezTo>
                <a:lnTo>
                  <a:pt x="35215" y="79239"/>
                </a:lnTo>
                <a:lnTo>
                  <a:pt x="35494" y="86280"/>
                </a:lnTo>
                <a:lnTo>
                  <a:pt x="35960" y="86875"/>
                </a:lnTo>
                <a:cubicBezTo>
                  <a:pt x="36089" y="87274"/>
                  <a:pt x="36168" y="87826"/>
                  <a:pt x="36168" y="88442"/>
                </a:cubicBezTo>
                <a:cubicBezTo>
                  <a:pt x="36168" y="89675"/>
                  <a:pt x="35851" y="90666"/>
                  <a:pt x="35456" y="90666"/>
                </a:cubicBezTo>
                <a:cubicBezTo>
                  <a:pt x="35062" y="90666"/>
                  <a:pt x="34745" y="89675"/>
                  <a:pt x="34745" y="88442"/>
                </a:cubicBezTo>
                <a:cubicBezTo>
                  <a:pt x="34745" y="87826"/>
                  <a:pt x="34824" y="87274"/>
                  <a:pt x="34953" y="86875"/>
                </a:cubicBezTo>
                <a:lnTo>
                  <a:pt x="35215" y="86540"/>
                </a:lnTo>
                <a:lnTo>
                  <a:pt x="34933" y="79417"/>
                </a:lnTo>
                <a:lnTo>
                  <a:pt x="34778" y="79515"/>
                </a:lnTo>
                <a:cubicBezTo>
                  <a:pt x="34408" y="79515"/>
                  <a:pt x="34072" y="79042"/>
                  <a:pt x="33830" y="78278"/>
                </a:cubicBezTo>
                <a:lnTo>
                  <a:pt x="33767" y="77983"/>
                </a:lnTo>
                <a:lnTo>
                  <a:pt x="32279" y="81280"/>
                </a:lnTo>
                <a:lnTo>
                  <a:pt x="32389" y="82036"/>
                </a:lnTo>
                <a:cubicBezTo>
                  <a:pt x="32407" y="83151"/>
                  <a:pt x="32133" y="84065"/>
                  <a:pt x="31785" y="84108"/>
                </a:cubicBezTo>
                <a:cubicBezTo>
                  <a:pt x="31429" y="84151"/>
                  <a:pt x="31136" y="83294"/>
                  <a:pt x="31122" y="82208"/>
                </a:cubicBezTo>
                <a:cubicBezTo>
                  <a:pt x="31104" y="81093"/>
                  <a:pt x="31378" y="80179"/>
                  <a:pt x="31730" y="80150"/>
                </a:cubicBezTo>
                <a:lnTo>
                  <a:pt x="32130" y="80597"/>
                </a:lnTo>
                <a:lnTo>
                  <a:pt x="33617" y="77287"/>
                </a:lnTo>
                <a:lnTo>
                  <a:pt x="33543" y="76938"/>
                </a:lnTo>
                <a:cubicBezTo>
                  <a:pt x="33475" y="76434"/>
                  <a:pt x="33437" y="75881"/>
                  <a:pt x="33437" y="75300"/>
                </a:cubicBezTo>
                <a:lnTo>
                  <a:pt x="33513" y="74723"/>
                </a:lnTo>
                <a:lnTo>
                  <a:pt x="31060" y="72702"/>
                </a:lnTo>
                <a:lnTo>
                  <a:pt x="30932" y="73667"/>
                </a:lnTo>
                <a:cubicBezTo>
                  <a:pt x="30741" y="74262"/>
                  <a:pt x="30477" y="74628"/>
                  <a:pt x="30184" y="74628"/>
                </a:cubicBezTo>
                <a:cubicBezTo>
                  <a:pt x="29608" y="74628"/>
                  <a:pt x="29133" y="73162"/>
                  <a:pt x="29133" y="71339"/>
                </a:cubicBezTo>
                <a:close/>
                <a:moveTo>
                  <a:pt x="26959" y="15162"/>
                </a:moveTo>
                <a:cubicBezTo>
                  <a:pt x="27191" y="13505"/>
                  <a:pt x="27815" y="12753"/>
                  <a:pt x="28343" y="13471"/>
                </a:cubicBezTo>
                <a:cubicBezTo>
                  <a:pt x="28879" y="14200"/>
                  <a:pt x="29123" y="16131"/>
                  <a:pt x="28890" y="17788"/>
                </a:cubicBezTo>
                <a:lnTo>
                  <a:pt x="28840" y="17939"/>
                </a:lnTo>
                <a:lnTo>
                  <a:pt x="30554" y="22175"/>
                </a:lnTo>
                <a:lnTo>
                  <a:pt x="30608" y="21933"/>
                </a:lnTo>
                <a:cubicBezTo>
                  <a:pt x="30990" y="20795"/>
                  <a:pt x="31563" y="20413"/>
                  <a:pt x="32072" y="21105"/>
                </a:cubicBezTo>
                <a:cubicBezTo>
                  <a:pt x="32756" y="22034"/>
                  <a:pt x="33066" y="24523"/>
                  <a:pt x="32766" y="26663"/>
                </a:cubicBezTo>
                <a:cubicBezTo>
                  <a:pt x="32468" y="28790"/>
                  <a:pt x="31671" y="29772"/>
                  <a:pt x="30988" y="28843"/>
                </a:cubicBezTo>
                <a:cubicBezTo>
                  <a:pt x="30818" y="28612"/>
                  <a:pt x="30672" y="28284"/>
                  <a:pt x="30552" y="27888"/>
                </a:cubicBezTo>
                <a:lnTo>
                  <a:pt x="30375" y="27010"/>
                </a:lnTo>
                <a:lnTo>
                  <a:pt x="28565" y="28192"/>
                </a:lnTo>
                <a:lnTo>
                  <a:pt x="28569" y="29022"/>
                </a:lnTo>
                <a:cubicBezTo>
                  <a:pt x="28442" y="30067"/>
                  <a:pt x="28073" y="30563"/>
                  <a:pt x="27750" y="30169"/>
                </a:cubicBezTo>
                <a:cubicBezTo>
                  <a:pt x="27417" y="29764"/>
                  <a:pt x="27259" y="28614"/>
                  <a:pt x="27386" y="27602"/>
                </a:cubicBezTo>
                <a:cubicBezTo>
                  <a:pt x="27513" y="26557"/>
                  <a:pt x="27881" y="26061"/>
                  <a:pt x="28208" y="26474"/>
                </a:cubicBezTo>
                <a:lnTo>
                  <a:pt x="28516" y="27381"/>
                </a:lnTo>
                <a:lnTo>
                  <a:pt x="30280" y="26217"/>
                </a:lnTo>
                <a:lnTo>
                  <a:pt x="30301" y="23310"/>
                </a:lnTo>
                <a:lnTo>
                  <a:pt x="30326" y="23197"/>
                </a:lnTo>
                <a:lnTo>
                  <a:pt x="28550" y="18812"/>
                </a:lnTo>
                <a:lnTo>
                  <a:pt x="28308" y="19537"/>
                </a:lnTo>
                <a:cubicBezTo>
                  <a:pt x="28057" y="19844"/>
                  <a:pt x="27768" y="19851"/>
                  <a:pt x="27500" y="19486"/>
                </a:cubicBezTo>
                <a:cubicBezTo>
                  <a:pt x="26972" y="18769"/>
                  <a:pt x="26725" y="16832"/>
                  <a:pt x="26959" y="15162"/>
                </a:cubicBezTo>
                <a:close/>
                <a:moveTo>
                  <a:pt x="23975" y="40259"/>
                </a:moveTo>
                <a:cubicBezTo>
                  <a:pt x="23972" y="39692"/>
                  <a:pt x="24040" y="39122"/>
                  <a:pt x="24177" y="38681"/>
                </a:cubicBezTo>
                <a:cubicBezTo>
                  <a:pt x="24452" y="37801"/>
                  <a:pt x="24902" y="37784"/>
                  <a:pt x="25185" y="38644"/>
                </a:cubicBezTo>
                <a:cubicBezTo>
                  <a:pt x="25327" y="39073"/>
                  <a:pt x="25399" y="39636"/>
                  <a:pt x="25401" y="40201"/>
                </a:cubicBezTo>
                <a:lnTo>
                  <a:pt x="25295" y="41021"/>
                </a:lnTo>
                <a:lnTo>
                  <a:pt x="27156" y="45418"/>
                </a:lnTo>
                <a:lnTo>
                  <a:pt x="27216" y="44944"/>
                </a:lnTo>
                <a:cubicBezTo>
                  <a:pt x="27474" y="44117"/>
                  <a:pt x="27817" y="43699"/>
                  <a:pt x="28162" y="43690"/>
                </a:cubicBezTo>
                <a:lnTo>
                  <a:pt x="28274" y="43755"/>
                </a:lnTo>
                <a:lnTo>
                  <a:pt x="28553" y="38135"/>
                </a:lnTo>
                <a:lnTo>
                  <a:pt x="28302" y="37852"/>
                </a:lnTo>
                <a:cubicBezTo>
                  <a:pt x="28168" y="37484"/>
                  <a:pt x="28095" y="36987"/>
                  <a:pt x="28086" y="36482"/>
                </a:cubicBezTo>
                <a:cubicBezTo>
                  <a:pt x="28077" y="35977"/>
                  <a:pt x="28130" y="35463"/>
                  <a:pt x="28246" y="35060"/>
                </a:cubicBezTo>
                <a:cubicBezTo>
                  <a:pt x="28485" y="34235"/>
                  <a:pt x="28886" y="34179"/>
                  <a:pt x="29146" y="34906"/>
                </a:cubicBezTo>
                <a:cubicBezTo>
                  <a:pt x="29415" y="35643"/>
                  <a:pt x="29434" y="36892"/>
                  <a:pt x="29195" y="37698"/>
                </a:cubicBezTo>
                <a:lnTo>
                  <a:pt x="28814" y="38278"/>
                </a:lnTo>
                <a:lnTo>
                  <a:pt x="28538" y="43907"/>
                </a:lnTo>
                <a:lnTo>
                  <a:pt x="28670" y="43984"/>
                </a:lnTo>
                <a:cubicBezTo>
                  <a:pt x="28834" y="44184"/>
                  <a:pt x="28987" y="44486"/>
                  <a:pt x="29121" y="44891"/>
                </a:cubicBezTo>
                <a:lnTo>
                  <a:pt x="29233" y="45401"/>
                </a:lnTo>
                <a:lnTo>
                  <a:pt x="31376" y="41396"/>
                </a:lnTo>
                <a:lnTo>
                  <a:pt x="31244" y="40437"/>
                </a:lnTo>
                <a:cubicBezTo>
                  <a:pt x="31240" y="39596"/>
                  <a:pt x="31340" y="38751"/>
                  <a:pt x="31544" y="38098"/>
                </a:cubicBezTo>
                <a:cubicBezTo>
                  <a:pt x="31945" y="36812"/>
                  <a:pt x="32614" y="36774"/>
                  <a:pt x="33034" y="38045"/>
                </a:cubicBezTo>
                <a:cubicBezTo>
                  <a:pt x="33450" y="39306"/>
                  <a:pt x="33456" y="41390"/>
                  <a:pt x="33054" y="42676"/>
                </a:cubicBezTo>
                <a:cubicBezTo>
                  <a:pt x="32646" y="43982"/>
                  <a:pt x="31980" y="44010"/>
                  <a:pt x="31564" y="42749"/>
                </a:cubicBezTo>
                <a:lnTo>
                  <a:pt x="31536" y="42549"/>
                </a:lnTo>
                <a:lnTo>
                  <a:pt x="29439" y="46466"/>
                </a:lnTo>
                <a:lnTo>
                  <a:pt x="29535" y="47852"/>
                </a:lnTo>
                <a:cubicBezTo>
                  <a:pt x="29542" y="48928"/>
                  <a:pt x="29417" y="50006"/>
                  <a:pt x="29158" y="50833"/>
                </a:cubicBezTo>
                <a:cubicBezTo>
                  <a:pt x="28639" y="52497"/>
                  <a:pt x="27781" y="52525"/>
                  <a:pt x="27244" y="50897"/>
                </a:cubicBezTo>
                <a:cubicBezTo>
                  <a:pt x="26977" y="50088"/>
                  <a:pt x="26840" y="49015"/>
                  <a:pt x="26835" y="47938"/>
                </a:cubicBezTo>
                <a:lnTo>
                  <a:pt x="27046" y="46282"/>
                </a:lnTo>
                <a:lnTo>
                  <a:pt x="25160" y="41824"/>
                </a:lnTo>
                <a:lnTo>
                  <a:pt x="24698" y="42450"/>
                </a:lnTo>
                <a:cubicBezTo>
                  <a:pt x="24517" y="42459"/>
                  <a:pt x="24334" y="42251"/>
                  <a:pt x="24192" y="41821"/>
                </a:cubicBezTo>
                <a:cubicBezTo>
                  <a:pt x="24051" y="41392"/>
                  <a:pt x="23978" y="40827"/>
                  <a:pt x="23975" y="40259"/>
                </a:cubicBezTo>
                <a:close/>
                <a:moveTo>
                  <a:pt x="22606" y="54119"/>
                </a:moveTo>
                <a:cubicBezTo>
                  <a:pt x="22838" y="52462"/>
                  <a:pt x="23462" y="51710"/>
                  <a:pt x="23990" y="52428"/>
                </a:cubicBezTo>
                <a:cubicBezTo>
                  <a:pt x="24527" y="53157"/>
                  <a:pt x="24770" y="55088"/>
                  <a:pt x="24537" y="56745"/>
                </a:cubicBezTo>
                <a:lnTo>
                  <a:pt x="24487" y="56896"/>
                </a:lnTo>
                <a:lnTo>
                  <a:pt x="26201" y="61132"/>
                </a:lnTo>
                <a:lnTo>
                  <a:pt x="26256" y="60890"/>
                </a:lnTo>
                <a:cubicBezTo>
                  <a:pt x="26637" y="59752"/>
                  <a:pt x="27210" y="59370"/>
                  <a:pt x="27720" y="60062"/>
                </a:cubicBezTo>
                <a:cubicBezTo>
                  <a:pt x="28403" y="60991"/>
                  <a:pt x="28713" y="63480"/>
                  <a:pt x="28414" y="65620"/>
                </a:cubicBezTo>
                <a:cubicBezTo>
                  <a:pt x="28115" y="67747"/>
                  <a:pt x="27318" y="68729"/>
                  <a:pt x="26635" y="67800"/>
                </a:cubicBezTo>
                <a:cubicBezTo>
                  <a:pt x="26465" y="67569"/>
                  <a:pt x="26319" y="67241"/>
                  <a:pt x="26199" y="66845"/>
                </a:cubicBezTo>
                <a:lnTo>
                  <a:pt x="26022" y="65967"/>
                </a:lnTo>
                <a:lnTo>
                  <a:pt x="24212" y="67149"/>
                </a:lnTo>
                <a:lnTo>
                  <a:pt x="24216" y="67979"/>
                </a:lnTo>
                <a:cubicBezTo>
                  <a:pt x="24089" y="69024"/>
                  <a:pt x="23721" y="69520"/>
                  <a:pt x="23397" y="69126"/>
                </a:cubicBezTo>
                <a:cubicBezTo>
                  <a:pt x="23064" y="68721"/>
                  <a:pt x="22906" y="67571"/>
                  <a:pt x="23033" y="66559"/>
                </a:cubicBezTo>
                <a:cubicBezTo>
                  <a:pt x="23160" y="65514"/>
                  <a:pt x="23529" y="65018"/>
                  <a:pt x="23855" y="65431"/>
                </a:cubicBezTo>
                <a:lnTo>
                  <a:pt x="24163" y="66338"/>
                </a:lnTo>
                <a:lnTo>
                  <a:pt x="25927" y="65174"/>
                </a:lnTo>
                <a:lnTo>
                  <a:pt x="25948" y="62267"/>
                </a:lnTo>
                <a:lnTo>
                  <a:pt x="25973" y="62154"/>
                </a:lnTo>
                <a:lnTo>
                  <a:pt x="24197" y="57769"/>
                </a:lnTo>
                <a:lnTo>
                  <a:pt x="23956" y="58494"/>
                </a:lnTo>
                <a:cubicBezTo>
                  <a:pt x="23704" y="58801"/>
                  <a:pt x="23415" y="58808"/>
                  <a:pt x="23147" y="58443"/>
                </a:cubicBezTo>
                <a:cubicBezTo>
                  <a:pt x="22619" y="57726"/>
                  <a:pt x="22372" y="55789"/>
                  <a:pt x="22606" y="54119"/>
                </a:cubicBezTo>
                <a:close/>
                <a:moveTo>
                  <a:pt x="19622" y="79216"/>
                </a:moveTo>
                <a:cubicBezTo>
                  <a:pt x="19620" y="78649"/>
                  <a:pt x="19687" y="78079"/>
                  <a:pt x="19824" y="77638"/>
                </a:cubicBezTo>
                <a:cubicBezTo>
                  <a:pt x="20099" y="76758"/>
                  <a:pt x="20549" y="76741"/>
                  <a:pt x="20832" y="77601"/>
                </a:cubicBezTo>
                <a:cubicBezTo>
                  <a:pt x="20974" y="78030"/>
                  <a:pt x="21046" y="78593"/>
                  <a:pt x="21048" y="79158"/>
                </a:cubicBezTo>
                <a:lnTo>
                  <a:pt x="20942" y="79978"/>
                </a:lnTo>
                <a:lnTo>
                  <a:pt x="22803" y="84375"/>
                </a:lnTo>
                <a:lnTo>
                  <a:pt x="22863" y="83901"/>
                </a:lnTo>
                <a:cubicBezTo>
                  <a:pt x="23121" y="83075"/>
                  <a:pt x="23464" y="82656"/>
                  <a:pt x="23809" y="82647"/>
                </a:cubicBezTo>
                <a:lnTo>
                  <a:pt x="23921" y="82712"/>
                </a:lnTo>
                <a:lnTo>
                  <a:pt x="24200" y="77092"/>
                </a:lnTo>
                <a:lnTo>
                  <a:pt x="23949" y="76809"/>
                </a:lnTo>
                <a:cubicBezTo>
                  <a:pt x="23815" y="76441"/>
                  <a:pt x="23743" y="75944"/>
                  <a:pt x="23733" y="75439"/>
                </a:cubicBezTo>
                <a:cubicBezTo>
                  <a:pt x="23724" y="74934"/>
                  <a:pt x="23777" y="74420"/>
                  <a:pt x="23893" y="74017"/>
                </a:cubicBezTo>
                <a:cubicBezTo>
                  <a:pt x="24132" y="73191"/>
                  <a:pt x="24533" y="73136"/>
                  <a:pt x="24793" y="73863"/>
                </a:cubicBezTo>
                <a:cubicBezTo>
                  <a:pt x="25062" y="74600"/>
                  <a:pt x="25081" y="75850"/>
                  <a:pt x="24842" y="76655"/>
                </a:cubicBezTo>
                <a:lnTo>
                  <a:pt x="24461" y="77235"/>
                </a:lnTo>
                <a:lnTo>
                  <a:pt x="24185" y="82864"/>
                </a:lnTo>
                <a:lnTo>
                  <a:pt x="24317" y="82941"/>
                </a:lnTo>
                <a:cubicBezTo>
                  <a:pt x="24481" y="83141"/>
                  <a:pt x="24634" y="83443"/>
                  <a:pt x="24768" y="83848"/>
                </a:cubicBezTo>
                <a:lnTo>
                  <a:pt x="24880" y="84358"/>
                </a:lnTo>
                <a:lnTo>
                  <a:pt x="27024" y="80353"/>
                </a:lnTo>
                <a:lnTo>
                  <a:pt x="26891" y="79394"/>
                </a:lnTo>
                <a:cubicBezTo>
                  <a:pt x="26887" y="78553"/>
                  <a:pt x="26987" y="77708"/>
                  <a:pt x="27191" y="77055"/>
                </a:cubicBezTo>
                <a:cubicBezTo>
                  <a:pt x="27593" y="75770"/>
                  <a:pt x="28262" y="75731"/>
                  <a:pt x="28681" y="77002"/>
                </a:cubicBezTo>
                <a:cubicBezTo>
                  <a:pt x="29097" y="78263"/>
                  <a:pt x="29103" y="80347"/>
                  <a:pt x="28701" y="81633"/>
                </a:cubicBezTo>
                <a:cubicBezTo>
                  <a:pt x="28293" y="82939"/>
                  <a:pt x="27627" y="82967"/>
                  <a:pt x="27211" y="81706"/>
                </a:cubicBezTo>
                <a:lnTo>
                  <a:pt x="27183" y="81506"/>
                </a:lnTo>
                <a:lnTo>
                  <a:pt x="25086" y="85423"/>
                </a:lnTo>
                <a:lnTo>
                  <a:pt x="25182" y="86809"/>
                </a:lnTo>
                <a:cubicBezTo>
                  <a:pt x="25189" y="87885"/>
                  <a:pt x="25064" y="88963"/>
                  <a:pt x="24806" y="89790"/>
                </a:cubicBezTo>
                <a:cubicBezTo>
                  <a:pt x="24286" y="91454"/>
                  <a:pt x="23428" y="91482"/>
                  <a:pt x="22891" y="89854"/>
                </a:cubicBezTo>
                <a:cubicBezTo>
                  <a:pt x="22624" y="89045"/>
                  <a:pt x="22487" y="87972"/>
                  <a:pt x="22482" y="86895"/>
                </a:cubicBezTo>
                <a:lnTo>
                  <a:pt x="22693" y="85239"/>
                </a:lnTo>
                <a:lnTo>
                  <a:pt x="20807" y="80781"/>
                </a:lnTo>
                <a:lnTo>
                  <a:pt x="20345" y="81407"/>
                </a:lnTo>
                <a:cubicBezTo>
                  <a:pt x="20164" y="81416"/>
                  <a:pt x="19981" y="81208"/>
                  <a:pt x="19840" y="80778"/>
                </a:cubicBezTo>
                <a:cubicBezTo>
                  <a:pt x="19698" y="80348"/>
                  <a:pt x="19625" y="79784"/>
                  <a:pt x="19622" y="79216"/>
                </a:cubicBezTo>
                <a:close/>
                <a:moveTo>
                  <a:pt x="19381" y="26539"/>
                </a:moveTo>
                <a:cubicBezTo>
                  <a:pt x="19381" y="25311"/>
                  <a:pt x="19700" y="24323"/>
                  <a:pt x="20095" y="24323"/>
                </a:cubicBezTo>
                <a:cubicBezTo>
                  <a:pt x="20293" y="24322"/>
                  <a:pt x="20471" y="24570"/>
                  <a:pt x="20599" y="24970"/>
                </a:cubicBezTo>
                <a:lnTo>
                  <a:pt x="20706" y="25788"/>
                </a:lnTo>
                <a:lnTo>
                  <a:pt x="22993" y="24909"/>
                </a:lnTo>
                <a:lnTo>
                  <a:pt x="22961" y="24427"/>
                </a:lnTo>
                <a:cubicBezTo>
                  <a:pt x="22961" y="23273"/>
                  <a:pt x="23113" y="22229"/>
                  <a:pt x="23359" y="21473"/>
                </a:cubicBezTo>
                <a:lnTo>
                  <a:pt x="23453" y="21276"/>
                </a:lnTo>
                <a:lnTo>
                  <a:pt x="22395" y="16642"/>
                </a:lnTo>
                <a:lnTo>
                  <a:pt x="22152" y="16984"/>
                </a:lnTo>
                <a:cubicBezTo>
                  <a:pt x="21794" y="17041"/>
                  <a:pt x="21501" y="16187"/>
                  <a:pt x="21487" y="15105"/>
                </a:cubicBezTo>
                <a:cubicBezTo>
                  <a:pt x="21473" y="13994"/>
                  <a:pt x="21748" y="13083"/>
                  <a:pt x="22097" y="13040"/>
                </a:cubicBezTo>
                <a:cubicBezTo>
                  <a:pt x="22455" y="12983"/>
                  <a:pt x="22748" y="13837"/>
                  <a:pt x="22757" y="14934"/>
                </a:cubicBezTo>
                <a:lnTo>
                  <a:pt x="22614" y="16178"/>
                </a:lnTo>
                <a:lnTo>
                  <a:pt x="23677" y="20811"/>
                </a:lnTo>
                <a:lnTo>
                  <a:pt x="23789" y="20578"/>
                </a:lnTo>
                <a:cubicBezTo>
                  <a:pt x="23950" y="20367"/>
                  <a:pt x="24128" y="20250"/>
                  <a:pt x="24314" y="20250"/>
                </a:cubicBezTo>
                <a:lnTo>
                  <a:pt x="24509" y="20371"/>
                </a:lnTo>
                <a:lnTo>
                  <a:pt x="25131" y="13058"/>
                </a:lnTo>
                <a:lnTo>
                  <a:pt x="24839" y="12446"/>
                </a:lnTo>
                <a:cubicBezTo>
                  <a:pt x="24648" y="11852"/>
                  <a:pt x="24530" y="11030"/>
                  <a:pt x="24530" y="10118"/>
                </a:cubicBezTo>
                <a:cubicBezTo>
                  <a:pt x="24530" y="8324"/>
                  <a:pt x="25001" y="6844"/>
                  <a:pt x="25586" y="6844"/>
                </a:cubicBezTo>
                <a:cubicBezTo>
                  <a:pt x="26167" y="6844"/>
                  <a:pt x="26637" y="8324"/>
                  <a:pt x="26637" y="10118"/>
                </a:cubicBezTo>
                <a:cubicBezTo>
                  <a:pt x="26637" y="11941"/>
                  <a:pt x="26167" y="13407"/>
                  <a:pt x="25586" y="13407"/>
                </a:cubicBezTo>
                <a:lnTo>
                  <a:pt x="25518" y="13365"/>
                </a:lnTo>
                <a:lnTo>
                  <a:pt x="24895" y="20687"/>
                </a:lnTo>
                <a:lnTo>
                  <a:pt x="25274" y="21473"/>
                </a:lnTo>
                <a:cubicBezTo>
                  <a:pt x="25520" y="22229"/>
                  <a:pt x="25672" y="23273"/>
                  <a:pt x="25672" y="24427"/>
                </a:cubicBezTo>
                <a:cubicBezTo>
                  <a:pt x="25672" y="25587"/>
                  <a:pt x="25520" y="26639"/>
                  <a:pt x="25274" y="27399"/>
                </a:cubicBezTo>
                <a:lnTo>
                  <a:pt x="24995" y="27983"/>
                </a:lnTo>
                <a:lnTo>
                  <a:pt x="26023" y="34761"/>
                </a:lnTo>
                <a:lnTo>
                  <a:pt x="26225" y="34600"/>
                </a:lnTo>
                <a:cubicBezTo>
                  <a:pt x="26532" y="34744"/>
                  <a:pt x="26738" y="35618"/>
                  <a:pt x="26697" y="36549"/>
                </a:cubicBezTo>
                <a:cubicBezTo>
                  <a:pt x="26651" y="37494"/>
                  <a:pt x="26371" y="38153"/>
                  <a:pt x="26074" y="38010"/>
                </a:cubicBezTo>
                <a:cubicBezTo>
                  <a:pt x="25767" y="37881"/>
                  <a:pt x="25556" y="37007"/>
                  <a:pt x="25597" y="36062"/>
                </a:cubicBezTo>
                <a:lnTo>
                  <a:pt x="25779" y="35098"/>
                </a:lnTo>
                <a:lnTo>
                  <a:pt x="24758" y="28354"/>
                </a:lnTo>
                <a:lnTo>
                  <a:pt x="24314" y="28631"/>
                </a:lnTo>
                <a:cubicBezTo>
                  <a:pt x="23756" y="28631"/>
                  <a:pt x="23274" y="27572"/>
                  <a:pt x="23068" y="26063"/>
                </a:cubicBezTo>
                <a:lnTo>
                  <a:pt x="23050" y="25789"/>
                </a:lnTo>
                <a:lnTo>
                  <a:pt x="20790" y="26655"/>
                </a:lnTo>
                <a:lnTo>
                  <a:pt x="20599" y="28109"/>
                </a:lnTo>
                <a:cubicBezTo>
                  <a:pt x="20471" y="28509"/>
                  <a:pt x="20293" y="28756"/>
                  <a:pt x="20095" y="28756"/>
                </a:cubicBezTo>
                <a:cubicBezTo>
                  <a:pt x="19700" y="28756"/>
                  <a:pt x="19381" y="27768"/>
                  <a:pt x="19381" y="26539"/>
                </a:cubicBezTo>
                <a:close/>
                <a:moveTo>
                  <a:pt x="15029" y="65496"/>
                </a:moveTo>
                <a:cubicBezTo>
                  <a:pt x="15029" y="64268"/>
                  <a:pt x="15347" y="63280"/>
                  <a:pt x="15743" y="63279"/>
                </a:cubicBezTo>
                <a:cubicBezTo>
                  <a:pt x="15940" y="63279"/>
                  <a:pt x="16118" y="63527"/>
                  <a:pt x="16246" y="63927"/>
                </a:cubicBezTo>
                <a:lnTo>
                  <a:pt x="16353" y="64745"/>
                </a:lnTo>
                <a:lnTo>
                  <a:pt x="18640" y="63866"/>
                </a:lnTo>
                <a:lnTo>
                  <a:pt x="18609" y="63384"/>
                </a:lnTo>
                <a:cubicBezTo>
                  <a:pt x="18609" y="62230"/>
                  <a:pt x="18761" y="61186"/>
                  <a:pt x="19006" y="60430"/>
                </a:cubicBezTo>
                <a:lnTo>
                  <a:pt x="19100" y="60233"/>
                </a:lnTo>
                <a:lnTo>
                  <a:pt x="18042" y="55599"/>
                </a:lnTo>
                <a:lnTo>
                  <a:pt x="17799" y="55941"/>
                </a:lnTo>
                <a:cubicBezTo>
                  <a:pt x="17441" y="55998"/>
                  <a:pt x="17148" y="55144"/>
                  <a:pt x="17134" y="54062"/>
                </a:cubicBezTo>
                <a:cubicBezTo>
                  <a:pt x="17120" y="52951"/>
                  <a:pt x="17395" y="52040"/>
                  <a:pt x="17744" y="51997"/>
                </a:cubicBezTo>
                <a:cubicBezTo>
                  <a:pt x="18102" y="51940"/>
                  <a:pt x="18395" y="52794"/>
                  <a:pt x="18405" y="53891"/>
                </a:cubicBezTo>
                <a:lnTo>
                  <a:pt x="18261" y="55135"/>
                </a:lnTo>
                <a:lnTo>
                  <a:pt x="19324" y="59768"/>
                </a:lnTo>
                <a:lnTo>
                  <a:pt x="19436" y="59535"/>
                </a:lnTo>
                <a:cubicBezTo>
                  <a:pt x="19598" y="59324"/>
                  <a:pt x="19775" y="59207"/>
                  <a:pt x="19962" y="59207"/>
                </a:cubicBezTo>
                <a:lnTo>
                  <a:pt x="20157" y="59328"/>
                </a:lnTo>
                <a:lnTo>
                  <a:pt x="20778" y="52015"/>
                </a:lnTo>
                <a:lnTo>
                  <a:pt x="20486" y="51403"/>
                </a:lnTo>
                <a:cubicBezTo>
                  <a:pt x="20295" y="50809"/>
                  <a:pt x="20177" y="49987"/>
                  <a:pt x="20177" y="49075"/>
                </a:cubicBezTo>
                <a:cubicBezTo>
                  <a:pt x="20177" y="47281"/>
                  <a:pt x="20648" y="45800"/>
                  <a:pt x="21233" y="45800"/>
                </a:cubicBezTo>
                <a:cubicBezTo>
                  <a:pt x="21814" y="45801"/>
                  <a:pt x="22285" y="47281"/>
                  <a:pt x="22285" y="49075"/>
                </a:cubicBezTo>
                <a:cubicBezTo>
                  <a:pt x="22285" y="50898"/>
                  <a:pt x="21814" y="52364"/>
                  <a:pt x="21233" y="52364"/>
                </a:cubicBezTo>
                <a:lnTo>
                  <a:pt x="21165" y="52322"/>
                </a:lnTo>
                <a:lnTo>
                  <a:pt x="20542" y="59644"/>
                </a:lnTo>
                <a:lnTo>
                  <a:pt x="20922" y="60430"/>
                </a:lnTo>
                <a:cubicBezTo>
                  <a:pt x="21167" y="61186"/>
                  <a:pt x="21319" y="62230"/>
                  <a:pt x="21319" y="63384"/>
                </a:cubicBezTo>
                <a:cubicBezTo>
                  <a:pt x="21319" y="64544"/>
                  <a:pt x="21167" y="65596"/>
                  <a:pt x="20922" y="66356"/>
                </a:cubicBezTo>
                <a:lnTo>
                  <a:pt x="20642" y="66940"/>
                </a:lnTo>
                <a:lnTo>
                  <a:pt x="21670" y="73718"/>
                </a:lnTo>
                <a:lnTo>
                  <a:pt x="21872" y="73557"/>
                </a:lnTo>
                <a:cubicBezTo>
                  <a:pt x="22179" y="73701"/>
                  <a:pt x="22385" y="74575"/>
                  <a:pt x="22344" y="75506"/>
                </a:cubicBezTo>
                <a:cubicBezTo>
                  <a:pt x="22298" y="76451"/>
                  <a:pt x="22019" y="77110"/>
                  <a:pt x="21721" y="76967"/>
                </a:cubicBezTo>
                <a:cubicBezTo>
                  <a:pt x="21414" y="76838"/>
                  <a:pt x="21203" y="75964"/>
                  <a:pt x="21244" y="75019"/>
                </a:cubicBezTo>
                <a:lnTo>
                  <a:pt x="21426" y="74055"/>
                </a:lnTo>
                <a:lnTo>
                  <a:pt x="20405" y="67311"/>
                </a:lnTo>
                <a:lnTo>
                  <a:pt x="19962" y="67588"/>
                </a:lnTo>
                <a:cubicBezTo>
                  <a:pt x="19403" y="67588"/>
                  <a:pt x="18921" y="66529"/>
                  <a:pt x="18715" y="65020"/>
                </a:cubicBezTo>
                <a:lnTo>
                  <a:pt x="18697" y="64746"/>
                </a:lnTo>
                <a:lnTo>
                  <a:pt x="16437" y="65612"/>
                </a:lnTo>
                <a:lnTo>
                  <a:pt x="16246" y="67066"/>
                </a:lnTo>
                <a:cubicBezTo>
                  <a:pt x="16118" y="67466"/>
                  <a:pt x="15940" y="67713"/>
                  <a:pt x="15743" y="67713"/>
                </a:cubicBezTo>
                <a:cubicBezTo>
                  <a:pt x="15347" y="67713"/>
                  <a:pt x="15029" y="66725"/>
                  <a:pt x="15029" y="65496"/>
                </a:cubicBezTo>
                <a:close/>
                <a:moveTo>
                  <a:pt x="14725" y="30859"/>
                </a:moveTo>
                <a:cubicBezTo>
                  <a:pt x="14725" y="29627"/>
                  <a:pt x="15042" y="28649"/>
                  <a:pt x="15436" y="28649"/>
                </a:cubicBezTo>
                <a:cubicBezTo>
                  <a:pt x="15831" y="28649"/>
                  <a:pt x="16148" y="29627"/>
                  <a:pt x="16148" y="30859"/>
                </a:cubicBezTo>
                <a:lnTo>
                  <a:pt x="16074" y="31422"/>
                </a:lnTo>
                <a:lnTo>
                  <a:pt x="18840" y="36164"/>
                </a:lnTo>
                <a:lnTo>
                  <a:pt x="18868" y="35953"/>
                </a:lnTo>
                <a:cubicBezTo>
                  <a:pt x="18996" y="35554"/>
                  <a:pt x="19174" y="35310"/>
                  <a:pt x="19371" y="35310"/>
                </a:cubicBezTo>
                <a:cubicBezTo>
                  <a:pt x="19766" y="35310"/>
                  <a:pt x="20083" y="36287"/>
                  <a:pt x="20083" y="37520"/>
                </a:cubicBezTo>
                <a:cubicBezTo>
                  <a:pt x="20083" y="38752"/>
                  <a:pt x="19766" y="39744"/>
                  <a:pt x="19371" y="39744"/>
                </a:cubicBezTo>
                <a:lnTo>
                  <a:pt x="19203" y="39527"/>
                </a:lnTo>
                <a:lnTo>
                  <a:pt x="16553" y="44029"/>
                </a:lnTo>
                <a:lnTo>
                  <a:pt x="16603" y="44401"/>
                </a:lnTo>
                <a:cubicBezTo>
                  <a:pt x="16603" y="45634"/>
                  <a:pt x="16285" y="46625"/>
                  <a:pt x="15891" y="46625"/>
                </a:cubicBezTo>
                <a:cubicBezTo>
                  <a:pt x="15496" y="46625"/>
                  <a:pt x="15179" y="45633"/>
                  <a:pt x="15179" y="44401"/>
                </a:cubicBezTo>
                <a:cubicBezTo>
                  <a:pt x="15179" y="43169"/>
                  <a:pt x="15496" y="42191"/>
                  <a:pt x="15891" y="42191"/>
                </a:cubicBezTo>
                <a:cubicBezTo>
                  <a:pt x="16088" y="42191"/>
                  <a:pt x="16266" y="42436"/>
                  <a:pt x="16395" y="42834"/>
                </a:cubicBezTo>
                <a:lnTo>
                  <a:pt x="16414" y="42979"/>
                </a:lnTo>
                <a:lnTo>
                  <a:pt x="18838" y="38865"/>
                </a:lnTo>
                <a:lnTo>
                  <a:pt x="18660" y="37520"/>
                </a:lnTo>
                <a:lnTo>
                  <a:pt x="18701" y="37211"/>
                </a:lnTo>
                <a:lnTo>
                  <a:pt x="15924" y="32454"/>
                </a:lnTo>
                <a:lnTo>
                  <a:pt x="15687" y="32759"/>
                </a:lnTo>
                <a:lnTo>
                  <a:pt x="16035" y="41547"/>
                </a:lnTo>
                <a:cubicBezTo>
                  <a:pt x="16044" y="41774"/>
                  <a:pt x="15989" y="42000"/>
                  <a:pt x="15910" y="42043"/>
                </a:cubicBezTo>
                <a:cubicBezTo>
                  <a:pt x="15828" y="42057"/>
                  <a:pt x="15754" y="41887"/>
                  <a:pt x="15749" y="41632"/>
                </a:cubicBezTo>
                <a:lnTo>
                  <a:pt x="15409" y="33048"/>
                </a:lnTo>
                <a:lnTo>
                  <a:pt x="14933" y="32433"/>
                </a:lnTo>
                <a:cubicBezTo>
                  <a:pt x="14804" y="32031"/>
                  <a:pt x="14725" y="31475"/>
                  <a:pt x="14725" y="30859"/>
                </a:cubicBezTo>
                <a:close/>
                <a:moveTo>
                  <a:pt x="13132" y="8799"/>
                </a:moveTo>
                <a:cubicBezTo>
                  <a:pt x="13480" y="6746"/>
                  <a:pt x="14298" y="5949"/>
                  <a:pt x="14957" y="7031"/>
                </a:cubicBezTo>
                <a:cubicBezTo>
                  <a:pt x="15121" y="7300"/>
                  <a:pt x="15259" y="7661"/>
                  <a:pt x="15369" y="8083"/>
                </a:cubicBezTo>
                <a:lnTo>
                  <a:pt x="15525" y="9000"/>
                </a:lnTo>
                <a:lnTo>
                  <a:pt x="17358" y="8235"/>
                </a:lnTo>
                <a:lnTo>
                  <a:pt x="17374" y="7406"/>
                </a:lnTo>
                <a:cubicBezTo>
                  <a:pt x="17525" y="6394"/>
                  <a:pt x="17904" y="5983"/>
                  <a:pt x="18218" y="6450"/>
                </a:cubicBezTo>
                <a:cubicBezTo>
                  <a:pt x="18540" y="6930"/>
                  <a:pt x="18670" y="8113"/>
                  <a:pt x="18520" y="9093"/>
                </a:cubicBezTo>
                <a:cubicBezTo>
                  <a:pt x="18369" y="10106"/>
                  <a:pt x="17990" y="10516"/>
                  <a:pt x="17674" y="10031"/>
                </a:cubicBezTo>
                <a:lnTo>
                  <a:pt x="17388" y="9055"/>
                </a:lnTo>
                <a:lnTo>
                  <a:pt x="15601" y="9812"/>
                </a:lnTo>
                <a:lnTo>
                  <a:pt x="15512" y="12707"/>
                </a:lnTo>
                <a:lnTo>
                  <a:pt x="15484" y="12814"/>
                </a:lnTo>
                <a:lnTo>
                  <a:pt x="17152" y="17594"/>
                </a:lnTo>
                <a:lnTo>
                  <a:pt x="17410" y="16925"/>
                </a:lnTo>
                <a:cubicBezTo>
                  <a:pt x="17668" y="16677"/>
                  <a:pt x="17956" y="16736"/>
                  <a:pt x="18215" y="17161"/>
                </a:cubicBezTo>
                <a:cubicBezTo>
                  <a:pt x="18725" y="17997"/>
                  <a:pt x="18926" y="19985"/>
                  <a:pt x="18653" y="21597"/>
                </a:cubicBezTo>
                <a:cubicBezTo>
                  <a:pt x="18382" y="23197"/>
                  <a:pt x="17742" y="23804"/>
                  <a:pt x="17233" y="22967"/>
                </a:cubicBezTo>
                <a:cubicBezTo>
                  <a:pt x="16715" y="22117"/>
                  <a:pt x="16518" y="20136"/>
                  <a:pt x="16789" y="18537"/>
                </a:cubicBezTo>
                <a:lnTo>
                  <a:pt x="16843" y="18397"/>
                </a:lnTo>
                <a:lnTo>
                  <a:pt x="15233" y="13781"/>
                </a:lnTo>
                <a:lnTo>
                  <a:pt x="15173" y="14010"/>
                </a:lnTo>
                <a:cubicBezTo>
                  <a:pt x="14766" y="15057"/>
                  <a:pt x="14185" y="15308"/>
                  <a:pt x="13693" y="14501"/>
                </a:cubicBezTo>
                <a:cubicBezTo>
                  <a:pt x="13034" y="13418"/>
                  <a:pt x="12783" y="10865"/>
                  <a:pt x="13132" y="8799"/>
                </a:cubicBezTo>
                <a:close/>
                <a:moveTo>
                  <a:pt x="10372" y="69816"/>
                </a:moveTo>
                <a:cubicBezTo>
                  <a:pt x="10372" y="68584"/>
                  <a:pt x="10689" y="67606"/>
                  <a:pt x="11083" y="67606"/>
                </a:cubicBezTo>
                <a:cubicBezTo>
                  <a:pt x="11478" y="67606"/>
                  <a:pt x="11795" y="68584"/>
                  <a:pt x="11795" y="69816"/>
                </a:cubicBezTo>
                <a:lnTo>
                  <a:pt x="11721" y="70379"/>
                </a:lnTo>
                <a:lnTo>
                  <a:pt x="14487" y="75121"/>
                </a:lnTo>
                <a:lnTo>
                  <a:pt x="14515" y="74910"/>
                </a:lnTo>
                <a:cubicBezTo>
                  <a:pt x="14643" y="74511"/>
                  <a:pt x="14821" y="74267"/>
                  <a:pt x="15019" y="74267"/>
                </a:cubicBezTo>
                <a:cubicBezTo>
                  <a:pt x="15413" y="74267"/>
                  <a:pt x="15730" y="75244"/>
                  <a:pt x="15730" y="76477"/>
                </a:cubicBezTo>
                <a:cubicBezTo>
                  <a:pt x="15730" y="77709"/>
                  <a:pt x="15413" y="78701"/>
                  <a:pt x="15019" y="78701"/>
                </a:cubicBezTo>
                <a:lnTo>
                  <a:pt x="14850" y="78484"/>
                </a:lnTo>
                <a:lnTo>
                  <a:pt x="12200" y="82986"/>
                </a:lnTo>
                <a:lnTo>
                  <a:pt x="12250" y="83358"/>
                </a:lnTo>
                <a:cubicBezTo>
                  <a:pt x="12250" y="84591"/>
                  <a:pt x="11932" y="85582"/>
                  <a:pt x="11538" y="85582"/>
                </a:cubicBezTo>
                <a:cubicBezTo>
                  <a:pt x="11144" y="85582"/>
                  <a:pt x="10826" y="84591"/>
                  <a:pt x="10826" y="83358"/>
                </a:cubicBezTo>
                <a:cubicBezTo>
                  <a:pt x="10826" y="82126"/>
                  <a:pt x="11144" y="81148"/>
                  <a:pt x="11538" y="81148"/>
                </a:cubicBezTo>
                <a:cubicBezTo>
                  <a:pt x="11735" y="81148"/>
                  <a:pt x="11913" y="81393"/>
                  <a:pt x="12042" y="81791"/>
                </a:cubicBezTo>
                <a:lnTo>
                  <a:pt x="12061" y="81936"/>
                </a:lnTo>
                <a:lnTo>
                  <a:pt x="14485" y="77822"/>
                </a:lnTo>
                <a:lnTo>
                  <a:pt x="14307" y="76477"/>
                </a:lnTo>
                <a:lnTo>
                  <a:pt x="14348" y="76168"/>
                </a:lnTo>
                <a:lnTo>
                  <a:pt x="11571" y="71411"/>
                </a:lnTo>
                <a:lnTo>
                  <a:pt x="11335" y="71716"/>
                </a:lnTo>
                <a:lnTo>
                  <a:pt x="11682" y="80504"/>
                </a:lnTo>
                <a:cubicBezTo>
                  <a:pt x="11691" y="80731"/>
                  <a:pt x="11636" y="80957"/>
                  <a:pt x="11558" y="81000"/>
                </a:cubicBezTo>
                <a:cubicBezTo>
                  <a:pt x="11475" y="81014"/>
                  <a:pt x="11401" y="80844"/>
                  <a:pt x="11397" y="80589"/>
                </a:cubicBezTo>
                <a:lnTo>
                  <a:pt x="11056" y="72005"/>
                </a:lnTo>
                <a:lnTo>
                  <a:pt x="10580" y="71390"/>
                </a:lnTo>
                <a:cubicBezTo>
                  <a:pt x="10451" y="70988"/>
                  <a:pt x="10372" y="70432"/>
                  <a:pt x="10372" y="69816"/>
                </a:cubicBezTo>
                <a:close/>
                <a:moveTo>
                  <a:pt x="8779" y="47756"/>
                </a:moveTo>
                <a:cubicBezTo>
                  <a:pt x="9127" y="45703"/>
                  <a:pt x="9945" y="44906"/>
                  <a:pt x="10604" y="45988"/>
                </a:cubicBezTo>
                <a:cubicBezTo>
                  <a:pt x="10768" y="46257"/>
                  <a:pt x="10907" y="46618"/>
                  <a:pt x="11016" y="47040"/>
                </a:cubicBezTo>
                <a:lnTo>
                  <a:pt x="11172" y="47957"/>
                </a:lnTo>
                <a:lnTo>
                  <a:pt x="13005" y="47192"/>
                </a:lnTo>
                <a:lnTo>
                  <a:pt x="13021" y="46363"/>
                </a:lnTo>
                <a:cubicBezTo>
                  <a:pt x="13172" y="45351"/>
                  <a:pt x="13552" y="44940"/>
                  <a:pt x="13865" y="45407"/>
                </a:cubicBezTo>
                <a:cubicBezTo>
                  <a:pt x="14187" y="45887"/>
                  <a:pt x="14318" y="47070"/>
                  <a:pt x="14167" y="48050"/>
                </a:cubicBezTo>
                <a:cubicBezTo>
                  <a:pt x="14016" y="49063"/>
                  <a:pt x="13637" y="49473"/>
                  <a:pt x="13321" y="48988"/>
                </a:cubicBezTo>
                <a:lnTo>
                  <a:pt x="13035" y="48012"/>
                </a:lnTo>
                <a:lnTo>
                  <a:pt x="11248" y="48769"/>
                </a:lnTo>
                <a:lnTo>
                  <a:pt x="11159" y="51664"/>
                </a:lnTo>
                <a:lnTo>
                  <a:pt x="11132" y="51771"/>
                </a:lnTo>
                <a:lnTo>
                  <a:pt x="12800" y="56551"/>
                </a:lnTo>
                <a:lnTo>
                  <a:pt x="13057" y="55882"/>
                </a:lnTo>
                <a:cubicBezTo>
                  <a:pt x="13315" y="55634"/>
                  <a:pt x="13603" y="55693"/>
                  <a:pt x="13862" y="56118"/>
                </a:cubicBezTo>
                <a:cubicBezTo>
                  <a:pt x="14372" y="56954"/>
                  <a:pt x="14573" y="58942"/>
                  <a:pt x="14300" y="60554"/>
                </a:cubicBezTo>
                <a:cubicBezTo>
                  <a:pt x="14029" y="62154"/>
                  <a:pt x="13389" y="62761"/>
                  <a:pt x="12880" y="61924"/>
                </a:cubicBezTo>
                <a:cubicBezTo>
                  <a:pt x="12362" y="61075"/>
                  <a:pt x="12165" y="59093"/>
                  <a:pt x="12436" y="57494"/>
                </a:cubicBezTo>
                <a:lnTo>
                  <a:pt x="12490" y="57354"/>
                </a:lnTo>
                <a:lnTo>
                  <a:pt x="10880" y="52738"/>
                </a:lnTo>
                <a:lnTo>
                  <a:pt x="10820" y="52967"/>
                </a:lnTo>
                <a:cubicBezTo>
                  <a:pt x="10413" y="54014"/>
                  <a:pt x="9832" y="54265"/>
                  <a:pt x="9340" y="53458"/>
                </a:cubicBezTo>
                <a:cubicBezTo>
                  <a:pt x="8681" y="52375"/>
                  <a:pt x="8430" y="49822"/>
                  <a:pt x="8779" y="47756"/>
                </a:cubicBezTo>
                <a:close/>
                <a:moveTo>
                  <a:pt x="6068" y="9927"/>
                </a:moveTo>
                <a:cubicBezTo>
                  <a:pt x="6043" y="8697"/>
                  <a:pt x="6339" y="7644"/>
                  <a:pt x="6733" y="7566"/>
                </a:cubicBezTo>
                <a:lnTo>
                  <a:pt x="6905" y="7749"/>
                </a:lnTo>
                <a:lnTo>
                  <a:pt x="9457" y="2727"/>
                </a:lnTo>
                <a:lnTo>
                  <a:pt x="9400" y="2366"/>
                </a:lnTo>
                <a:cubicBezTo>
                  <a:pt x="9375" y="1136"/>
                  <a:pt x="9671" y="83"/>
                  <a:pt x="10065" y="4"/>
                </a:cubicBezTo>
                <a:cubicBezTo>
                  <a:pt x="10459" y="-73"/>
                  <a:pt x="10796" y="852"/>
                  <a:pt x="10821" y="2082"/>
                </a:cubicBezTo>
                <a:cubicBezTo>
                  <a:pt x="10846" y="3312"/>
                  <a:pt x="10550" y="4350"/>
                  <a:pt x="10156" y="4429"/>
                </a:cubicBezTo>
                <a:cubicBezTo>
                  <a:pt x="9959" y="4468"/>
                  <a:pt x="9777" y="4260"/>
                  <a:pt x="9640" y="3888"/>
                </a:cubicBezTo>
                <a:lnTo>
                  <a:pt x="9618" y="3747"/>
                </a:lnTo>
                <a:lnTo>
                  <a:pt x="7284" y="8336"/>
                </a:lnTo>
                <a:lnTo>
                  <a:pt x="7489" y="9643"/>
                </a:lnTo>
                <a:lnTo>
                  <a:pt x="7454" y="9959"/>
                </a:lnTo>
                <a:lnTo>
                  <a:pt x="10323" y="14153"/>
                </a:lnTo>
                <a:lnTo>
                  <a:pt x="10553" y="13801"/>
                </a:lnTo>
                <a:lnTo>
                  <a:pt x="10026" y="5101"/>
                </a:lnTo>
                <a:cubicBezTo>
                  <a:pt x="10012" y="4876"/>
                  <a:pt x="10062" y="4639"/>
                  <a:pt x="10140" y="4581"/>
                </a:cubicBezTo>
                <a:cubicBezTo>
                  <a:pt x="10222" y="4550"/>
                  <a:pt x="10299" y="4705"/>
                  <a:pt x="10309" y="4959"/>
                </a:cubicBezTo>
                <a:lnTo>
                  <a:pt x="10825" y="13457"/>
                </a:lnTo>
                <a:lnTo>
                  <a:pt x="11313" y="13976"/>
                </a:lnTo>
                <a:cubicBezTo>
                  <a:pt x="11450" y="14351"/>
                  <a:pt x="11540" y="14890"/>
                  <a:pt x="11553" y="15505"/>
                </a:cubicBezTo>
                <a:cubicBezTo>
                  <a:pt x="11578" y="16735"/>
                  <a:pt x="11282" y="17774"/>
                  <a:pt x="10888" y="17852"/>
                </a:cubicBezTo>
                <a:cubicBezTo>
                  <a:pt x="10494" y="17931"/>
                  <a:pt x="10158" y="17019"/>
                  <a:pt x="10132" y="15789"/>
                </a:cubicBezTo>
                <a:lnTo>
                  <a:pt x="10195" y="15213"/>
                </a:lnTo>
                <a:lnTo>
                  <a:pt x="7337" y="11032"/>
                </a:lnTo>
                <a:lnTo>
                  <a:pt x="7314" y="11248"/>
                </a:lnTo>
                <a:cubicBezTo>
                  <a:pt x="7193" y="11672"/>
                  <a:pt x="7021" y="11951"/>
                  <a:pt x="6824" y="11990"/>
                </a:cubicBezTo>
                <a:cubicBezTo>
                  <a:pt x="6430" y="12069"/>
                  <a:pt x="6094" y="11157"/>
                  <a:pt x="6068" y="9927"/>
                </a:cubicBezTo>
                <a:close/>
                <a:moveTo>
                  <a:pt x="4352" y="22412"/>
                </a:moveTo>
                <a:cubicBezTo>
                  <a:pt x="4352" y="20603"/>
                  <a:pt x="4828" y="19137"/>
                  <a:pt x="5404" y="19137"/>
                </a:cubicBezTo>
                <a:cubicBezTo>
                  <a:pt x="5989" y="19137"/>
                  <a:pt x="6460" y="20603"/>
                  <a:pt x="6460" y="22412"/>
                </a:cubicBezTo>
                <a:lnTo>
                  <a:pt x="6433" y="22613"/>
                </a:lnTo>
                <a:lnTo>
                  <a:pt x="8885" y="24636"/>
                </a:lnTo>
                <a:lnTo>
                  <a:pt x="9049" y="23383"/>
                </a:lnTo>
                <a:cubicBezTo>
                  <a:pt x="9292" y="22617"/>
                  <a:pt x="9627" y="22144"/>
                  <a:pt x="9997" y="22144"/>
                </a:cubicBezTo>
                <a:cubicBezTo>
                  <a:pt x="10370" y="22144"/>
                  <a:pt x="10707" y="22617"/>
                  <a:pt x="10952" y="23383"/>
                </a:cubicBezTo>
                <a:lnTo>
                  <a:pt x="11139" y="24253"/>
                </a:lnTo>
                <a:lnTo>
                  <a:pt x="13315" y="21051"/>
                </a:lnTo>
                <a:lnTo>
                  <a:pt x="13263" y="20422"/>
                </a:lnTo>
                <a:cubicBezTo>
                  <a:pt x="13309" y="19466"/>
                  <a:pt x="13590" y="18824"/>
                  <a:pt x="13889" y="18952"/>
                </a:cubicBezTo>
                <a:cubicBezTo>
                  <a:pt x="14193" y="19095"/>
                  <a:pt x="14404" y="19965"/>
                  <a:pt x="14358" y="20893"/>
                </a:cubicBezTo>
                <a:cubicBezTo>
                  <a:pt x="14317" y="21849"/>
                  <a:pt x="14036" y="22506"/>
                  <a:pt x="13733" y="22377"/>
                </a:cubicBezTo>
                <a:lnTo>
                  <a:pt x="13423" y="21810"/>
                </a:lnTo>
                <a:lnTo>
                  <a:pt x="11258" y="24991"/>
                </a:lnTo>
                <a:lnTo>
                  <a:pt x="11347" y="26373"/>
                </a:lnTo>
                <a:cubicBezTo>
                  <a:pt x="11347" y="28113"/>
                  <a:pt x="11007" y="29614"/>
                  <a:pt x="10523" y="30255"/>
                </a:cubicBezTo>
                <a:lnTo>
                  <a:pt x="10435" y="30311"/>
                </a:lnTo>
                <a:lnTo>
                  <a:pt x="10713" y="37352"/>
                </a:lnTo>
                <a:lnTo>
                  <a:pt x="11179" y="37948"/>
                </a:lnTo>
                <a:cubicBezTo>
                  <a:pt x="11308" y="38346"/>
                  <a:pt x="11387" y="38898"/>
                  <a:pt x="11387" y="39515"/>
                </a:cubicBezTo>
                <a:cubicBezTo>
                  <a:pt x="11387" y="40747"/>
                  <a:pt x="11070" y="41739"/>
                  <a:pt x="10676" y="41739"/>
                </a:cubicBezTo>
                <a:cubicBezTo>
                  <a:pt x="10281" y="41739"/>
                  <a:pt x="9964" y="40747"/>
                  <a:pt x="9964" y="39515"/>
                </a:cubicBezTo>
                <a:cubicBezTo>
                  <a:pt x="9964" y="38898"/>
                  <a:pt x="10043" y="38346"/>
                  <a:pt x="10172" y="37948"/>
                </a:cubicBezTo>
                <a:lnTo>
                  <a:pt x="10434" y="37613"/>
                </a:lnTo>
                <a:lnTo>
                  <a:pt x="10152" y="30489"/>
                </a:lnTo>
                <a:lnTo>
                  <a:pt x="9997" y="30587"/>
                </a:lnTo>
                <a:cubicBezTo>
                  <a:pt x="9627" y="30587"/>
                  <a:pt x="9292" y="30114"/>
                  <a:pt x="9049" y="29350"/>
                </a:cubicBezTo>
                <a:lnTo>
                  <a:pt x="8986" y="29056"/>
                </a:lnTo>
                <a:lnTo>
                  <a:pt x="7498" y="32352"/>
                </a:lnTo>
                <a:lnTo>
                  <a:pt x="7608" y="33109"/>
                </a:lnTo>
                <a:cubicBezTo>
                  <a:pt x="7626" y="34223"/>
                  <a:pt x="7352" y="35138"/>
                  <a:pt x="7005" y="35180"/>
                </a:cubicBezTo>
                <a:cubicBezTo>
                  <a:pt x="6648" y="35223"/>
                  <a:pt x="6355" y="34366"/>
                  <a:pt x="6342" y="33280"/>
                </a:cubicBezTo>
                <a:cubicBezTo>
                  <a:pt x="6323" y="32166"/>
                  <a:pt x="6598" y="31251"/>
                  <a:pt x="6950" y="31223"/>
                </a:cubicBezTo>
                <a:lnTo>
                  <a:pt x="7349" y="31670"/>
                </a:lnTo>
                <a:lnTo>
                  <a:pt x="8837" y="28359"/>
                </a:lnTo>
                <a:lnTo>
                  <a:pt x="8762" y="28010"/>
                </a:lnTo>
                <a:cubicBezTo>
                  <a:pt x="8694" y="27506"/>
                  <a:pt x="8657" y="26953"/>
                  <a:pt x="8657" y="26373"/>
                </a:cubicBezTo>
                <a:lnTo>
                  <a:pt x="8732" y="25796"/>
                </a:lnTo>
                <a:lnTo>
                  <a:pt x="6279" y="23774"/>
                </a:lnTo>
                <a:lnTo>
                  <a:pt x="6151" y="24740"/>
                </a:lnTo>
                <a:cubicBezTo>
                  <a:pt x="5960" y="25334"/>
                  <a:pt x="5696" y="25701"/>
                  <a:pt x="5404" y="25701"/>
                </a:cubicBezTo>
                <a:cubicBezTo>
                  <a:pt x="4828" y="25701"/>
                  <a:pt x="4352" y="24234"/>
                  <a:pt x="4352" y="22412"/>
                </a:cubicBezTo>
                <a:close/>
                <a:moveTo>
                  <a:pt x="1715" y="48884"/>
                </a:moveTo>
                <a:cubicBezTo>
                  <a:pt x="1690" y="47654"/>
                  <a:pt x="1986" y="46601"/>
                  <a:pt x="2380" y="46523"/>
                </a:cubicBezTo>
                <a:lnTo>
                  <a:pt x="2552" y="46706"/>
                </a:lnTo>
                <a:lnTo>
                  <a:pt x="5104" y="41684"/>
                </a:lnTo>
                <a:lnTo>
                  <a:pt x="5047" y="41323"/>
                </a:lnTo>
                <a:cubicBezTo>
                  <a:pt x="5022" y="40093"/>
                  <a:pt x="5318" y="39040"/>
                  <a:pt x="5712" y="38961"/>
                </a:cubicBezTo>
                <a:cubicBezTo>
                  <a:pt x="6106" y="38882"/>
                  <a:pt x="6443" y="39809"/>
                  <a:pt x="6468" y="41039"/>
                </a:cubicBezTo>
                <a:cubicBezTo>
                  <a:pt x="6493" y="42269"/>
                  <a:pt x="6197" y="43307"/>
                  <a:pt x="5803" y="43386"/>
                </a:cubicBezTo>
                <a:cubicBezTo>
                  <a:pt x="5606" y="43425"/>
                  <a:pt x="5424" y="43217"/>
                  <a:pt x="5287" y="42845"/>
                </a:cubicBezTo>
                <a:lnTo>
                  <a:pt x="5265" y="42704"/>
                </a:lnTo>
                <a:lnTo>
                  <a:pt x="2931" y="47293"/>
                </a:lnTo>
                <a:lnTo>
                  <a:pt x="3136" y="48600"/>
                </a:lnTo>
                <a:lnTo>
                  <a:pt x="3101" y="48916"/>
                </a:lnTo>
                <a:lnTo>
                  <a:pt x="5970" y="53110"/>
                </a:lnTo>
                <a:lnTo>
                  <a:pt x="6200" y="52758"/>
                </a:lnTo>
                <a:lnTo>
                  <a:pt x="5673" y="44058"/>
                </a:lnTo>
                <a:cubicBezTo>
                  <a:pt x="5659" y="43833"/>
                  <a:pt x="5709" y="43596"/>
                  <a:pt x="5787" y="43538"/>
                </a:cubicBezTo>
                <a:cubicBezTo>
                  <a:pt x="5869" y="43507"/>
                  <a:pt x="5946" y="43662"/>
                  <a:pt x="5956" y="43916"/>
                </a:cubicBezTo>
                <a:lnTo>
                  <a:pt x="6472" y="52414"/>
                </a:lnTo>
                <a:lnTo>
                  <a:pt x="6960" y="52933"/>
                </a:lnTo>
                <a:cubicBezTo>
                  <a:pt x="7097" y="53308"/>
                  <a:pt x="7187" y="53847"/>
                  <a:pt x="7200" y="54462"/>
                </a:cubicBezTo>
                <a:cubicBezTo>
                  <a:pt x="7225" y="55692"/>
                  <a:pt x="6929" y="56731"/>
                  <a:pt x="6535" y="56809"/>
                </a:cubicBezTo>
                <a:cubicBezTo>
                  <a:pt x="6142" y="56888"/>
                  <a:pt x="5805" y="55976"/>
                  <a:pt x="5779" y="54746"/>
                </a:cubicBezTo>
                <a:lnTo>
                  <a:pt x="5842" y="54170"/>
                </a:lnTo>
                <a:lnTo>
                  <a:pt x="2984" y="49989"/>
                </a:lnTo>
                <a:lnTo>
                  <a:pt x="2961" y="50206"/>
                </a:lnTo>
                <a:cubicBezTo>
                  <a:pt x="2840" y="50629"/>
                  <a:pt x="2668" y="50908"/>
                  <a:pt x="2471" y="50947"/>
                </a:cubicBezTo>
                <a:cubicBezTo>
                  <a:pt x="2078" y="51026"/>
                  <a:pt x="1741" y="50114"/>
                  <a:pt x="1715" y="48884"/>
                </a:cubicBezTo>
                <a:close/>
                <a:moveTo>
                  <a:pt x="0" y="61369"/>
                </a:moveTo>
                <a:cubicBezTo>
                  <a:pt x="0" y="59560"/>
                  <a:pt x="475" y="58094"/>
                  <a:pt x="1051" y="58094"/>
                </a:cubicBezTo>
                <a:cubicBezTo>
                  <a:pt x="1636" y="58094"/>
                  <a:pt x="2107" y="59560"/>
                  <a:pt x="2107" y="61369"/>
                </a:cubicBezTo>
                <a:lnTo>
                  <a:pt x="2080" y="61570"/>
                </a:lnTo>
                <a:lnTo>
                  <a:pt x="4532" y="63593"/>
                </a:lnTo>
                <a:lnTo>
                  <a:pt x="4696" y="62340"/>
                </a:lnTo>
                <a:cubicBezTo>
                  <a:pt x="4939" y="61574"/>
                  <a:pt x="5274" y="61101"/>
                  <a:pt x="5644" y="61101"/>
                </a:cubicBezTo>
                <a:cubicBezTo>
                  <a:pt x="6017" y="61101"/>
                  <a:pt x="6354" y="61574"/>
                  <a:pt x="6599" y="62340"/>
                </a:cubicBezTo>
                <a:lnTo>
                  <a:pt x="6786" y="63210"/>
                </a:lnTo>
                <a:lnTo>
                  <a:pt x="8962" y="60008"/>
                </a:lnTo>
                <a:lnTo>
                  <a:pt x="8911" y="59379"/>
                </a:lnTo>
                <a:cubicBezTo>
                  <a:pt x="8957" y="58423"/>
                  <a:pt x="9237" y="57781"/>
                  <a:pt x="9536" y="57909"/>
                </a:cubicBezTo>
                <a:cubicBezTo>
                  <a:pt x="9840" y="58052"/>
                  <a:pt x="10051" y="58922"/>
                  <a:pt x="10005" y="59850"/>
                </a:cubicBezTo>
                <a:cubicBezTo>
                  <a:pt x="9964" y="60806"/>
                  <a:pt x="9683" y="61463"/>
                  <a:pt x="9380" y="61334"/>
                </a:cubicBezTo>
                <a:lnTo>
                  <a:pt x="9070" y="60767"/>
                </a:lnTo>
                <a:lnTo>
                  <a:pt x="6905" y="63948"/>
                </a:lnTo>
                <a:lnTo>
                  <a:pt x="6994" y="65330"/>
                </a:lnTo>
                <a:cubicBezTo>
                  <a:pt x="6994" y="67070"/>
                  <a:pt x="6654" y="68571"/>
                  <a:pt x="6170" y="69212"/>
                </a:cubicBezTo>
                <a:lnTo>
                  <a:pt x="6082" y="69268"/>
                </a:lnTo>
                <a:lnTo>
                  <a:pt x="6360" y="76309"/>
                </a:lnTo>
                <a:lnTo>
                  <a:pt x="6826" y="76905"/>
                </a:lnTo>
                <a:cubicBezTo>
                  <a:pt x="6955" y="77303"/>
                  <a:pt x="7034" y="77855"/>
                  <a:pt x="7034" y="78472"/>
                </a:cubicBezTo>
                <a:cubicBezTo>
                  <a:pt x="7034" y="79704"/>
                  <a:pt x="6717" y="80696"/>
                  <a:pt x="6323" y="80696"/>
                </a:cubicBezTo>
                <a:cubicBezTo>
                  <a:pt x="5928" y="80696"/>
                  <a:pt x="5611" y="79704"/>
                  <a:pt x="5611" y="78472"/>
                </a:cubicBezTo>
                <a:cubicBezTo>
                  <a:pt x="5611" y="77855"/>
                  <a:pt x="5690" y="77303"/>
                  <a:pt x="5819" y="76905"/>
                </a:cubicBezTo>
                <a:lnTo>
                  <a:pt x="6081" y="76570"/>
                </a:lnTo>
                <a:lnTo>
                  <a:pt x="5799" y="69446"/>
                </a:lnTo>
                <a:lnTo>
                  <a:pt x="5644" y="69544"/>
                </a:lnTo>
                <a:cubicBezTo>
                  <a:pt x="5274" y="69544"/>
                  <a:pt x="4939" y="69071"/>
                  <a:pt x="4696" y="68307"/>
                </a:cubicBezTo>
                <a:lnTo>
                  <a:pt x="4633" y="68013"/>
                </a:lnTo>
                <a:lnTo>
                  <a:pt x="3145" y="71309"/>
                </a:lnTo>
                <a:lnTo>
                  <a:pt x="3255" y="72066"/>
                </a:lnTo>
                <a:cubicBezTo>
                  <a:pt x="3273" y="73180"/>
                  <a:pt x="2999" y="74095"/>
                  <a:pt x="2652" y="74137"/>
                </a:cubicBezTo>
                <a:cubicBezTo>
                  <a:pt x="2295" y="74180"/>
                  <a:pt x="2003" y="73323"/>
                  <a:pt x="1989" y="72237"/>
                </a:cubicBezTo>
                <a:cubicBezTo>
                  <a:pt x="1971" y="71123"/>
                  <a:pt x="2245" y="70208"/>
                  <a:pt x="2597" y="70180"/>
                </a:cubicBezTo>
                <a:lnTo>
                  <a:pt x="2996" y="70627"/>
                </a:lnTo>
                <a:lnTo>
                  <a:pt x="4484" y="67316"/>
                </a:lnTo>
                <a:lnTo>
                  <a:pt x="4409" y="66967"/>
                </a:lnTo>
                <a:cubicBezTo>
                  <a:pt x="4341" y="66463"/>
                  <a:pt x="4304" y="65910"/>
                  <a:pt x="4304" y="65330"/>
                </a:cubicBezTo>
                <a:lnTo>
                  <a:pt x="4379" y="64753"/>
                </a:lnTo>
                <a:lnTo>
                  <a:pt x="1926" y="62731"/>
                </a:lnTo>
                <a:lnTo>
                  <a:pt x="1798" y="63697"/>
                </a:lnTo>
                <a:cubicBezTo>
                  <a:pt x="1607" y="64291"/>
                  <a:pt x="1343" y="64658"/>
                  <a:pt x="1051" y="64658"/>
                </a:cubicBezTo>
                <a:cubicBezTo>
                  <a:pt x="475" y="64658"/>
                  <a:pt x="0" y="63191"/>
                  <a:pt x="0" y="61369"/>
                </a:cubicBezTo>
                <a:close/>
              </a:path>
            </a:pathLst>
          </a:custGeom>
          <a:solidFill>
            <a:schemeClr val="accent5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7"/>
          <p:cNvSpPr/>
          <p:nvPr/>
        </p:nvSpPr>
        <p:spPr>
          <a:xfrm rot="15893996">
            <a:off x="-1767362" y="1724555"/>
            <a:ext cx="4952886" cy="169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3608" y="44104"/>
                </a:moveTo>
                <a:cubicBezTo>
                  <a:pt x="113840" y="42447"/>
                  <a:pt x="114464" y="41696"/>
                  <a:pt x="114992" y="42413"/>
                </a:cubicBezTo>
                <a:cubicBezTo>
                  <a:pt x="115528" y="43142"/>
                  <a:pt x="115771" y="45073"/>
                  <a:pt x="115539" y="46730"/>
                </a:cubicBezTo>
                <a:lnTo>
                  <a:pt x="115489" y="46882"/>
                </a:lnTo>
                <a:lnTo>
                  <a:pt x="117203" y="51117"/>
                </a:lnTo>
                <a:lnTo>
                  <a:pt x="117257" y="50875"/>
                </a:lnTo>
                <a:cubicBezTo>
                  <a:pt x="117639" y="49738"/>
                  <a:pt x="118212" y="49355"/>
                  <a:pt x="118721" y="50048"/>
                </a:cubicBezTo>
                <a:cubicBezTo>
                  <a:pt x="119405" y="50976"/>
                  <a:pt x="119715" y="53465"/>
                  <a:pt x="119415" y="55605"/>
                </a:cubicBezTo>
                <a:cubicBezTo>
                  <a:pt x="119117" y="57732"/>
                  <a:pt x="118320" y="58715"/>
                  <a:pt x="117637" y="57786"/>
                </a:cubicBezTo>
                <a:cubicBezTo>
                  <a:pt x="117467" y="57555"/>
                  <a:pt x="117321" y="57227"/>
                  <a:pt x="117201" y="56831"/>
                </a:cubicBezTo>
                <a:lnTo>
                  <a:pt x="117024" y="55953"/>
                </a:lnTo>
                <a:lnTo>
                  <a:pt x="115214" y="57135"/>
                </a:lnTo>
                <a:lnTo>
                  <a:pt x="115218" y="57965"/>
                </a:lnTo>
                <a:cubicBezTo>
                  <a:pt x="115091" y="59009"/>
                  <a:pt x="114722" y="59505"/>
                  <a:pt x="114399" y="59112"/>
                </a:cubicBezTo>
                <a:cubicBezTo>
                  <a:pt x="114066" y="58707"/>
                  <a:pt x="113908" y="57557"/>
                  <a:pt x="114035" y="56544"/>
                </a:cubicBezTo>
                <a:cubicBezTo>
                  <a:pt x="114162" y="55500"/>
                  <a:pt x="114530" y="55004"/>
                  <a:pt x="114857" y="55416"/>
                </a:cubicBezTo>
                <a:lnTo>
                  <a:pt x="115165" y="56324"/>
                </a:lnTo>
                <a:lnTo>
                  <a:pt x="116929" y="55160"/>
                </a:lnTo>
                <a:lnTo>
                  <a:pt x="116950" y="52252"/>
                </a:lnTo>
                <a:lnTo>
                  <a:pt x="116975" y="52139"/>
                </a:lnTo>
                <a:lnTo>
                  <a:pt x="115199" y="47754"/>
                </a:lnTo>
                <a:lnTo>
                  <a:pt x="114957" y="48480"/>
                </a:lnTo>
                <a:cubicBezTo>
                  <a:pt x="114706" y="48787"/>
                  <a:pt x="114417" y="48794"/>
                  <a:pt x="114149" y="48429"/>
                </a:cubicBezTo>
                <a:cubicBezTo>
                  <a:pt x="113621" y="47711"/>
                  <a:pt x="113374" y="45775"/>
                  <a:pt x="113608" y="44104"/>
                </a:cubicBezTo>
                <a:close/>
                <a:moveTo>
                  <a:pt x="110624" y="69202"/>
                </a:moveTo>
                <a:cubicBezTo>
                  <a:pt x="110621" y="68634"/>
                  <a:pt x="110689" y="68064"/>
                  <a:pt x="110826" y="67624"/>
                </a:cubicBezTo>
                <a:cubicBezTo>
                  <a:pt x="111101" y="66744"/>
                  <a:pt x="111551" y="66727"/>
                  <a:pt x="111834" y="67586"/>
                </a:cubicBezTo>
                <a:cubicBezTo>
                  <a:pt x="111976" y="68016"/>
                  <a:pt x="112048" y="68578"/>
                  <a:pt x="112050" y="69143"/>
                </a:cubicBezTo>
                <a:lnTo>
                  <a:pt x="111944" y="69963"/>
                </a:lnTo>
                <a:lnTo>
                  <a:pt x="113805" y="74360"/>
                </a:lnTo>
                <a:lnTo>
                  <a:pt x="113865" y="73887"/>
                </a:lnTo>
                <a:cubicBezTo>
                  <a:pt x="114123" y="73060"/>
                  <a:pt x="114466" y="72642"/>
                  <a:pt x="114811" y="72633"/>
                </a:cubicBezTo>
                <a:lnTo>
                  <a:pt x="114922" y="72698"/>
                </a:lnTo>
                <a:lnTo>
                  <a:pt x="115202" y="67078"/>
                </a:lnTo>
                <a:lnTo>
                  <a:pt x="114951" y="66795"/>
                </a:lnTo>
                <a:cubicBezTo>
                  <a:pt x="114816" y="66427"/>
                  <a:pt x="114744" y="65930"/>
                  <a:pt x="114735" y="65425"/>
                </a:cubicBezTo>
                <a:cubicBezTo>
                  <a:pt x="114726" y="64919"/>
                  <a:pt x="114779" y="64406"/>
                  <a:pt x="114895" y="64003"/>
                </a:cubicBezTo>
                <a:cubicBezTo>
                  <a:pt x="115134" y="63177"/>
                  <a:pt x="115535" y="63122"/>
                  <a:pt x="115795" y="63849"/>
                </a:cubicBezTo>
                <a:cubicBezTo>
                  <a:pt x="116064" y="64585"/>
                  <a:pt x="116083" y="65835"/>
                  <a:pt x="115844" y="66641"/>
                </a:cubicBezTo>
                <a:lnTo>
                  <a:pt x="115463" y="67220"/>
                </a:lnTo>
                <a:lnTo>
                  <a:pt x="115187" y="72850"/>
                </a:lnTo>
                <a:lnTo>
                  <a:pt x="115319" y="72926"/>
                </a:lnTo>
                <a:cubicBezTo>
                  <a:pt x="115483" y="73126"/>
                  <a:pt x="115636" y="73429"/>
                  <a:pt x="115770" y="73833"/>
                </a:cubicBezTo>
                <a:lnTo>
                  <a:pt x="115882" y="74344"/>
                </a:lnTo>
                <a:lnTo>
                  <a:pt x="118025" y="70338"/>
                </a:lnTo>
                <a:lnTo>
                  <a:pt x="117893" y="69380"/>
                </a:lnTo>
                <a:cubicBezTo>
                  <a:pt x="117889" y="68539"/>
                  <a:pt x="117989" y="67694"/>
                  <a:pt x="118193" y="67041"/>
                </a:cubicBezTo>
                <a:cubicBezTo>
                  <a:pt x="118594" y="65755"/>
                  <a:pt x="119263" y="65717"/>
                  <a:pt x="119683" y="66988"/>
                </a:cubicBezTo>
                <a:cubicBezTo>
                  <a:pt x="120099" y="68249"/>
                  <a:pt x="120105" y="70333"/>
                  <a:pt x="119703" y="71619"/>
                </a:cubicBezTo>
                <a:cubicBezTo>
                  <a:pt x="119295" y="72925"/>
                  <a:pt x="118629" y="72953"/>
                  <a:pt x="118213" y="71692"/>
                </a:cubicBezTo>
                <a:lnTo>
                  <a:pt x="118185" y="71492"/>
                </a:lnTo>
                <a:lnTo>
                  <a:pt x="116088" y="75408"/>
                </a:lnTo>
                <a:lnTo>
                  <a:pt x="116184" y="76795"/>
                </a:lnTo>
                <a:cubicBezTo>
                  <a:pt x="116191" y="77870"/>
                  <a:pt x="116066" y="78949"/>
                  <a:pt x="115807" y="79776"/>
                </a:cubicBezTo>
                <a:cubicBezTo>
                  <a:pt x="115288" y="81439"/>
                  <a:pt x="114430" y="81468"/>
                  <a:pt x="113893" y="79840"/>
                </a:cubicBezTo>
                <a:cubicBezTo>
                  <a:pt x="113626" y="79030"/>
                  <a:pt x="113489" y="77958"/>
                  <a:pt x="113484" y="76880"/>
                </a:cubicBezTo>
                <a:lnTo>
                  <a:pt x="113695" y="75224"/>
                </a:lnTo>
                <a:lnTo>
                  <a:pt x="111809" y="70766"/>
                </a:lnTo>
                <a:lnTo>
                  <a:pt x="111347" y="71393"/>
                </a:lnTo>
                <a:cubicBezTo>
                  <a:pt x="111166" y="71402"/>
                  <a:pt x="110983" y="71194"/>
                  <a:pt x="110841" y="70764"/>
                </a:cubicBezTo>
                <a:cubicBezTo>
                  <a:pt x="110700" y="70334"/>
                  <a:pt x="110627" y="69769"/>
                  <a:pt x="110624" y="69202"/>
                </a:cubicBezTo>
                <a:close/>
                <a:moveTo>
                  <a:pt x="109255" y="83062"/>
                </a:moveTo>
                <a:cubicBezTo>
                  <a:pt x="109488" y="81404"/>
                  <a:pt x="110112" y="80653"/>
                  <a:pt x="110640" y="81370"/>
                </a:cubicBezTo>
                <a:cubicBezTo>
                  <a:pt x="111176" y="82100"/>
                  <a:pt x="111419" y="84030"/>
                  <a:pt x="111187" y="85688"/>
                </a:cubicBezTo>
                <a:lnTo>
                  <a:pt x="111136" y="85839"/>
                </a:lnTo>
                <a:lnTo>
                  <a:pt x="112851" y="90074"/>
                </a:lnTo>
                <a:lnTo>
                  <a:pt x="112905" y="89832"/>
                </a:lnTo>
                <a:cubicBezTo>
                  <a:pt x="113286" y="88695"/>
                  <a:pt x="113860" y="88312"/>
                  <a:pt x="114369" y="89005"/>
                </a:cubicBezTo>
                <a:cubicBezTo>
                  <a:pt x="115052" y="89934"/>
                  <a:pt x="115363" y="92422"/>
                  <a:pt x="115063" y="94562"/>
                </a:cubicBezTo>
                <a:cubicBezTo>
                  <a:pt x="114765" y="96690"/>
                  <a:pt x="113967" y="97672"/>
                  <a:pt x="113284" y="96743"/>
                </a:cubicBezTo>
                <a:cubicBezTo>
                  <a:pt x="113115" y="96512"/>
                  <a:pt x="112968" y="96184"/>
                  <a:pt x="112849" y="95788"/>
                </a:cubicBezTo>
                <a:lnTo>
                  <a:pt x="112672" y="94910"/>
                </a:lnTo>
                <a:lnTo>
                  <a:pt x="110862" y="96092"/>
                </a:lnTo>
                <a:lnTo>
                  <a:pt x="110865" y="96922"/>
                </a:lnTo>
                <a:cubicBezTo>
                  <a:pt x="110739" y="97966"/>
                  <a:pt x="110370" y="98463"/>
                  <a:pt x="110046" y="98069"/>
                </a:cubicBezTo>
                <a:cubicBezTo>
                  <a:pt x="109714" y="97664"/>
                  <a:pt x="109556" y="96514"/>
                  <a:pt x="109683" y="95501"/>
                </a:cubicBezTo>
                <a:cubicBezTo>
                  <a:pt x="109809" y="94457"/>
                  <a:pt x="110178" y="93961"/>
                  <a:pt x="110504" y="94373"/>
                </a:cubicBezTo>
                <a:lnTo>
                  <a:pt x="110813" y="95281"/>
                </a:lnTo>
                <a:lnTo>
                  <a:pt x="112576" y="94117"/>
                </a:lnTo>
                <a:lnTo>
                  <a:pt x="112597" y="91210"/>
                </a:lnTo>
                <a:lnTo>
                  <a:pt x="112622" y="91096"/>
                </a:lnTo>
                <a:lnTo>
                  <a:pt x="110846" y="86711"/>
                </a:lnTo>
                <a:lnTo>
                  <a:pt x="110605" y="87437"/>
                </a:lnTo>
                <a:cubicBezTo>
                  <a:pt x="110354" y="87744"/>
                  <a:pt x="110065" y="87751"/>
                  <a:pt x="109796" y="87386"/>
                </a:cubicBezTo>
                <a:cubicBezTo>
                  <a:pt x="109269" y="86668"/>
                  <a:pt x="109021" y="84732"/>
                  <a:pt x="109255" y="83062"/>
                </a:cubicBezTo>
                <a:close/>
                <a:moveTo>
                  <a:pt x="106272" y="108159"/>
                </a:moveTo>
                <a:cubicBezTo>
                  <a:pt x="106269" y="107591"/>
                  <a:pt x="106336" y="107021"/>
                  <a:pt x="106473" y="106581"/>
                </a:cubicBezTo>
                <a:cubicBezTo>
                  <a:pt x="106749" y="105701"/>
                  <a:pt x="107198" y="105684"/>
                  <a:pt x="107482" y="106543"/>
                </a:cubicBezTo>
                <a:cubicBezTo>
                  <a:pt x="107623" y="106973"/>
                  <a:pt x="107695" y="107536"/>
                  <a:pt x="107697" y="108101"/>
                </a:cubicBezTo>
                <a:lnTo>
                  <a:pt x="107591" y="108920"/>
                </a:lnTo>
                <a:lnTo>
                  <a:pt x="109452" y="113318"/>
                </a:lnTo>
                <a:lnTo>
                  <a:pt x="109512" y="112844"/>
                </a:lnTo>
                <a:cubicBezTo>
                  <a:pt x="109771" y="112017"/>
                  <a:pt x="110113" y="111599"/>
                  <a:pt x="110458" y="111590"/>
                </a:cubicBezTo>
                <a:lnTo>
                  <a:pt x="110570" y="111655"/>
                </a:lnTo>
                <a:lnTo>
                  <a:pt x="110849" y="106035"/>
                </a:lnTo>
                <a:lnTo>
                  <a:pt x="110598" y="105752"/>
                </a:lnTo>
                <a:cubicBezTo>
                  <a:pt x="110464" y="105384"/>
                  <a:pt x="110392" y="104887"/>
                  <a:pt x="110382" y="104382"/>
                </a:cubicBezTo>
                <a:cubicBezTo>
                  <a:pt x="110373" y="103877"/>
                  <a:pt x="110426" y="103363"/>
                  <a:pt x="110543" y="102960"/>
                </a:cubicBezTo>
                <a:cubicBezTo>
                  <a:pt x="110781" y="102134"/>
                  <a:pt x="111183" y="102079"/>
                  <a:pt x="111442" y="102806"/>
                </a:cubicBezTo>
                <a:cubicBezTo>
                  <a:pt x="111711" y="103542"/>
                  <a:pt x="111730" y="104792"/>
                  <a:pt x="111491" y="105598"/>
                </a:cubicBezTo>
                <a:lnTo>
                  <a:pt x="111110" y="106178"/>
                </a:lnTo>
                <a:lnTo>
                  <a:pt x="110834" y="111807"/>
                </a:lnTo>
                <a:lnTo>
                  <a:pt x="110967" y="111883"/>
                </a:lnTo>
                <a:cubicBezTo>
                  <a:pt x="111130" y="112083"/>
                  <a:pt x="111283" y="112386"/>
                  <a:pt x="111417" y="112790"/>
                </a:cubicBezTo>
                <a:lnTo>
                  <a:pt x="111530" y="113301"/>
                </a:lnTo>
                <a:lnTo>
                  <a:pt x="113673" y="109296"/>
                </a:lnTo>
                <a:lnTo>
                  <a:pt x="113540" y="108337"/>
                </a:lnTo>
                <a:cubicBezTo>
                  <a:pt x="113536" y="107496"/>
                  <a:pt x="113636" y="106651"/>
                  <a:pt x="113840" y="105998"/>
                </a:cubicBezTo>
                <a:cubicBezTo>
                  <a:pt x="114242" y="104712"/>
                  <a:pt x="114911" y="104674"/>
                  <a:pt x="115330" y="105945"/>
                </a:cubicBezTo>
                <a:cubicBezTo>
                  <a:pt x="115746" y="107206"/>
                  <a:pt x="115752" y="109290"/>
                  <a:pt x="115350" y="110576"/>
                </a:cubicBezTo>
                <a:cubicBezTo>
                  <a:pt x="114942" y="111882"/>
                  <a:pt x="114276" y="111910"/>
                  <a:pt x="113860" y="110649"/>
                </a:cubicBezTo>
                <a:lnTo>
                  <a:pt x="113833" y="110449"/>
                </a:lnTo>
                <a:lnTo>
                  <a:pt x="111735" y="114365"/>
                </a:lnTo>
                <a:lnTo>
                  <a:pt x="111831" y="115752"/>
                </a:lnTo>
                <a:cubicBezTo>
                  <a:pt x="111838" y="116827"/>
                  <a:pt x="111713" y="117906"/>
                  <a:pt x="111455" y="118733"/>
                </a:cubicBezTo>
                <a:cubicBezTo>
                  <a:pt x="110935" y="120396"/>
                  <a:pt x="110078" y="120425"/>
                  <a:pt x="109540" y="118797"/>
                </a:cubicBezTo>
                <a:cubicBezTo>
                  <a:pt x="109274" y="117987"/>
                  <a:pt x="109136" y="116915"/>
                  <a:pt x="109131" y="115837"/>
                </a:cubicBezTo>
                <a:lnTo>
                  <a:pt x="109342" y="114181"/>
                </a:lnTo>
                <a:lnTo>
                  <a:pt x="107457" y="109723"/>
                </a:lnTo>
                <a:lnTo>
                  <a:pt x="106994" y="110350"/>
                </a:lnTo>
                <a:cubicBezTo>
                  <a:pt x="106813" y="110359"/>
                  <a:pt x="106631" y="110151"/>
                  <a:pt x="106489" y="109721"/>
                </a:cubicBezTo>
                <a:cubicBezTo>
                  <a:pt x="106347" y="109291"/>
                  <a:pt x="106274" y="108726"/>
                  <a:pt x="106272" y="108159"/>
                </a:cubicBezTo>
                <a:close/>
                <a:moveTo>
                  <a:pt x="106030" y="55482"/>
                </a:moveTo>
                <a:cubicBezTo>
                  <a:pt x="106030" y="54254"/>
                  <a:pt x="106349" y="53265"/>
                  <a:pt x="106744" y="53265"/>
                </a:cubicBezTo>
                <a:cubicBezTo>
                  <a:pt x="106942" y="53265"/>
                  <a:pt x="107119" y="53512"/>
                  <a:pt x="107247" y="53913"/>
                </a:cubicBezTo>
                <a:lnTo>
                  <a:pt x="107355" y="54731"/>
                </a:lnTo>
                <a:lnTo>
                  <a:pt x="109642" y="53851"/>
                </a:lnTo>
                <a:lnTo>
                  <a:pt x="109610" y="53369"/>
                </a:lnTo>
                <a:cubicBezTo>
                  <a:pt x="109610" y="52215"/>
                  <a:pt x="109762" y="51171"/>
                  <a:pt x="110007" y="50416"/>
                </a:cubicBezTo>
                <a:lnTo>
                  <a:pt x="110102" y="50219"/>
                </a:lnTo>
                <a:lnTo>
                  <a:pt x="109044" y="45585"/>
                </a:lnTo>
                <a:lnTo>
                  <a:pt x="108801" y="45927"/>
                </a:lnTo>
                <a:cubicBezTo>
                  <a:pt x="108443" y="45984"/>
                  <a:pt x="108150" y="45129"/>
                  <a:pt x="108136" y="44047"/>
                </a:cubicBezTo>
                <a:cubicBezTo>
                  <a:pt x="108122" y="42937"/>
                  <a:pt x="108397" y="42025"/>
                  <a:pt x="108746" y="41983"/>
                </a:cubicBezTo>
                <a:cubicBezTo>
                  <a:pt x="109104" y="41926"/>
                  <a:pt x="109397" y="42780"/>
                  <a:pt x="109406" y="43876"/>
                </a:cubicBezTo>
                <a:lnTo>
                  <a:pt x="109263" y="45120"/>
                </a:lnTo>
                <a:lnTo>
                  <a:pt x="110326" y="49754"/>
                </a:lnTo>
                <a:lnTo>
                  <a:pt x="110438" y="49521"/>
                </a:lnTo>
                <a:cubicBezTo>
                  <a:pt x="110599" y="49310"/>
                  <a:pt x="110777" y="49193"/>
                  <a:pt x="110963" y="49193"/>
                </a:cubicBezTo>
                <a:lnTo>
                  <a:pt x="111158" y="49314"/>
                </a:lnTo>
                <a:lnTo>
                  <a:pt x="111798" y="41788"/>
                </a:lnTo>
                <a:lnTo>
                  <a:pt x="111488" y="41389"/>
                </a:lnTo>
                <a:cubicBezTo>
                  <a:pt x="111297" y="40794"/>
                  <a:pt x="111179" y="39972"/>
                  <a:pt x="111179" y="39061"/>
                </a:cubicBezTo>
                <a:cubicBezTo>
                  <a:pt x="111179" y="37267"/>
                  <a:pt x="111650" y="35786"/>
                  <a:pt x="112235" y="35786"/>
                </a:cubicBezTo>
                <a:cubicBezTo>
                  <a:pt x="112816" y="35786"/>
                  <a:pt x="113286" y="37267"/>
                  <a:pt x="113286" y="39061"/>
                </a:cubicBezTo>
                <a:cubicBezTo>
                  <a:pt x="113286" y="40883"/>
                  <a:pt x="112816" y="42350"/>
                  <a:pt x="112235" y="42350"/>
                </a:cubicBezTo>
                <a:lnTo>
                  <a:pt x="112170" y="42267"/>
                </a:lnTo>
                <a:lnTo>
                  <a:pt x="111544" y="49630"/>
                </a:lnTo>
                <a:lnTo>
                  <a:pt x="111923" y="50416"/>
                </a:lnTo>
                <a:cubicBezTo>
                  <a:pt x="112169" y="51171"/>
                  <a:pt x="112321" y="52215"/>
                  <a:pt x="112321" y="53369"/>
                </a:cubicBezTo>
                <a:cubicBezTo>
                  <a:pt x="112321" y="54530"/>
                  <a:pt x="112169" y="55581"/>
                  <a:pt x="111923" y="56342"/>
                </a:cubicBezTo>
                <a:lnTo>
                  <a:pt x="111644" y="56926"/>
                </a:lnTo>
                <a:lnTo>
                  <a:pt x="112672" y="63703"/>
                </a:lnTo>
                <a:lnTo>
                  <a:pt x="112874" y="63543"/>
                </a:lnTo>
                <a:cubicBezTo>
                  <a:pt x="113181" y="63686"/>
                  <a:pt x="113387" y="64560"/>
                  <a:pt x="113346" y="65491"/>
                </a:cubicBezTo>
                <a:cubicBezTo>
                  <a:pt x="113300" y="66437"/>
                  <a:pt x="113020" y="67096"/>
                  <a:pt x="112723" y="66953"/>
                </a:cubicBezTo>
                <a:cubicBezTo>
                  <a:pt x="112416" y="66824"/>
                  <a:pt x="112205" y="65950"/>
                  <a:pt x="112246" y="65004"/>
                </a:cubicBezTo>
                <a:lnTo>
                  <a:pt x="112428" y="64041"/>
                </a:lnTo>
                <a:lnTo>
                  <a:pt x="111407" y="57296"/>
                </a:lnTo>
                <a:lnTo>
                  <a:pt x="110963" y="57574"/>
                </a:lnTo>
                <a:cubicBezTo>
                  <a:pt x="110405" y="57574"/>
                  <a:pt x="109923" y="56515"/>
                  <a:pt x="109717" y="55006"/>
                </a:cubicBezTo>
                <a:lnTo>
                  <a:pt x="109699" y="54731"/>
                </a:lnTo>
                <a:lnTo>
                  <a:pt x="107438" y="55598"/>
                </a:lnTo>
                <a:lnTo>
                  <a:pt x="107247" y="57051"/>
                </a:lnTo>
                <a:cubicBezTo>
                  <a:pt x="107119" y="57452"/>
                  <a:pt x="106942" y="57699"/>
                  <a:pt x="106744" y="57699"/>
                </a:cubicBezTo>
                <a:cubicBezTo>
                  <a:pt x="106349" y="57699"/>
                  <a:pt x="106030" y="56711"/>
                  <a:pt x="106030" y="55482"/>
                </a:cubicBezTo>
                <a:close/>
                <a:moveTo>
                  <a:pt x="101678" y="94439"/>
                </a:moveTo>
                <a:cubicBezTo>
                  <a:pt x="101678" y="93211"/>
                  <a:pt x="101996" y="92222"/>
                  <a:pt x="102392" y="92222"/>
                </a:cubicBezTo>
                <a:cubicBezTo>
                  <a:pt x="102590" y="92222"/>
                  <a:pt x="102767" y="92469"/>
                  <a:pt x="102895" y="92870"/>
                </a:cubicBezTo>
                <a:lnTo>
                  <a:pt x="103002" y="93688"/>
                </a:lnTo>
                <a:lnTo>
                  <a:pt x="105289" y="92809"/>
                </a:lnTo>
                <a:lnTo>
                  <a:pt x="105258" y="92326"/>
                </a:lnTo>
                <a:cubicBezTo>
                  <a:pt x="105258" y="91173"/>
                  <a:pt x="105410" y="90128"/>
                  <a:pt x="105655" y="89373"/>
                </a:cubicBezTo>
                <a:lnTo>
                  <a:pt x="105749" y="89176"/>
                </a:lnTo>
                <a:lnTo>
                  <a:pt x="104691" y="84542"/>
                </a:lnTo>
                <a:lnTo>
                  <a:pt x="104448" y="84884"/>
                </a:lnTo>
                <a:cubicBezTo>
                  <a:pt x="104090" y="84941"/>
                  <a:pt x="103797" y="84086"/>
                  <a:pt x="103783" y="83004"/>
                </a:cubicBezTo>
                <a:cubicBezTo>
                  <a:pt x="103769" y="81894"/>
                  <a:pt x="104045" y="80982"/>
                  <a:pt x="104393" y="80940"/>
                </a:cubicBezTo>
                <a:cubicBezTo>
                  <a:pt x="104751" y="80883"/>
                  <a:pt x="105045" y="81737"/>
                  <a:pt x="105054" y="82833"/>
                </a:cubicBezTo>
                <a:lnTo>
                  <a:pt x="104910" y="84077"/>
                </a:lnTo>
                <a:lnTo>
                  <a:pt x="105973" y="88711"/>
                </a:lnTo>
                <a:lnTo>
                  <a:pt x="106085" y="88478"/>
                </a:lnTo>
                <a:cubicBezTo>
                  <a:pt x="106247" y="88267"/>
                  <a:pt x="106425" y="88150"/>
                  <a:pt x="106611" y="88150"/>
                </a:cubicBezTo>
                <a:lnTo>
                  <a:pt x="106806" y="88271"/>
                </a:lnTo>
                <a:lnTo>
                  <a:pt x="107427" y="80958"/>
                </a:lnTo>
                <a:lnTo>
                  <a:pt x="107135" y="80346"/>
                </a:lnTo>
                <a:cubicBezTo>
                  <a:pt x="106944" y="79752"/>
                  <a:pt x="106827" y="78929"/>
                  <a:pt x="106827" y="78018"/>
                </a:cubicBezTo>
                <a:cubicBezTo>
                  <a:pt x="106827" y="76224"/>
                  <a:pt x="107297" y="74743"/>
                  <a:pt x="107882" y="74743"/>
                </a:cubicBezTo>
                <a:cubicBezTo>
                  <a:pt x="108463" y="74743"/>
                  <a:pt x="108934" y="76224"/>
                  <a:pt x="108934" y="78018"/>
                </a:cubicBezTo>
                <a:cubicBezTo>
                  <a:pt x="108934" y="79841"/>
                  <a:pt x="108463" y="81307"/>
                  <a:pt x="107882" y="81307"/>
                </a:cubicBezTo>
                <a:lnTo>
                  <a:pt x="107814" y="81264"/>
                </a:lnTo>
                <a:lnTo>
                  <a:pt x="107192" y="88587"/>
                </a:lnTo>
                <a:lnTo>
                  <a:pt x="107571" y="89373"/>
                </a:lnTo>
                <a:cubicBezTo>
                  <a:pt x="107816" y="90128"/>
                  <a:pt x="107968" y="91173"/>
                  <a:pt x="107968" y="92326"/>
                </a:cubicBezTo>
                <a:cubicBezTo>
                  <a:pt x="107968" y="93487"/>
                  <a:pt x="107816" y="94538"/>
                  <a:pt x="107571" y="95299"/>
                </a:cubicBezTo>
                <a:lnTo>
                  <a:pt x="107291" y="95883"/>
                </a:lnTo>
                <a:lnTo>
                  <a:pt x="108319" y="102660"/>
                </a:lnTo>
                <a:lnTo>
                  <a:pt x="108521" y="102500"/>
                </a:lnTo>
                <a:cubicBezTo>
                  <a:pt x="108828" y="102643"/>
                  <a:pt x="109034" y="103517"/>
                  <a:pt x="108993" y="104449"/>
                </a:cubicBezTo>
                <a:cubicBezTo>
                  <a:pt x="108947" y="105394"/>
                  <a:pt x="108668" y="106053"/>
                  <a:pt x="108370" y="105910"/>
                </a:cubicBezTo>
                <a:cubicBezTo>
                  <a:pt x="108063" y="105781"/>
                  <a:pt x="107852" y="104907"/>
                  <a:pt x="107894" y="103961"/>
                </a:cubicBezTo>
                <a:lnTo>
                  <a:pt x="108076" y="102998"/>
                </a:lnTo>
                <a:lnTo>
                  <a:pt x="107054" y="96253"/>
                </a:lnTo>
                <a:lnTo>
                  <a:pt x="106611" y="96531"/>
                </a:lnTo>
                <a:cubicBezTo>
                  <a:pt x="106052" y="96531"/>
                  <a:pt x="105570" y="95472"/>
                  <a:pt x="105364" y="93963"/>
                </a:cubicBezTo>
                <a:lnTo>
                  <a:pt x="105347" y="93688"/>
                </a:lnTo>
                <a:lnTo>
                  <a:pt x="103086" y="94555"/>
                </a:lnTo>
                <a:lnTo>
                  <a:pt x="102895" y="96008"/>
                </a:lnTo>
                <a:cubicBezTo>
                  <a:pt x="102767" y="96409"/>
                  <a:pt x="102590" y="96656"/>
                  <a:pt x="102392" y="96656"/>
                </a:cubicBezTo>
                <a:cubicBezTo>
                  <a:pt x="101996" y="96656"/>
                  <a:pt x="101678" y="95668"/>
                  <a:pt x="101678" y="94439"/>
                </a:cubicBezTo>
                <a:close/>
                <a:moveTo>
                  <a:pt x="101374" y="59802"/>
                </a:moveTo>
                <a:cubicBezTo>
                  <a:pt x="101374" y="58569"/>
                  <a:pt x="101691" y="57592"/>
                  <a:pt x="102085" y="57592"/>
                </a:cubicBezTo>
                <a:cubicBezTo>
                  <a:pt x="102480" y="57592"/>
                  <a:pt x="102797" y="58569"/>
                  <a:pt x="102797" y="59802"/>
                </a:cubicBezTo>
                <a:lnTo>
                  <a:pt x="102723" y="60364"/>
                </a:lnTo>
                <a:lnTo>
                  <a:pt x="105489" y="65107"/>
                </a:lnTo>
                <a:lnTo>
                  <a:pt x="105517" y="64895"/>
                </a:lnTo>
                <a:cubicBezTo>
                  <a:pt x="105645" y="64497"/>
                  <a:pt x="105823" y="64252"/>
                  <a:pt x="106020" y="64253"/>
                </a:cubicBezTo>
                <a:cubicBezTo>
                  <a:pt x="106415" y="64253"/>
                  <a:pt x="106732" y="65230"/>
                  <a:pt x="106732" y="66462"/>
                </a:cubicBezTo>
                <a:cubicBezTo>
                  <a:pt x="106732" y="67695"/>
                  <a:pt x="106415" y="68686"/>
                  <a:pt x="106020" y="68686"/>
                </a:cubicBezTo>
                <a:lnTo>
                  <a:pt x="105852" y="68469"/>
                </a:lnTo>
                <a:lnTo>
                  <a:pt x="103202" y="72971"/>
                </a:lnTo>
                <a:lnTo>
                  <a:pt x="103251" y="73344"/>
                </a:lnTo>
                <a:cubicBezTo>
                  <a:pt x="103251" y="74576"/>
                  <a:pt x="102934" y="75568"/>
                  <a:pt x="102540" y="75568"/>
                </a:cubicBezTo>
                <a:cubicBezTo>
                  <a:pt x="102145" y="75568"/>
                  <a:pt x="101828" y="74576"/>
                  <a:pt x="101828" y="73344"/>
                </a:cubicBezTo>
                <a:cubicBezTo>
                  <a:pt x="101828" y="72111"/>
                  <a:pt x="102145" y="71134"/>
                  <a:pt x="102540" y="71134"/>
                </a:cubicBezTo>
                <a:cubicBezTo>
                  <a:pt x="102737" y="71134"/>
                  <a:pt x="102915" y="71378"/>
                  <a:pt x="103043" y="71777"/>
                </a:cubicBezTo>
                <a:lnTo>
                  <a:pt x="103063" y="71922"/>
                </a:lnTo>
                <a:lnTo>
                  <a:pt x="105486" y="67808"/>
                </a:lnTo>
                <a:lnTo>
                  <a:pt x="105309" y="66462"/>
                </a:lnTo>
                <a:lnTo>
                  <a:pt x="105350" y="66154"/>
                </a:lnTo>
                <a:lnTo>
                  <a:pt x="102573" y="61397"/>
                </a:lnTo>
                <a:lnTo>
                  <a:pt x="102336" y="61702"/>
                </a:lnTo>
                <a:lnTo>
                  <a:pt x="102684" y="70489"/>
                </a:lnTo>
                <a:cubicBezTo>
                  <a:pt x="102693" y="70716"/>
                  <a:pt x="102638" y="70943"/>
                  <a:pt x="102559" y="70986"/>
                </a:cubicBezTo>
                <a:cubicBezTo>
                  <a:pt x="102477" y="71000"/>
                  <a:pt x="102403" y="70830"/>
                  <a:pt x="102398" y="70574"/>
                </a:cubicBezTo>
                <a:lnTo>
                  <a:pt x="102058" y="61991"/>
                </a:lnTo>
                <a:lnTo>
                  <a:pt x="101582" y="61376"/>
                </a:lnTo>
                <a:cubicBezTo>
                  <a:pt x="101453" y="60974"/>
                  <a:pt x="101374" y="60418"/>
                  <a:pt x="101374" y="59802"/>
                </a:cubicBezTo>
                <a:close/>
                <a:moveTo>
                  <a:pt x="99629" y="39352"/>
                </a:moveTo>
                <a:cubicBezTo>
                  <a:pt x="99644" y="38805"/>
                  <a:pt x="99694" y="38258"/>
                  <a:pt x="99781" y="37742"/>
                </a:cubicBezTo>
                <a:cubicBezTo>
                  <a:pt x="100129" y="35689"/>
                  <a:pt x="100947" y="34891"/>
                  <a:pt x="101606" y="35974"/>
                </a:cubicBezTo>
                <a:cubicBezTo>
                  <a:pt x="101770" y="36243"/>
                  <a:pt x="101908" y="36604"/>
                  <a:pt x="102018" y="37026"/>
                </a:cubicBezTo>
                <a:lnTo>
                  <a:pt x="102174" y="37942"/>
                </a:lnTo>
                <a:lnTo>
                  <a:pt x="104007" y="37177"/>
                </a:lnTo>
                <a:lnTo>
                  <a:pt x="104023" y="36349"/>
                </a:lnTo>
                <a:cubicBezTo>
                  <a:pt x="104174" y="35336"/>
                  <a:pt x="104553" y="34926"/>
                  <a:pt x="104867" y="35392"/>
                </a:cubicBezTo>
                <a:cubicBezTo>
                  <a:pt x="105189" y="35872"/>
                  <a:pt x="105319" y="37056"/>
                  <a:pt x="105169" y="38036"/>
                </a:cubicBezTo>
                <a:cubicBezTo>
                  <a:pt x="105018" y="39048"/>
                  <a:pt x="104639" y="39459"/>
                  <a:pt x="104323" y="38973"/>
                </a:cubicBezTo>
                <a:lnTo>
                  <a:pt x="104037" y="37997"/>
                </a:lnTo>
                <a:lnTo>
                  <a:pt x="102270" y="38747"/>
                </a:lnTo>
                <a:lnTo>
                  <a:pt x="102313" y="40048"/>
                </a:lnTo>
                <a:cubicBezTo>
                  <a:pt x="102298" y="40592"/>
                  <a:pt x="102248" y="41136"/>
                  <a:pt x="102161" y="41650"/>
                </a:cubicBezTo>
                <a:lnTo>
                  <a:pt x="102133" y="41757"/>
                </a:lnTo>
                <a:lnTo>
                  <a:pt x="103801" y="46536"/>
                </a:lnTo>
                <a:lnTo>
                  <a:pt x="104059" y="45868"/>
                </a:lnTo>
                <a:cubicBezTo>
                  <a:pt x="104317" y="45619"/>
                  <a:pt x="104605" y="45678"/>
                  <a:pt x="104864" y="46103"/>
                </a:cubicBezTo>
                <a:cubicBezTo>
                  <a:pt x="105374" y="46940"/>
                  <a:pt x="105575" y="48928"/>
                  <a:pt x="105302" y="50540"/>
                </a:cubicBezTo>
                <a:cubicBezTo>
                  <a:pt x="105031" y="52140"/>
                  <a:pt x="104391" y="52747"/>
                  <a:pt x="103881" y="51910"/>
                </a:cubicBezTo>
                <a:cubicBezTo>
                  <a:pt x="103493" y="51273"/>
                  <a:pt x="103285" y="49999"/>
                  <a:pt x="103320" y="48727"/>
                </a:cubicBezTo>
                <a:cubicBezTo>
                  <a:pt x="103331" y="48303"/>
                  <a:pt x="103370" y="47879"/>
                  <a:pt x="103438" y="47479"/>
                </a:cubicBezTo>
                <a:lnTo>
                  <a:pt x="103491" y="47340"/>
                </a:lnTo>
                <a:lnTo>
                  <a:pt x="101881" y="42724"/>
                </a:lnTo>
                <a:lnTo>
                  <a:pt x="101822" y="42953"/>
                </a:lnTo>
                <a:cubicBezTo>
                  <a:pt x="101415" y="44000"/>
                  <a:pt x="100834" y="44250"/>
                  <a:pt x="100342" y="43443"/>
                </a:cubicBezTo>
                <a:cubicBezTo>
                  <a:pt x="99848" y="42631"/>
                  <a:pt x="99583" y="40992"/>
                  <a:pt x="99629" y="39352"/>
                </a:cubicBezTo>
                <a:close/>
                <a:moveTo>
                  <a:pt x="97021" y="98759"/>
                </a:moveTo>
                <a:cubicBezTo>
                  <a:pt x="97021" y="97526"/>
                  <a:pt x="97338" y="96549"/>
                  <a:pt x="97733" y="96549"/>
                </a:cubicBezTo>
                <a:cubicBezTo>
                  <a:pt x="98127" y="96549"/>
                  <a:pt x="98444" y="97526"/>
                  <a:pt x="98444" y="98759"/>
                </a:cubicBezTo>
                <a:lnTo>
                  <a:pt x="98370" y="99321"/>
                </a:lnTo>
                <a:lnTo>
                  <a:pt x="101136" y="104064"/>
                </a:lnTo>
                <a:lnTo>
                  <a:pt x="101164" y="103852"/>
                </a:lnTo>
                <a:cubicBezTo>
                  <a:pt x="101293" y="103454"/>
                  <a:pt x="101471" y="103210"/>
                  <a:pt x="101668" y="103210"/>
                </a:cubicBezTo>
                <a:cubicBezTo>
                  <a:pt x="102062" y="103210"/>
                  <a:pt x="102380" y="104187"/>
                  <a:pt x="102380" y="105419"/>
                </a:cubicBezTo>
                <a:cubicBezTo>
                  <a:pt x="102380" y="106652"/>
                  <a:pt x="102062" y="107644"/>
                  <a:pt x="101668" y="107644"/>
                </a:cubicBezTo>
                <a:lnTo>
                  <a:pt x="101499" y="107426"/>
                </a:lnTo>
                <a:lnTo>
                  <a:pt x="98849" y="111928"/>
                </a:lnTo>
                <a:lnTo>
                  <a:pt x="98899" y="112301"/>
                </a:lnTo>
                <a:cubicBezTo>
                  <a:pt x="98899" y="113533"/>
                  <a:pt x="98582" y="114525"/>
                  <a:pt x="98187" y="114525"/>
                </a:cubicBezTo>
                <a:cubicBezTo>
                  <a:pt x="97793" y="114525"/>
                  <a:pt x="97475" y="113533"/>
                  <a:pt x="97475" y="112301"/>
                </a:cubicBezTo>
                <a:cubicBezTo>
                  <a:pt x="97475" y="111068"/>
                  <a:pt x="97793" y="110091"/>
                  <a:pt x="98187" y="110091"/>
                </a:cubicBezTo>
                <a:cubicBezTo>
                  <a:pt x="98384" y="110091"/>
                  <a:pt x="98562" y="110335"/>
                  <a:pt x="98691" y="110734"/>
                </a:cubicBezTo>
                <a:lnTo>
                  <a:pt x="98710" y="110879"/>
                </a:lnTo>
                <a:lnTo>
                  <a:pt x="101134" y="106765"/>
                </a:lnTo>
                <a:lnTo>
                  <a:pt x="100956" y="105419"/>
                </a:lnTo>
                <a:lnTo>
                  <a:pt x="100997" y="105111"/>
                </a:lnTo>
                <a:lnTo>
                  <a:pt x="98220" y="100354"/>
                </a:lnTo>
                <a:lnTo>
                  <a:pt x="97984" y="100659"/>
                </a:lnTo>
                <a:lnTo>
                  <a:pt x="98331" y="109446"/>
                </a:lnTo>
                <a:cubicBezTo>
                  <a:pt x="98340" y="109673"/>
                  <a:pt x="98285" y="109900"/>
                  <a:pt x="98207" y="109943"/>
                </a:cubicBezTo>
                <a:cubicBezTo>
                  <a:pt x="98124" y="109957"/>
                  <a:pt x="98050" y="109787"/>
                  <a:pt x="98046" y="109531"/>
                </a:cubicBezTo>
                <a:lnTo>
                  <a:pt x="97706" y="100948"/>
                </a:lnTo>
                <a:lnTo>
                  <a:pt x="97229" y="100333"/>
                </a:lnTo>
                <a:cubicBezTo>
                  <a:pt x="97100" y="99931"/>
                  <a:pt x="97021" y="99375"/>
                  <a:pt x="97021" y="98759"/>
                </a:cubicBezTo>
                <a:close/>
                <a:moveTo>
                  <a:pt x="95429" y="76699"/>
                </a:moveTo>
                <a:cubicBezTo>
                  <a:pt x="95776" y="74646"/>
                  <a:pt x="96594" y="73848"/>
                  <a:pt x="97254" y="74931"/>
                </a:cubicBezTo>
                <a:cubicBezTo>
                  <a:pt x="97417" y="75200"/>
                  <a:pt x="97556" y="75561"/>
                  <a:pt x="97666" y="75983"/>
                </a:cubicBezTo>
                <a:lnTo>
                  <a:pt x="97821" y="76899"/>
                </a:lnTo>
                <a:lnTo>
                  <a:pt x="99654" y="76134"/>
                </a:lnTo>
                <a:lnTo>
                  <a:pt x="99671" y="75306"/>
                </a:lnTo>
                <a:cubicBezTo>
                  <a:pt x="99821" y="74293"/>
                  <a:pt x="100201" y="73883"/>
                  <a:pt x="100514" y="74349"/>
                </a:cubicBezTo>
                <a:cubicBezTo>
                  <a:pt x="100836" y="74829"/>
                  <a:pt x="100967" y="76013"/>
                  <a:pt x="100816" y="76993"/>
                </a:cubicBezTo>
                <a:cubicBezTo>
                  <a:pt x="100666" y="78006"/>
                  <a:pt x="100286" y="78416"/>
                  <a:pt x="99971" y="77930"/>
                </a:cubicBezTo>
                <a:lnTo>
                  <a:pt x="99684" y="76955"/>
                </a:lnTo>
                <a:lnTo>
                  <a:pt x="97898" y="77712"/>
                </a:lnTo>
                <a:lnTo>
                  <a:pt x="97809" y="80607"/>
                </a:lnTo>
                <a:lnTo>
                  <a:pt x="97781" y="80714"/>
                </a:lnTo>
                <a:lnTo>
                  <a:pt x="99449" y="85493"/>
                </a:lnTo>
                <a:lnTo>
                  <a:pt x="99706" y="84825"/>
                </a:lnTo>
                <a:cubicBezTo>
                  <a:pt x="99964" y="84576"/>
                  <a:pt x="100253" y="84636"/>
                  <a:pt x="100511" y="85060"/>
                </a:cubicBezTo>
                <a:cubicBezTo>
                  <a:pt x="101021" y="85897"/>
                  <a:pt x="101222" y="87885"/>
                  <a:pt x="100949" y="89497"/>
                </a:cubicBezTo>
                <a:cubicBezTo>
                  <a:pt x="100678" y="91097"/>
                  <a:pt x="100038" y="91704"/>
                  <a:pt x="99529" y="90867"/>
                </a:cubicBezTo>
                <a:cubicBezTo>
                  <a:pt x="99011" y="90017"/>
                  <a:pt x="98814" y="88036"/>
                  <a:pt x="99085" y="86436"/>
                </a:cubicBezTo>
                <a:lnTo>
                  <a:pt x="99139" y="86297"/>
                </a:lnTo>
                <a:lnTo>
                  <a:pt x="97529" y="81681"/>
                </a:lnTo>
                <a:lnTo>
                  <a:pt x="97469" y="81910"/>
                </a:lnTo>
                <a:cubicBezTo>
                  <a:pt x="97062" y="82957"/>
                  <a:pt x="96481" y="83207"/>
                  <a:pt x="95990" y="82400"/>
                </a:cubicBezTo>
                <a:cubicBezTo>
                  <a:pt x="95330" y="81318"/>
                  <a:pt x="95079" y="78764"/>
                  <a:pt x="95429" y="76699"/>
                </a:cubicBezTo>
                <a:close/>
                <a:moveTo>
                  <a:pt x="92717" y="38870"/>
                </a:moveTo>
                <a:cubicBezTo>
                  <a:pt x="92692" y="37640"/>
                  <a:pt x="92988" y="36587"/>
                  <a:pt x="93382" y="36508"/>
                </a:cubicBezTo>
                <a:lnTo>
                  <a:pt x="93554" y="36691"/>
                </a:lnTo>
                <a:lnTo>
                  <a:pt x="96106" y="31670"/>
                </a:lnTo>
                <a:lnTo>
                  <a:pt x="96049" y="31308"/>
                </a:lnTo>
                <a:cubicBezTo>
                  <a:pt x="96024" y="30078"/>
                  <a:pt x="96320" y="29025"/>
                  <a:pt x="96714" y="28947"/>
                </a:cubicBezTo>
                <a:cubicBezTo>
                  <a:pt x="97107" y="28868"/>
                  <a:pt x="97444" y="29794"/>
                  <a:pt x="97470" y="31024"/>
                </a:cubicBezTo>
                <a:cubicBezTo>
                  <a:pt x="97495" y="32254"/>
                  <a:pt x="97199" y="33293"/>
                  <a:pt x="96805" y="33372"/>
                </a:cubicBezTo>
                <a:cubicBezTo>
                  <a:pt x="96608" y="33411"/>
                  <a:pt x="96426" y="33202"/>
                  <a:pt x="96289" y="32831"/>
                </a:cubicBezTo>
                <a:lnTo>
                  <a:pt x="96267" y="32689"/>
                </a:lnTo>
                <a:lnTo>
                  <a:pt x="93933" y="37278"/>
                </a:lnTo>
                <a:lnTo>
                  <a:pt x="94138" y="38586"/>
                </a:lnTo>
                <a:lnTo>
                  <a:pt x="94103" y="38902"/>
                </a:lnTo>
                <a:lnTo>
                  <a:pt x="96972" y="43095"/>
                </a:lnTo>
                <a:lnTo>
                  <a:pt x="97202" y="42744"/>
                </a:lnTo>
                <a:lnTo>
                  <a:pt x="96675" y="34043"/>
                </a:lnTo>
                <a:cubicBezTo>
                  <a:pt x="96661" y="33819"/>
                  <a:pt x="96711" y="33581"/>
                  <a:pt x="96788" y="33523"/>
                </a:cubicBezTo>
                <a:cubicBezTo>
                  <a:pt x="96871" y="33493"/>
                  <a:pt x="96948" y="33648"/>
                  <a:pt x="96958" y="33902"/>
                </a:cubicBezTo>
                <a:lnTo>
                  <a:pt x="97474" y="42400"/>
                </a:lnTo>
                <a:lnTo>
                  <a:pt x="97962" y="42918"/>
                </a:lnTo>
                <a:cubicBezTo>
                  <a:pt x="98098" y="43294"/>
                  <a:pt x="98189" y="43833"/>
                  <a:pt x="98202" y="44448"/>
                </a:cubicBezTo>
                <a:cubicBezTo>
                  <a:pt x="98227" y="45678"/>
                  <a:pt x="97930" y="46716"/>
                  <a:pt x="97537" y="46795"/>
                </a:cubicBezTo>
                <a:cubicBezTo>
                  <a:pt x="97143" y="46874"/>
                  <a:pt x="96807" y="45962"/>
                  <a:pt x="96781" y="44732"/>
                </a:cubicBezTo>
                <a:lnTo>
                  <a:pt x="96844" y="44156"/>
                </a:lnTo>
                <a:lnTo>
                  <a:pt x="93986" y="39974"/>
                </a:lnTo>
                <a:lnTo>
                  <a:pt x="93962" y="40191"/>
                </a:lnTo>
                <a:cubicBezTo>
                  <a:pt x="93842" y="40614"/>
                  <a:pt x="93670" y="40894"/>
                  <a:pt x="93473" y="40933"/>
                </a:cubicBezTo>
                <a:cubicBezTo>
                  <a:pt x="93079" y="41012"/>
                  <a:pt x="92743" y="40100"/>
                  <a:pt x="92717" y="38870"/>
                </a:cubicBezTo>
                <a:close/>
                <a:moveTo>
                  <a:pt x="91001" y="51354"/>
                </a:moveTo>
                <a:cubicBezTo>
                  <a:pt x="91001" y="49546"/>
                  <a:pt x="91477" y="48079"/>
                  <a:pt x="92053" y="48079"/>
                </a:cubicBezTo>
                <a:cubicBezTo>
                  <a:pt x="92638" y="48079"/>
                  <a:pt x="93109" y="49546"/>
                  <a:pt x="93109" y="51354"/>
                </a:cubicBezTo>
                <a:lnTo>
                  <a:pt x="93082" y="51556"/>
                </a:lnTo>
                <a:lnTo>
                  <a:pt x="95533" y="53578"/>
                </a:lnTo>
                <a:lnTo>
                  <a:pt x="95698" y="52325"/>
                </a:lnTo>
                <a:cubicBezTo>
                  <a:pt x="95941" y="51560"/>
                  <a:pt x="96276" y="51087"/>
                  <a:pt x="96646" y="51087"/>
                </a:cubicBezTo>
                <a:cubicBezTo>
                  <a:pt x="97019" y="51087"/>
                  <a:pt x="97356" y="51560"/>
                  <a:pt x="97601" y="52325"/>
                </a:cubicBezTo>
                <a:lnTo>
                  <a:pt x="97788" y="53196"/>
                </a:lnTo>
                <a:lnTo>
                  <a:pt x="99964" y="49994"/>
                </a:lnTo>
                <a:lnTo>
                  <a:pt x="99912" y="49365"/>
                </a:lnTo>
                <a:cubicBezTo>
                  <a:pt x="99958" y="48408"/>
                  <a:pt x="100239" y="47766"/>
                  <a:pt x="100538" y="47895"/>
                </a:cubicBezTo>
                <a:cubicBezTo>
                  <a:pt x="100841" y="48037"/>
                  <a:pt x="101053" y="48908"/>
                  <a:pt x="101007" y="49836"/>
                </a:cubicBezTo>
                <a:cubicBezTo>
                  <a:pt x="100966" y="50792"/>
                  <a:pt x="100685" y="51448"/>
                  <a:pt x="100381" y="51320"/>
                </a:cubicBezTo>
                <a:lnTo>
                  <a:pt x="100072" y="50752"/>
                </a:lnTo>
                <a:lnTo>
                  <a:pt x="97907" y="53934"/>
                </a:lnTo>
                <a:lnTo>
                  <a:pt x="97996" y="55315"/>
                </a:lnTo>
                <a:cubicBezTo>
                  <a:pt x="97996" y="57056"/>
                  <a:pt x="97656" y="58556"/>
                  <a:pt x="97171" y="59198"/>
                </a:cubicBezTo>
                <a:lnTo>
                  <a:pt x="97083" y="59253"/>
                </a:lnTo>
                <a:lnTo>
                  <a:pt x="97362" y="66295"/>
                </a:lnTo>
                <a:lnTo>
                  <a:pt x="97828" y="66890"/>
                </a:lnTo>
                <a:cubicBezTo>
                  <a:pt x="97957" y="67289"/>
                  <a:pt x="98036" y="67841"/>
                  <a:pt x="98036" y="68457"/>
                </a:cubicBezTo>
                <a:cubicBezTo>
                  <a:pt x="98036" y="69690"/>
                  <a:pt x="97719" y="70681"/>
                  <a:pt x="97324" y="70681"/>
                </a:cubicBezTo>
                <a:cubicBezTo>
                  <a:pt x="96930" y="70681"/>
                  <a:pt x="96613" y="69690"/>
                  <a:pt x="96613" y="68457"/>
                </a:cubicBezTo>
                <a:cubicBezTo>
                  <a:pt x="96613" y="67841"/>
                  <a:pt x="96692" y="67289"/>
                  <a:pt x="96821" y="66890"/>
                </a:cubicBezTo>
                <a:lnTo>
                  <a:pt x="97083" y="66555"/>
                </a:lnTo>
                <a:lnTo>
                  <a:pt x="96801" y="59432"/>
                </a:lnTo>
                <a:lnTo>
                  <a:pt x="96646" y="59530"/>
                </a:lnTo>
                <a:cubicBezTo>
                  <a:pt x="96276" y="59530"/>
                  <a:pt x="95941" y="59056"/>
                  <a:pt x="95698" y="58293"/>
                </a:cubicBezTo>
                <a:lnTo>
                  <a:pt x="95635" y="57998"/>
                </a:lnTo>
                <a:lnTo>
                  <a:pt x="94147" y="61295"/>
                </a:lnTo>
                <a:lnTo>
                  <a:pt x="94257" y="62051"/>
                </a:lnTo>
                <a:cubicBezTo>
                  <a:pt x="94275" y="63166"/>
                  <a:pt x="94001" y="64080"/>
                  <a:pt x="93653" y="64123"/>
                </a:cubicBezTo>
                <a:cubicBezTo>
                  <a:pt x="93297" y="64166"/>
                  <a:pt x="93004" y="63309"/>
                  <a:pt x="92991" y="62223"/>
                </a:cubicBezTo>
                <a:cubicBezTo>
                  <a:pt x="92972" y="61108"/>
                  <a:pt x="93247" y="60194"/>
                  <a:pt x="93599" y="60165"/>
                </a:cubicBezTo>
                <a:lnTo>
                  <a:pt x="93998" y="60612"/>
                </a:lnTo>
                <a:lnTo>
                  <a:pt x="95485" y="57302"/>
                </a:lnTo>
                <a:lnTo>
                  <a:pt x="95411" y="56953"/>
                </a:lnTo>
                <a:cubicBezTo>
                  <a:pt x="95343" y="56449"/>
                  <a:pt x="95305" y="55896"/>
                  <a:pt x="95305" y="55315"/>
                </a:cubicBezTo>
                <a:lnTo>
                  <a:pt x="95381" y="54738"/>
                </a:lnTo>
                <a:lnTo>
                  <a:pt x="92928" y="52717"/>
                </a:lnTo>
                <a:lnTo>
                  <a:pt x="92800" y="53682"/>
                </a:lnTo>
                <a:cubicBezTo>
                  <a:pt x="92609" y="54277"/>
                  <a:pt x="92345" y="54643"/>
                  <a:pt x="92053" y="54643"/>
                </a:cubicBezTo>
                <a:cubicBezTo>
                  <a:pt x="91477" y="54643"/>
                  <a:pt x="91001" y="53177"/>
                  <a:pt x="91001" y="51354"/>
                </a:cubicBezTo>
                <a:close/>
                <a:moveTo>
                  <a:pt x="88365" y="77827"/>
                </a:moveTo>
                <a:cubicBezTo>
                  <a:pt x="88339" y="76597"/>
                  <a:pt x="88636" y="75544"/>
                  <a:pt x="89029" y="75465"/>
                </a:cubicBezTo>
                <a:lnTo>
                  <a:pt x="89202" y="75648"/>
                </a:lnTo>
                <a:lnTo>
                  <a:pt x="91754" y="70627"/>
                </a:lnTo>
                <a:lnTo>
                  <a:pt x="91697" y="70265"/>
                </a:lnTo>
                <a:cubicBezTo>
                  <a:pt x="91671" y="69035"/>
                  <a:pt x="91968" y="67982"/>
                  <a:pt x="92361" y="67904"/>
                </a:cubicBezTo>
                <a:cubicBezTo>
                  <a:pt x="92755" y="67825"/>
                  <a:pt x="93092" y="68752"/>
                  <a:pt x="93117" y="69981"/>
                </a:cubicBezTo>
                <a:cubicBezTo>
                  <a:pt x="93143" y="71211"/>
                  <a:pt x="92846" y="72250"/>
                  <a:pt x="92452" y="72329"/>
                </a:cubicBezTo>
                <a:cubicBezTo>
                  <a:pt x="92256" y="72368"/>
                  <a:pt x="92073" y="72160"/>
                  <a:pt x="91936" y="71788"/>
                </a:cubicBezTo>
                <a:lnTo>
                  <a:pt x="91914" y="71646"/>
                </a:lnTo>
                <a:lnTo>
                  <a:pt x="89580" y="76235"/>
                </a:lnTo>
                <a:lnTo>
                  <a:pt x="89785" y="77543"/>
                </a:lnTo>
                <a:lnTo>
                  <a:pt x="89751" y="77859"/>
                </a:lnTo>
                <a:lnTo>
                  <a:pt x="92619" y="82052"/>
                </a:lnTo>
                <a:lnTo>
                  <a:pt x="92849" y="81701"/>
                </a:lnTo>
                <a:lnTo>
                  <a:pt x="92322" y="73001"/>
                </a:lnTo>
                <a:cubicBezTo>
                  <a:pt x="92308" y="72776"/>
                  <a:pt x="92359" y="72538"/>
                  <a:pt x="92436" y="72480"/>
                </a:cubicBezTo>
                <a:cubicBezTo>
                  <a:pt x="92518" y="72450"/>
                  <a:pt x="92595" y="72605"/>
                  <a:pt x="92605" y="72859"/>
                </a:cubicBezTo>
                <a:lnTo>
                  <a:pt x="93121" y="81357"/>
                </a:lnTo>
                <a:lnTo>
                  <a:pt x="93609" y="81875"/>
                </a:lnTo>
                <a:cubicBezTo>
                  <a:pt x="93746" y="82251"/>
                  <a:pt x="93836" y="82790"/>
                  <a:pt x="93849" y="83405"/>
                </a:cubicBezTo>
                <a:cubicBezTo>
                  <a:pt x="93874" y="84635"/>
                  <a:pt x="93578" y="85673"/>
                  <a:pt x="93184" y="85752"/>
                </a:cubicBezTo>
                <a:cubicBezTo>
                  <a:pt x="92791" y="85831"/>
                  <a:pt x="92454" y="84919"/>
                  <a:pt x="92429" y="83689"/>
                </a:cubicBezTo>
                <a:lnTo>
                  <a:pt x="92491" y="83113"/>
                </a:lnTo>
                <a:lnTo>
                  <a:pt x="89633" y="78932"/>
                </a:lnTo>
                <a:lnTo>
                  <a:pt x="89610" y="79148"/>
                </a:lnTo>
                <a:cubicBezTo>
                  <a:pt x="89490" y="79571"/>
                  <a:pt x="89317" y="79851"/>
                  <a:pt x="89120" y="79890"/>
                </a:cubicBezTo>
                <a:cubicBezTo>
                  <a:pt x="88727" y="79969"/>
                  <a:pt x="88390" y="79057"/>
                  <a:pt x="88365" y="77827"/>
                </a:cubicBezTo>
                <a:close/>
                <a:moveTo>
                  <a:pt x="86649" y="90311"/>
                </a:moveTo>
                <a:cubicBezTo>
                  <a:pt x="86649" y="88503"/>
                  <a:pt x="87124" y="87037"/>
                  <a:pt x="87700" y="87037"/>
                </a:cubicBezTo>
                <a:cubicBezTo>
                  <a:pt x="88285" y="87037"/>
                  <a:pt x="88756" y="88503"/>
                  <a:pt x="88756" y="90311"/>
                </a:cubicBezTo>
                <a:lnTo>
                  <a:pt x="88729" y="90513"/>
                </a:lnTo>
                <a:lnTo>
                  <a:pt x="91181" y="92535"/>
                </a:lnTo>
                <a:lnTo>
                  <a:pt x="91345" y="91282"/>
                </a:lnTo>
                <a:cubicBezTo>
                  <a:pt x="91588" y="90517"/>
                  <a:pt x="91923" y="90044"/>
                  <a:pt x="92294" y="90044"/>
                </a:cubicBezTo>
                <a:cubicBezTo>
                  <a:pt x="92666" y="90044"/>
                  <a:pt x="93004" y="90517"/>
                  <a:pt x="93248" y="91282"/>
                </a:cubicBezTo>
                <a:lnTo>
                  <a:pt x="93435" y="92153"/>
                </a:lnTo>
                <a:lnTo>
                  <a:pt x="95611" y="88951"/>
                </a:lnTo>
                <a:lnTo>
                  <a:pt x="95560" y="88322"/>
                </a:lnTo>
                <a:cubicBezTo>
                  <a:pt x="95606" y="87366"/>
                  <a:pt x="95886" y="86723"/>
                  <a:pt x="96185" y="86852"/>
                </a:cubicBezTo>
                <a:cubicBezTo>
                  <a:pt x="96489" y="86995"/>
                  <a:pt x="96700" y="87865"/>
                  <a:pt x="96654" y="88793"/>
                </a:cubicBezTo>
                <a:cubicBezTo>
                  <a:pt x="96613" y="89749"/>
                  <a:pt x="96332" y="90405"/>
                  <a:pt x="96029" y="90277"/>
                </a:cubicBezTo>
                <a:lnTo>
                  <a:pt x="95719" y="89710"/>
                </a:lnTo>
                <a:lnTo>
                  <a:pt x="93554" y="92891"/>
                </a:lnTo>
                <a:lnTo>
                  <a:pt x="93643" y="94272"/>
                </a:lnTo>
                <a:cubicBezTo>
                  <a:pt x="93643" y="96013"/>
                  <a:pt x="93303" y="97513"/>
                  <a:pt x="92819" y="98155"/>
                </a:cubicBezTo>
                <a:lnTo>
                  <a:pt x="92731" y="98210"/>
                </a:lnTo>
                <a:lnTo>
                  <a:pt x="93009" y="105252"/>
                </a:lnTo>
                <a:lnTo>
                  <a:pt x="93476" y="105847"/>
                </a:lnTo>
                <a:cubicBezTo>
                  <a:pt x="93604" y="106246"/>
                  <a:pt x="93684" y="106798"/>
                  <a:pt x="93684" y="107414"/>
                </a:cubicBezTo>
                <a:cubicBezTo>
                  <a:pt x="93684" y="108647"/>
                  <a:pt x="93366" y="109638"/>
                  <a:pt x="92972" y="109638"/>
                </a:cubicBezTo>
                <a:cubicBezTo>
                  <a:pt x="92577" y="109638"/>
                  <a:pt x="92260" y="108647"/>
                  <a:pt x="92260" y="107414"/>
                </a:cubicBezTo>
                <a:cubicBezTo>
                  <a:pt x="92260" y="106798"/>
                  <a:pt x="92339" y="106246"/>
                  <a:pt x="92468" y="105847"/>
                </a:cubicBezTo>
                <a:lnTo>
                  <a:pt x="92731" y="105512"/>
                </a:lnTo>
                <a:lnTo>
                  <a:pt x="92448" y="98389"/>
                </a:lnTo>
                <a:lnTo>
                  <a:pt x="92294" y="98487"/>
                </a:lnTo>
                <a:cubicBezTo>
                  <a:pt x="91923" y="98487"/>
                  <a:pt x="91588" y="98014"/>
                  <a:pt x="91345" y="97250"/>
                </a:cubicBezTo>
                <a:lnTo>
                  <a:pt x="91282" y="96955"/>
                </a:lnTo>
                <a:lnTo>
                  <a:pt x="89794" y="100252"/>
                </a:lnTo>
                <a:lnTo>
                  <a:pt x="89904" y="101008"/>
                </a:lnTo>
                <a:cubicBezTo>
                  <a:pt x="89922" y="102123"/>
                  <a:pt x="89648" y="103037"/>
                  <a:pt x="89301" y="103080"/>
                </a:cubicBezTo>
                <a:cubicBezTo>
                  <a:pt x="88944" y="103123"/>
                  <a:pt x="88652" y="102266"/>
                  <a:pt x="88638" y="101180"/>
                </a:cubicBezTo>
                <a:cubicBezTo>
                  <a:pt x="88620" y="100065"/>
                  <a:pt x="88894" y="99151"/>
                  <a:pt x="89246" y="99122"/>
                </a:cubicBezTo>
                <a:lnTo>
                  <a:pt x="89645" y="99569"/>
                </a:lnTo>
                <a:lnTo>
                  <a:pt x="91133" y="96259"/>
                </a:lnTo>
                <a:lnTo>
                  <a:pt x="91058" y="95910"/>
                </a:lnTo>
                <a:cubicBezTo>
                  <a:pt x="90990" y="95406"/>
                  <a:pt x="90953" y="94853"/>
                  <a:pt x="90953" y="94272"/>
                </a:cubicBezTo>
                <a:lnTo>
                  <a:pt x="91029" y="93695"/>
                </a:lnTo>
                <a:lnTo>
                  <a:pt x="88575" y="91674"/>
                </a:lnTo>
                <a:lnTo>
                  <a:pt x="88447" y="92639"/>
                </a:lnTo>
                <a:cubicBezTo>
                  <a:pt x="88257" y="93234"/>
                  <a:pt x="87993" y="93600"/>
                  <a:pt x="87700" y="93600"/>
                </a:cubicBezTo>
                <a:cubicBezTo>
                  <a:pt x="87124" y="93600"/>
                  <a:pt x="86649" y="92134"/>
                  <a:pt x="86649" y="90311"/>
                </a:cubicBezTo>
                <a:close/>
                <a:moveTo>
                  <a:pt x="84572" y="35198"/>
                </a:moveTo>
                <a:cubicBezTo>
                  <a:pt x="84804" y="33540"/>
                  <a:pt x="85428" y="32789"/>
                  <a:pt x="85956" y="33506"/>
                </a:cubicBezTo>
                <a:cubicBezTo>
                  <a:pt x="86492" y="34236"/>
                  <a:pt x="86736" y="36166"/>
                  <a:pt x="86503" y="37824"/>
                </a:cubicBezTo>
                <a:lnTo>
                  <a:pt x="86453" y="37975"/>
                </a:lnTo>
                <a:lnTo>
                  <a:pt x="88167" y="42210"/>
                </a:lnTo>
                <a:lnTo>
                  <a:pt x="88222" y="41968"/>
                </a:lnTo>
                <a:cubicBezTo>
                  <a:pt x="88603" y="40831"/>
                  <a:pt x="89176" y="40448"/>
                  <a:pt x="89686" y="41141"/>
                </a:cubicBezTo>
                <a:cubicBezTo>
                  <a:pt x="90369" y="42070"/>
                  <a:pt x="90679" y="44558"/>
                  <a:pt x="90379" y="46699"/>
                </a:cubicBezTo>
                <a:cubicBezTo>
                  <a:pt x="90081" y="48826"/>
                  <a:pt x="89284" y="49808"/>
                  <a:pt x="88601" y="48879"/>
                </a:cubicBezTo>
                <a:cubicBezTo>
                  <a:pt x="88431" y="48648"/>
                  <a:pt x="88285" y="48320"/>
                  <a:pt x="88165" y="47924"/>
                </a:cubicBezTo>
                <a:lnTo>
                  <a:pt x="87988" y="47046"/>
                </a:lnTo>
                <a:lnTo>
                  <a:pt x="86178" y="48228"/>
                </a:lnTo>
                <a:lnTo>
                  <a:pt x="86182" y="49058"/>
                </a:lnTo>
                <a:cubicBezTo>
                  <a:pt x="86055" y="50102"/>
                  <a:pt x="85687" y="50599"/>
                  <a:pt x="85363" y="50205"/>
                </a:cubicBezTo>
                <a:cubicBezTo>
                  <a:pt x="85030" y="49800"/>
                  <a:pt x="84872" y="48650"/>
                  <a:pt x="84999" y="47637"/>
                </a:cubicBezTo>
                <a:cubicBezTo>
                  <a:pt x="85126" y="46593"/>
                  <a:pt x="85494" y="46097"/>
                  <a:pt x="85821" y="46509"/>
                </a:cubicBezTo>
                <a:lnTo>
                  <a:pt x="86129" y="47417"/>
                </a:lnTo>
                <a:lnTo>
                  <a:pt x="87893" y="46253"/>
                </a:lnTo>
                <a:lnTo>
                  <a:pt x="87914" y="43346"/>
                </a:lnTo>
                <a:lnTo>
                  <a:pt x="87939" y="43233"/>
                </a:lnTo>
                <a:lnTo>
                  <a:pt x="86163" y="38847"/>
                </a:lnTo>
                <a:lnTo>
                  <a:pt x="85922" y="39573"/>
                </a:lnTo>
                <a:cubicBezTo>
                  <a:pt x="85670" y="39880"/>
                  <a:pt x="85381" y="39887"/>
                  <a:pt x="85113" y="39522"/>
                </a:cubicBezTo>
                <a:cubicBezTo>
                  <a:pt x="84585" y="38804"/>
                  <a:pt x="84338" y="36868"/>
                  <a:pt x="84572" y="35198"/>
                </a:cubicBezTo>
                <a:close/>
                <a:moveTo>
                  <a:pt x="81588" y="60295"/>
                </a:moveTo>
                <a:cubicBezTo>
                  <a:pt x="81586" y="59727"/>
                  <a:pt x="81653" y="59157"/>
                  <a:pt x="81790" y="58717"/>
                </a:cubicBezTo>
                <a:cubicBezTo>
                  <a:pt x="82065" y="57837"/>
                  <a:pt x="82515" y="57820"/>
                  <a:pt x="82798" y="58679"/>
                </a:cubicBezTo>
                <a:cubicBezTo>
                  <a:pt x="82940" y="59109"/>
                  <a:pt x="83012" y="59672"/>
                  <a:pt x="83014" y="60237"/>
                </a:cubicBezTo>
                <a:lnTo>
                  <a:pt x="82908" y="61056"/>
                </a:lnTo>
                <a:lnTo>
                  <a:pt x="84769" y="65454"/>
                </a:lnTo>
                <a:lnTo>
                  <a:pt x="84829" y="64980"/>
                </a:lnTo>
                <a:cubicBezTo>
                  <a:pt x="85087" y="64153"/>
                  <a:pt x="85430" y="63735"/>
                  <a:pt x="85775" y="63726"/>
                </a:cubicBezTo>
                <a:lnTo>
                  <a:pt x="85887" y="63791"/>
                </a:lnTo>
                <a:lnTo>
                  <a:pt x="86166" y="58171"/>
                </a:lnTo>
                <a:lnTo>
                  <a:pt x="85915" y="57888"/>
                </a:lnTo>
                <a:cubicBezTo>
                  <a:pt x="85781" y="57520"/>
                  <a:pt x="85709" y="57023"/>
                  <a:pt x="85699" y="56518"/>
                </a:cubicBezTo>
                <a:cubicBezTo>
                  <a:pt x="85690" y="56013"/>
                  <a:pt x="85743" y="55499"/>
                  <a:pt x="85859" y="55096"/>
                </a:cubicBezTo>
                <a:cubicBezTo>
                  <a:pt x="86098" y="54270"/>
                  <a:pt x="86499" y="54215"/>
                  <a:pt x="86759" y="54942"/>
                </a:cubicBezTo>
                <a:cubicBezTo>
                  <a:pt x="87028" y="55678"/>
                  <a:pt x="87047" y="56928"/>
                  <a:pt x="86808" y="57734"/>
                </a:cubicBezTo>
                <a:lnTo>
                  <a:pt x="86427" y="58314"/>
                </a:lnTo>
                <a:lnTo>
                  <a:pt x="86151" y="63943"/>
                </a:lnTo>
                <a:lnTo>
                  <a:pt x="86283" y="64019"/>
                </a:lnTo>
                <a:cubicBezTo>
                  <a:pt x="86447" y="64220"/>
                  <a:pt x="86600" y="64522"/>
                  <a:pt x="86734" y="64926"/>
                </a:cubicBezTo>
                <a:lnTo>
                  <a:pt x="86846" y="65437"/>
                </a:lnTo>
                <a:lnTo>
                  <a:pt x="88990" y="61432"/>
                </a:lnTo>
                <a:lnTo>
                  <a:pt x="88857" y="60473"/>
                </a:lnTo>
                <a:cubicBezTo>
                  <a:pt x="88853" y="59632"/>
                  <a:pt x="88953" y="58787"/>
                  <a:pt x="89157" y="58134"/>
                </a:cubicBezTo>
                <a:cubicBezTo>
                  <a:pt x="89558" y="56848"/>
                  <a:pt x="90227" y="56810"/>
                  <a:pt x="90647" y="58081"/>
                </a:cubicBezTo>
                <a:cubicBezTo>
                  <a:pt x="91063" y="59342"/>
                  <a:pt x="91069" y="61426"/>
                  <a:pt x="90667" y="62712"/>
                </a:cubicBezTo>
                <a:cubicBezTo>
                  <a:pt x="90259" y="64018"/>
                  <a:pt x="89593" y="64046"/>
                  <a:pt x="89177" y="62785"/>
                </a:cubicBezTo>
                <a:lnTo>
                  <a:pt x="89149" y="62585"/>
                </a:lnTo>
                <a:lnTo>
                  <a:pt x="87052" y="66501"/>
                </a:lnTo>
                <a:lnTo>
                  <a:pt x="87148" y="67888"/>
                </a:lnTo>
                <a:cubicBezTo>
                  <a:pt x="87155" y="68963"/>
                  <a:pt x="87030" y="70042"/>
                  <a:pt x="86772" y="70869"/>
                </a:cubicBezTo>
                <a:cubicBezTo>
                  <a:pt x="86252" y="72533"/>
                  <a:pt x="85394" y="72561"/>
                  <a:pt x="84857" y="70933"/>
                </a:cubicBezTo>
                <a:cubicBezTo>
                  <a:pt x="84590" y="70123"/>
                  <a:pt x="84453" y="69051"/>
                  <a:pt x="84448" y="67973"/>
                </a:cubicBezTo>
                <a:lnTo>
                  <a:pt x="84659" y="66317"/>
                </a:lnTo>
                <a:lnTo>
                  <a:pt x="82773" y="61859"/>
                </a:lnTo>
                <a:lnTo>
                  <a:pt x="82311" y="62486"/>
                </a:lnTo>
                <a:cubicBezTo>
                  <a:pt x="82130" y="62495"/>
                  <a:pt x="81947" y="62287"/>
                  <a:pt x="81805" y="61857"/>
                </a:cubicBezTo>
                <a:cubicBezTo>
                  <a:pt x="81664" y="61427"/>
                  <a:pt x="81591" y="60862"/>
                  <a:pt x="81588" y="60295"/>
                </a:cubicBezTo>
                <a:close/>
                <a:moveTo>
                  <a:pt x="80219" y="74155"/>
                </a:moveTo>
                <a:cubicBezTo>
                  <a:pt x="80452" y="72497"/>
                  <a:pt x="81076" y="71746"/>
                  <a:pt x="81604" y="72464"/>
                </a:cubicBezTo>
                <a:cubicBezTo>
                  <a:pt x="82140" y="73193"/>
                  <a:pt x="82383" y="75123"/>
                  <a:pt x="82151" y="76781"/>
                </a:cubicBezTo>
                <a:lnTo>
                  <a:pt x="82100" y="76932"/>
                </a:lnTo>
                <a:lnTo>
                  <a:pt x="83815" y="81168"/>
                </a:lnTo>
                <a:lnTo>
                  <a:pt x="83869" y="80926"/>
                </a:lnTo>
                <a:cubicBezTo>
                  <a:pt x="84250" y="79788"/>
                  <a:pt x="84824" y="79406"/>
                  <a:pt x="85333" y="80098"/>
                </a:cubicBezTo>
                <a:cubicBezTo>
                  <a:pt x="86016" y="81027"/>
                  <a:pt x="86327" y="83516"/>
                  <a:pt x="86027" y="85656"/>
                </a:cubicBezTo>
                <a:cubicBezTo>
                  <a:pt x="85729" y="87783"/>
                  <a:pt x="84932" y="88765"/>
                  <a:pt x="84248" y="87836"/>
                </a:cubicBezTo>
                <a:cubicBezTo>
                  <a:pt x="84079" y="87605"/>
                  <a:pt x="83932" y="87277"/>
                  <a:pt x="83813" y="86881"/>
                </a:cubicBezTo>
                <a:lnTo>
                  <a:pt x="83636" y="86003"/>
                </a:lnTo>
                <a:lnTo>
                  <a:pt x="81826" y="87185"/>
                </a:lnTo>
                <a:lnTo>
                  <a:pt x="81829" y="88015"/>
                </a:lnTo>
                <a:cubicBezTo>
                  <a:pt x="81703" y="89059"/>
                  <a:pt x="81334" y="89556"/>
                  <a:pt x="81010" y="89162"/>
                </a:cubicBezTo>
                <a:cubicBezTo>
                  <a:pt x="80678" y="88757"/>
                  <a:pt x="80520" y="87607"/>
                  <a:pt x="80647" y="86594"/>
                </a:cubicBezTo>
                <a:cubicBezTo>
                  <a:pt x="80773" y="85550"/>
                  <a:pt x="81142" y="85054"/>
                  <a:pt x="81468" y="85466"/>
                </a:cubicBezTo>
                <a:lnTo>
                  <a:pt x="81777" y="86374"/>
                </a:lnTo>
                <a:lnTo>
                  <a:pt x="83541" y="85210"/>
                </a:lnTo>
                <a:lnTo>
                  <a:pt x="83561" y="82303"/>
                </a:lnTo>
                <a:lnTo>
                  <a:pt x="83586" y="82190"/>
                </a:lnTo>
                <a:lnTo>
                  <a:pt x="81810" y="77804"/>
                </a:lnTo>
                <a:lnTo>
                  <a:pt x="81569" y="78530"/>
                </a:lnTo>
                <a:cubicBezTo>
                  <a:pt x="81318" y="78837"/>
                  <a:pt x="81029" y="78844"/>
                  <a:pt x="80761" y="78479"/>
                </a:cubicBezTo>
                <a:cubicBezTo>
                  <a:pt x="80233" y="77761"/>
                  <a:pt x="79985" y="75825"/>
                  <a:pt x="80219" y="74155"/>
                </a:cubicBezTo>
                <a:close/>
                <a:moveTo>
                  <a:pt x="77236" y="99252"/>
                </a:moveTo>
                <a:cubicBezTo>
                  <a:pt x="77233" y="98685"/>
                  <a:pt x="77300" y="98114"/>
                  <a:pt x="77438" y="97674"/>
                </a:cubicBezTo>
                <a:cubicBezTo>
                  <a:pt x="77713" y="96794"/>
                  <a:pt x="78162" y="96777"/>
                  <a:pt x="78446" y="97637"/>
                </a:cubicBezTo>
                <a:cubicBezTo>
                  <a:pt x="78587" y="98066"/>
                  <a:pt x="78659" y="98629"/>
                  <a:pt x="78661" y="99194"/>
                </a:cubicBezTo>
                <a:lnTo>
                  <a:pt x="78555" y="100013"/>
                </a:lnTo>
                <a:lnTo>
                  <a:pt x="80416" y="104411"/>
                </a:lnTo>
                <a:lnTo>
                  <a:pt x="80476" y="103937"/>
                </a:lnTo>
                <a:cubicBezTo>
                  <a:pt x="80735" y="103110"/>
                  <a:pt x="81077" y="102692"/>
                  <a:pt x="81422" y="102683"/>
                </a:cubicBezTo>
                <a:lnTo>
                  <a:pt x="81534" y="102748"/>
                </a:lnTo>
                <a:lnTo>
                  <a:pt x="81813" y="97128"/>
                </a:lnTo>
                <a:lnTo>
                  <a:pt x="81563" y="96845"/>
                </a:lnTo>
                <a:cubicBezTo>
                  <a:pt x="81428" y="96477"/>
                  <a:pt x="81356" y="95980"/>
                  <a:pt x="81347" y="95475"/>
                </a:cubicBezTo>
                <a:cubicBezTo>
                  <a:pt x="81337" y="94970"/>
                  <a:pt x="81391" y="94456"/>
                  <a:pt x="81507" y="94053"/>
                </a:cubicBezTo>
                <a:cubicBezTo>
                  <a:pt x="81746" y="93227"/>
                  <a:pt x="82147" y="93172"/>
                  <a:pt x="82406" y="93899"/>
                </a:cubicBezTo>
                <a:cubicBezTo>
                  <a:pt x="82675" y="94635"/>
                  <a:pt x="82694" y="95885"/>
                  <a:pt x="82456" y="96691"/>
                </a:cubicBezTo>
                <a:lnTo>
                  <a:pt x="82074" y="97271"/>
                </a:lnTo>
                <a:lnTo>
                  <a:pt x="81798" y="102900"/>
                </a:lnTo>
                <a:lnTo>
                  <a:pt x="81931" y="102977"/>
                </a:lnTo>
                <a:cubicBezTo>
                  <a:pt x="82094" y="103177"/>
                  <a:pt x="82248" y="103479"/>
                  <a:pt x="82381" y="103884"/>
                </a:cubicBezTo>
                <a:lnTo>
                  <a:pt x="82494" y="104394"/>
                </a:lnTo>
                <a:lnTo>
                  <a:pt x="84637" y="100389"/>
                </a:lnTo>
                <a:lnTo>
                  <a:pt x="84504" y="99430"/>
                </a:lnTo>
                <a:cubicBezTo>
                  <a:pt x="84500" y="98589"/>
                  <a:pt x="84600" y="97744"/>
                  <a:pt x="84804" y="97091"/>
                </a:cubicBezTo>
                <a:cubicBezTo>
                  <a:pt x="85206" y="95805"/>
                  <a:pt x="85875" y="95767"/>
                  <a:pt x="86294" y="97038"/>
                </a:cubicBezTo>
                <a:cubicBezTo>
                  <a:pt x="86710" y="98299"/>
                  <a:pt x="86716" y="100383"/>
                  <a:pt x="86314" y="101669"/>
                </a:cubicBezTo>
                <a:cubicBezTo>
                  <a:pt x="85906" y="102975"/>
                  <a:pt x="85241" y="103003"/>
                  <a:pt x="84825" y="101742"/>
                </a:cubicBezTo>
                <a:lnTo>
                  <a:pt x="84797" y="101542"/>
                </a:lnTo>
                <a:lnTo>
                  <a:pt x="82700" y="105459"/>
                </a:lnTo>
                <a:lnTo>
                  <a:pt x="82795" y="106845"/>
                </a:lnTo>
                <a:cubicBezTo>
                  <a:pt x="82802" y="107920"/>
                  <a:pt x="82677" y="108999"/>
                  <a:pt x="82419" y="109826"/>
                </a:cubicBezTo>
                <a:cubicBezTo>
                  <a:pt x="81899" y="111490"/>
                  <a:pt x="81042" y="111518"/>
                  <a:pt x="80505" y="109890"/>
                </a:cubicBezTo>
                <a:cubicBezTo>
                  <a:pt x="80238" y="109080"/>
                  <a:pt x="80101" y="108008"/>
                  <a:pt x="80095" y="106930"/>
                </a:cubicBezTo>
                <a:lnTo>
                  <a:pt x="80306" y="105274"/>
                </a:lnTo>
                <a:lnTo>
                  <a:pt x="78421" y="100817"/>
                </a:lnTo>
                <a:lnTo>
                  <a:pt x="77958" y="101443"/>
                </a:lnTo>
                <a:cubicBezTo>
                  <a:pt x="77777" y="101452"/>
                  <a:pt x="77595" y="101244"/>
                  <a:pt x="77453" y="100814"/>
                </a:cubicBezTo>
                <a:cubicBezTo>
                  <a:pt x="77311" y="100384"/>
                  <a:pt x="77239" y="99819"/>
                  <a:pt x="77236" y="99252"/>
                </a:cubicBezTo>
                <a:close/>
                <a:moveTo>
                  <a:pt x="76994" y="46575"/>
                </a:moveTo>
                <a:cubicBezTo>
                  <a:pt x="76994" y="45347"/>
                  <a:pt x="77313" y="44358"/>
                  <a:pt x="77708" y="44358"/>
                </a:cubicBezTo>
                <a:cubicBezTo>
                  <a:pt x="77906" y="44358"/>
                  <a:pt x="78084" y="44605"/>
                  <a:pt x="78211" y="45006"/>
                </a:cubicBezTo>
                <a:lnTo>
                  <a:pt x="78319" y="45824"/>
                </a:lnTo>
                <a:lnTo>
                  <a:pt x="80606" y="44945"/>
                </a:lnTo>
                <a:lnTo>
                  <a:pt x="80574" y="44462"/>
                </a:lnTo>
                <a:cubicBezTo>
                  <a:pt x="80574" y="43309"/>
                  <a:pt x="80726" y="42264"/>
                  <a:pt x="80972" y="41509"/>
                </a:cubicBezTo>
                <a:lnTo>
                  <a:pt x="81066" y="41312"/>
                </a:lnTo>
                <a:lnTo>
                  <a:pt x="80008" y="36678"/>
                </a:lnTo>
                <a:lnTo>
                  <a:pt x="79765" y="37020"/>
                </a:lnTo>
                <a:cubicBezTo>
                  <a:pt x="79407" y="37077"/>
                  <a:pt x="79114" y="36222"/>
                  <a:pt x="79100" y="35140"/>
                </a:cubicBezTo>
                <a:cubicBezTo>
                  <a:pt x="79086" y="34030"/>
                  <a:pt x="79361" y="33118"/>
                  <a:pt x="79710" y="33076"/>
                </a:cubicBezTo>
                <a:cubicBezTo>
                  <a:pt x="80068" y="33019"/>
                  <a:pt x="80361" y="33873"/>
                  <a:pt x="80370" y="34969"/>
                </a:cubicBezTo>
                <a:lnTo>
                  <a:pt x="80227" y="36214"/>
                </a:lnTo>
                <a:lnTo>
                  <a:pt x="81290" y="40847"/>
                </a:lnTo>
                <a:lnTo>
                  <a:pt x="81402" y="40614"/>
                </a:lnTo>
                <a:cubicBezTo>
                  <a:pt x="81564" y="40403"/>
                  <a:pt x="81741" y="40286"/>
                  <a:pt x="81927" y="40286"/>
                </a:cubicBezTo>
                <a:lnTo>
                  <a:pt x="82122" y="40407"/>
                </a:lnTo>
                <a:lnTo>
                  <a:pt x="82744" y="33094"/>
                </a:lnTo>
                <a:lnTo>
                  <a:pt x="82452" y="32482"/>
                </a:lnTo>
                <a:cubicBezTo>
                  <a:pt x="82261" y="31888"/>
                  <a:pt x="82143" y="31065"/>
                  <a:pt x="82143" y="30154"/>
                </a:cubicBezTo>
                <a:cubicBezTo>
                  <a:pt x="82143" y="28360"/>
                  <a:pt x="82614" y="26879"/>
                  <a:pt x="83199" y="26879"/>
                </a:cubicBezTo>
                <a:cubicBezTo>
                  <a:pt x="83780" y="26879"/>
                  <a:pt x="84250" y="28360"/>
                  <a:pt x="84250" y="30154"/>
                </a:cubicBezTo>
                <a:cubicBezTo>
                  <a:pt x="84250" y="31977"/>
                  <a:pt x="83780" y="33443"/>
                  <a:pt x="83199" y="33443"/>
                </a:cubicBezTo>
                <a:lnTo>
                  <a:pt x="83131" y="33400"/>
                </a:lnTo>
                <a:lnTo>
                  <a:pt x="82508" y="40723"/>
                </a:lnTo>
                <a:lnTo>
                  <a:pt x="82887" y="41509"/>
                </a:lnTo>
                <a:cubicBezTo>
                  <a:pt x="83133" y="42264"/>
                  <a:pt x="83285" y="43309"/>
                  <a:pt x="83285" y="44462"/>
                </a:cubicBezTo>
                <a:cubicBezTo>
                  <a:pt x="83285" y="45623"/>
                  <a:pt x="83133" y="46674"/>
                  <a:pt x="82887" y="47435"/>
                </a:cubicBezTo>
                <a:lnTo>
                  <a:pt x="82608" y="48019"/>
                </a:lnTo>
                <a:lnTo>
                  <a:pt x="83636" y="54796"/>
                </a:lnTo>
                <a:lnTo>
                  <a:pt x="83838" y="54636"/>
                </a:lnTo>
                <a:cubicBezTo>
                  <a:pt x="84145" y="54780"/>
                  <a:pt x="84351" y="55653"/>
                  <a:pt x="84310" y="56585"/>
                </a:cubicBezTo>
                <a:cubicBezTo>
                  <a:pt x="84264" y="57530"/>
                  <a:pt x="83984" y="58189"/>
                  <a:pt x="83687" y="58046"/>
                </a:cubicBezTo>
                <a:cubicBezTo>
                  <a:pt x="83380" y="57917"/>
                  <a:pt x="83169" y="57043"/>
                  <a:pt x="83210" y="56097"/>
                </a:cubicBezTo>
                <a:lnTo>
                  <a:pt x="83392" y="55134"/>
                </a:lnTo>
                <a:lnTo>
                  <a:pt x="82371" y="48389"/>
                </a:lnTo>
                <a:lnTo>
                  <a:pt x="81927" y="48667"/>
                </a:lnTo>
                <a:cubicBezTo>
                  <a:pt x="81369" y="48667"/>
                  <a:pt x="80887" y="47608"/>
                  <a:pt x="80681" y="46099"/>
                </a:cubicBezTo>
                <a:lnTo>
                  <a:pt x="80663" y="45825"/>
                </a:lnTo>
                <a:lnTo>
                  <a:pt x="78403" y="46691"/>
                </a:lnTo>
                <a:lnTo>
                  <a:pt x="78211" y="48144"/>
                </a:lnTo>
                <a:cubicBezTo>
                  <a:pt x="78084" y="48545"/>
                  <a:pt x="77906" y="48792"/>
                  <a:pt x="77708" y="48792"/>
                </a:cubicBezTo>
                <a:cubicBezTo>
                  <a:pt x="77313" y="48792"/>
                  <a:pt x="76994" y="47804"/>
                  <a:pt x="76994" y="46575"/>
                </a:cubicBezTo>
                <a:close/>
                <a:moveTo>
                  <a:pt x="72642" y="85532"/>
                </a:moveTo>
                <a:cubicBezTo>
                  <a:pt x="72642" y="84304"/>
                  <a:pt x="72960" y="83315"/>
                  <a:pt x="73356" y="83315"/>
                </a:cubicBezTo>
                <a:cubicBezTo>
                  <a:pt x="73554" y="83315"/>
                  <a:pt x="73731" y="83562"/>
                  <a:pt x="73859" y="83963"/>
                </a:cubicBezTo>
                <a:lnTo>
                  <a:pt x="73966" y="84781"/>
                </a:lnTo>
                <a:lnTo>
                  <a:pt x="76253" y="83902"/>
                </a:lnTo>
                <a:lnTo>
                  <a:pt x="76222" y="83419"/>
                </a:lnTo>
                <a:cubicBezTo>
                  <a:pt x="76222" y="82266"/>
                  <a:pt x="76374" y="81222"/>
                  <a:pt x="76619" y="80466"/>
                </a:cubicBezTo>
                <a:lnTo>
                  <a:pt x="76714" y="80269"/>
                </a:lnTo>
                <a:lnTo>
                  <a:pt x="75655" y="75635"/>
                </a:lnTo>
                <a:lnTo>
                  <a:pt x="75412" y="75977"/>
                </a:lnTo>
                <a:cubicBezTo>
                  <a:pt x="75055" y="76034"/>
                  <a:pt x="74761" y="75180"/>
                  <a:pt x="74747" y="74097"/>
                </a:cubicBezTo>
                <a:cubicBezTo>
                  <a:pt x="74734" y="72987"/>
                  <a:pt x="75009" y="72076"/>
                  <a:pt x="75357" y="72033"/>
                </a:cubicBezTo>
                <a:cubicBezTo>
                  <a:pt x="75715" y="71976"/>
                  <a:pt x="76009" y="72830"/>
                  <a:pt x="76018" y="73927"/>
                </a:cubicBezTo>
                <a:lnTo>
                  <a:pt x="75874" y="75171"/>
                </a:lnTo>
                <a:lnTo>
                  <a:pt x="76937" y="79804"/>
                </a:lnTo>
                <a:lnTo>
                  <a:pt x="77049" y="79571"/>
                </a:lnTo>
                <a:cubicBezTo>
                  <a:pt x="77211" y="79360"/>
                  <a:pt x="77389" y="79243"/>
                  <a:pt x="77575" y="79243"/>
                </a:cubicBezTo>
                <a:lnTo>
                  <a:pt x="77770" y="79364"/>
                </a:lnTo>
                <a:lnTo>
                  <a:pt x="78391" y="72051"/>
                </a:lnTo>
                <a:lnTo>
                  <a:pt x="78099" y="71439"/>
                </a:lnTo>
                <a:cubicBezTo>
                  <a:pt x="77908" y="70845"/>
                  <a:pt x="77791" y="70022"/>
                  <a:pt x="77791" y="69111"/>
                </a:cubicBezTo>
                <a:cubicBezTo>
                  <a:pt x="77791" y="67317"/>
                  <a:pt x="78261" y="65836"/>
                  <a:pt x="78847" y="65836"/>
                </a:cubicBezTo>
                <a:cubicBezTo>
                  <a:pt x="79427" y="65836"/>
                  <a:pt x="79898" y="67317"/>
                  <a:pt x="79898" y="69111"/>
                </a:cubicBezTo>
                <a:cubicBezTo>
                  <a:pt x="79898" y="70934"/>
                  <a:pt x="79427" y="72400"/>
                  <a:pt x="78847" y="72400"/>
                </a:cubicBezTo>
                <a:lnTo>
                  <a:pt x="78778" y="72358"/>
                </a:lnTo>
                <a:lnTo>
                  <a:pt x="78156" y="79680"/>
                </a:lnTo>
                <a:lnTo>
                  <a:pt x="78535" y="80466"/>
                </a:lnTo>
                <a:cubicBezTo>
                  <a:pt x="78781" y="81222"/>
                  <a:pt x="78932" y="82266"/>
                  <a:pt x="78932" y="83419"/>
                </a:cubicBezTo>
                <a:cubicBezTo>
                  <a:pt x="78932" y="84580"/>
                  <a:pt x="78781" y="85631"/>
                  <a:pt x="78535" y="86392"/>
                </a:cubicBezTo>
                <a:lnTo>
                  <a:pt x="78255" y="86976"/>
                </a:lnTo>
                <a:lnTo>
                  <a:pt x="79283" y="93753"/>
                </a:lnTo>
                <a:lnTo>
                  <a:pt x="79485" y="93593"/>
                </a:lnTo>
                <a:cubicBezTo>
                  <a:pt x="79792" y="93737"/>
                  <a:pt x="79998" y="94610"/>
                  <a:pt x="79957" y="95542"/>
                </a:cubicBezTo>
                <a:cubicBezTo>
                  <a:pt x="79911" y="96487"/>
                  <a:pt x="79632" y="97146"/>
                  <a:pt x="79334" y="97003"/>
                </a:cubicBezTo>
                <a:cubicBezTo>
                  <a:pt x="79027" y="96874"/>
                  <a:pt x="78816" y="96000"/>
                  <a:pt x="78858" y="95055"/>
                </a:cubicBezTo>
                <a:lnTo>
                  <a:pt x="79040" y="94091"/>
                </a:lnTo>
                <a:lnTo>
                  <a:pt x="78018" y="87347"/>
                </a:lnTo>
                <a:lnTo>
                  <a:pt x="77575" y="87624"/>
                </a:lnTo>
                <a:cubicBezTo>
                  <a:pt x="77016" y="87624"/>
                  <a:pt x="76534" y="86565"/>
                  <a:pt x="76328" y="85056"/>
                </a:cubicBezTo>
                <a:lnTo>
                  <a:pt x="76311" y="84782"/>
                </a:lnTo>
                <a:lnTo>
                  <a:pt x="74050" y="85648"/>
                </a:lnTo>
                <a:lnTo>
                  <a:pt x="73859" y="87101"/>
                </a:lnTo>
                <a:cubicBezTo>
                  <a:pt x="73731" y="87502"/>
                  <a:pt x="73554" y="87749"/>
                  <a:pt x="73356" y="87749"/>
                </a:cubicBezTo>
                <a:cubicBezTo>
                  <a:pt x="72960" y="87749"/>
                  <a:pt x="72642" y="86761"/>
                  <a:pt x="72642" y="85532"/>
                </a:cubicBezTo>
                <a:close/>
                <a:moveTo>
                  <a:pt x="72338" y="50895"/>
                </a:moveTo>
                <a:cubicBezTo>
                  <a:pt x="72338" y="49662"/>
                  <a:pt x="72655" y="48685"/>
                  <a:pt x="73049" y="48685"/>
                </a:cubicBezTo>
                <a:cubicBezTo>
                  <a:pt x="73444" y="48685"/>
                  <a:pt x="73761" y="49662"/>
                  <a:pt x="73761" y="50895"/>
                </a:cubicBezTo>
                <a:lnTo>
                  <a:pt x="73687" y="51457"/>
                </a:lnTo>
                <a:lnTo>
                  <a:pt x="76453" y="56200"/>
                </a:lnTo>
                <a:lnTo>
                  <a:pt x="76481" y="55988"/>
                </a:lnTo>
                <a:cubicBezTo>
                  <a:pt x="76609" y="55590"/>
                  <a:pt x="76787" y="55346"/>
                  <a:pt x="76985" y="55346"/>
                </a:cubicBezTo>
                <a:cubicBezTo>
                  <a:pt x="77379" y="55346"/>
                  <a:pt x="77696" y="56323"/>
                  <a:pt x="77696" y="57556"/>
                </a:cubicBezTo>
                <a:cubicBezTo>
                  <a:pt x="77696" y="58788"/>
                  <a:pt x="77379" y="59780"/>
                  <a:pt x="76984" y="59780"/>
                </a:cubicBezTo>
                <a:lnTo>
                  <a:pt x="76816" y="59562"/>
                </a:lnTo>
                <a:lnTo>
                  <a:pt x="74166" y="64064"/>
                </a:lnTo>
                <a:lnTo>
                  <a:pt x="74216" y="64437"/>
                </a:lnTo>
                <a:cubicBezTo>
                  <a:pt x="74216" y="65669"/>
                  <a:pt x="73898" y="66661"/>
                  <a:pt x="73504" y="66661"/>
                </a:cubicBezTo>
                <a:cubicBezTo>
                  <a:pt x="73109" y="66661"/>
                  <a:pt x="72792" y="65669"/>
                  <a:pt x="72792" y="64437"/>
                </a:cubicBezTo>
                <a:cubicBezTo>
                  <a:pt x="72792" y="63204"/>
                  <a:pt x="73109" y="62227"/>
                  <a:pt x="73504" y="62227"/>
                </a:cubicBezTo>
                <a:cubicBezTo>
                  <a:pt x="73701" y="62227"/>
                  <a:pt x="73879" y="62471"/>
                  <a:pt x="74008" y="62870"/>
                </a:cubicBezTo>
                <a:lnTo>
                  <a:pt x="74027" y="63015"/>
                </a:lnTo>
                <a:lnTo>
                  <a:pt x="76451" y="58901"/>
                </a:lnTo>
                <a:lnTo>
                  <a:pt x="76273" y="57555"/>
                </a:lnTo>
                <a:lnTo>
                  <a:pt x="76314" y="57247"/>
                </a:lnTo>
                <a:lnTo>
                  <a:pt x="73537" y="52490"/>
                </a:lnTo>
                <a:lnTo>
                  <a:pt x="73300" y="52795"/>
                </a:lnTo>
                <a:lnTo>
                  <a:pt x="73648" y="61582"/>
                </a:lnTo>
                <a:cubicBezTo>
                  <a:pt x="73657" y="61809"/>
                  <a:pt x="73602" y="62036"/>
                  <a:pt x="73523" y="62079"/>
                </a:cubicBezTo>
                <a:cubicBezTo>
                  <a:pt x="73441" y="62093"/>
                  <a:pt x="73367" y="61923"/>
                  <a:pt x="73362" y="61667"/>
                </a:cubicBezTo>
                <a:lnTo>
                  <a:pt x="73022" y="53084"/>
                </a:lnTo>
                <a:lnTo>
                  <a:pt x="72546" y="52469"/>
                </a:lnTo>
                <a:cubicBezTo>
                  <a:pt x="72417" y="52067"/>
                  <a:pt x="72338" y="51511"/>
                  <a:pt x="72338" y="50895"/>
                </a:cubicBezTo>
                <a:close/>
                <a:moveTo>
                  <a:pt x="70745" y="28835"/>
                </a:moveTo>
                <a:cubicBezTo>
                  <a:pt x="71093" y="26782"/>
                  <a:pt x="71911" y="25984"/>
                  <a:pt x="72570" y="27067"/>
                </a:cubicBezTo>
                <a:cubicBezTo>
                  <a:pt x="72734" y="27336"/>
                  <a:pt x="72872" y="27697"/>
                  <a:pt x="72982" y="28119"/>
                </a:cubicBezTo>
                <a:lnTo>
                  <a:pt x="73138" y="29035"/>
                </a:lnTo>
                <a:lnTo>
                  <a:pt x="74971" y="28270"/>
                </a:lnTo>
                <a:lnTo>
                  <a:pt x="74987" y="27442"/>
                </a:lnTo>
                <a:cubicBezTo>
                  <a:pt x="75138" y="26429"/>
                  <a:pt x="75517" y="26019"/>
                  <a:pt x="75831" y="26485"/>
                </a:cubicBezTo>
                <a:cubicBezTo>
                  <a:pt x="76153" y="26965"/>
                  <a:pt x="76283" y="28149"/>
                  <a:pt x="76133" y="29129"/>
                </a:cubicBezTo>
                <a:cubicBezTo>
                  <a:pt x="75982" y="30142"/>
                  <a:pt x="75603" y="30552"/>
                  <a:pt x="75287" y="30066"/>
                </a:cubicBezTo>
                <a:lnTo>
                  <a:pt x="75001" y="29091"/>
                </a:lnTo>
                <a:lnTo>
                  <a:pt x="73214" y="29848"/>
                </a:lnTo>
                <a:lnTo>
                  <a:pt x="73125" y="32743"/>
                </a:lnTo>
                <a:lnTo>
                  <a:pt x="73097" y="32850"/>
                </a:lnTo>
                <a:lnTo>
                  <a:pt x="74765" y="37629"/>
                </a:lnTo>
                <a:lnTo>
                  <a:pt x="75023" y="36961"/>
                </a:lnTo>
                <a:cubicBezTo>
                  <a:pt x="75281" y="36713"/>
                  <a:pt x="75569" y="36772"/>
                  <a:pt x="75828" y="37196"/>
                </a:cubicBezTo>
                <a:cubicBezTo>
                  <a:pt x="76338" y="38033"/>
                  <a:pt x="76539" y="40021"/>
                  <a:pt x="76266" y="41633"/>
                </a:cubicBezTo>
                <a:cubicBezTo>
                  <a:pt x="75995" y="43233"/>
                  <a:pt x="75355" y="43840"/>
                  <a:pt x="74846" y="43003"/>
                </a:cubicBezTo>
                <a:cubicBezTo>
                  <a:pt x="74328" y="42153"/>
                  <a:pt x="74131" y="40172"/>
                  <a:pt x="74402" y="38572"/>
                </a:cubicBezTo>
                <a:lnTo>
                  <a:pt x="74456" y="38433"/>
                </a:lnTo>
                <a:lnTo>
                  <a:pt x="72845" y="33817"/>
                </a:lnTo>
                <a:lnTo>
                  <a:pt x="72786" y="34046"/>
                </a:lnTo>
                <a:cubicBezTo>
                  <a:pt x="72379" y="35093"/>
                  <a:pt x="71798" y="35343"/>
                  <a:pt x="71306" y="34536"/>
                </a:cubicBezTo>
                <a:cubicBezTo>
                  <a:pt x="70647" y="33454"/>
                  <a:pt x="70396" y="30900"/>
                  <a:pt x="70745" y="28835"/>
                </a:cubicBezTo>
                <a:close/>
                <a:moveTo>
                  <a:pt x="67985" y="89852"/>
                </a:moveTo>
                <a:cubicBezTo>
                  <a:pt x="67985" y="88620"/>
                  <a:pt x="68302" y="87642"/>
                  <a:pt x="68697" y="87642"/>
                </a:cubicBezTo>
                <a:cubicBezTo>
                  <a:pt x="69091" y="87642"/>
                  <a:pt x="69409" y="88620"/>
                  <a:pt x="69409" y="89852"/>
                </a:cubicBezTo>
                <a:lnTo>
                  <a:pt x="69334" y="90415"/>
                </a:lnTo>
                <a:lnTo>
                  <a:pt x="72100" y="95157"/>
                </a:lnTo>
                <a:lnTo>
                  <a:pt x="72128" y="94946"/>
                </a:lnTo>
                <a:cubicBezTo>
                  <a:pt x="72257" y="94547"/>
                  <a:pt x="72435" y="94303"/>
                  <a:pt x="72632" y="94303"/>
                </a:cubicBezTo>
                <a:cubicBezTo>
                  <a:pt x="73026" y="94303"/>
                  <a:pt x="73344" y="95280"/>
                  <a:pt x="73344" y="96513"/>
                </a:cubicBezTo>
                <a:cubicBezTo>
                  <a:pt x="73344" y="97745"/>
                  <a:pt x="73026" y="98737"/>
                  <a:pt x="72632" y="98737"/>
                </a:cubicBezTo>
                <a:lnTo>
                  <a:pt x="72464" y="98520"/>
                </a:lnTo>
                <a:lnTo>
                  <a:pt x="69814" y="103021"/>
                </a:lnTo>
                <a:lnTo>
                  <a:pt x="69863" y="103394"/>
                </a:lnTo>
                <a:cubicBezTo>
                  <a:pt x="69863" y="104626"/>
                  <a:pt x="69546" y="105618"/>
                  <a:pt x="69151" y="105618"/>
                </a:cubicBezTo>
                <a:cubicBezTo>
                  <a:pt x="68757" y="105618"/>
                  <a:pt x="68439" y="104626"/>
                  <a:pt x="68439" y="103394"/>
                </a:cubicBezTo>
                <a:cubicBezTo>
                  <a:pt x="68439" y="102161"/>
                  <a:pt x="68757" y="101184"/>
                  <a:pt x="69151" y="101184"/>
                </a:cubicBezTo>
                <a:cubicBezTo>
                  <a:pt x="69348" y="101184"/>
                  <a:pt x="69526" y="101428"/>
                  <a:pt x="69655" y="101827"/>
                </a:cubicBezTo>
                <a:lnTo>
                  <a:pt x="69674" y="101972"/>
                </a:lnTo>
                <a:lnTo>
                  <a:pt x="72098" y="97858"/>
                </a:lnTo>
                <a:lnTo>
                  <a:pt x="71920" y="96513"/>
                </a:lnTo>
                <a:lnTo>
                  <a:pt x="71961" y="96204"/>
                </a:lnTo>
                <a:lnTo>
                  <a:pt x="69184" y="91447"/>
                </a:lnTo>
                <a:lnTo>
                  <a:pt x="68948" y="91752"/>
                </a:lnTo>
                <a:lnTo>
                  <a:pt x="69295" y="100539"/>
                </a:lnTo>
                <a:cubicBezTo>
                  <a:pt x="69304" y="100766"/>
                  <a:pt x="69249" y="100993"/>
                  <a:pt x="69171" y="101036"/>
                </a:cubicBezTo>
                <a:cubicBezTo>
                  <a:pt x="69088" y="101050"/>
                  <a:pt x="69014" y="100880"/>
                  <a:pt x="69010" y="100625"/>
                </a:cubicBezTo>
                <a:lnTo>
                  <a:pt x="68670" y="92041"/>
                </a:lnTo>
                <a:lnTo>
                  <a:pt x="68193" y="91426"/>
                </a:lnTo>
                <a:cubicBezTo>
                  <a:pt x="68064" y="91024"/>
                  <a:pt x="67985" y="90468"/>
                  <a:pt x="67985" y="89852"/>
                </a:cubicBezTo>
                <a:close/>
                <a:moveTo>
                  <a:pt x="66393" y="67792"/>
                </a:moveTo>
                <a:cubicBezTo>
                  <a:pt x="66740" y="65739"/>
                  <a:pt x="67558" y="64942"/>
                  <a:pt x="68218" y="66024"/>
                </a:cubicBezTo>
                <a:cubicBezTo>
                  <a:pt x="68381" y="66293"/>
                  <a:pt x="68520" y="66654"/>
                  <a:pt x="68630" y="67076"/>
                </a:cubicBezTo>
                <a:lnTo>
                  <a:pt x="68786" y="67992"/>
                </a:lnTo>
                <a:lnTo>
                  <a:pt x="70618" y="67228"/>
                </a:lnTo>
                <a:lnTo>
                  <a:pt x="70635" y="66399"/>
                </a:lnTo>
                <a:cubicBezTo>
                  <a:pt x="70785" y="65386"/>
                  <a:pt x="71165" y="64976"/>
                  <a:pt x="71479" y="65442"/>
                </a:cubicBezTo>
                <a:cubicBezTo>
                  <a:pt x="71800" y="65922"/>
                  <a:pt x="71931" y="67106"/>
                  <a:pt x="71780" y="68086"/>
                </a:cubicBezTo>
                <a:cubicBezTo>
                  <a:pt x="71630" y="69099"/>
                  <a:pt x="71250" y="69509"/>
                  <a:pt x="70935" y="69023"/>
                </a:cubicBezTo>
                <a:lnTo>
                  <a:pt x="70648" y="68048"/>
                </a:lnTo>
                <a:lnTo>
                  <a:pt x="68862" y="68805"/>
                </a:lnTo>
                <a:lnTo>
                  <a:pt x="68773" y="71700"/>
                </a:lnTo>
                <a:lnTo>
                  <a:pt x="68745" y="71807"/>
                </a:lnTo>
                <a:lnTo>
                  <a:pt x="70413" y="76586"/>
                </a:lnTo>
                <a:lnTo>
                  <a:pt x="70671" y="75918"/>
                </a:lnTo>
                <a:cubicBezTo>
                  <a:pt x="70928" y="75670"/>
                  <a:pt x="71217" y="75729"/>
                  <a:pt x="71476" y="76154"/>
                </a:cubicBezTo>
                <a:cubicBezTo>
                  <a:pt x="71985" y="76990"/>
                  <a:pt x="72186" y="78978"/>
                  <a:pt x="71913" y="80590"/>
                </a:cubicBezTo>
                <a:cubicBezTo>
                  <a:pt x="71643" y="82190"/>
                  <a:pt x="71002" y="82797"/>
                  <a:pt x="70493" y="81960"/>
                </a:cubicBezTo>
                <a:cubicBezTo>
                  <a:pt x="69975" y="81110"/>
                  <a:pt x="69778" y="79129"/>
                  <a:pt x="70049" y="77530"/>
                </a:cubicBezTo>
                <a:lnTo>
                  <a:pt x="70103" y="77390"/>
                </a:lnTo>
                <a:lnTo>
                  <a:pt x="68493" y="72774"/>
                </a:lnTo>
                <a:lnTo>
                  <a:pt x="68433" y="73003"/>
                </a:lnTo>
                <a:cubicBezTo>
                  <a:pt x="68026" y="74050"/>
                  <a:pt x="67445" y="74300"/>
                  <a:pt x="66954" y="73493"/>
                </a:cubicBezTo>
                <a:cubicBezTo>
                  <a:pt x="66294" y="72411"/>
                  <a:pt x="66043" y="69858"/>
                  <a:pt x="66393" y="67792"/>
                </a:cubicBezTo>
                <a:close/>
                <a:moveTo>
                  <a:pt x="63681" y="29963"/>
                </a:moveTo>
                <a:cubicBezTo>
                  <a:pt x="63656" y="28733"/>
                  <a:pt x="63952" y="27680"/>
                  <a:pt x="64346" y="27601"/>
                </a:cubicBezTo>
                <a:lnTo>
                  <a:pt x="64518" y="27784"/>
                </a:lnTo>
                <a:lnTo>
                  <a:pt x="67070" y="22763"/>
                </a:lnTo>
                <a:lnTo>
                  <a:pt x="67013" y="22401"/>
                </a:lnTo>
                <a:cubicBezTo>
                  <a:pt x="66988" y="21171"/>
                  <a:pt x="67284" y="20119"/>
                  <a:pt x="67678" y="20040"/>
                </a:cubicBezTo>
                <a:cubicBezTo>
                  <a:pt x="68072" y="19961"/>
                  <a:pt x="68409" y="20888"/>
                  <a:pt x="68434" y="22117"/>
                </a:cubicBezTo>
                <a:cubicBezTo>
                  <a:pt x="68459" y="23347"/>
                  <a:pt x="68163" y="24386"/>
                  <a:pt x="67769" y="24465"/>
                </a:cubicBezTo>
                <a:cubicBezTo>
                  <a:pt x="67572" y="24504"/>
                  <a:pt x="67390" y="24296"/>
                  <a:pt x="67253" y="23924"/>
                </a:cubicBezTo>
                <a:lnTo>
                  <a:pt x="67231" y="23782"/>
                </a:lnTo>
                <a:lnTo>
                  <a:pt x="64897" y="28372"/>
                </a:lnTo>
                <a:lnTo>
                  <a:pt x="65102" y="29679"/>
                </a:lnTo>
                <a:lnTo>
                  <a:pt x="65067" y="29995"/>
                </a:lnTo>
                <a:lnTo>
                  <a:pt x="67936" y="34189"/>
                </a:lnTo>
                <a:lnTo>
                  <a:pt x="68166" y="33837"/>
                </a:lnTo>
                <a:lnTo>
                  <a:pt x="67639" y="25137"/>
                </a:lnTo>
                <a:cubicBezTo>
                  <a:pt x="67625" y="24912"/>
                  <a:pt x="67675" y="24674"/>
                  <a:pt x="67753" y="24616"/>
                </a:cubicBezTo>
                <a:cubicBezTo>
                  <a:pt x="67835" y="24586"/>
                  <a:pt x="67912" y="24741"/>
                  <a:pt x="67922" y="24995"/>
                </a:cubicBezTo>
                <a:lnTo>
                  <a:pt x="68438" y="33493"/>
                </a:lnTo>
                <a:lnTo>
                  <a:pt x="68926" y="34011"/>
                </a:lnTo>
                <a:cubicBezTo>
                  <a:pt x="69063" y="34387"/>
                  <a:pt x="69153" y="34926"/>
                  <a:pt x="69166" y="35541"/>
                </a:cubicBezTo>
                <a:cubicBezTo>
                  <a:pt x="69191" y="36771"/>
                  <a:pt x="68895" y="37810"/>
                  <a:pt x="68501" y="37888"/>
                </a:cubicBezTo>
                <a:cubicBezTo>
                  <a:pt x="68107" y="37967"/>
                  <a:pt x="67771" y="37055"/>
                  <a:pt x="67745" y="35825"/>
                </a:cubicBezTo>
                <a:lnTo>
                  <a:pt x="67808" y="35249"/>
                </a:lnTo>
                <a:lnTo>
                  <a:pt x="64950" y="31068"/>
                </a:lnTo>
                <a:lnTo>
                  <a:pt x="64927" y="31284"/>
                </a:lnTo>
                <a:cubicBezTo>
                  <a:pt x="64806" y="31707"/>
                  <a:pt x="64634" y="31987"/>
                  <a:pt x="64437" y="32026"/>
                </a:cubicBezTo>
                <a:cubicBezTo>
                  <a:pt x="64043" y="32105"/>
                  <a:pt x="63707" y="31193"/>
                  <a:pt x="63681" y="29963"/>
                </a:cubicBezTo>
                <a:close/>
                <a:moveTo>
                  <a:pt x="61965" y="42447"/>
                </a:moveTo>
                <a:cubicBezTo>
                  <a:pt x="61965" y="40639"/>
                  <a:pt x="62441" y="39173"/>
                  <a:pt x="63017" y="39173"/>
                </a:cubicBezTo>
                <a:cubicBezTo>
                  <a:pt x="63602" y="39173"/>
                  <a:pt x="64073" y="40639"/>
                  <a:pt x="64073" y="42447"/>
                </a:cubicBezTo>
                <a:lnTo>
                  <a:pt x="64046" y="42649"/>
                </a:lnTo>
                <a:lnTo>
                  <a:pt x="66498" y="44671"/>
                </a:lnTo>
                <a:lnTo>
                  <a:pt x="66662" y="43418"/>
                </a:lnTo>
                <a:cubicBezTo>
                  <a:pt x="66905" y="42653"/>
                  <a:pt x="67240" y="42180"/>
                  <a:pt x="67610" y="42180"/>
                </a:cubicBezTo>
                <a:cubicBezTo>
                  <a:pt x="67983" y="42180"/>
                  <a:pt x="68320" y="42653"/>
                  <a:pt x="68565" y="43418"/>
                </a:cubicBezTo>
                <a:lnTo>
                  <a:pt x="68752" y="44289"/>
                </a:lnTo>
                <a:lnTo>
                  <a:pt x="70928" y="41087"/>
                </a:lnTo>
                <a:lnTo>
                  <a:pt x="70876" y="40458"/>
                </a:lnTo>
                <a:cubicBezTo>
                  <a:pt x="70922" y="39502"/>
                  <a:pt x="71203" y="38859"/>
                  <a:pt x="71502" y="38988"/>
                </a:cubicBezTo>
                <a:cubicBezTo>
                  <a:pt x="71806" y="39131"/>
                  <a:pt x="72017" y="40001"/>
                  <a:pt x="71971" y="40929"/>
                </a:cubicBezTo>
                <a:cubicBezTo>
                  <a:pt x="71930" y="41885"/>
                  <a:pt x="71649" y="42541"/>
                  <a:pt x="71346" y="42413"/>
                </a:cubicBezTo>
                <a:lnTo>
                  <a:pt x="71036" y="41846"/>
                </a:lnTo>
                <a:lnTo>
                  <a:pt x="68871" y="45027"/>
                </a:lnTo>
                <a:lnTo>
                  <a:pt x="68960" y="46409"/>
                </a:lnTo>
                <a:cubicBezTo>
                  <a:pt x="68960" y="48149"/>
                  <a:pt x="68620" y="49650"/>
                  <a:pt x="68136" y="50291"/>
                </a:cubicBezTo>
                <a:lnTo>
                  <a:pt x="68048" y="50347"/>
                </a:lnTo>
                <a:lnTo>
                  <a:pt x="68326" y="57388"/>
                </a:lnTo>
                <a:lnTo>
                  <a:pt x="68792" y="57983"/>
                </a:lnTo>
                <a:cubicBezTo>
                  <a:pt x="68921" y="58382"/>
                  <a:pt x="69000" y="58934"/>
                  <a:pt x="69000" y="59550"/>
                </a:cubicBezTo>
                <a:cubicBezTo>
                  <a:pt x="69000" y="60783"/>
                  <a:pt x="68683" y="61774"/>
                  <a:pt x="68289" y="61774"/>
                </a:cubicBezTo>
                <a:cubicBezTo>
                  <a:pt x="67894" y="61774"/>
                  <a:pt x="67577" y="60783"/>
                  <a:pt x="67577" y="59550"/>
                </a:cubicBezTo>
                <a:cubicBezTo>
                  <a:pt x="67577" y="58934"/>
                  <a:pt x="67656" y="58382"/>
                  <a:pt x="67785" y="57983"/>
                </a:cubicBezTo>
                <a:lnTo>
                  <a:pt x="68047" y="57648"/>
                </a:lnTo>
                <a:lnTo>
                  <a:pt x="67765" y="50525"/>
                </a:lnTo>
                <a:lnTo>
                  <a:pt x="67610" y="50623"/>
                </a:lnTo>
                <a:cubicBezTo>
                  <a:pt x="67240" y="50623"/>
                  <a:pt x="66905" y="50150"/>
                  <a:pt x="66662" y="49386"/>
                </a:cubicBezTo>
                <a:lnTo>
                  <a:pt x="66599" y="49091"/>
                </a:lnTo>
                <a:lnTo>
                  <a:pt x="65111" y="52388"/>
                </a:lnTo>
                <a:lnTo>
                  <a:pt x="65221" y="53144"/>
                </a:lnTo>
                <a:cubicBezTo>
                  <a:pt x="65239" y="54259"/>
                  <a:pt x="64965" y="55173"/>
                  <a:pt x="64618" y="55216"/>
                </a:cubicBezTo>
                <a:cubicBezTo>
                  <a:pt x="64261" y="55259"/>
                  <a:pt x="63968" y="54402"/>
                  <a:pt x="63955" y="53316"/>
                </a:cubicBezTo>
                <a:cubicBezTo>
                  <a:pt x="63936" y="52201"/>
                  <a:pt x="64211" y="51287"/>
                  <a:pt x="64563" y="51258"/>
                </a:cubicBezTo>
                <a:lnTo>
                  <a:pt x="64962" y="51705"/>
                </a:lnTo>
                <a:lnTo>
                  <a:pt x="66450" y="48395"/>
                </a:lnTo>
                <a:lnTo>
                  <a:pt x="66375" y="48046"/>
                </a:lnTo>
                <a:cubicBezTo>
                  <a:pt x="66307" y="47542"/>
                  <a:pt x="66269" y="46989"/>
                  <a:pt x="66269" y="46409"/>
                </a:cubicBezTo>
                <a:lnTo>
                  <a:pt x="66345" y="45832"/>
                </a:lnTo>
                <a:lnTo>
                  <a:pt x="63892" y="43810"/>
                </a:lnTo>
                <a:lnTo>
                  <a:pt x="63764" y="44775"/>
                </a:lnTo>
                <a:cubicBezTo>
                  <a:pt x="63573" y="45370"/>
                  <a:pt x="63309" y="45736"/>
                  <a:pt x="63017" y="45736"/>
                </a:cubicBezTo>
                <a:cubicBezTo>
                  <a:pt x="62441" y="45736"/>
                  <a:pt x="61965" y="44270"/>
                  <a:pt x="61965" y="42447"/>
                </a:cubicBezTo>
                <a:close/>
                <a:moveTo>
                  <a:pt x="59329" y="68920"/>
                </a:moveTo>
                <a:cubicBezTo>
                  <a:pt x="59303" y="67690"/>
                  <a:pt x="59600" y="66637"/>
                  <a:pt x="59993" y="66558"/>
                </a:cubicBezTo>
                <a:lnTo>
                  <a:pt x="60166" y="66742"/>
                </a:lnTo>
                <a:lnTo>
                  <a:pt x="62718" y="61720"/>
                </a:lnTo>
                <a:lnTo>
                  <a:pt x="62661" y="61358"/>
                </a:lnTo>
                <a:cubicBezTo>
                  <a:pt x="62635" y="60129"/>
                  <a:pt x="62932" y="59076"/>
                  <a:pt x="63325" y="58997"/>
                </a:cubicBezTo>
                <a:cubicBezTo>
                  <a:pt x="63719" y="58918"/>
                  <a:pt x="64056" y="59845"/>
                  <a:pt x="64081" y="61075"/>
                </a:cubicBezTo>
                <a:cubicBezTo>
                  <a:pt x="64107" y="62304"/>
                  <a:pt x="63810" y="63343"/>
                  <a:pt x="63416" y="63422"/>
                </a:cubicBezTo>
                <a:cubicBezTo>
                  <a:pt x="63220" y="63461"/>
                  <a:pt x="63037" y="63253"/>
                  <a:pt x="62901" y="62881"/>
                </a:cubicBezTo>
                <a:lnTo>
                  <a:pt x="62878" y="62740"/>
                </a:lnTo>
                <a:lnTo>
                  <a:pt x="60544" y="67329"/>
                </a:lnTo>
                <a:lnTo>
                  <a:pt x="60749" y="68636"/>
                </a:lnTo>
                <a:lnTo>
                  <a:pt x="60715" y="68952"/>
                </a:lnTo>
                <a:lnTo>
                  <a:pt x="63583" y="73146"/>
                </a:lnTo>
                <a:lnTo>
                  <a:pt x="63813" y="72794"/>
                </a:lnTo>
                <a:lnTo>
                  <a:pt x="63286" y="64094"/>
                </a:lnTo>
                <a:cubicBezTo>
                  <a:pt x="63272" y="63869"/>
                  <a:pt x="63323" y="63632"/>
                  <a:pt x="63400" y="63574"/>
                </a:cubicBezTo>
                <a:cubicBezTo>
                  <a:pt x="63482" y="63543"/>
                  <a:pt x="63559" y="63698"/>
                  <a:pt x="63569" y="63952"/>
                </a:cubicBezTo>
                <a:lnTo>
                  <a:pt x="64085" y="72450"/>
                </a:lnTo>
                <a:lnTo>
                  <a:pt x="64573" y="72969"/>
                </a:lnTo>
                <a:cubicBezTo>
                  <a:pt x="64710" y="73344"/>
                  <a:pt x="64801" y="73883"/>
                  <a:pt x="64813" y="74498"/>
                </a:cubicBezTo>
                <a:cubicBezTo>
                  <a:pt x="64839" y="75728"/>
                  <a:pt x="64542" y="76767"/>
                  <a:pt x="64148" y="76845"/>
                </a:cubicBezTo>
                <a:cubicBezTo>
                  <a:pt x="63755" y="76924"/>
                  <a:pt x="63418" y="76012"/>
                  <a:pt x="63393" y="74782"/>
                </a:cubicBezTo>
                <a:lnTo>
                  <a:pt x="63455" y="74206"/>
                </a:lnTo>
                <a:lnTo>
                  <a:pt x="60598" y="70025"/>
                </a:lnTo>
                <a:lnTo>
                  <a:pt x="60574" y="70241"/>
                </a:lnTo>
                <a:cubicBezTo>
                  <a:pt x="60454" y="70665"/>
                  <a:pt x="60281" y="70944"/>
                  <a:pt x="60084" y="70983"/>
                </a:cubicBezTo>
                <a:cubicBezTo>
                  <a:pt x="59691" y="71062"/>
                  <a:pt x="59354" y="70150"/>
                  <a:pt x="59329" y="68920"/>
                </a:cubicBezTo>
                <a:close/>
                <a:moveTo>
                  <a:pt x="57613" y="81404"/>
                </a:moveTo>
                <a:cubicBezTo>
                  <a:pt x="57613" y="79596"/>
                  <a:pt x="58088" y="78130"/>
                  <a:pt x="58664" y="78130"/>
                </a:cubicBezTo>
                <a:cubicBezTo>
                  <a:pt x="59249" y="78130"/>
                  <a:pt x="59720" y="79596"/>
                  <a:pt x="59720" y="81404"/>
                </a:cubicBezTo>
                <a:lnTo>
                  <a:pt x="59693" y="81606"/>
                </a:lnTo>
                <a:lnTo>
                  <a:pt x="62145" y="83629"/>
                </a:lnTo>
                <a:lnTo>
                  <a:pt x="62309" y="82376"/>
                </a:lnTo>
                <a:cubicBezTo>
                  <a:pt x="62552" y="81610"/>
                  <a:pt x="62887" y="81137"/>
                  <a:pt x="63258" y="81137"/>
                </a:cubicBezTo>
                <a:cubicBezTo>
                  <a:pt x="63630" y="81137"/>
                  <a:pt x="63968" y="81610"/>
                  <a:pt x="64212" y="82376"/>
                </a:cubicBezTo>
                <a:lnTo>
                  <a:pt x="64399" y="83246"/>
                </a:lnTo>
                <a:lnTo>
                  <a:pt x="66575" y="80044"/>
                </a:lnTo>
                <a:lnTo>
                  <a:pt x="66524" y="79415"/>
                </a:lnTo>
                <a:cubicBezTo>
                  <a:pt x="66570" y="78459"/>
                  <a:pt x="66850" y="77817"/>
                  <a:pt x="67149" y="77945"/>
                </a:cubicBezTo>
                <a:cubicBezTo>
                  <a:pt x="67453" y="78088"/>
                  <a:pt x="67664" y="78958"/>
                  <a:pt x="67618" y="79886"/>
                </a:cubicBezTo>
                <a:cubicBezTo>
                  <a:pt x="67577" y="80842"/>
                  <a:pt x="67297" y="81498"/>
                  <a:pt x="66993" y="81370"/>
                </a:cubicBezTo>
                <a:lnTo>
                  <a:pt x="66684" y="80803"/>
                </a:lnTo>
                <a:lnTo>
                  <a:pt x="64518" y="83984"/>
                </a:lnTo>
                <a:lnTo>
                  <a:pt x="64607" y="85366"/>
                </a:lnTo>
                <a:cubicBezTo>
                  <a:pt x="64607" y="87106"/>
                  <a:pt x="64267" y="88607"/>
                  <a:pt x="63783" y="89248"/>
                </a:cubicBezTo>
                <a:lnTo>
                  <a:pt x="63695" y="89304"/>
                </a:lnTo>
                <a:lnTo>
                  <a:pt x="63973" y="96345"/>
                </a:lnTo>
                <a:lnTo>
                  <a:pt x="64440" y="96940"/>
                </a:lnTo>
                <a:cubicBezTo>
                  <a:pt x="64568" y="97339"/>
                  <a:pt x="64648" y="97891"/>
                  <a:pt x="64648" y="98507"/>
                </a:cubicBezTo>
                <a:cubicBezTo>
                  <a:pt x="64648" y="99740"/>
                  <a:pt x="64330" y="100732"/>
                  <a:pt x="63936" y="100732"/>
                </a:cubicBezTo>
                <a:cubicBezTo>
                  <a:pt x="63542" y="100732"/>
                  <a:pt x="63224" y="99740"/>
                  <a:pt x="63224" y="98507"/>
                </a:cubicBezTo>
                <a:cubicBezTo>
                  <a:pt x="63224" y="97891"/>
                  <a:pt x="63304" y="97339"/>
                  <a:pt x="63432" y="96940"/>
                </a:cubicBezTo>
                <a:lnTo>
                  <a:pt x="63695" y="96605"/>
                </a:lnTo>
                <a:lnTo>
                  <a:pt x="63412" y="89482"/>
                </a:lnTo>
                <a:lnTo>
                  <a:pt x="63258" y="89580"/>
                </a:lnTo>
                <a:cubicBezTo>
                  <a:pt x="62887" y="89580"/>
                  <a:pt x="62552" y="89107"/>
                  <a:pt x="62309" y="88343"/>
                </a:cubicBezTo>
                <a:lnTo>
                  <a:pt x="62246" y="88049"/>
                </a:lnTo>
                <a:lnTo>
                  <a:pt x="60759" y="91345"/>
                </a:lnTo>
                <a:lnTo>
                  <a:pt x="60868" y="92101"/>
                </a:lnTo>
                <a:cubicBezTo>
                  <a:pt x="60887" y="93216"/>
                  <a:pt x="60612" y="94130"/>
                  <a:pt x="60265" y="94173"/>
                </a:cubicBezTo>
                <a:cubicBezTo>
                  <a:pt x="59908" y="94216"/>
                  <a:pt x="59616" y="93359"/>
                  <a:pt x="59602" y="92273"/>
                </a:cubicBezTo>
                <a:cubicBezTo>
                  <a:pt x="59584" y="91158"/>
                  <a:pt x="59858" y="90244"/>
                  <a:pt x="60210" y="90215"/>
                </a:cubicBezTo>
                <a:lnTo>
                  <a:pt x="60609" y="90663"/>
                </a:lnTo>
                <a:lnTo>
                  <a:pt x="62097" y="87352"/>
                </a:lnTo>
                <a:lnTo>
                  <a:pt x="62022" y="87003"/>
                </a:lnTo>
                <a:cubicBezTo>
                  <a:pt x="61954" y="86499"/>
                  <a:pt x="61917" y="85946"/>
                  <a:pt x="61917" y="85366"/>
                </a:cubicBezTo>
                <a:lnTo>
                  <a:pt x="61993" y="84789"/>
                </a:lnTo>
                <a:lnTo>
                  <a:pt x="59539" y="82767"/>
                </a:lnTo>
                <a:lnTo>
                  <a:pt x="59412" y="83732"/>
                </a:lnTo>
                <a:cubicBezTo>
                  <a:pt x="59221" y="84327"/>
                  <a:pt x="58957" y="84694"/>
                  <a:pt x="58664" y="84694"/>
                </a:cubicBezTo>
                <a:cubicBezTo>
                  <a:pt x="58088" y="84694"/>
                  <a:pt x="57613" y="83227"/>
                  <a:pt x="57613" y="81404"/>
                </a:cubicBezTo>
                <a:close/>
                <a:moveTo>
                  <a:pt x="56092" y="25132"/>
                </a:moveTo>
                <a:cubicBezTo>
                  <a:pt x="56325" y="23475"/>
                  <a:pt x="56949" y="22724"/>
                  <a:pt x="57477" y="23441"/>
                </a:cubicBezTo>
                <a:cubicBezTo>
                  <a:pt x="58013" y="24170"/>
                  <a:pt x="58256" y="26101"/>
                  <a:pt x="58024" y="27758"/>
                </a:cubicBezTo>
                <a:lnTo>
                  <a:pt x="57973" y="27910"/>
                </a:lnTo>
                <a:lnTo>
                  <a:pt x="59688" y="32145"/>
                </a:lnTo>
                <a:lnTo>
                  <a:pt x="59742" y="31903"/>
                </a:lnTo>
                <a:cubicBezTo>
                  <a:pt x="60123" y="30766"/>
                  <a:pt x="60697" y="30383"/>
                  <a:pt x="61206" y="31076"/>
                </a:cubicBezTo>
                <a:cubicBezTo>
                  <a:pt x="61889" y="32004"/>
                  <a:pt x="62200" y="34493"/>
                  <a:pt x="61900" y="36633"/>
                </a:cubicBezTo>
                <a:cubicBezTo>
                  <a:pt x="61602" y="38760"/>
                  <a:pt x="60805" y="39743"/>
                  <a:pt x="60121" y="38814"/>
                </a:cubicBezTo>
                <a:cubicBezTo>
                  <a:pt x="59952" y="38583"/>
                  <a:pt x="59805" y="38255"/>
                  <a:pt x="59686" y="37859"/>
                </a:cubicBezTo>
                <a:lnTo>
                  <a:pt x="59509" y="36981"/>
                </a:lnTo>
                <a:lnTo>
                  <a:pt x="57699" y="38163"/>
                </a:lnTo>
                <a:lnTo>
                  <a:pt x="57702" y="38993"/>
                </a:lnTo>
                <a:cubicBezTo>
                  <a:pt x="57576" y="40037"/>
                  <a:pt x="57207" y="40534"/>
                  <a:pt x="56883" y="40140"/>
                </a:cubicBezTo>
                <a:cubicBezTo>
                  <a:pt x="56551" y="39735"/>
                  <a:pt x="56393" y="38585"/>
                  <a:pt x="56520" y="37572"/>
                </a:cubicBezTo>
                <a:cubicBezTo>
                  <a:pt x="56646" y="36528"/>
                  <a:pt x="57015" y="36032"/>
                  <a:pt x="57341" y="36444"/>
                </a:cubicBezTo>
                <a:lnTo>
                  <a:pt x="57650" y="37352"/>
                </a:lnTo>
                <a:lnTo>
                  <a:pt x="59414" y="36188"/>
                </a:lnTo>
                <a:lnTo>
                  <a:pt x="59434" y="33281"/>
                </a:lnTo>
                <a:lnTo>
                  <a:pt x="59459" y="33167"/>
                </a:lnTo>
                <a:lnTo>
                  <a:pt x="57683" y="28782"/>
                </a:lnTo>
                <a:lnTo>
                  <a:pt x="57442" y="29508"/>
                </a:lnTo>
                <a:cubicBezTo>
                  <a:pt x="57191" y="29815"/>
                  <a:pt x="56902" y="29822"/>
                  <a:pt x="56634" y="29457"/>
                </a:cubicBezTo>
                <a:cubicBezTo>
                  <a:pt x="56106" y="28739"/>
                  <a:pt x="55858" y="26803"/>
                  <a:pt x="56092" y="25132"/>
                </a:cubicBezTo>
                <a:close/>
                <a:moveTo>
                  <a:pt x="53109" y="50230"/>
                </a:moveTo>
                <a:cubicBezTo>
                  <a:pt x="53106" y="49662"/>
                  <a:pt x="53173" y="49092"/>
                  <a:pt x="53311" y="48652"/>
                </a:cubicBezTo>
                <a:cubicBezTo>
                  <a:pt x="53586" y="47772"/>
                  <a:pt x="54035" y="47755"/>
                  <a:pt x="54319" y="48614"/>
                </a:cubicBezTo>
                <a:cubicBezTo>
                  <a:pt x="54460" y="49044"/>
                  <a:pt x="54532" y="49606"/>
                  <a:pt x="54534" y="50171"/>
                </a:cubicBezTo>
                <a:lnTo>
                  <a:pt x="54428" y="50991"/>
                </a:lnTo>
                <a:lnTo>
                  <a:pt x="56289" y="55388"/>
                </a:lnTo>
                <a:lnTo>
                  <a:pt x="56349" y="54915"/>
                </a:lnTo>
                <a:cubicBezTo>
                  <a:pt x="56608" y="54088"/>
                  <a:pt x="56950" y="53670"/>
                  <a:pt x="57295" y="53661"/>
                </a:cubicBezTo>
                <a:lnTo>
                  <a:pt x="57407" y="53726"/>
                </a:lnTo>
                <a:lnTo>
                  <a:pt x="57686" y="48106"/>
                </a:lnTo>
                <a:lnTo>
                  <a:pt x="57436" y="47823"/>
                </a:lnTo>
                <a:cubicBezTo>
                  <a:pt x="57301" y="47455"/>
                  <a:pt x="57229" y="46958"/>
                  <a:pt x="57220" y="46453"/>
                </a:cubicBezTo>
                <a:cubicBezTo>
                  <a:pt x="57210" y="45947"/>
                  <a:pt x="57263" y="45434"/>
                  <a:pt x="57380" y="45031"/>
                </a:cubicBezTo>
                <a:cubicBezTo>
                  <a:pt x="57618" y="44205"/>
                  <a:pt x="58020" y="44150"/>
                  <a:pt x="58279" y="44877"/>
                </a:cubicBezTo>
                <a:cubicBezTo>
                  <a:pt x="58548" y="45613"/>
                  <a:pt x="58567" y="46863"/>
                  <a:pt x="58329" y="47669"/>
                </a:cubicBezTo>
                <a:lnTo>
                  <a:pt x="57947" y="48248"/>
                </a:lnTo>
                <a:lnTo>
                  <a:pt x="57671" y="53878"/>
                </a:lnTo>
                <a:lnTo>
                  <a:pt x="57804" y="53954"/>
                </a:lnTo>
                <a:cubicBezTo>
                  <a:pt x="57967" y="54154"/>
                  <a:pt x="58121" y="54457"/>
                  <a:pt x="58254" y="54861"/>
                </a:cubicBezTo>
                <a:lnTo>
                  <a:pt x="58367" y="55372"/>
                </a:lnTo>
                <a:lnTo>
                  <a:pt x="60510" y="51366"/>
                </a:lnTo>
                <a:lnTo>
                  <a:pt x="60377" y="50408"/>
                </a:lnTo>
                <a:cubicBezTo>
                  <a:pt x="60373" y="49567"/>
                  <a:pt x="60473" y="48722"/>
                  <a:pt x="60677" y="48069"/>
                </a:cubicBezTo>
                <a:cubicBezTo>
                  <a:pt x="61079" y="46783"/>
                  <a:pt x="61748" y="46745"/>
                  <a:pt x="62167" y="48016"/>
                </a:cubicBezTo>
                <a:cubicBezTo>
                  <a:pt x="62583" y="49277"/>
                  <a:pt x="62589" y="51361"/>
                  <a:pt x="62187" y="52647"/>
                </a:cubicBezTo>
                <a:cubicBezTo>
                  <a:pt x="61779" y="53953"/>
                  <a:pt x="61113" y="53981"/>
                  <a:pt x="60697" y="52720"/>
                </a:cubicBezTo>
                <a:lnTo>
                  <a:pt x="60670" y="52520"/>
                </a:lnTo>
                <a:lnTo>
                  <a:pt x="58573" y="56436"/>
                </a:lnTo>
                <a:lnTo>
                  <a:pt x="58668" y="57823"/>
                </a:lnTo>
                <a:cubicBezTo>
                  <a:pt x="58675" y="58898"/>
                  <a:pt x="58550" y="59977"/>
                  <a:pt x="58292" y="60804"/>
                </a:cubicBezTo>
                <a:cubicBezTo>
                  <a:pt x="57772" y="62467"/>
                  <a:pt x="56915" y="62496"/>
                  <a:pt x="56378" y="60868"/>
                </a:cubicBezTo>
                <a:cubicBezTo>
                  <a:pt x="56111" y="60058"/>
                  <a:pt x="55974" y="58986"/>
                  <a:pt x="55968" y="57908"/>
                </a:cubicBezTo>
                <a:lnTo>
                  <a:pt x="56179" y="56252"/>
                </a:lnTo>
                <a:lnTo>
                  <a:pt x="54294" y="51794"/>
                </a:lnTo>
                <a:lnTo>
                  <a:pt x="53831" y="52421"/>
                </a:lnTo>
                <a:cubicBezTo>
                  <a:pt x="53650" y="52430"/>
                  <a:pt x="53468" y="52222"/>
                  <a:pt x="53326" y="51792"/>
                </a:cubicBezTo>
                <a:cubicBezTo>
                  <a:pt x="53184" y="51362"/>
                  <a:pt x="53112" y="50797"/>
                  <a:pt x="53109" y="50230"/>
                </a:cubicBezTo>
                <a:close/>
                <a:moveTo>
                  <a:pt x="51740" y="64090"/>
                </a:moveTo>
                <a:cubicBezTo>
                  <a:pt x="51972" y="62432"/>
                  <a:pt x="52596" y="61681"/>
                  <a:pt x="53124" y="62398"/>
                </a:cubicBezTo>
                <a:cubicBezTo>
                  <a:pt x="53660" y="63128"/>
                  <a:pt x="53903" y="65058"/>
                  <a:pt x="53671" y="66716"/>
                </a:cubicBezTo>
                <a:lnTo>
                  <a:pt x="53621" y="66867"/>
                </a:lnTo>
                <a:lnTo>
                  <a:pt x="55335" y="71102"/>
                </a:lnTo>
                <a:lnTo>
                  <a:pt x="55389" y="70860"/>
                </a:lnTo>
                <a:cubicBezTo>
                  <a:pt x="55771" y="69723"/>
                  <a:pt x="56344" y="69340"/>
                  <a:pt x="56853" y="70033"/>
                </a:cubicBezTo>
                <a:cubicBezTo>
                  <a:pt x="57536" y="70962"/>
                  <a:pt x="57847" y="73450"/>
                  <a:pt x="57547" y="75590"/>
                </a:cubicBezTo>
                <a:cubicBezTo>
                  <a:pt x="57249" y="77718"/>
                  <a:pt x="56452" y="78700"/>
                  <a:pt x="55769" y="77771"/>
                </a:cubicBezTo>
                <a:cubicBezTo>
                  <a:pt x="55599" y="77540"/>
                  <a:pt x="55453" y="77212"/>
                  <a:pt x="55333" y="76816"/>
                </a:cubicBezTo>
                <a:lnTo>
                  <a:pt x="55156" y="75938"/>
                </a:lnTo>
                <a:lnTo>
                  <a:pt x="53346" y="77120"/>
                </a:lnTo>
                <a:lnTo>
                  <a:pt x="53349" y="77950"/>
                </a:lnTo>
                <a:cubicBezTo>
                  <a:pt x="53223" y="78994"/>
                  <a:pt x="52854" y="79491"/>
                  <a:pt x="52530" y="79097"/>
                </a:cubicBezTo>
                <a:cubicBezTo>
                  <a:pt x="52198" y="78692"/>
                  <a:pt x="52040" y="77542"/>
                  <a:pt x="52167" y="76529"/>
                </a:cubicBezTo>
                <a:cubicBezTo>
                  <a:pt x="52293" y="75485"/>
                  <a:pt x="52662" y="74989"/>
                  <a:pt x="52988" y="75401"/>
                </a:cubicBezTo>
                <a:lnTo>
                  <a:pt x="53297" y="76309"/>
                </a:lnTo>
                <a:lnTo>
                  <a:pt x="55061" y="75145"/>
                </a:lnTo>
                <a:lnTo>
                  <a:pt x="55081" y="72238"/>
                </a:lnTo>
                <a:lnTo>
                  <a:pt x="55107" y="72124"/>
                </a:lnTo>
                <a:lnTo>
                  <a:pt x="53330" y="67739"/>
                </a:lnTo>
                <a:lnTo>
                  <a:pt x="53089" y="68465"/>
                </a:lnTo>
                <a:cubicBezTo>
                  <a:pt x="52838" y="68772"/>
                  <a:pt x="52549" y="68779"/>
                  <a:pt x="52281" y="68414"/>
                </a:cubicBezTo>
                <a:cubicBezTo>
                  <a:pt x="51753" y="67696"/>
                  <a:pt x="51506" y="65760"/>
                  <a:pt x="51740" y="64090"/>
                </a:cubicBezTo>
                <a:close/>
                <a:moveTo>
                  <a:pt x="48756" y="89187"/>
                </a:moveTo>
                <a:cubicBezTo>
                  <a:pt x="48753" y="88619"/>
                  <a:pt x="48820" y="88049"/>
                  <a:pt x="48958" y="87609"/>
                </a:cubicBezTo>
                <a:cubicBezTo>
                  <a:pt x="49233" y="86729"/>
                  <a:pt x="49682" y="86712"/>
                  <a:pt x="49966" y="87571"/>
                </a:cubicBezTo>
                <a:cubicBezTo>
                  <a:pt x="50108" y="88001"/>
                  <a:pt x="50179" y="88564"/>
                  <a:pt x="50181" y="89129"/>
                </a:cubicBezTo>
                <a:lnTo>
                  <a:pt x="50075" y="89948"/>
                </a:lnTo>
                <a:lnTo>
                  <a:pt x="51936" y="94346"/>
                </a:lnTo>
                <a:lnTo>
                  <a:pt x="51997" y="93872"/>
                </a:lnTo>
                <a:cubicBezTo>
                  <a:pt x="52255" y="93045"/>
                  <a:pt x="52598" y="92627"/>
                  <a:pt x="52942" y="92618"/>
                </a:cubicBezTo>
                <a:lnTo>
                  <a:pt x="53054" y="92683"/>
                </a:lnTo>
                <a:lnTo>
                  <a:pt x="53333" y="87063"/>
                </a:lnTo>
                <a:lnTo>
                  <a:pt x="53083" y="86780"/>
                </a:lnTo>
                <a:cubicBezTo>
                  <a:pt x="52948" y="86412"/>
                  <a:pt x="52876" y="85915"/>
                  <a:pt x="52867" y="85410"/>
                </a:cubicBezTo>
                <a:cubicBezTo>
                  <a:pt x="52857" y="84905"/>
                  <a:pt x="52911" y="84391"/>
                  <a:pt x="53027" y="83988"/>
                </a:cubicBezTo>
                <a:cubicBezTo>
                  <a:pt x="53266" y="83162"/>
                  <a:pt x="53667" y="83107"/>
                  <a:pt x="53926" y="83834"/>
                </a:cubicBezTo>
                <a:cubicBezTo>
                  <a:pt x="54196" y="84570"/>
                  <a:pt x="54215" y="85820"/>
                  <a:pt x="53976" y="86626"/>
                </a:cubicBezTo>
                <a:lnTo>
                  <a:pt x="53594" y="87206"/>
                </a:lnTo>
                <a:lnTo>
                  <a:pt x="53319" y="92835"/>
                </a:lnTo>
                <a:lnTo>
                  <a:pt x="53451" y="92911"/>
                </a:lnTo>
                <a:cubicBezTo>
                  <a:pt x="53614" y="93111"/>
                  <a:pt x="53768" y="93414"/>
                  <a:pt x="53901" y="93818"/>
                </a:cubicBezTo>
                <a:lnTo>
                  <a:pt x="54014" y="94329"/>
                </a:lnTo>
                <a:lnTo>
                  <a:pt x="56157" y="90323"/>
                </a:lnTo>
                <a:lnTo>
                  <a:pt x="56024" y="89365"/>
                </a:lnTo>
                <a:cubicBezTo>
                  <a:pt x="56021" y="88524"/>
                  <a:pt x="56120" y="87679"/>
                  <a:pt x="56324" y="87026"/>
                </a:cubicBezTo>
                <a:cubicBezTo>
                  <a:pt x="56726" y="85740"/>
                  <a:pt x="57395" y="85702"/>
                  <a:pt x="57814" y="86973"/>
                </a:cubicBezTo>
                <a:cubicBezTo>
                  <a:pt x="58230" y="88234"/>
                  <a:pt x="58236" y="90318"/>
                  <a:pt x="57835" y="91604"/>
                </a:cubicBezTo>
                <a:cubicBezTo>
                  <a:pt x="57427" y="92910"/>
                  <a:pt x="56761" y="92938"/>
                  <a:pt x="56345" y="91677"/>
                </a:cubicBezTo>
                <a:lnTo>
                  <a:pt x="56317" y="91477"/>
                </a:lnTo>
                <a:lnTo>
                  <a:pt x="54220" y="95393"/>
                </a:lnTo>
                <a:lnTo>
                  <a:pt x="54315" y="96780"/>
                </a:lnTo>
                <a:cubicBezTo>
                  <a:pt x="54322" y="97855"/>
                  <a:pt x="54198" y="98934"/>
                  <a:pt x="53939" y="99761"/>
                </a:cubicBezTo>
                <a:cubicBezTo>
                  <a:pt x="53419" y="101424"/>
                  <a:pt x="52562" y="101453"/>
                  <a:pt x="52025" y="99825"/>
                </a:cubicBezTo>
                <a:cubicBezTo>
                  <a:pt x="51758" y="99015"/>
                  <a:pt x="51621" y="97943"/>
                  <a:pt x="51616" y="96865"/>
                </a:cubicBezTo>
                <a:lnTo>
                  <a:pt x="51826" y="95209"/>
                </a:lnTo>
                <a:lnTo>
                  <a:pt x="49941" y="90751"/>
                </a:lnTo>
                <a:lnTo>
                  <a:pt x="49479" y="91378"/>
                </a:lnTo>
                <a:cubicBezTo>
                  <a:pt x="49297" y="91387"/>
                  <a:pt x="49115" y="91179"/>
                  <a:pt x="48973" y="90749"/>
                </a:cubicBezTo>
                <a:cubicBezTo>
                  <a:pt x="48831" y="90319"/>
                  <a:pt x="48759" y="89754"/>
                  <a:pt x="48756" y="89187"/>
                </a:cubicBezTo>
                <a:close/>
                <a:moveTo>
                  <a:pt x="48515" y="36510"/>
                </a:moveTo>
                <a:cubicBezTo>
                  <a:pt x="48515" y="35282"/>
                  <a:pt x="48833" y="34293"/>
                  <a:pt x="49229" y="34293"/>
                </a:cubicBezTo>
                <a:cubicBezTo>
                  <a:pt x="49427" y="34293"/>
                  <a:pt x="49604" y="34540"/>
                  <a:pt x="49732" y="34941"/>
                </a:cubicBezTo>
                <a:lnTo>
                  <a:pt x="49840" y="35759"/>
                </a:lnTo>
                <a:lnTo>
                  <a:pt x="52127" y="34880"/>
                </a:lnTo>
                <a:lnTo>
                  <a:pt x="52095" y="34397"/>
                </a:lnTo>
                <a:cubicBezTo>
                  <a:pt x="52095" y="33244"/>
                  <a:pt x="52247" y="32200"/>
                  <a:pt x="52492" y="31444"/>
                </a:cubicBezTo>
                <a:lnTo>
                  <a:pt x="52587" y="31247"/>
                </a:lnTo>
                <a:lnTo>
                  <a:pt x="51529" y="26613"/>
                </a:lnTo>
                <a:lnTo>
                  <a:pt x="51286" y="26955"/>
                </a:lnTo>
                <a:cubicBezTo>
                  <a:pt x="50928" y="27012"/>
                  <a:pt x="50634" y="26157"/>
                  <a:pt x="50621" y="25075"/>
                </a:cubicBezTo>
                <a:cubicBezTo>
                  <a:pt x="50607" y="23965"/>
                  <a:pt x="50882" y="23054"/>
                  <a:pt x="51231" y="23011"/>
                </a:cubicBezTo>
                <a:cubicBezTo>
                  <a:pt x="51588" y="22954"/>
                  <a:pt x="51882" y="23808"/>
                  <a:pt x="51891" y="24905"/>
                </a:cubicBezTo>
                <a:lnTo>
                  <a:pt x="51748" y="26149"/>
                </a:lnTo>
                <a:lnTo>
                  <a:pt x="52810" y="30782"/>
                </a:lnTo>
                <a:lnTo>
                  <a:pt x="52922" y="30549"/>
                </a:lnTo>
                <a:cubicBezTo>
                  <a:pt x="53084" y="30338"/>
                  <a:pt x="53262" y="30221"/>
                  <a:pt x="53448" y="30221"/>
                </a:cubicBezTo>
                <a:lnTo>
                  <a:pt x="53643" y="30342"/>
                </a:lnTo>
                <a:lnTo>
                  <a:pt x="54264" y="23029"/>
                </a:lnTo>
                <a:lnTo>
                  <a:pt x="53973" y="22417"/>
                </a:lnTo>
                <a:cubicBezTo>
                  <a:pt x="53782" y="21823"/>
                  <a:pt x="53664" y="21000"/>
                  <a:pt x="53664" y="20089"/>
                </a:cubicBezTo>
                <a:cubicBezTo>
                  <a:pt x="53664" y="18295"/>
                  <a:pt x="54135" y="16814"/>
                  <a:pt x="54720" y="16814"/>
                </a:cubicBezTo>
                <a:cubicBezTo>
                  <a:pt x="55300" y="16814"/>
                  <a:pt x="55771" y="18295"/>
                  <a:pt x="55771" y="20089"/>
                </a:cubicBezTo>
                <a:cubicBezTo>
                  <a:pt x="55771" y="21912"/>
                  <a:pt x="55300" y="23378"/>
                  <a:pt x="54720" y="23378"/>
                </a:cubicBezTo>
                <a:lnTo>
                  <a:pt x="54652" y="23335"/>
                </a:lnTo>
                <a:lnTo>
                  <a:pt x="54029" y="30658"/>
                </a:lnTo>
                <a:lnTo>
                  <a:pt x="54408" y="31444"/>
                </a:lnTo>
                <a:cubicBezTo>
                  <a:pt x="54654" y="32199"/>
                  <a:pt x="54805" y="33244"/>
                  <a:pt x="54806" y="34397"/>
                </a:cubicBezTo>
                <a:cubicBezTo>
                  <a:pt x="54806" y="35558"/>
                  <a:pt x="54653" y="36609"/>
                  <a:pt x="54408" y="37370"/>
                </a:cubicBezTo>
                <a:lnTo>
                  <a:pt x="54129" y="37954"/>
                </a:lnTo>
                <a:lnTo>
                  <a:pt x="55156" y="44731"/>
                </a:lnTo>
                <a:lnTo>
                  <a:pt x="55358" y="44571"/>
                </a:lnTo>
                <a:cubicBezTo>
                  <a:pt x="55665" y="44714"/>
                  <a:pt x="55871" y="45588"/>
                  <a:pt x="55830" y="46520"/>
                </a:cubicBezTo>
                <a:cubicBezTo>
                  <a:pt x="55784" y="47465"/>
                  <a:pt x="55505" y="48124"/>
                  <a:pt x="55207" y="47981"/>
                </a:cubicBezTo>
                <a:cubicBezTo>
                  <a:pt x="54900" y="47852"/>
                  <a:pt x="54689" y="46978"/>
                  <a:pt x="54731" y="46032"/>
                </a:cubicBezTo>
                <a:lnTo>
                  <a:pt x="54913" y="45069"/>
                </a:lnTo>
                <a:lnTo>
                  <a:pt x="53892" y="38324"/>
                </a:lnTo>
                <a:lnTo>
                  <a:pt x="53448" y="38602"/>
                </a:lnTo>
                <a:cubicBezTo>
                  <a:pt x="52889" y="38602"/>
                  <a:pt x="52408" y="37543"/>
                  <a:pt x="52202" y="36034"/>
                </a:cubicBezTo>
                <a:lnTo>
                  <a:pt x="52184" y="35760"/>
                </a:lnTo>
                <a:lnTo>
                  <a:pt x="49923" y="36626"/>
                </a:lnTo>
                <a:lnTo>
                  <a:pt x="49732" y="38079"/>
                </a:lnTo>
                <a:cubicBezTo>
                  <a:pt x="49604" y="38480"/>
                  <a:pt x="49427" y="38727"/>
                  <a:pt x="49229" y="38727"/>
                </a:cubicBezTo>
                <a:cubicBezTo>
                  <a:pt x="48833" y="38727"/>
                  <a:pt x="48515" y="37739"/>
                  <a:pt x="48515" y="36510"/>
                </a:cubicBezTo>
                <a:close/>
                <a:moveTo>
                  <a:pt x="44162" y="75467"/>
                </a:moveTo>
                <a:cubicBezTo>
                  <a:pt x="44162" y="74239"/>
                  <a:pt x="44481" y="73250"/>
                  <a:pt x="44876" y="73250"/>
                </a:cubicBezTo>
                <a:cubicBezTo>
                  <a:pt x="45074" y="73250"/>
                  <a:pt x="45251" y="73497"/>
                  <a:pt x="45379" y="73898"/>
                </a:cubicBezTo>
                <a:lnTo>
                  <a:pt x="45487" y="74716"/>
                </a:lnTo>
                <a:lnTo>
                  <a:pt x="47774" y="73837"/>
                </a:lnTo>
                <a:lnTo>
                  <a:pt x="47742" y="73354"/>
                </a:lnTo>
                <a:cubicBezTo>
                  <a:pt x="47742" y="72201"/>
                  <a:pt x="47894" y="71156"/>
                  <a:pt x="48139" y="70401"/>
                </a:cubicBezTo>
                <a:lnTo>
                  <a:pt x="48234" y="70204"/>
                </a:lnTo>
                <a:lnTo>
                  <a:pt x="47176" y="65570"/>
                </a:lnTo>
                <a:lnTo>
                  <a:pt x="46933" y="65912"/>
                </a:lnTo>
                <a:cubicBezTo>
                  <a:pt x="46575" y="65969"/>
                  <a:pt x="46281" y="65114"/>
                  <a:pt x="46268" y="64032"/>
                </a:cubicBezTo>
                <a:cubicBezTo>
                  <a:pt x="46254" y="62922"/>
                  <a:pt x="46529" y="62011"/>
                  <a:pt x="46878" y="61968"/>
                </a:cubicBezTo>
                <a:cubicBezTo>
                  <a:pt x="47236" y="61911"/>
                  <a:pt x="47529" y="62765"/>
                  <a:pt x="47538" y="63861"/>
                </a:cubicBezTo>
                <a:lnTo>
                  <a:pt x="47395" y="65106"/>
                </a:lnTo>
                <a:lnTo>
                  <a:pt x="48458" y="69739"/>
                </a:lnTo>
                <a:lnTo>
                  <a:pt x="48570" y="69506"/>
                </a:lnTo>
                <a:cubicBezTo>
                  <a:pt x="48731" y="69295"/>
                  <a:pt x="48909" y="69178"/>
                  <a:pt x="49095" y="69178"/>
                </a:cubicBezTo>
                <a:lnTo>
                  <a:pt x="49290" y="69299"/>
                </a:lnTo>
                <a:lnTo>
                  <a:pt x="49911" y="61986"/>
                </a:lnTo>
                <a:lnTo>
                  <a:pt x="49620" y="61374"/>
                </a:lnTo>
                <a:cubicBezTo>
                  <a:pt x="49429" y="60780"/>
                  <a:pt x="49311" y="59957"/>
                  <a:pt x="49311" y="59046"/>
                </a:cubicBezTo>
                <a:cubicBezTo>
                  <a:pt x="49311" y="57252"/>
                  <a:pt x="49782" y="55771"/>
                  <a:pt x="50367" y="55771"/>
                </a:cubicBezTo>
                <a:cubicBezTo>
                  <a:pt x="50947" y="55771"/>
                  <a:pt x="51418" y="57252"/>
                  <a:pt x="51418" y="59046"/>
                </a:cubicBezTo>
                <a:cubicBezTo>
                  <a:pt x="51418" y="60869"/>
                  <a:pt x="50947" y="62335"/>
                  <a:pt x="50367" y="62335"/>
                </a:cubicBezTo>
                <a:lnTo>
                  <a:pt x="50299" y="62292"/>
                </a:lnTo>
                <a:lnTo>
                  <a:pt x="49676" y="69615"/>
                </a:lnTo>
                <a:lnTo>
                  <a:pt x="50055" y="70401"/>
                </a:lnTo>
                <a:cubicBezTo>
                  <a:pt x="50301" y="71156"/>
                  <a:pt x="50453" y="72201"/>
                  <a:pt x="50453" y="73354"/>
                </a:cubicBezTo>
                <a:cubicBezTo>
                  <a:pt x="50453" y="74515"/>
                  <a:pt x="50301" y="75566"/>
                  <a:pt x="50055" y="76327"/>
                </a:cubicBezTo>
                <a:lnTo>
                  <a:pt x="49776" y="76911"/>
                </a:lnTo>
                <a:lnTo>
                  <a:pt x="50804" y="83688"/>
                </a:lnTo>
                <a:lnTo>
                  <a:pt x="51006" y="83528"/>
                </a:lnTo>
                <a:cubicBezTo>
                  <a:pt x="51313" y="83671"/>
                  <a:pt x="51519" y="84545"/>
                  <a:pt x="51478" y="85477"/>
                </a:cubicBezTo>
                <a:cubicBezTo>
                  <a:pt x="51432" y="86422"/>
                  <a:pt x="51152" y="87081"/>
                  <a:pt x="50854" y="86938"/>
                </a:cubicBezTo>
                <a:cubicBezTo>
                  <a:pt x="50548" y="86809"/>
                  <a:pt x="50337" y="85935"/>
                  <a:pt x="50378" y="84990"/>
                </a:cubicBezTo>
                <a:lnTo>
                  <a:pt x="50560" y="84026"/>
                </a:lnTo>
                <a:lnTo>
                  <a:pt x="49539" y="77281"/>
                </a:lnTo>
                <a:lnTo>
                  <a:pt x="49095" y="77559"/>
                </a:lnTo>
                <a:cubicBezTo>
                  <a:pt x="48536" y="77559"/>
                  <a:pt x="48055" y="76500"/>
                  <a:pt x="47849" y="74991"/>
                </a:cubicBezTo>
                <a:lnTo>
                  <a:pt x="47831" y="74716"/>
                </a:lnTo>
                <a:lnTo>
                  <a:pt x="45570" y="75583"/>
                </a:lnTo>
                <a:lnTo>
                  <a:pt x="45379" y="77036"/>
                </a:lnTo>
                <a:cubicBezTo>
                  <a:pt x="45251" y="77437"/>
                  <a:pt x="45074" y="77684"/>
                  <a:pt x="44876" y="77684"/>
                </a:cubicBezTo>
                <a:cubicBezTo>
                  <a:pt x="44481" y="77684"/>
                  <a:pt x="44162" y="76696"/>
                  <a:pt x="44162" y="75467"/>
                </a:cubicBezTo>
                <a:close/>
                <a:moveTo>
                  <a:pt x="43858" y="40830"/>
                </a:moveTo>
                <a:cubicBezTo>
                  <a:pt x="43858" y="39597"/>
                  <a:pt x="44176" y="38620"/>
                  <a:pt x="44570" y="38620"/>
                </a:cubicBezTo>
                <a:cubicBezTo>
                  <a:pt x="44964" y="38620"/>
                  <a:pt x="45282" y="39597"/>
                  <a:pt x="45282" y="40830"/>
                </a:cubicBezTo>
                <a:lnTo>
                  <a:pt x="45207" y="41392"/>
                </a:lnTo>
                <a:lnTo>
                  <a:pt x="47973" y="46135"/>
                </a:lnTo>
                <a:lnTo>
                  <a:pt x="48001" y="45923"/>
                </a:lnTo>
                <a:cubicBezTo>
                  <a:pt x="48130" y="45525"/>
                  <a:pt x="48308" y="45281"/>
                  <a:pt x="48505" y="45281"/>
                </a:cubicBezTo>
                <a:cubicBezTo>
                  <a:pt x="48900" y="45281"/>
                  <a:pt x="49217" y="46258"/>
                  <a:pt x="49217" y="47490"/>
                </a:cubicBezTo>
                <a:cubicBezTo>
                  <a:pt x="49217" y="48723"/>
                  <a:pt x="48900" y="49715"/>
                  <a:pt x="48505" y="49715"/>
                </a:cubicBezTo>
                <a:lnTo>
                  <a:pt x="48337" y="49497"/>
                </a:lnTo>
                <a:lnTo>
                  <a:pt x="45687" y="53999"/>
                </a:lnTo>
                <a:lnTo>
                  <a:pt x="45736" y="54372"/>
                </a:lnTo>
                <a:cubicBezTo>
                  <a:pt x="45736" y="55604"/>
                  <a:pt x="45419" y="56596"/>
                  <a:pt x="45024" y="56596"/>
                </a:cubicBezTo>
                <a:cubicBezTo>
                  <a:pt x="44630" y="56596"/>
                  <a:pt x="44313" y="55604"/>
                  <a:pt x="44313" y="54372"/>
                </a:cubicBezTo>
                <a:cubicBezTo>
                  <a:pt x="44313" y="53139"/>
                  <a:pt x="44630" y="52162"/>
                  <a:pt x="45024" y="52162"/>
                </a:cubicBezTo>
                <a:cubicBezTo>
                  <a:pt x="45222" y="52162"/>
                  <a:pt x="45400" y="52406"/>
                  <a:pt x="45528" y="52805"/>
                </a:cubicBezTo>
                <a:lnTo>
                  <a:pt x="45548" y="52950"/>
                </a:lnTo>
                <a:lnTo>
                  <a:pt x="47971" y="48836"/>
                </a:lnTo>
                <a:lnTo>
                  <a:pt x="47793" y="47490"/>
                </a:lnTo>
                <a:lnTo>
                  <a:pt x="47834" y="47182"/>
                </a:lnTo>
                <a:lnTo>
                  <a:pt x="45058" y="42425"/>
                </a:lnTo>
                <a:lnTo>
                  <a:pt x="44821" y="42730"/>
                </a:lnTo>
                <a:lnTo>
                  <a:pt x="45168" y="51517"/>
                </a:lnTo>
                <a:cubicBezTo>
                  <a:pt x="45178" y="51744"/>
                  <a:pt x="45122" y="51971"/>
                  <a:pt x="45044" y="52014"/>
                </a:cubicBezTo>
                <a:cubicBezTo>
                  <a:pt x="44961" y="52028"/>
                  <a:pt x="44888" y="51858"/>
                  <a:pt x="44883" y="51602"/>
                </a:cubicBezTo>
                <a:lnTo>
                  <a:pt x="44543" y="43019"/>
                </a:lnTo>
                <a:lnTo>
                  <a:pt x="44066" y="42404"/>
                </a:lnTo>
                <a:cubicBezTo>
                  <a:pt x="43938" y="42002"/>
                  <a:pt x="43858" y="41446"/>
                  <a:pt x="43858" y="40830"/>
                </a:cubicBezTo>
                <a:close/>
                <a:moveTo>
                  <a:pt x="42266" y="18770"/>
                </a:moveTo>
                <a:cubicBezTo>
                  <a:pt x="42613" y="16717"/>
                  <a:pt x="43432" y="15919"/>
                  <a:pt x="44091" y="17002"/>
                </a:cubicBezTo>
                <a:cubicBezTo>
                  <a:pt x="44255" y="17271"/>
                  <a:pt x="44393" y="17632"/>
                  <a:pt x="44503" y="18054"/>
                </a:cubicBezTo>
                <a:lnTo>
                  <a:pt x="44659" y="18970"/>
                </a:lnTo>
                <a:lnTo>
                  <a:pt x="46492" y="18205"/>
                </a:lnTo>
                <a:lnTo>
                  <a:pt x="46508" y="17377"/>
                </a:lnTo>
                <a:cubicBezTo>
                  <a:pt x="46659" y="16364"/>
                  <a:pt x="47038" y="15954"/>
                  <a:pt x="47352" y="16420"/>
                </a:cubicBezTo>
                <a:cubicBezTo>
                  <a:pt x="47674" y="16900"/>
                  <a:pt x="47804" y="18084"/>
                  <a:pt x="47654" y="19064"/>
                </a:cubicBezTo>
                <a:cubicBezTo>
                  <a:pt x="47503" y="20077"/>
                  <a:pt x="47124" y="20487"/>
                  <a:pt x="46808" y="20001"/>
                </a:cubicBezTo>
                <a:lnTo>
                  <a:pt x="46521" y="19026"/>
                </a:lnTo>
                <a:lnTo>
                  <a:pt x="44735" y="19783"/>
                </a:lnTo>
                <a:lnTo>
                  <a:pt x="44646" y="22678"/>
                </a:lnTo>
                <a:lnTo>
                  <a:pt x="44618" y="22785"/>
                </a:lnTo>
                <a:lnTo>
                  <a:pt x="46286" y="27564"/>
                </a:lnTo>
                <a:lnTo>
                  <a:pt x="46544" y="26896"/>
                </a:lnTo>
                <a:cubicBezTo>
                  <a:pt x="46802" y="26647"/>
                  <a:pt x="47090" y="26707"/>
                  <a:pt x="47349" y="27131"/>
                </a:cubicBezTo>
                <a:cubicBezTo>
                  <a:pt x="47858" y="27968"/>
                  <a:pt x="48059" y="29956"/>
                  <a:pt x="47786" y="31568"/>
                </a:cubicBezTo>
                <a:cubicBezTo>
                  <a:pt x="47516" y="33168"/>
                  <a:pt x="46876" y="33775"/>
                  <a:pt x="46366" y="32938"/>
                </a:cubicBezTo>
                <a:cubicBezTo>
                  <a:pt x="45849" y="32088"/>
                  <a:pt x="45652" y="30107"/>
                  <a:pt x="45922" y="28507"/>
                </a:cubicBezTo>
                <a:lnTo>
                  <a:pt x="45976" y="28368"/>
                </a:lnTo>
                <a:lnTo>
                  <a:pt x="44366" y="23752"/>
                </a:lnTo>
                <a:lnTo>
                  <a:pt x="44307" y="23981"/>
                </a:lnTo>
                <a:cubicBezTo>
                  <a:pt x="43899" y="25028"/>
                  <a:pt x="43319" y="25278"/>
                  <a:pt x="42827" y="24471"/>
                </a:cubicBezTo>
                <a:cubicBezTo>
                  <a:pt x="42168" y="23389"/>
                  <a:pt x="41916" y="20835"/>
                  <a:pt x="42266" y="18770"/>
                </a:cubicBezTo>
                <a:close/>
                <a:moveTo>
                  <a:pt x="39505" y="79787"/>
                </a:moveTo>
                <a:cubicBezTo>
                  <a:pt x="39505" y="78554"/>
                  <a:pt x="39823" y="77577"/>
                  <a:pt x="40217" y="77577"/>
                </a:cubicBezTo>
                <a:cubicBezTo>
                  <a:pt x="40612" y="77577"/>
                  <a:pt x="40929" y="78554"/>
                  <a:pt x="40929" y="79787"/>
                </a:cubicBezTo>
                <a:lnTo>
                  <a:pt x="40855" y="80349"/>
                </a:lnTo>
                <a:lnTo>
                  <a:pt x="43620" y="85092"/>
                </a:lnTo>
                <a:lnTo>
                  <a:pt x="43649" y="84880"/>
                </a:lnTo>
                <a:cubicBezTo>
                  <a:pt x="43777" y="84482"/>
                  <a:pt x="43955" y="84238"/>
                  <a:pt x="44152" y="84238"/>
                </a:cubicBezTo>
                <a:cubicBezTo>
                  <a:pt x="44547" y="84238"/>
                  <a:pt x="44864" y="85215"/>
                  <a:pt x="44864" y="86447"/>
                </a:cubicBezTo>
                <a:cubicBezTo>
                  <a:pt x="44864" y="87680"/>
                  <a:pt x="44547" y="88672"/>
                  <a:pt x="44152" y="88672"/>
                </a:cubicBezTo>
                <a:lnTo>
                  <a:pt x="43984" y="88454"/>
                </a:lnTo>
                <a:lnTo>
                  <a:pt x="41334" y="92956"/>
                </a:lnTo>
                <a:lnTo>
                  <a:pt x="41383" y="93329"/>
                </a:lnTo>
                <a:cubicBezTo>
                  <a:pt x="41383" y="94561"/>
                  <a:pt x="41066" y="95553"/>
                  <a:pt x="40672" y="95553"/>
                </a:cubicBezTo>
                <a:cubicBezTo>
                  <a:pt x="40277" y="95553"/>
                  <a:pt x="39960" y="94561"/>
                  <a:pt x="39960" y="93329"/>
                </a:cubicBezTo>
                <a:cubicBezTo>
                  <a:pt x="39960" y="92096"/>
                  <a:pt x="40277" y="91119"/>
                  <a:pt x="40672" y="91119"/>
                </a:cubicBezTo>
                <a:cubicBezTo>
                  <a:pt x="40869" y="91119"/>
                  <a:pt x="41047" y="91363"/>
                  <a:pt x="41175" y="91762"/>
                </a:cubicBezTo>
                <a:lnTo>
                  <a:pt x="41195" y="91907"/>
                </a:lnTo>
                <a:lnTo>
                  <a:pt x="43618" y="87793"/>
                </a:lnTo>
                <a:lnTo>
                  <a:pt x="43441" y="86447"/>
                </a:lnTo>
                <a:lnTo>
                  <a:pt x="43482" y="86139"/>
                </a:lnTo>
                <a:lnTo>
                  <a:pt x="40705" y="81382"/>
                </a:lnTo>
                <a:lnTo>
                  <a:pt x="40468" y="81687"/>
                </a:lnTo>
                <a:lnTo>
                  <a:pt x="40815" y="90474"/>
                </a:lnTo>
                <a:cubicBezTo>
                  <a:pt x="40825" y="90701"/>
                  <a:pt x="40769" y="90928"/>
                  <a:pt x="40691" y="90971"/>
                </a:cubicBezTo>
                <a:cubicBezTo>
                  <a:pt x="40608" y="90985"/>
                  <a:pt x="40535" y="90815"/>
                  <a:pt x="40530" y="90560"/>
                </a:cubicBezTo>
                <a:lnTo>
                  <a:pt x="40190" y="81976"/>
                </a:lnTo>
                <a:lnTo>
                  <a:pt x="39713" y="81361"/>
                </a:lnTo>
                <a:cubicBezTo>
                  <a:pt x="39585" y="80959"/>
                  <a:pt x="39505" y="80403"/>
                  <a:pt x="39505" y="79787"/>
                </a:cubicBezTo>
                <a:close/>
                <a:moveTo>
                  <a:pt x="37913" y="57727"/>
                </a:moveTo>
                <a:cubicBezTo>
                  <a:pt x="38260" y="55674"/>
                  <a:pt x="39079" y="54876"/>
                  <a:pt x="39738" y="55959"/>
                </a:cubicBezTo>
                <a:cubicBezTo>
                  <a:pt x="39902" y="56228"/>
                  <a:pt x="40040" y="56589"/>
                  <a:pt x="40150" y="57011"/>
                </a:cubicBezTo>
                <a:lnTo>
                  <a:pt x="40306" y="57927"/>
                </a:lnTo>
                <a:lnTo>
                  <a:pt x="42139" y="57162"/>
                </a:lnTo>
                <a:lnTo>
                  <a:pt x="42155" y="56334"/>
                </a:lnTo>
                <a:cubicBezTo>
                  <a:pt x="42306" y="55321"/>
                  <a:pt x="42685" y="54911"/>
                  <a:pt x="42999" y="55377"/>
                </a:cubicBezTo>
                <a:cubicBezTo>
                  <a:pt x="43321" y="55857"/>
                  <a:pt x="43451" y="57041"/>
                  <a:pt x="43301" y="58021"/>
                </a:cubicBezTo>
                <a:cubicBezTo>
                  <a:pt x="43150" y="59034"/>
                  <a:pt x="42771" y="59444"/>
                  <a:pt x="42455" y="58958"/>
                </a:cubicBezTo>
                <a:lnTo>
                  <a:pt x="42169" y="57983"/>
                </a:lnTo>
                <a:lnTo>
                  <a:pt x="40382" y="58740"/>
                </a:lnTo>
                <a:lnTo>
                  <a:pt x="40293" y="61635"/>
                </a:lnTo>
                <a:lnTo>
                  <a:pt x="40265" y="61742"/>
                </a:lnTo>
                <a:lnTo>
                  <a:pt x="41933" y="66521"/>
                </a:lnTo>
                <a:lnTo>
                  <a:pt x="42191" y="65853"/>
                </a:lnTo>
                <a:cubicBezTo>
                  <a:pt x="42449" y="65604"/>
                  <a:pt x="42737" y="65664"/>
                  <a:pt x="42996" y="66088"/>
                </a:cubicBezTo>
                <a:cubicBezTo>
                  <a:pt x="43505" y="66925"/>
                  <a:pt x="43706" y="68913"/>
                  <a:pt x="43434" y="70525"/>
                </a:cubicBezTo>
                <a:cubicBezTo>
                  <a:pt x="43163" y="72125"/>
                  <a:pt x="42523" y="72732"/>
                  <a:pt x="42013" y="71895"/>
                </a:cubicBezTo>
                <a:cubicBezTo>
                  <a:pt x="41496" y="71045"/>
                  <a:pt x="41299" y="69064"/>
                  <a:pt x="41569" y="67464"/>
                </a:cubicBezTo>
                <a:lnTo>
                  <a:pt x="41623" y="67325"/>
                </a:lnTo>
                <a:lnTo>
                  <a:pt x="40013" y="62709"/>
                </a:lnTo>
                <a:lnTo>
                  <a:pt x="39954" y="62938"/>
                </a:lnTo>
                <a:cubicBezTo>
                  <a:pt x="39546" y="63985"/>
                  <a:pt x="38966" y="64235"/>
                  <a:pt x="38474" y="63428"/>
                </a:cubicBezTo>
                <a:cubicBezTo>
                  <a:pt x="37815" y="62346"/>
                  <a:pt x="37563" y="59792"/>
                  <a:pt x="37913" y="57727"/>
                </a:cubicBezTo>
                <a:close/>
                <a:moveTo>
                  <a:pt x="35202" y="19898"/>
                </a:moveTo>
                <a:cubicBezTo>
                  <a:pt x="35177" y="18668"/>
                  <a:pt x="35473" y="17615"/>
                  <a:pt x="35867" y="17536"/>
                </a:cubicBezTo>
                <a:lnTo>
                  <a:pt x="36039" y="17719"/>
                </a:lnTo>
                <a:lnTo>
                  <a:pt x="38591" y="12698"/>
                </a:lnTo>
                <a:lnTo>
                  <a:pt x="38534" y="12336"/>
                </a:lnTo>
                <a:cubicBezTo>
                  <a:pt x="38509" y="11106"/>
                  <a:pt x="38805" y="10054"/>
                  <a:pt x="39199" y="9975"/>
                </a:cubicBezTo>
                <a:cubicBezTo>
                  <a:pt x="39592" y="9896"/>
                  <a:pt x="39929" y="10823"/>
                  <a:pt x="39955" y="12052"/>
                </a:cubicBezTo>
                <a:cubicBezTo>
                  <a:pt x="39980" y="13282"/>
                  <a:pt x="39683" y="14321"/>
                  <a:pt x="39290" y="14400"/>
                </a:cubicBezTo>
                <a:cubicBezTo>
                  <a:pt x="39093" y="14439"/>
                  <a:pt x="38910" y="14231"/>
                  <a:pt x="38774" y="13859"/>
                </a:cubicBezTo>
                <a:lnTo>
                  <a:pt x="38752" y="13717"/>
                </a:lnTo>
                <a:lnTo>
                  <a:pt x="36417" y="18307"/>
                </a:lnTo>
                <a:lnTo>
                  <a:pt x="36623" y="19614"/>
                </a:lnTo>
                <a:lnTo>
                  <a:pt x="36588" y="19930"/>
                </a:lnTo>
                <a:lnTo>
                  <a:pt x="39457" y="24124"/>
                </a:lnTo>
                <a:lnTo>
                  <a:pt x="39687" y="23772"/>
                </a:lnTo>
                <a:lnTo>
                  <a:pt x="39159" y="15072"/>
                </a:lnTo>
                <a:cubicBezTo>
                  <a:pt x="39146" y="14847"/>
                  <a:pt x="39196" y="14610"/>
                  <a:pt x="39273" y="14551"/>
                </a:cubicBezTo>
                <a:cubicBezTo>
                  <a:pt x="39356" y="14521"/>
                  <a:pt x="39433" y="14676"/>
                  <a:pt x="39442" y="14930"/>
                </a:cubicBezTo>
                <a:lnTo>
                  <a:pt x="39958" y="23428"/>
                </a:lnTo>
                <a:lnTo>
                  <a:pt x="40447" y="23946"/>
                </a:lnTo>
                <a:cubicBezTo>
                  <a:pt x="40583" y="24322"/>
                  <a:pt x="40674" y="24861"/>
                  <a:pt x="40686" y="25476"/>
                </a:cubicBezTo>
                <a:cubicBezTo>
                  <a:pt x="40712" y="26706"/>
                  <a:pt x="40415" y="27745"/>
                  <a:pt x="40022" y="27823"/>
                </a:cubicBezTo>
                <a:cubicBezTo>
                  <a:pt x="39628" y="27902"/>
                  <a:pt x="39291" y="26990"/>
                  <a:pt x="39266" y="25760"/>
                </a:cubicBezTo>
                <a:lnTo>
                  <a:pt x="39329" y="25184"/>
                </a:lnTo>
                <a:lnTo>
                  <a:pt x="36471" y="21003"/>
                </a:lnTo>
                <a:lnTo>
                  <a:pt x="36447" y="21219"/>
                </a:lnTo>
                <a:cubicBezTo>
                  <a:pt x="36327" y="21642"/>
                  <a:pt x="36154" y="21922"/>
                  <a:pt x="35958" y="21961"/>
                </a:cubicBezTo>
                <a:cubicBezTo>
                  <a:pt x="35564" y="22040"/>
                  <a:pt x="35227" y="21128"/>
                  <a:pt x="35202" y="19898"/>
                </a:cubicBezTo>
                <a:close/>
                <a:moveTo>
                  <a:pt x="33486" y="32382"/>
                </a:moveTo>
                <a:cubicBezTo>
                  <a:pt x="33486" y="30574"/>
                  <a:pt x="33961" y="29107"/>
                  <a:pt x="34537" y="29108"/>
                </a:cubicBezTo>
                <a:cubicBezTo>
                  <a:pt x="35123" y="29108"/>
                  <a:pt x="35593" y="30574"/>
                  <a:pt x="35593" y="32382"/>
                </a:cubicBezTo>
                <a:lnTo>
                  <a:pt x="35567" y="32584"/>
                </a:lnTo>
                <a:lnTo>
                  <a:pt x="38018" y="34606"/>
                </a:lnTo>
                <a:lnTo>
                  <a:pt x="38183" y="33353"/>
                </a:lnTo>
                <a:cubicBezTo>
                  <a:pt x="38425" y="32588"/>
                  <a:pt x="38760" y="32115"/>
                  <a:pt x="39131" y="32115"/>
                </a:cubicBezTo>
                <a:cubicBezTo>
                  <a:pt x="39504" y="32115"/>
                  <a:pt x="39841" y="32588"/>
                  <a:pt x="40085" y="33353"/>
                </a:cubicBezTo>
                <a:lnTo>
                  <a:pt x="40273" y="34224"/>
                </a:lnTo>
                <a:lnTo>
                  <a:pt x="42449" y="31022"/>
                </a:lnTo>
                <a:lnTo>
                  <a:pt x="42397" y="30393"/>
                </a:lnTo>
                <a:cubicBezTo>
                  <a:pt x="42443" y="29437"/>
                  <a:pt x="42724" y="28794"/>
                  <a:pt x="43023" y="28923"/>
                </a:cubicBezTo>
                <a:cubicBezTo>
                  <a:pt x="43326" y="29066"/>
                  <a:pt x="43538" y="29936"/>
                  <a:pt x="43492" y="30864"/>
                </a:cubicBezTo>
                <a:cubicBezTo>
                  <a:pt x="43450" y="31820"/>
                  <a:pt x="43170" y="32476"/>
                  <a:pt x="42866" y="32348"/>
                </a:cubicBezTo>
                <a:lnTo>
                  <a:pt x="42557" y="31781"/>
                </a:lnTo>
                <a:lnTo>
                  <a:pt x="40392" y="34962"/>
                </a:lnTo>
                <a:lnTo>
                  <a:pt x="40481" y="36343"/>
                </a:lnTo>
                <a:cubicBezTo>
                  <a:pt x="40481" y="38084"/>
                  <a:pt x="40141" y="39584"/>
                  <a:pt x="39656" y="40226"/>
                </a:cubicBezTo>
                <a:lnTo>
                  <a:pt x="39568" y="40282"/>
                </a:lnTo>
                <a:lnTo>
                  <a:pt x="39846" y="47323"/>
                </a:lnTo>
                <a:lnTo>
                  <a:pt x="40313" y="47918"/>
                </a:lnTo>
                <a:cubicBezTo>
                  <a:pt x="40442" y="48317"/>
                  <a:pt x="40521" y="48869"/>
                  <a:pt x="40521" y="49485"/>
                </a:cubicBezTo>
                <a:cubicBezTo>
                  <a:pt x="40521" y="50718"/>
                  <a:pt x="40204" y="51709"/>
                  <a:pt x="39809" y="51709"/>
                </a:cubicBezTo>
                <a:cubicBezTo>
                  <a:pt x="39415" y="51709"/>
                  <a:pt x="39098" y="50718"/>
                  <a:pt x="39098" y="49485"/>
                </a:cubicBezTo>
                <a:cubicBezTo>
                  <a:pt x="39098" y="48869"/>
                  <a:pt x="39177" y="48317"/>
                  <a:pt x="39305" y="47918"/>
                </a:cubicBezTo>
                <a:lnTo>
                  <a:pt x="39568" y="47583"/>
                </a:lnTo>
                <a:lnTo>
                  <a:pt x="39286" y="40460"/>
                </a:lnTo>
                <a:lnTo>
                  <a:pt x="39131" y="40558"/>
                </a:lnTo>
                <a:cubicBezTo>
                  <a:pt x="38760" y="40558"/>
                  <a:pt x="38425" y="40085"/>
                  <a:pt x="38183" y="39321"/>
                </a:cubicBezTo>
                <a:lnTo>
                  <a:pt x="38120" y="39026"/>
                </a:lnTo>
                <a:lnTo>
                  <a:pt x="36632" y="42323"/>
                </a:lnTo>
                <a:lnTo>
                  <a:pt x="36742" y="43079"/>
                </a:lnTo>
                <a:cubicBezTo>
                  <a:pt x="36760" y="44194"/>
                  <a:pt x="36486" y="45108"/>
                  <a:pt x="36138" y="45151"/>
                </a:cubicBezTo>
                <a:cubicBezTo>
                  <a:pt x="35782" y="45194"/>
                  <a:pt x="35489" y="44337"/>
                  <a:pt x="35475" y="43251"/>
                </a:cubicBezTo>
                <a:cubicBezTo>
                  <a:pt x="35457" y="42136"/>
                  <a:pt x="35731" y="41222"/>
                  <a:pt x="36083" y="41193"/>
                </a:cubicBezTo>
                <a:lnTo>
                  <a:pt x="36483" y="41641"/>
                </a:lnTo>
                <a:lnTo>
                  <a:pt x="37970" y="38330"/>
                </a:lnTo>
                <a:lnTo>
                  <a:pt x="37896" y="37981"/>
                </a:lnTo>
                <a:cubicBezTo>
                  <a:pt x="37828" y="37477"/>
                  <a:pt x="37790" y="36924"/>
                  <a:pt x="37790" y="36343"/>
                </a:cubicBezTo>
                <a:lnTo>
                  <a:pt x="37866" y="35766"/>
                </a:lnTo>
                <a:lnTo>
                  <a:pt x="35413" y="33745"/>
                </a:lnTo>
                <a:lnTo>
                  <a:pt x="35285" y="34710"/>
                </a:lnTo>
                <a:cubicBezTo>
                  <a:pt x="35094" y="35305"/>
                  <a:pt x="34830" y="35671"/>
                  <a:pt x="34537" y="35671"/>
                </a:cubicBezTo>
                <a:cubicBezTo>
                  <a:pt x="33961" y="35671"/>
                  <a:pt x="33486" y="34205"/>
                  <a:pt x="33486" y="32382"/>
                </a:cubicBezTo>
                <a:close/>
                <a:moveTo>
                  <a:pt x="30849" y="58855"/>
                </a:moveTo>
                <a:cubicBezTo>
                  <a:pt x="30824" y="57625"/>
                  <a:pt x="31120" y="56572"/>
                  <a:pt x="31514" y="56493"/>
                </a:cubicBezTo>
                <a:lnTo>
                  <a:pt x="31686" y="56676"/>
                </a:lnTo>
                <a:lnTo>
                  <a:pt x="34238" y="51655"/>
                </a:lnTo>
                <a:lnTo>
                  <a:pt x="34181" y="51293"/>
                </a:lnTo>
                <a:cubicBezTo>
                  <a:pt x="34156" y="50063"/>
                  <a:pt x="34452" y="49010"/>
                  <a:pt x="34846" y="48932"/>
                </a:cubicBezTo>
                <a:cubicBezTo>
                  <a:pt x="35239" y="48853"/>
                  <a:pt x="35576" y="49780"/>
                  <a:pt x="35602" y="51009"/>
                </a:cubicBezTo>
                <a:cubicBezTo>
                  <a:pt x="35627" y="52239"/>
                  <a:pt x="35330" y="53278"/>
                  <a:pt x="34937" y="53357"/>
                </a:cubicBezTo>
                <a:cubicBezTo>
                  <a:pt x="34740" y="53396"/>
                  <a:pt x="34557" y="53188"/>
                  <a:pt x="34421" y="52816"/>
                </a:cubicBezTo>
                <a:lnTo>
                  <a:pt x="34399" y="52674"/>
                </a:lnTo>
                <a:lnTo>
                  <a:pt x="32065" y="57263"/>
                </a:lnTo>
                <a:lnTo>
                  <a:pt x="32270" y="58571"/>
                </a:lnTo>
                <a:lnTo>
                  <a:pt x="32235" y="58887"/>
                </a:lnTo>
                <a:lnTo>
                  <a:pt x="35104" y="63080"/>
                </a:lnTo>
                <a:lnTo>
                  <a:pt x="35334" y="62729"/>
                </a:lnTo>
                <a:lnTo>
                  <a:pt x="34807" y="54029"/>
                </a:lnTo>
                <a:cubicBezTo>
                  <a:pt x="34793" y="53804"/>
                  <a:pt x="34843" y="53566"/>
                  <a:pt x="34920" y="53508"/>
                </a:cubicBezTo>
                <a:cubicBezTo>
                  <a:pt x="35003" y="53478"/>
                  <a:pt x="35080" y="53633"/>
                  <a:pt x="35089" y="53887"/>
                </a:cubicBezTo>
                <a:lnTo>
                  <a:pt x="35605" y="62385"/>
                </a:lnTo>
                <a:lnTo>
                  <a:pt x="36094" y="62903"/>
                </a:lnTo>
                <a:cubicBezTo>
                  <a:pt x="36230" y="63279"/>
                  <a:pt x="36321" y="63818"/>
                  <a:pt x="36334" y="64433"/>
                </a:cubicBezTo>
                <a:cubicBezTo>
                  <a:pt x="36359" y="65663"/>
                  <a:pt x="36062" y="66702"/>
                  <a:pt x="35669" y="66780"/>
                </a:cubicBezTo>
                <a:cubicBezTo>
                  <a:pt x="35275" y="66859"/>
                  <a:pt x="34938" y="65947"/>
                  <a:pt x="34913" y="64717"/>
                </a:cubicBezTo>
                <a:lnTo>
                  <a:pt x="34976" y="64141"/>
                </a:lnTo>
                <a:lnTo>
                  <a:pt x="32118" y="59960"/>
                </a:lnTo>
                <a:lnTo>
                  <a:pt x="32094" y="60176"/>
                </a:lnTo>
                <a:cubicBezTo>
                  <a:pt x="31974" y="60599"/>
                  <a:pt x="31802" y="60879"/>
                  <a:pt x="31605" y="60918"/>
                </a:cubicBezTo>
                <a:cubicBezTo>
                  <a:pt x="31211" y="60997"/>
                  <a:pt x="30874" y="60085"/>
                  <a:pt x="30849" y="58855"/>
                </a:cubicBezTo>
                <a:close/>
                <a:moveTo>
                  <a:pt x="29133" y="71339"/>
                </a:moveTo>
                <a:cubicBezTo>
                  <a:pt x="29133" y="69531"/>
                  <a:pt x="29608" y="68065"/>
                  <a:pt x="30184" y="68065"/>
                </a:cubicBezTo>
                <a:cubicBezTo>
                  <a:pt x="30770" y="68065"/>
                  <a:pt x="31240" y="69531"/>
                  <a:pt x="31240" y="71339"/>
                </a:cubicBezTo>
                <a:lnTo>
                  <a:pt x="31214" y="71541"/>
                </a:lnTo>
                <a:lnTo>
                  <a:pt x="33665" y="73564"/>
                </a:lnTo>
                <a:lnTo>
                  <a:pt x="33830" y="72310"/>
                </a:lnTo>
                <a:cubicBezTo>
                  <a:pt x="34072" y="71545"/>
                  <a:pt x="34408" y="71072"/>
                  <a:pt x="34778" y="71072"/>
                </a:cubicBezTo>
                <a:cubicBezTo>
                  <a:pt x="35151" y="71072"/>
                  <a:pt x="35488" y="71545"/>
                  <a:pt x="35732" y="72310"/>
                </a:cubicBezTo>
                <a:lnTo>
                  <a:pt x="35920" y="73181"/>
                </a:lnTo>
                <a:lnTo>
                  <a:pt x="38096" y="69979"/>
                </a:lnTo>
                <a:lnTo>
                  <a:pt x="38044" y="69350"/>
                </a:lnTo>
                <a:cubicBezTo>
                  <a:pt x="38090" y="68394"/>
                  <a:pt x="38371" y="67751"/>
                  <a:pt x="38670" y="67880"/>
                </a:cubicBezTo>
                <a:cubicBezTo>
                  <a:pt x="38973" y="68023"/>
                  <a:pt x="39185" y="68893"/>
                  <a:pt x="39139" y="69821"/>
                </a:cubicBezTo>
                <a:cubicBezTo>
                  <a:pt x="39097" y="70777"/>
                  <a:pt x="38817" y="71433"/>
                  <a:pt x="38513" y="71305"/>
                </a:cubicBezTo>
                <a:lnTo>
                  <a:pt x="38204" y="70738"/>
                </a:lnTo>
                <a:lnTo>
                  <a:pt x="36039" y="73919"/>
                </a:lnTo>
                <a:lnTo>
                  <a:pt x="36128" y="75300"/>
                </a:lnTo>
                <a:cubicBezTo>
                  <a:pt x="36128" y="77041"/>
                  <a:pt x="35788" y="78541"/>
                  <a:pt x="35303" y="79183"/>
                </a:cubicBezTo>
                <a:lnTo>
                  <a:pt x="35215" y="79239"/>
                </a:lnTo>
                <a:lnTo>
                  <a:pt x="35494" y="86280"/>
                </a:lnTo>
                <a:lnTo>
                  <a:pt x="35960" y="86875"/>
                </a:lnTo>
                <a:cubicBezTo>
                  <a:pt x="36089" y="87274"/>
                  <a:pt x="36168" y="87826"/>
                  <a:pt x="36168" y="88442"/>
                </a:cubicBezTo>
                <a:cubicBezTo>
                  <a:pt x="36168" y="89675"/>
                  <a:pt x="35851" y="90666"/>
                  <a:pt x="35456" y="90666"/>
                </a:cubicBezTo>
                <a:cubicBezTo>
                  <a:pt x="35062" y="90666"/>
                  <a:pt x="34745" y="89675"/>
                  <a:pt x="34745" y="88442"/>
                </a:cubicBezTo>
                <a:cubicBezTo>
                  <a:pt x="34745" y="87826"/>
                  <a:pt x="34824" y="87274"/>
                  <a:pt x="34953" y="86875"/>
                </a:cubicBezTo>
                <a:lnTo>
                  <a:pt x="35215" y="86540"/>
                </a:lnTo>
                <a:lnTo>
                  <a:pt x="34933" y="79417"/>
                </a:lnTo>
                <a:lnTo>
                  <a:pt x="34778" y="79515"/>
                </a:lnTo>
                <a:cubicBezTo>
                  <a:pt x="34408" y="79515"/>
                  <a:pt x="34072" y="79042"/>
                  <a:pt x="33830" y="78278"/>
                </a:cubicBezTo>
                <a:lnTo>
                  <a:pt x="33767" y="77983"/>
                </a:lnTo>
                <a:lnTo>
                  <a:pt x="32279" y="81280"/>
                </a:lnTo>
                <a:lnTo>
                  <a:pt x="32389" y="82036"/>
                </a:lnTo>
                <a:cubicBezTo>
                  <a:pt x="32407" y="83151"/>
                  <a:pt x="32133" y="84065"/>
                  <a:pt x="31785" y="84108"/>
                </a:cubicBezTo>
                <a:cubicBezTo>
                  <a:pt x="31429" y="84151"/>
                  <a:pt x="31136" y="83294"/>
                  <a:pt x="31122" y="82208"/>
                </a:cubicBezTo>
                <a:cubicBezTo>
                  <a:pt x="31104" y="81093"/>
                  <a:pt x="31378" y="80179"/>
                  <a:pt x="31730" y="80150"/>
                </a:cubicBezTo>
                <a:lnTo>
                  <a:pt x="32130" y="80597"/>
                </a:lnTo>
                <a:lnTo>
                  <a:pt x="33617" y="77287"/>
                </a:lnTo>
                <a:lnTo>
                  <a:pt x="33543" y="76938"/>
                </a:lnTo>
                <a:cubicBezTo>
                  <a:pt x="33475" y="76434"/>
                  <a:pt x="33437" y="75881"/>
                  <a:pt x="33437" y="75300"/>
                </a:cubicBezTo>
                <a:lnTo>
                  <a:pt x="33513" y="74723"/>
                </a:lnTo>
                <a:lnTo>
                  <a:pt x="31060" y="72702"/>
                </a:lnTo>
                <a:lnTo>
                  <a:pt x="30932" y="73667"/>
                </a:lnTo>
                <a:cubicBezTo>
                  <a:pt x="30741" y="74262"/>
                  <a:pt x="30477" y="74628"/>
                  <a:pt x="30184" y="74628"/>
                </a:cubicBezTo>
                <a:cubicBezTo>
                  <a:pt x="29608" y="74628"/>
                  <a:pt x="29133" y="73162"/>
                  <a:pt x="29133" y="71339"/>
                </a:cubicBezTo>
                <a:close/>
                <a:moveTo>
                  <a:pt x="26959" y="15162"/>
                </a:moveTo>
                <a:cubicBezTo>
                  <a:pt x="27191" y="13505"/>
                  <a:pt x="27815" y="12753"/>
                  <a:pt x="28343" y="13471"/>
                </a:cubicBezTo>
                <a:cubicBezTo>
                  <a:pt x="28879" y="14200"/>
                  <a:pt x="29123" y="16131"/>
                  <a:pt x="28890" y="17788"/>
                </a:cubicBezTo>
                <a:lnTo>
                  <a:pt x="28840" y="17939"/>
                </a:lnTo>
                <a:lnTo>
                  <a:pt x="30554" y="22175"/>
                </a:lnTo>
                <a:lnTo>
                  <a:pt x="30608" y="21933"/>
                </a:lnTo>
                <a:cubicBezTo>
                  <a:pt x="30990" y="20795"/>
                  <a:pt x="31563" y="20413"/>
                  <a:pt x="32072" y="21105"/>
                </a:cubicBezTo>
                <a:cubicBezTo>
                  <a:pt x="32756" y="22034"/>
                  <a:pt x="33066" y="24523"/>
                  <a:pt x="32766" y="26663"/>
                </a:cubicBezTo>
                <a:cubicBezTo>
                  <a:pt x="32468" y="28790"/>
                  <a:pt x="31671" y="29772"/>
                  <a:pt x="30988" y="28843"/>
                </a:cubicBezTo>
                <a:cubicBezTo>
                  <a:pt x="30818" y="28612"/>
                  <a:pt x="30672" y="28284"/>
                  <a:pt x="30552" y="27888"/>
                </a:cubicBezTo>
                <a:lnTo>
                  <a:pt x="30375" y="27010"/>
                </a:lnTo>
                <a:lnTo>
                  <a:pt x="28565" y="28192"/>
                </a:lnTo>
                <a:lnTo>
                  <a:pt x="28569" y="29022"/>
                </a:lnTo>
                <a:cubicBezTo>
                  <a:pt x="28442" y="30067"/>
                  <a:pt x="28073" y="30563"/>
                  <a:pt x="27750" y="30169"/>
                </a:cubicBezTo>
                <a:cubicBezTo>
                  <a:pt x="27417" y="29764"/>
                  <a:pt x="27259" y="28614"/>
                  <a:pt x="27386" y="27602"/>
                </a:cubicBezTo>
                <a:cubicBezTo>
                  <a:pt x="27513" y="26557"/>
                  <a:pt x="27881" y="26061"/>
                  <a:pt x="28208" y="26474"/>
                </a:cubicBezTo>
                <a:lnTo>
                  <a:pt x="28516" y="27381"/>
                </a:lnTo>
                <a:lnTo>
                  <a:pt x="30280" y="26217"/>
                </a:lnTo>
                <a:lnTo>
                  <a:pt x="30301" y="23310"/>
                </a:lnTo>
                <a:lnTo>
                  <a:pt x="30326" y="23197"/>
                </a:lnTo>
                <a:lnTo>
                  <a:pt x="28550" y="18812"/>
                </a:lnTo>
                <a:lnTo>
                  <a:pt x="28308" y="19537"/>
                </a:lnTo>
                <a:cubicBezTo>
                  <a:pt x="28057" y="19844"/>
                  <a:pt x="27768" y="19851"/>
                  <a:pt x="27500" y="19486"/>
                </a:cubicBezTo>
                <a:cubicBezTo>
                  <a:pt x="26972" y="18769"/>
                  <a:pt x="26725" y="16832"/>
                  <a:pt x="26959" y="15162"/>
                </a:cubicBezTo>
                <a:close/>
                <a:moveTo>
                  <a:pt x="23975" y="40259"/>
                </a:moveTo>
                <a:cubicBezTo>
                  <a:pt x="23972" y="39692"/>
                  <a:pt x="24040" y="39122"/>
                  <a:pt x="24177" y="38681"/>
                </a:cubicBezTo>
                <a:cubicBezTo>
                  <a:pt x="24452" y="37801"/>
                  <a:pt x="24902" y="37784"/>
                  <a:pt x="25185" y="38644"/>
                </a:cubicBezTo>
                <a:cubicBezTo>
                  <a:pt x="25327" y="39073"/>
                  <a:pt x="25399" y="39636"/>
                  <a:pt x="25401" y="40201"/>
                </a:cubicBezTo>
                <a:lnTo>
                  <a:pt x="25295" y="41021"/>
                </a:lnTo>
                <a:lnTo>
                  <a:pt x="27156" y="45418"/>
                </a:lnTo>
                <a:lnTo>
                  <a:pt x="27216" y="44944"/>
                </a:lnTo>
                <a:cubicBezTo>
                  <a:pt x="27474" y="44117"/>
                  <a:pt x="27817" y="43699"/>
                  <a:pt x="28162" y="43690"/>
                </a:cubicBezTo>
                <a:lnTo>
                  <a:pt x="28274" y="43755"/>
                </a:lnTo>
                <a:lnTo>
                  <a:pt x="28553" y="38135"/>
                </a:lnTo>
                <a:lnTo>
                  <a:pt x="28302" y="37852"/>
                </a:lnTo>
                <a:cubicBezTo>
                  <a:pt x="28168" y="37484"/>
                  <a:pt x="28095" y="36987"/>
                  <a:pt x="28086" y="36482"/>
                </a:cubicBezTo>
                <a:cubicBezTo>
                  <a:pt x="28077" y="35977"/>
                  <a:pt x="28130" y="35463"/>
                  <a:pt x="28246" y="35060"/>
                </a:cubicBezTo>
                <a:cubicBezTo>
                  <a:pt x="28485" y="34235"/>
                  <a:pt x="28886" y="34179"/>
                  <a:pt x="29146" y="34906"/>
                </a:cubicBezTo>
                <a:cubicBezTo>
                  <a:pt x="29415" y="35643"/>
                  <a:pt x="29434" y="36892"/>
                  <a:pt x="29195" y="37698"/>
                </a:cubicBezTo>
                <a:lnTo>
                  <a:pt x="28814" y="38278"/>
                </a:lnTo>
                <a:lnTo>
                  <a:pt x="28538" y="43907"/>
                </a:lnTo>
                <a:lnTo>
                  <a:pt x="28670" y="43984"/>
                </a:lnTo>
                <a:cubicBezTo>
                  <a:pt x="28834" y="44184"/>
                  <a:pt x="28987" y="44486"/>
                  <a:pt x="29121" y="44891"/>
                </a:cubicBezTo>
                <a:lnTo>
                  <a:pt x="29233" y="45401"/>
                </a:lnTo>
                <a:lnTo>
                  <a:pt x="31376" y="41396"/>
                </a:lnTo>
                <a:lnTo>
                  <a:pt x="31244" y="40437"/>
                </a:lnTo>
                <a:cubicBezTo>
                  <a:pt x="31240" y="39596"/>
                  <a:pt x="31340" y="38751"/>
                  <a:pt x="31544" y="38098"/>
                </a:cubicBezTo>
                <a:cubicBezTo>
                  <a:pt x="31945" y="36812"/>
                  <a:pt x="32614" y="36774"/>
                  <a:pt x="33034" y="38045"/>
                </a:cubicBezTo>
                <a:cubicBezTo>
                  <a:pt x="33450" y="39306"/>
                  <a:pt x="33456" y="41390"/>
                  <a:pt x="33054" y="42676"/>
                </a:cubicBezTo>
                <a:cubicBezTo>
                  <a:pt x="32646" y="43982"/>
                  <a:pt x="31980" y="44010"/>
                  <a:pt x="31564" y="42749"/>
                </a:cubicBezTo>
                <a:lnTo>
                  <a:pt x="31536" y="42549"/>
                </a:lnTo>
                <a:lnTo>
                  <a:pt x="29439" y="46466"/>
                </a:lnTo>
                <a:lnTo>
                  <a:pt x="29535" y="47852"/>
                </a:lnTo>
                <a:cubicBezTo>
                  <a:pt x="29542" y="48928"/>
                  <a:pt x="29417" y="50006"/>
                  <a:pt x="29158" y="50833"/>
                </a:cubicBezTo>
                <a:cubicBezTo>
                  <a:pt x="28639" y="52497"/>
                  <a:pt x="27781" y="52525"/>
                  <a:pt x="27244" y="50897"/>
                </a:cubicBezTo>
                <a:cubicBezTo>
                  <a:pt x="26977" y="50088"/>
                  <a:pt x="26840" y="49015"/>
                  <a:pt x="26835" y="47938"/>
                </a:cubicBezTo>
                <a:lnTo>
                  <a:pt x="27046" y="46282"/>
                </a:lnTo>
                <a:lnTo>
                  <a:pt x="25160" y="41824"/>
                </a:lnTo>
                <a:lnTo>
                  <a:pt x="24698" y="42450"/>
                </a:lnTo>
                <a:cubicBezTo>
                  <a:pt x="24517" y="42459"/>
                  <a:pt x="24334" y="42251"/>
                  <a:pt x="24192" y="41821"/>
                </a:cubicBezTo>
                <a:cubicBezTo>
                  <a:pt x="24051" y="41392"/>
                  <a:pt x="23978" y="40827"/>
                  <a:pt x="23975" y="40259"/>
                </a:cubicBezTo>
                <a:close/>
                <a:moveTo>
                  <a:pt x="22606" y="54119"/>
                </a:moveTo>
                <a:cubicBezTo>
                  <a:pt x="22838" y="52462"/>
                  <a:pt x="23462" y="51710"/>
                  <a:pt x="23990" y="52428"/>
                </a:cubicBezTo>
                <a:cubicBezTo>
                  <a:pt x="24527" y="53157"/>
                  <a:pt x="24770" y="55088"/>
                  <a:pt x="24537" y="56745"/>
                </a:cubicBezTo>
                <a:lnTo>
                  <a:pt x="24487" y="56896"/>
                </a:lnTo>
                <a:lnTo>
                  <a:pt x="26201" y="61132"/>
                </a:lnTo>
                <a:lnTo>
                  <a:pt x="26256" y="60890"/>
                </a:lnTo>
                <a:cubicBezTo>
                  <a:pt x="26637" y="59752"/>
                  <a:pt x="27210" y="59370"/>
                  <a:pt x="27720" y="60062"/>
                </a:cubicBezTo>
                <a:cubicBezTo>
                  <a:pt x="28403" y="60991"/>
                  <a:pt x="28713" y="63480"/>
                  <a:pt x="28414" y="65620"/>
                </a:cubicBezTo>
                <a:cubicBezTo>
                  <a:pt x="28115" y="67747"/>
                  <a:pt x="27318" y="68729"/>
                  <a:pt x="26635" y="67800"/>
                </a:cubicBezTo>
                <a:cubicBezTo>
                  <a:pt x="26465" y="67569"/>
                  <a:pt x="26319" y="67241"/>
                  <a:pt x="26199" y="66845"/>
                </a:cubicBezTo>
                <a:lnTo>
                  <a:pt x="26022" y="65967"/>
                </a:lnTo>
                <a:lnTo>
                  <a:pt x="24212" y="67149"/>
                </a:lnTo>
                <a:lnTo>
                  <a:pt x="24216" y="67979"/>
                </a:lnTo>
                <a:cubicBezTo>
                  <a:pt x="24089" y="69024"/>
                  <a:pt x="23721" y="69520"/>
                  <a:pt x="23397" y="69126"/>
                </a:cubicBezTo>
                <a:cubicBezTo>
                  <a:pt x="23064" y="68721"/>
                  <a:pt x="22906" y="67571"/>
                  <a:pt x="23033" y="66559"/>
                </a:cubicBezTo>
                <a:cubicBezTo>
                  <a:pt x="23160" y="65514"/>
                  <a:pt x="23529" y="65018"/>
                  <a:pt x="23855" y="65431"/>
                </a:cubicBezTo>
                <a:lnTo>
                  <a:pt x="24163" y="66338"/>
                </a:lnTo>
                <a:lnTo>
                  <a:pt x="25927" y="65174"/>
                </a:lnTo>
                <a:lnTo>
                  <a:pt x="25948" y="62267"/>
                </a:lnTo>
                <a:lnTo>
                  <a:pt x="25973" y="62154"/>
                </a:lnTo>
                <a:lnTo>
                  <a:pt x="24197" y="57769"/>
                </a:lnTo>
                <a:lnTo>
                  <a:pt x="23956" y="58494"/>
                </a:lnTo>
                <a:cubicBezTo>
                  <a:pt x="23704" y="58801"/>
                  <a:pt x="23415" y="58808"/>
                  <a:pt x="23147" y="58443"/>
                </a:cubicBezTo>
                <a:cubicBezTo>
                  <a:pt x="22619" y="57726"/>
                  <a:pt x="22372" y="55789"/>
                  <a:pt x="22606" y="54119"/>
                </a:cubicBezTo>
                <a:close/>
                <a:moveTo>
                  <a:pt x="19622" y="79216"/>
                </a:moveTo>
                <a:cubicBezTo>
                  <a:pt x="19620" y="78649"/>
                  <a:pt x="19687" y="78079"/>
                  <a:pt x="19824" y="77638"/>
                </a:cubicBezTo>
                <a:cubicBezTo>
                  <a:pt x="20099" y="76758"/>
                  <a:pt x="20549" y="76741"/>
                  <a:pt x="20832" y="77601"/>
                </a:cubicBezTo>
                <a:cubicBezTo>
                  <a:pt x="20974" y="78030"/>
                  <a:pt x="21046" y="78593"/>
                  <a:pt x="21048" y="79158"/>
                </a:cubicBezTo>
                <a:lnTo>
                  <a:pt x="20942" y="79978"/>
                </a:lnTo>
                <a:lnTo>
                  <a:pt x="22803" y="84375"/>
                </a:lnTo>
                <a:lnTo>
                  <a:pt x="22863" y="83901"/>
                </a:lnTo>
                <a:cubicBezTo>
                  <a:pt x="23121" y="83075"/>
                  <a:pt x="23464" y="82656"/>
                  <a:pt x="23809" y="82647"/>
                </a:cubicBezTo>
                <a:lnTo>
                  <a:pt x="23921" y="82712"/>
                </a:lnTo>
                <a:lnTo>
                  <a:pt x="24200" y="77092"/>
                </a:lnTo>
                <a:lnTo>
                  <a:pt x="23949" y="76809"/>
                </a:lnTo>
                <a:cubicBezTo>
                  <a:pt x="23815" y="76441"/>
                  <a:pt x="23743" y="75944"/>
                  <a:pt x="23733" y="75439"/>
                </a:cubicBezTo>
                <a:cubicBezTo>
                  <a:pt x="23724" y="74934"/>
                  <a:pt x="23777" y="74420"/>
                  <a:pt x="23893" y="74017"/>
                </a:cubicBezTo>
                <a:cubicBezTo>
                  <a:pt x="24132" y="73191"/>
                  <a:pt x="24533" y="73136"/>
                  <a:pt x="24793" y="73863"/>
                </a:cubicBezTo>
                <a:cubicBezTo>
                  <a:pt x="25062" y="74600"/>
                  <a:pt x="25081" y="75850"/>
                  <a:pt x="24842" y="76655"/>
                </a:cubicBezTo>
                <a:lnTo>
                  <a:pt x="24461" y="77235"/>
                </a:lnTo>
                <a:lnTo>
                  <a:pt x="24185" y="82864"/>
                </a:lnTo>
                <a:lnTo>
                  <a:pt x="24317" y="82941"/>
                </a:lnTo>
                <a:cubicBezTo>
                  <a:pt x="24481" y="83141"/>
                  <a:pt x="24634" y="83443"/>
                  <a:pt x="24768" y="83848"/>
                </a:cubicBezTo>
                <a:lnTo>
                  <a:pt x="24880" y="84358"/>
                </a:lnTo>
                <a:lnTo>
                  <a:pt x="27024" y="80353"/>
                </a:lnTo>
                <a:lnTo>
                  <a:pt x="26891" y="79394"/>
                </a:lnTo>
                <a:cubicBezTo>
                  <a:pt x="26887" y="78553"/>
                  <a:pt x="26987" y="77708"/>
                  <a:pt x="27191" y="77055"/>
                </a:cubicBezTo>
                <a:cubicBezTo>
                  <a:pt x="27593" y="75770"/>
                  <a:pt x="28262" y="75731"/>
                  <a:pt x="28681" y="77002"/>
                </a:cubicBezTo>
                <a:cubicBezTo>
                  <a:pt x="29097" y="78263"/>
                  <a:pt x="29103" y="80347"/>
                  <a:pt x="28701" y="81633"/>
                </a:cubicBezTo>
                <a:cubicBezTo>
                  <a:pt x="28293" y="82939"/>
                  <a:pt x="27627" y="82967"/>
                  <a:pt x="27211" y="81706"/>
                </a:cubicBezTo>
                <a:lnTo>
                  <a:pt x="27183" y="81506"/>
                </a:lnTo>
                <a:lnTo>
                  <a:pt x="25086" y="85423"/>
                </a:lnTo>
                <a:lnTo>
                  <a:pt x="25182" y="86809"/>
                </a:lnTo>
                <a:cubicBezTo>
                  <a:pt x="25189" y="87885"/>
                  <a:pt x="25064" y="88963"/>
                  <a:pt x="24806" y="89790"/>
                </a:cubicBezTo>
                <a:cubicBezTo>
                  <a:pt x="24286" y="91454"/>
                  <a:pt x="23428" y="91482"/>
                  <a:pt x="22891" y="89854"/>
                </a:cubicBezTo>
                <a:cubicBezTo>
                  <a:pt x="22624" y="89045"/>
                  <a:pt x="22487" y="87972"/>
                  <a:pt x="22482" y="86895"/>
                </a:cubicBezTo>
                <a:lnTo>
                  <a:pt x="22693" y="85239"/>
                </a:lnTo>
                <a:lnTo>
                  <a:pt x="20807" y="80781"/>
                </a:lnTo>
                <a:lnTo>
                  <a:pt x="20345" y="81407"/>
                </a:lnTo>
                <a:cubicBezTo>
                  <a:pt x="20164" y="81416"/>
                  <a:pt x="19981" y="81208"/>
                  <a:pt x="19840" y="80778"/>
                </a:cubicBezTo>
                <a:cubicBezTo>
                  <a:pt x="19698" y="80348"/>
                  <a:pt x="19625" y="79784"/>
                  <a:pt x="19622" y="79216"/>
                </a:cubicBezTo>
                <a:close/>
                <a:moveTo>
                  <a:pt x="19381" y="26539"/>
                </a:moveTo>
                <a:cubicBezTo>
                  <a:pt x="19381" y="25311"/>
                  <a:pt x="19700" y="24323"/>
                  <a:pt x="20095" y="24323"/>
                </a:cubicBezTo>
                <a:cubicBezTo>
                  <a:pt x="20293" y="24322"/>
                  <a:pt x="20471" y="24570"/>
                  <a:pt x="20599" y="24970"/>
                </a:cubicBezTo>
                <a:lnTo>
                  <a:pt x="20706" y="25788"/>
                </a:lnTo>
                <a:lnTo>
                  <a:pt x="22993" y="24909"/>
                </a:lnTo>
                <a:lnTo>
                  <a:pt x="22961" y="24427"/>
                </a:lnTo>
                <a:cubicBezTo>
                  <a:pt x="22961" y="23273"/>
                  <a:pt x="23113" y="22229"/>
                  <a:pt x="23359" y="21473"/>
                </a:cubicBezTo>
                <a:lnTo>
                  <a:pt x="23453" y="21276"/>
                </a:lnTo>
                <a:lnTo>
                  <a:pt x="22395" y="16642"/>
                </a:lnTo>
                <a:lnTo>
                  <a:pt x="22152" y="16984"/>
                </a:lnTo>
                <a:cubicBezTo>
                  <a:pt x="21794" y="17041"/>
                  <a:pt x="21501" y="16187"/>
                  <a:pt x="21487" y="15105"/>
                </a:cubicBezTo>
                <a:cubicBezTo>
                  <a:pt x="21473" y="13994"/>
                  <a:pt x="21748" y="13083"/>
                  <a:pt x="22097" y="13040"/>
                </a:cubicBezTo>
                <a:cubicBezTo>
                  <a:pt x="22455" y="12983"/>
                  <a:pt x="22748" y="13837"/>
                  <a:pt x="22757" y="14934"/>
                </a:cubicBezTo>
                <a:lnTo>
                  <a:pt x="22614" y="16178"/>
                </a:lnTo>
                <a:lnTo>
                  <a:pt x="23677" y="20811"/>
                </a:lnTo>
                <a:lnTo>
                  <a:pt x="23789" y="20578"/>
                </a:lnTo>
                <a:cubicBezTo>
                  <a:pt x="23950" y="20367"/>
                  <a:pt x="24128" y="20250"/>
                  <a:pt x="24314" y="20250"/>
                </a:cubicBezTo>
                <a:lnTo>
                  <a:pt x="24509" y="20371"/>
                </a:lnTo>
                <a:lnTo>
                  <a:pt x="25131" y="13058"/>
                </a:lnTo>
                <a:lnTo>
                  <a:pt x="24839" y="12446"/>
                </a:lnTo>
                <a:cubicBezTo>
                  <a:pt x="24648" y="11852"/>
                  <a:pt x="24530" y="11030"/>
                  <a:pt x="24530" y="10118"/>
                </a:cubicBezTo>
                <a:cubicBezTo>
                  <a:pt x="24530" y="8324"/>
                  <a:pt x="25001" y="6844"/>
                  <a:pt x="25586" y="6844"/>
                </a:cubicBezTo>
                <a:cubicBezTo>
                  <a:pt x="26167" y="6844"/>
                  <a:pt x="26637" y="8324"/>
                  <a:pt x="26637" y="10118"/>
                </a:cubicBezTo>
                <a:cubicBezTo>
                  <a:pt x="26637" y="11941"/>
                  <a:pt x="26167" y="13407"/>
                  <a:pt x="25586" y="13407"/>
                </a:cubicBezTo>
                <a:lnTo>
                  <a:pt x="25518" y="13365"/>
                </a:lnTo>
                <a:lnTo>
                  <a:pt x="24895" y="20687"/>
                </a:lnTo>
                <a:lnTo>
                  <a:pt x="25274" y="21473"/>
                </a:lnTo>
                <a:cubicBezTo>
                  <a:pt x="25520" y="22229"/>
                  <a:pt x="25672" y="23273"/>
                  <a:pt x="25672" y="24427"/>
                </a:cubicBezTo>
                <a:cubicBezTo>
                  <a:pt x="25672" y="25587"/>
                  <a:pt x="25520" y="26639"/>
                  <a:pt x="25274" y="27399"/>
                </a:cubicBezTo>
                <a:lnTo>
                  <a:pt x="24995" y="27983"/>
                </a:lnTo>
                <a:lnTo>
                  <a:pt x="26023" y="34761"/>
                </a:lnTo>
                <a:lnTo>
                  <a:pt x="26225" y="34600"/>
                </a:lnTo>
                <a:cubicBezTo>
                  <a:pt x="26532" y="34744"/>
                  <a:pt x="26738" y="35618"/>
                  <a:pt x="26697" y="36549"/>
                </a:cubicBezTo>
                <a:cubicBezTo>
                  <a:pt x="26651" y="37494"/>
                  <a:pt x="26371" y="38153"/>
                  <a:pt x="26074" y="38010"/>
                </a:cubicBezTo>
                <a:cubicBezTo>
                  <a:pt x="25767" y="37881"/>
                  <a:pt x="25556" y="37007"/>
                  <a:pt x="25597" y="36062"/>
                </a:cubicBezTo>
                <a:lnTo>
                  <a:pt x="25779" y="35098"/>
                </a:lnTo>
                <a:lnTo>
                  <a:pt x="24758" y="28354"/>
                </a:lnTo>
                <a:lnTo>
                  <a:pt x="24314" y="28631"/>
                </a:lnTo>
                <a:cubicBezTo>
                  <a:pt x="23756" y="28631"/>
                  <a:pt x="23274" y="27572"/>
                  <a:pt x="23068" y="26063"/>
                </a:cubicBezTo>
                <a:lnTo>
                  <a:pt x="23050" y="25789"/>
                </a:lnTo>
                <a:lnTo>
                  <a:pt x="20790" y="26655"/>
                </a:lnTo>
                <a:lnTo>
                  <a:pt x="20599" y="28109"/>
                </a:lnTo>
                <a:cubicBezTo>
                  <a:pt x="20471" y="28509"/>
                  <a:pt x="20293" y="28756"/>
                  <a:pt x="20095" y="28756"/>
                </a:cubicBezTo>
                <a:cubicBezTo>
                  <a:pt x="19700" y="28756"/>
                  <a:pt x="19381" y="27768"/>
                  <a:pt x="19381" y="26539"/>
                </a:cubicBezTo>
                <a:close/>
                <a:moveTo>
                  <a:pt x="15029" y="65496"/>
                </a:moveTo>
                <a:cubicBezTo>
                  <a:pt x="15029" y="64268"/>
                  <a:pt x="15347" y="63280"/>
                  <a:pt x="15743" y="63279"/>
                </a:cubicBezTo>
                <a:cubicBezTo>
                  <a:pt x="15940" y="63279"/>
                  <a:pt x="16118" y="63527"/>
                  <a:pt x="16246" y="63927"/>
                </a:cubicBezTo>
                <a:lnTo>
                  <a:pt x="16353" y="64745"/>
                </a:lnTo>
                <a:lnTo>
                  <a:pt x="18640" y="63866"/>
                </a:lnTo>
                <a:lnTo>
                  <a:pt x="18609" y="63384"/>
                </a:lnTo>
                <a:cubicBezTo>
                  <a:pt x="18609" y="62230"/>
                  <a:pt x="18761" y="61186"/>
                  <a:pt x="19006" y="60430"/>
                </a:cubicBezTo>
                <a:lnTo>
                  <a:pt x="19100" y="60233"/>
                </a:lnTo>
                <a:lnTo>
                  <a:pt x="18042" y="55599"/>
                </a:lnTo>
                <a:lnTo>
                  <a:pt x="17799" y="55941"/>
                </a:lnTo>
                <a:cubicBezTo>
                  <a:pt x="17441" y="55998"/>
                  <a:pt x="17148" y="55144"/>
                  <a:pt x="17134" y="54062"/>
                </a:cubicBezTo>
                <a:cubicBezTo>
                  <a:pt x="17120" y="52951"/>
                  <a:pt x="17395" y="52040"/>
                  <a:pt x="17744" y="51997"/>
                </a:cubicBezTo>
                <a:cubicBezTo>
                  <a:pt x="18102" y="51940"/>
                  <a:pt x="18395" y="52794"/>
                  <a:pt x="18405" y="53891"/>
                </a:cubicBezTo>
                <a:lnTo>
                  <a:pt x="18261" y="55135"/>
                </a:lnTo>
                <a:lnTo>
                  <a:pt x="19324" y="59768"/>
                </a:lnTo>
                <a:lnTo>
                  <a:pt x="19436" y="59535"/>
                </a:lnTo>
                <a:cubicBezTo>
                  <a:pt x="19598" y="59324"/>
                  <a:pt x="19775" y="59207"/>
                  <a:pt x="19962" y="59207"/>
                </a:cubicBezTo>
                <a:lnTo>
                  <a:pt x="20157" y="59328"/>
                </a:lnTo>
                <a:lnTo>
                  <a:pt x="20778" y="52015"/>
                </a:lnTo>
                <a:lnTo>
                  <a:pt x="20486" y="51403"/>
                </a:lnTo>
                <a:cubicBezTo>
                  <a:pt x="20295" y="50809"/>
                  <a:pt x="20177" y="49987"/>
                  <a:pt x="20177" y="49075"/>
                </a:cubicBezTo>
                <a:cubicBezTo>
                  <a:pt x="20177" y="47281"/>
                  <a:pt x="20648" y="45800"/>
                  <a:pt x="21233" y="45800"/>
                </a:cubicBezTo>
                <a:cubicBezTo>
                  <a:pt x="21814" y="45801"/>
                  <a:pt x="22285" y="47281"/>
                  <a:pt x="22285" y="49075"/>
                </a:cubicBezTo>
                <a:cubicBezTo>
                  <a:pt x="22285" y="50898"/>
                  <a:pt x="21814" y="52364"/>
                  <a:pt x="21233" y="52364"/>
                </a:cubicBezTo>
                <a:lnTo>
                  <a:pt x="21165" y="52322"/>
                </a:lnTo>
                <a:lnTo>
                  <a:pt x="20542" y="59644"/>
                </a:lnTo>
                <a:lnTo>
                  <a:pt x="20922" y="60430"/>
                </a:lnTo>
                <a:cubicBezTo>
                  <a:pt x="21167" y="61186"/>
                  <a:pt x="21319" y="62230"/>
                  <a:pt x="21319" y="63384"/>
                </a:cubicBezTo>
                <a:cubicBezTo>
                  <a:pt x="21319" y="64544"/>
                  <a:pt x="21167" y="65596"/>
                  <a:pt x="20922" y="66356"/>
                </a:cubicBezTo>
                <a:lnTo>
                  <a:pt x="20642" y="66940"/>
                </a:lnTo>
                <a:lnTo>
                  <a:pt x="21670" y="73718"/>
                </a:lnTo>
                <a:lnTo>
                  <a:pt x="21872" y="73557"/>
                </a:lnTo>
                <a:cubicBezTo>
                  <a:pt x="22179" y="73701"/>
                  <a:pt x="22385" y="74575"/>
                  <a:pt x="22344" y="75506"/>
                </a:cubicBezTo>
                <a:cubicBezTo>
                  <a:pt x="22298" y="76451"/>
                  <a:pt x="22019" y="77110"/>
                  <a:pt x="21721" y="76967"/>
                </a:cubicBezTo>
                <a:cubicBezTo>
                  <a:pt x="21414" y="76838"/>
                  <a:pt x="21203" y="75964"/>
                  <a:pt x="21244" y="75019"/>
                </a:cubicBezTo>
                <a:lnTo>
                  <a:pt x="21426" y="74055"/>
                </a:lnTo>
                <a:lnTo>
                  <a:pt x="20405" y="67311"/>
                </a:lnTo>
                <a:lnTo>
                  <a:pt x="19962" y="67588"/>
                </a:lnTo>
                <a:cubicBezTo>
                  <a:pt x="19403" y="67588"/>
                  <a:pt x="18921" y="66529"/>
                  <a:pt x="18715" y="65020"/>
                </a:cubicBezTo>
                <a:lnTo>
                  <a:pt x="18697" y="64746"/>
                </a:lnTo>
                <a:lnTo>
                  <a:pt x="16437" y="65612"/>
                </a:lnTo>
                <a:lnTo>
                  <a:pt x="16246" y="67066"/>
                </a:lnTo>
                <a:cubicBezTo>
                  <a:pt x="16118" y="67466"/>
                  <a:pt x="15940" y="67713"/>
                  <a:pt x="15743" y="67713"/>
                </a:cubicBezTo>
                <a:cubicBezTo>
                  <a:pt x="15347" y="67713"/>
                  <a:pt x="15029" y="66725"/>
                  <a:pt x="15029" y="65496"/>
                </a:cubicBezTo>
                <a:close/>
                <a:moveTo>
                  <a:pt x="14725" y="30859"/>
                </a:moveTo>
                <a:cubicBezTo>
                  <a:pt x="14725" y="29627"/>
                  <a:pt x="15042" y="28649"/>
                  <a:pt x="15436" y="28649"/>
                </a:cubicBezTo>
                <a:cubicBezTo>
                  <a:pt x="15831" y="28649"/>
                  <a:pt x="16148" y="29627"/>
                  <a:pt x="16148" y="30859"/>
                </a:cubicBezTo>
                <a:lnTo>
                  <a:pt x="16074" y="31422"/>
                </a:lnTo>
                <a:lnTo>
                  <a:pt x="18840" y="36164"/>
                </a:lnTo>
                <a:lnTo>
                  <a:pt x="18868" y="35953"/>
                </a:lnTo>
                <a:cubicBezTo>
                  <a:pt x="18996" y="35554"/>
                  <a:pt x="19174" y="35310"/>
                  <a:pt x="19371" y="35310"/>
                </a:cubicBezTo>
                <a:cubicBezTo>
                  <a:pt x="19766" y="35310"/>
                  <a:pt x="20083" y="36287"/>
                  <a:pt x="20083" y="37520"/>
                </a:cubicBezTo>
                <a:cubicBezTo>
                  <a:pt x="20083" y="38752"/>
                  <a:pt x="19766" y="39744"/>
                  <a:pt x="19371" y="39744"/>
                </a:cubicBezTo>
                <a:lnTo>
                  <a:pt x="19203" y="39527"/>
                </a:lnTo>
                <a:lnTo>
                  <a:pt x="16553" y="44029"/>
                </a:lnTo>
                <a:lnTo>
                  <a:pt x="16603" y="44401"/>
                </a:lnTo>
                <a:cubicBezTo>
                  <a:pt x="16603" y="45634"/>
                  <a:pt x="16285" y="46625"/>
                  <a:pt x="15891" y="46625"/>
                </a:cubicBezTo>
                <a:cubicBezTo>
                  <a:pt x="15496" y="46625"/>
                  <a:pt x="15179" y="45633"/>
                  <a:pt x="15179" y="44401"/>
                </a:cubicBezTo>
                <a:cubicBezTo>
                  <a:pt x="15179" y="43169"/>
                  <a:pt x="15496" y="42191"/>
                  <a:pt x="15891" y="42191"/>
                </a:cubicBezTo>
                <a:cubicBezTo>
                  <a:pt x="16088" y="42191"/>
                  <a:pt x="16266" y="42436"/>
                  <a:pt x="16395" y="42834"/>
                </a:cubicBezTo>
                <a:lnTo>
                  <a:pt x="16414" y="42979"/>
                </a:lnTo>
                <a:lnTo>
                  <a:pt x="18838" y="38865"/>
                </a:lnTo>
                <a:lnTo>
                  <a:pt x="18660" y="37520"/>
                </a:lnTo>
                <a:lnTo>
                  <a:pt x="18701" y="37211"/>
                </a:lnTo>
                <a:lnTo>
                  <a:pt x="15924" y="32454"/>
                </a:lnTo>
                <a:lnTo>
                  <a:pt x="15687" y="32759"/>
                </a:lnTo>
                <a:lnTo>
                  <a:pt x="16035" y="41547"/>
                </a:lnTo>
                <a:cubicBezTo>
                  <a:pt x="16044" y="41774"/>
                  <a:pt x="15989" y="42000"/>
                  <a:pt x="15910" y="42043"/>
                </a:cubicBezTo>
                <a:cubicBezTo>
                  <a:pt x="15828" y="42057"/>
                  <a:pt x="15754" y="41887"/>
                  <a:pt x="15749" y="41632"/>
                </a:cubicBezTo>
                <a:lnTo>
                  <a:pt x="15409" y="33048"/>
                </a:lnTo>
                <a:lnTo>
                  <a:pt x="14933" y="32433"/>
                </a:lnTo>
                <a:cubicBezTo>
                  <a:pt x="14804" y="32031"/>
                  <a:pt x="14725" y="31475"/>
                  <a:pt x="14725" y="30859"/>
                </a:cubicBezTo>
                <a:close/>
                <a:moveTo>
                  <a:pt x="13132" y="8799"/>
                </a:moveTo>
                <a:cubicBezTo>
                  <a:pt x="13480" y="6746"/>
                  <a:pt x="14298" y="5949"/>
                  <a:pt x="14957" y="7031"/>
                </a:cubicBezTo>
                <a:cubicBezTo>
                  <a:pt x="15121" y="7300"/>
                  <a:pt x="15259" y="7661"/>
                  <a:pt x="15369" y="8083"/>
                </a:cubicBezTo>
                <a:lnTo>
                  <a:pt x="15525" y="9000"/>
                </a:lnTo>
                <a:lnTo>
                  <a:pt x="17358" y="8235"/>
                </a:lnTo>
                <a:lnTo>
                  <a:pt x="17374" y="7406"/>
                </a:lnTo>
                <a:cubicBezTo>
                  <a:pt x="17525" y="6394"/>
                  <a:pt x="17904" y="5983"/>
                  <a:pt x="18218" y="6450"/>
                </a:cubicBezTo>
                <a:cubicBezTo>
                  <a:pt x="18540" y="6930"/>
                  <a:pt x="18670" y="8113"/>
                  <a:pt x="18520" y="9093"/>
                </a:cubicBezTo>
                <a:cubicBezTo>
                  <a:pt x="18369" y="10106"/>
                  <a:pt x="17990" y="10516"/>
                  <a:pt x="17674" y="10031"/>
                </a:cubicBezTo>
                <a:lnTo>
                  <a:pt x="17388" y="9055"/>
                </a:lnTo>
                <a:lnTo>
                  <a:pt x="15601" y="9812"/>
                </a:lnTo>
                <a:lnTo>
                  <a:pt x="15512" y="12707"/>
                </a:lnTo>
                <a:lnTo>
                  <a:pt x="15484" y="12814"/>
                </a:lnTo>
                <a:lnTo>
                  <a:pt x="17152" y="17594"/>
                </a:lnTo>
                <a:lnTo>
                  <a:pt x="17410" y="16925"/>
                </a:lnTo>
                <a:cubicBezTo>
                  <a:pt x="17668" y="16677"/>
                  <a:pt x="17956" y="16736"/>
                  <a:pt x="18215" y="17161"/>
                </a:cubicBezTo>
                <a:cubicBezTo>
                  <a:pt x="18725" y="17997"/>
                  <a:pt x="18926" y="19985"/>
                  <a:pt x="18653" y="21597"/>
                </a:cubicBezTo>
                <a:cubicBezTo>
                  <a:pt x="18382" y="23197"/>
                  <a:pt x="17742" y="23804"/>
                  <a:pt x="17233" y="22967"/>
                </a:cubicBezTo>
                <a:cubicBezTo>
                  <a:pt x="16715" y="22117"/>
                  <a:pt x="16518" y="20136"/>
                  <a:pt x="16789" y="18537"/>
                </a:cubicBezTo>
                <a:lnTo>
                  <a:pt x="16843" y="18397"/>
                </a:lnTo>
                <a:lnTo>
                  <a:pt x="15233" y="13781"/>
                </a:lnTo>
                <a:lnTo>
                  <a:pt x="15173" y="14010"/>
                </a:lnTo>
                <a:cubicBezTo>
                  <a:pt x="14766" y="15057"/>
                  <a:pt x="14185" y="15308"/>
                  <a:pt x="13693" y="14501"/>
                </a:cubicBezTo>
                <a:cubicBezTo>
                  <a:pt x="13034" y="13418"/>
                  <a:pt x="12783" y="10865"/>
                  <a:pt x="13132" y="8799"/>
                </a:cubicBezTo>
                <a:close/>
                <a:moveTo>
                  <a:pt x="10372" y="69816"/>
                </a:moveTo>
                <a:cubicBezTo>
                  <a:pt x="10372" y="68584"/>
                  <a:pt x="10689" y="67606"/>
                  <a:pt x="11083" y="67606"/>
                </a:cubicBezTo>
                <a:cubicBezTo>
                  <a:pt x="11478" y="67606"/>
                  <a:pt x="11795" y="68584"/>
                  <a:pt x="11795" y="69816"/>
                </a:cubicBezTo>
                <a:lnTo>
                  <a:pt x="11721" y="70379"/>
                </a:lnTo>
                <a:lnTo>
                  <a:pt x="14487" y="75121"/>
                </a:lnTo>
                <a:lnTo>
                  <a:pt x="14515" y="74910"/>
                </a:lnTo>
                <a:cubicBezTo>
                  <a:pt x="14643" y="74511"/>
                  <a:pt x="14821" y="74267"/>
                  <a:pt x="15019" y="74267"/>
                </a:cubicBezTo>
                <a:cubicBezTo>
                  <a:pt x="15413" y="74267"/>
                  <a:pt x="15730" y="75244"/>
                  <a:pt x="15730" y="76477"/>
                </a:cubicBezTo>
                <a:cubicBezTo>
                  <a:pt x="15730" y="77709"/>
                  <a:pt x="15413" y="78701"/>
                  <a:pt x="15019" y="78701"/>
                </a:cubicBezTo>
                <a:lnTo>
                  <a:pt x="14850" y="78484"/>
                </a:lnTo>
                <a:lnTo>
                  <a:pt x="12200" y="82986"/>
                </a:lnTo>
                <a:lnTo>
                  <a:pt x="12250" y="83358"/>
                </a:lnTo>
                <a:cubicBezTo>
                  <a:pt x="12250" y="84591"/>
                  <a:pt x="11932" y="85582"/>
                  <a:pt x="11538" y="85582"/>
                </a:cubicBezTo>
                <a:cubicBezTo>
                  <a:pt x="11144" y="85582"/>
                  <a:pt x="10826" y="84591"/>
                  <a:pt x="10826" y="83358"/>
                </a:cubicBezTo>
                <a:cubicBezTo>
                  <a:pt x="10826" y="82126"/>
                  <a:pt x="11144" y="81148"/>
                  <a:pt x="11538" y="81148"/>
                </a:cubicBezTo>
                <a:cubicBezTo>
                  <a:pt x="11735" y="81148"/>
                  <a:pt x="11913" y="81393"/>
                  <a:pt x="12042" y="81791"/>
                </a:cubicBezTo>
                <a:lnTo>
                  <a:pt x="12061" y="81936"/>
                </a:lnTo>
                <a:lnTo>
                  <a:pt x="14485" y="77822"/>
                </a:lnTo>
                <a:lnTo>
                  <a:pt x="14307" y="76477"/>
                </a:lnTo>
                <a:lnTo>
                  <a:pt x="14348" y="76168"/>
                </a:lnTo>
                <a:lnTo>
                  <a:pt x="11571" y="71411"/>
                </a:lnTo>
                <a:lnTo>
                  <a:pt x="11335" y="71716"/>
                </a:lnTo>
                <a:lnTo>
                  <a:pt x="11682" y="80504"/>
                </a:lnTo>
                <a:cubicBezTo>
                  <a:pt x="11691" y="80731"/>
                  <a:pt x="11636" y="80957"/>
                  <a:pt x="11558" y="81000"/>
                </a:cubicBezTo>
                <a:cubicBezTo>
                  <a:pt x="11475" y="81014"/>
                  <a:pt x="11401" y="80844"/>
                  <a:pt x="11397" y="80589"/>
                </a:cubicBezTo>
                <a:lnTo>
                  <a:pt x="11056" y="72005"/>
                </a:lnTo>
                <a:lnTo>
                  <a:pt x="10580" y="71390"/>
                </a:lnTo>
                <a:cubicBezTo>
                  <a:pt x="10451" y="70988"/>
                  <a:pt x="10372" y="70432"/>
                  <a:pt x="10372" y="69816"/>
                </a:cubicBezTo>
                <a:close/>
                <a:moveTo>
                  <a:pt x="8779" y="47756"/>
                </a:moveTo>
                <a:cubicBezTo>
                  <a:pt x="9127" y="45703"/>
                  <a:pt x="9945" y="44906"/>
                  <a:pt x="10604" y="45988"/>
                </a:cubicBezTo>
                <a:cubicBezTo>
                  <a:pt x="10768" y="46257"/>
                  <a:pt x="10907" y="46618"/>
                  <a:pt x="11016" y="47040"/>
                </a:cubicBezTo>
                <a:lnTo>
                  <a:pt x="11172" y="47957"/>
                </a:lnTo>
                <a:lnTo>
                  <a:pt x="13005" y="47192"/>
                </a:lnTo>
                <a:lnTo>
                  <a:pt x="13021" y="46363"/>
                </a:lnTo>
                <a:cubicBezTo>
                  <a:pt x="13172" y="45351"/>
                  <a:pt x="13552" y="44940"/>
                  <a:pt x="13865" y="45407"/>
                </a:cubicBezTo>
                <a:cubicBezTo>
                  <a:pt x="14187" y="45887"/>
                  <a:pt x="14318" y="47070"/>
                  <a:pt x="14167" y="48050"/>
                </a:cubicBezTo>
                <a:cubicBezTo>
                  <a:pt x="14016" y="49063"/>
                  <a:pt x="13637" y="49473"/>
                  <a:pt x="13321" y="48988"/>
                </a:cubicBezTo>
                <a:lnTo>
                  <a:pt x="13035" y="48012"/>
                </a:lnTo>
                <a:lnTo>
                  <a:pt x="11248" y="48769"/>
                </a:lnTo>
                <a:lnTo>
                  <a:pt x="11159" y="51664"/>
                </a:lnTo>
                <a:lnTo>
                  <a:pt x="11132" y="51771"/>
                </a:lnTo>
                <a:lnTo>
                  <a:pt x="12800" y="56551"/>
                </a:lnTo>
                <a:lnTo>
                  <a:pt x="13057" y="55882"/>
                </a:lnTo>
                <a:cubicBezTo>
                  <a:pt x="13315" y="55634"/>
                  <a:pt x="13603" y="55693"/>
                  <a:pt x="13862" y="56118"/>
                </a:cubicBezTo>
                <a:cubicBezTo>
                  <a:pt x="14372" y="56954"/>
                  <a:pt x="14573" y="58942"/>
                  <a:pt x="14300" y="60554"/>
                </a:cubicBezTo>
                <a:cubicBezTo>
                  <a:pt x="14029" y="62154"/>
                  <a:pt x="13389" y="62761"/>
                  <a:pt x="12880" y="61924"/>
                </a:cubicBezTo>
                <a:cubicBezTo>
                  <a:pt x="12362" y="61075"/>
                  <a:pt x="12165" y="59093"/>
                  <a:pt x="12436" y="57494"/>
                </a:cubicBezTo>
                <a:lnTo>
                  <a:pt x="12490" y="57354"/>
                </a:lnTo>
                <a:lnTo>
                  <a:pt x="10880" y="52738"/>
                </a:lnTo>
                <a:lnTo>
                  <a:pt x="10820" y="52967"/>
                </a:lnTo>
                <a:cubicBezTo>
                  <a:pt x="10413" y="54014"/>
                  <a:pt x="9832" y="54265"/>
                  <a:pt x="9340" y="53458"/>
                </a:cubicBezTo>
                <a:cubicBezTo>
                  <a:pt x="8681" y="52375"/>
                  <a:pt x="8430" y="49822"/>
                  <a:pt x="8779" y="47756"/>
                </a:cubicBezTo>
                <a:close/>
                <a:moveTo>
                  <a:pt x="6068" y="9927"/>
                </a:moveTo>
                <a:cubicBezTo>
                  <a:pt x="6043" y="8697"/>
                  <a:pt x="6339" y="7644"/>
                  <a:pt x="6733" y="7566"/>
                </a:cubicBezTo>
                <a:lnTo>
                  <a:pt x="6905" y="7749"/>
                </a:lnTo>
                <a:lnTo>
                  <a:pt x="9457" y="2727"/>
                </a:lnTo>
                <a:lnTo>
                  <a:pt x="9400" y="2366"/>
                </a:lnTo>
                <a:cubicBezTo>
                  <a:pt x="9375" y="1136"/>
                  <a:pt x="9671" y="83"/>
                  <a:pt x="10065" y="4"/>
                </a:cubicBezTo>
                <a:cubicBezTo>
                  <a:pt x="10459" y="-73"/>
                  <a:pt x="10796" y="852"/>
                  <a:pt x="10821" y="2082"/>
                </a:cubicBezTo>
                <a:cubicBezTo>
                  <a:pt x="10846" y="3312"/>
                  <a:pt x="10550" y="4350"/>
                  <a:pt x="10156" y="4429"/>
                </a:cubicBezTo>
                <a:cubicBezTo>
                  <a:pt x="9959" y="4468"/>
                  <a:pt x="9777" y="4260"/>
                  <a:pt x="9640" y="3888"/>
                </a:cubicBezTo>
                <a:lnTo>
                  <a:pt x="9618" y="3747"/>
                </a:lnTo>
                <a:lnTo>
                  <a:pt x="7284" y="8336"/>
                </a:lnTo>
                <a:lnTo>
                  <a:pt x="7489" y="9643"/>
                </a:lnTo>
                <a:lnTo>
                  <a:pt x="7454" y="9959"/>
                </a:lnTo>
                <a:lnTo>
                  <a:pt x="10323" y="14153"/>
                </a:lnTo>
                <a:lnTo>
                  <a:pt x="10553" y="13801"/>
                </a:lnTo>
                <a:lnTo>
                  <a:pt x="10026" y="5101"/>
                </a:lnTo>
                <a:cubicBezTo>
                  <a:pt x="10012" y="4876"/>
                  <a:pt x="10062" y="4639"/>
                  <a:pt x="10140" y="4581"/>
                </a:cubicBezTo>
                <a:cubicBezTo>
                  <a:pt x="10222" y="4550"/>
                  <a:pt x="10299" y="4705"/>
                  <a:pt x="10309" y="4959"/>
                </a:cubicBezTo>
                <a:lnTo>
                  <a:pt x="10825" y="13457"/>
                </a:lnTo>
                <a:lnTo>
                  <a:pt x="11313" y="13976"/>
                </a:lnTo>
                <a:cubicBezTo>
                  <a:pt x="11450" y="14351"/>
                  <a:pt x="11540" y="14890"/>
                  <a:pt x="11553" y="15505"/>
                </a:cubicBezTo>
                <a:cubicBezTo>
                  <a:pt x="11578" y="16735"/>
                  <a:pt x="11282" y="17774"/>
                  <a:pt x="10888" y="17852"/>
                </a:cubicBezTo>
                <a:cubicBezTo>
                  <a:pt x="10494" y="17931"/>
                  <a:pt x="10158" y="17019"/>
                  <a:pt x="10132" y="15789"/>
                </a:cubicBezTo>
                <a:lnTo>
                  <a:pt x="10195" y="15213"/>
                </a:lnTo>
                <a:lnTo>
                  <a:pt x="7337" y="11032"/>
                </a:lnTo>
                <a:lnTo>
                  <a:pt x="7314" y="11248"/>
                </a:lnTo>
                <a:cubicBezTo>
                  <a:pt x="7193" y="11672"/>
                  <a:pt x="7021" y="11951"/>
                  <a:pt x="6824" y="11990"/>
                </a:cubicBezTo>
                <a:cubicBezTo>
                  <a:pt x="6430" y="12069"/>
                  <a:pt x="6094" y="11157"/>
                  <a:pt x="6068" y="9927"/>
                </a:cubicBezTo>
                <a:close/>
                <a:moveTo>
                  <a:pt x="4352" y="22412"/>
                </a:moveTo>
                <a:cubicBezTo>
                  <a:pt x="4352" y="20603"/>
                  <a:pt x="4828" y="19137"/>
                  <a:pt x="5404" y="19137"/>
                </a:cubicBezTo>
                <a:cubicBezTo>
                  <a:pt x="5989" y="19137"/>
                  <a:pt x="6460" y="20603"/>
                  <a:pt x="6460" y="22412"/>
                </a:cubicBezTo>
                <a:lnTo>
                  <a:pt x="6433" y="22613"/>
                </a:lnTo>
                <a:lnTo>
                  <a:pt x="8885" y="24636"/>
                </a:lnTo>
                <a:lnTo>
                  <a:pt x="9049" y="23383"/>
                </a:lnTo>
                <a:cubicBezTo>
                  <a:pt x="9292" y="22617"/>
                  <a:pt x="9627" y="22144"/>
                  <a:pt x="9997" y="22144"/>
                </a:cubicBezTo>
                <a:cubicBezTo>
                  <a:pt x="10370" y="22144"/>
                  <a:pt x="10707" y="22617"/>
                  <a:pt x="10952" y="23383"/>
                </a:cubicBezTo>
                <a:lnTo>
                  <a:pt x="11139" y="24253"/>
                </a:lnTo>
                <a:lnTo>
                  <a:pt x="13315" y="21051"/>
                </a:lnTo>
                <a:lnTo>
                  <a:pt x="13263" y="20422"/>
                </a:lnTo>
                <a:cubicBezTo>
                  <a:pt x="13309" y="19466"/>
                  <a:pt x="13590" y="18824"/>
                  <a:pt x="13889" y="18952"/>
                </a:cubicBezTo>
                <a:cubicBezTo>
                  <a:pt x="14193" y="19095"/>
                  <a:pt x="14404" y="19965"/>
                  <a:pt x="14358" y="20893"/>
                </a:cubicBezTo>
                <a:cubicBezTo>
                  <a:pt x="14317" y="21849"/>
                  <a:pt x="14036" y="22506"/>
                  <a:pt x="13733" y="22377"/>
                </a:cubicBezTo>
                <a:lnTo>
                  <a:pt x="13423" y="21810"/>
                </a:lnTo>
                <a:lnTo>
                  <a:pt x="11258" y="24991"/>
                </a:lnTo>
                <a:lnTo>
                  <a:pt x="11347" y="26373"/>
                </a:lnTo>
                <a:cubicBezTo>
                  <a:pt x="11347" y="28113"/>
                  <a:pt x="11007" y="29614"/>
                  <a:pt x="10523" y="30255"/>
                </a:cubicBezTo>
                <a:lnTo>
                  <a:pt x="10435" y="30311"/>
                </a:lnTo>
                <a:lnTo>
                  <a:pt x="10713" y="37352"/>
                </a:lnTo>
                <a:lnTo>
                  <a:pt x="11179" y="37948"/>
                </a:lnTo>
                <a:cubicBezTo>
                  <a:pt x="11308" y="38346"/>
                  <a:pt x="11387" y="38898"/>
                  <a:pt x="11387" y="39515"/>
                </a:cubicBezTo>
                <a:cubicBezTo>
                  <a:pt x="11387" y="40747"/>
                  <a:pt x="11070" y="41739"/>
                  <a:pt x="10676" y="41739"/>
                </a:cubicBezTo>
                <a:cubicBezTo>
                  <a:pt x="10281" y="41739"/>
                  <a:pt x="9964" y="40747"/>
                  <a:pt x="9964" y="39515"/>
                </a:cubicBezTo>
                <a:cubicBezTo>
                  <a:pt x="9964" y="38898"/>
                  <a:pt x="10043" y="38346"/>
                  <a:pt x="10172" y="37948"/>
                </a:cubicBezTo>
                <a:lnTo>
                  <a:pt x="10434" y="37613"/>
                </a:lnTo>
                <a:lnTo>
                  <a:pt x="10152" y="30489"/>
                </a:lnTo>
                <a:lnTo>
                  <a:pt x="9997" y="30587"/>
                </a:lnTo>
                <a:cubicBezTo>
                  <a:pt x="9627" y="30587"/>
                  <a:pt x="9292" y="30114"/>
                  <a:pt x="9049" y="29350"/>
                </a:cubicBezTo>
                <a:lnTo>
                  <a:pt x="8986" y="29056"/>
                </a:lnTo>
                <a:lnTo>
                  <a:pt x="7498" y="32352"/>
                </a:lnTo>
                <a:lnTo>
                  <a:pt x="7608" y="33109"/>
                </a:lnTo>
                <a:cubicBezTo>
                  <a:pt x="7626" y="34223"/>
                  <a:pt x="7352" y="35138"/>
                  <a:pt x="7005" y="35180"/>
                </a:cubicBezTo>
                <a:cubicBezTo>
                  <a:pt x="6648" y="35223"/>
                  <a:pt x="6355" y="34366"/>
                  <a:pt x="6342" y="33280"/>
                </a:cubicBezTo>
                <a:cubicBezTo>
                  <a:pt x="6323" y="32166"/>
                  <a:pt x="6598" y="31251"/>
                  <a:pt x="6950" y="31223"/>
                </a:cubicBezTo>
                <a:lnTo>
                  <a:pt x="7349" y="31670"/>
                </a:lnTo>
                <a:lnTo>
                  <a:pt x="8837" y="28359"/>
                </a:lnTo>
                <a:lnTo>
                  <a:pt x="8762" y="28010"/>
                </a:lnTo>
                <a:cubicBezTo>
                  <a:pt x="8694" y="27506"/>
                  <a:pt x="8657" y="26953"/>
                  <a:pt x="8657" y="26373"/>
                </a:cubicBezTo>
                <a:lnTo>
                  <a:pt x="8732" y="25796"/>
                </a:lnTo>
                <a:lnTo>
                  <a:pt x="6279" y="23774"/>
                </a:lnTo>
                <a:lnTo>
                  <a:pt x="6151" y="24740"/>
                </a:lnTo>
                <a:cubicBezTo>
                  <a:pt x="5960" y="25334"/>
                  <a:pt x="5696" y="25701"/>
                  <a:pt x="5404" y="25701"/>
                </a:cubicBezTo>
                <a:cubicBezTo>
                  <a:pt x="4828" y="25701"/>
                  <a:pt x="4352" y="24234"/>
                  <a:pt x="4352" y="22412"/>
                </a:cubicBezTo>
                <a:close/>
                <a:moveTo>
                  <a:pt x="1715" y="48884"/>
                </a:moveTo>
                <a:cubicBezTo>
                  <a:pt x="1690" y="47654"/>
                  <a:pt x="1986" y="46601"/>
                  <a:pt x="2380" y="46523"/>
                </a:cubicBezTo>
                <a:lnTo>
                  <a:pt x="2552" y="46706"/>
                </a:lnTo>
                <a:lnTo>
                  <a:pt x="5104" y="41684"/>
                </a:lnTo>
                <a:lnTo>
                  <a:pt x="5047" y="41323"/>
                </a:lnTo>
                <a:cubicBezTo>
                  <a:pt x="5022" y="40093"/>
                  <a:pt x="5318" y="39040"/>
                  <a:pt x="5712" y="38961"/>
                </a:cubicBezTo>
                <a:cubicBezTo>
                  <a:pt x="6106" y="38882"/>
                  <a:pt x="6443" y="39809"/>
                  <a:pt x="6468" y="41039"/>
                </a:cubicBezTo>
                <a:cubicBezTo>
                  <a:pt x="6493" y="42269"/>
                  <a:pt x="6197" y="43307"/>
                  <a:pt x="5803" y="43386"/>
                </a:cubicBezTo>
                <a:cubicBezTo>
                  <a:pt x="5606" y="43425"/>
                  <a:pt x="5424" y="43217"/>
                  <a:pt x="5287" y="42845"/>
                </a:cubicBezTo>
                <a:lnTo>
                  <a:pt x="5265" y="42704"/>
                </a:lnTo>
                <a:lnTo>
                  <a:pt x="2931" y="47293"/>
                </a:lnTo>
                <a:lnTo>
                  <a:pt x="3136" y="48600"/>
                </a:lnTo>
                <a:lnTo>
                  <a:pt x="3101" y="48916"/>
                </a:lnTo>
                <a:lnTo>
                  <a:pt x="5970" y="53110"/>
                </a:lnTo>
                <a:lnTo>
                  <a:pt x="6200" y="52758"/>
                </a:lnTo>
                <a:lnTo>
                  <a:pt x="5673" y="44058"/>
                </a:lnTo>
                <a:cubicBezTo>
                  <a:pt x="5659" y="43833"/>
                  <a:pt x="5709" y="43596"/>
                  <a:pt x="5787" y="43538"/>
                </a:cubicBezTo>
                <a:cubicBezTo>
                  <a:pt x="5869" y="43507"/>
                  <a:pt x="5946" y="43662"/>
                  <a:pt x="5956" y="43916"/>
                </a:cubicBezTo>
                <a:lnTo>
                  <a:pt x="6472" y="52414"/>
                </a:lnTo>
                <a:lnTo>
                  <a:pt x="6960" y="52933"/>
                </a:lnTo>
                <a:cubicBezTo>
                  <a:pt x="7097" y="53308"/>
                  <a:pt x="7187" y="53847"/>
                  <a:pt x="7200" y="54462"/>
                </a:cubicBezTo>
                <a:cubicBezTo>
                  <a:pt x="7225" y="55692"/>
                  <a:pt x="6929" y="56731"/>
                  <a:pt x="6535" y="56809"/>
                </a:cubicBezTo>
                <a:cubicBezTo>
                  <a:pt x="6142" y="56888"/>
                  <a:pt x="5805" y="55976"/>
                  <a:pt x="5779" y="54746"/>
                </a:cubicBezTo>
                <a:lnTo>
                  <a:pt x="5842" y="54170"/>
                </a:lnTo>
                <a:lnTo>
                  <a:pt x="2984" y="49989"/>
                </a:lnTo>
                <a:lnTo>
                  <a:pt x="2961" y="50206"/>
                </a:lnTo>
                <a:cubicBezTo>
                  <a:pt x="2840" y="50629"/>
                  <a:pt x="2668" y="50908"/>
                  <a:pt x="2471" y="50947"/>
                </a:cubicBezTo>
                <a:cubicBezTo>
                  <a:pt x="2078" y="51026"/>
                  <a:pt x="1741" y="50114"/>
                  <a:pt x="1715" y="48884"/>
                </a:cubicBezTo>
                <a:close/>
                <a:moveTo>
                  <a:pt x="0" y="61369"/>
                </a:moveTo>
                <a:cubicBezTo>
                  <a:pt x="0" y="59560"/>
                  <a:pt x="475" y="58094"/>
                  <a:pt x="1051" y="58094"/>
                </a:cubicBezTo>
                <a:cubicBezTo>
                  <a:pt x="1636" y="58094"/>
                  <a:pt x="2107" y="59560"/>
                  <a:pt x="2107" y="61369"/>
                </a:cubicBezTo>
                <a:lnTo>
                  <a:pt x="2080" y="61570"/>
                </a:lnTo>
                <a:lnTo>
                  <a:pt x="4532" y="63593"/>
                </a:lnTo>
                <a:lnTo>
                  <a:pt x="4696" y="62340"/>
                </a:lnTo>
                <a:cubicBezTo>
                  <a:pt x="4939" y="61574"/>
                  <a:pt x="5274" y="61101"/>
                  <a:pt x="5644" y="61101"/>
                </a:cubicBezTo>
                <a:cubicBezTo>
                  <a:pt x="6017" y="61101"/>
                  <a:pt x="6354" y="61574"/>
                  <a:pt x="6599" y="62340"/>
                </a:cubicBezTo>
                <a:lnTo>
                  <a:pt x="6786" y="63210"/>
                </a:lnTo>
                <a:lnTo>
                  <a:pt x="8962" y="60008"/>
                </a:lnTo>
                <a:lnTo>
                  <a:pt x="8911" y="59379"/>
                </a:lnTo>
                <a:cubicBezTo>
                  <a:pt x="8957" y="58423"/>
                  <a:pt x="9237" y="57781"/>
                  <a:pt x="9536" y="57909"/>
                </a:cubicBezTo>
                <a:cubicBezTo>
                  <a:pt x="9840" y="58052"/>
                  <a:pt x="10051" y="58922"/>
                  <a:pt x="10005" y="59850"/>
                </a:cubicBezTo>
                <a:cubicBezTo>
                  <a:pt x="9964" y="60806"/>
                  <a:pt x="9683" y="61463"/>
                  <a:pt x="9380" y="61334"/>
                </a:cubicBezTo>
                <a:lnTo>
                  <a:pt x="9070" y="60767"/>
                </a:lnTo>
                <a:lnTo>
                  <a:pt x="6905" y="63948"/>
                </a:lnTo>
                <a:lnTo>
                  <a:pt x="6994" y="65330"/>
                </a:lnTo>
                <a:cubicBezTo>
                  <a:pt x="6994" y="67070"/>
                  <a:pt x="6654" y="68571"/>
                  <a:pt x="6170" y="69212"/>
                </a:cubicBezTo>
                <a:lnTo>
                  <a:pt x="6082" y="69268"/>
                </a:lnTo>
                <a:lnTo>
                  <a:pt x="6360" y="76309"/>
                </a:lnTo>
                <a:lnTo>
                  <a:pt x="6826" y="76905"/>
                </a:lnTo>
                <a:cubicBezTo>
                  <a:pt x="6955" y="77303"/>
                  <a:pt x="7034" y="77855"/>
                  <a:pt x="7034" y="78472"/>
                </a:cubicBezTo>
                <a:cubicBezTo>
                  <a:pt x="7034" y="79704"/>
                  <a:pt x="6717" y="80696"/>
                  <a:pt x="6323" y="80696"/>
                </a:cubicBezTo>
                <a:cubicBezTo>
                  <a:pt x="5928" y="80696"/>
                  <a:pt x="5611" y="79704"/>
                  <a:pt x="5611" y="78472"/>
                </a:cubicBezTo>
                <a:cubicBezTo>
                  <a:pt x="5611" y="77855"/>
                  <a:pt x="5690" y="77303"/>
                  <a:pt x="5819" y="76905"/>
                </a:cubicBezTo>
                <a:lnTo>
                  <a:pt x="6081" y="76570"/>
                </a:lnTo>
                <a:lnTo>
                  <a:pt x="5799" y="69446"/>
                </a:lnTo>
                <a:lnTo>
                  <a:pt x="5644" y="69544"/>
                </a:lnTo>
                <a:cubicBezTo>
                  <a:pt x="5274" y="69544"/>
                  <a:pt x="4939" y="69071"/>
                  <a:pt x="4696" y="68307"/>
                </a:cubicBezTo>
                <a:lnTo>
                  <a:pt x="4633" y="68013"/>
                </a:lnTo>
                <a:lnTo>
                  <a:pt x="3145" y="71309"/>
                </a:lnTo>
                <a:lnTo>
                  <a:pt x="3255" y="72066"/>
                </a:lnTo>
                <a:cubicBezTo>
                  <a:pt x="3273" y="73180"/>
                  <a:pt x="2999" y="74095"/>
                  <a:pt x="2652" y="74137"/>
                </a:cubicBezTo>
                <a:cubicBezTo>
                  <a:pt x="2295" y="74180"/>
                  <a:pt x="2003" y="73323"/>
                  <a:pt x="1989" y="72237"/>
                </a:cubicBezTo>
                <a:cubicBezTo>
                  <a:pt x="1971" y="71123"/>
                  <a:pt x="2245" y="70208"/>
                  <a:pt x="2597" y="70180"/>
                </a:cubicBezTo>
                <a:lnTo>
                  <a:pt x="2996" y="70627"/>
                </a:lnTo>
                <a:lnTo>
                  <a:pt x="4484" y="67316"/>
                </a:lnTo>
                <a:lnTo>
                  <a:pt x="4409" y="66967"/>
                </a:lnTo>
                <a:cubicBezTo>
                  <a:pt x="4341" y="66463"/>
                  <a:pt x="4304" y="65910"/>
                  <a:pt x="4304" y="65330"/>
                </a:cubicBezTo>
                <a:lnTo>
                  <a:pt x="4379" y="64753"/>
                </a:lnTo>
                <a:lnTo>
                  <a:pt x="1926" y="62731"/>
                </a:lnTo>
                <a:lnTo>
                  <a:pt x="1798" y="63697"/>
                </a:lnTo>
                <a:cubicBezTo>
                  <a:pt x="1607" y="64291"/>
                  <a:pt x="1343" y="64658"/>
                  <a:pt x="1051" y="64658"/>
                </a:cubicBezTo>
                <a:cubicBezTo>
                  <a:pt x="475" y="64658"/>
                  <a:pt x="0" y="63191"/>
                  <a:pt x="0" y="61369"/>
                </a:cubicBezTo>
                <a:close/>
              </a:path>
            </a:pathLst>
          </a:custGeom>
          <a:solidFill>
            <a:schemeClr val="accent2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945" y="534300"/>
            <a:ext cx="13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A3E7FF"/>
                </a:solidFill>
                <a:latin typeface="Nunito Black" panose="020B0604020202020204" charset="-52"/>
              </a:rPr>
              <a:t>8 клас</a:t>
            </a:r>
            <a:endParaRPr lang="uk-UA" sz="2800" dirty="0">
              <a:solidFill>
                <a:srgbClr val="A3E7FF"/>
              </a:solidFill>
              <a:latin typeface="Nunito Black" panose="020B060402020202020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2065" y="5343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unito Black" panose="020B0604020202020204" charset="-52"/>
              </a:rPr>
              <a:t>Лекція 10</a:t>
            </a:r>
            <a:endParaRPr lang="uk-UA" sz="2400" dirty="0">
              <a:solidFill>
                <a:schemeClr val="accent2">
                  <a:lumMod val="40000"/>
                  <a:lumOff val="60000"/>
                </a:schemeClr>
              </a:solidFill>
              <a:latin typeface="Nunito Black" panose="020B060402020202020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41" y="2360688"/>
            <a:ext cx="3902694" cy="256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1177159"/>
            <a:ext cx="8670410" cy="37730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8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1371574" y="884577"/>
            <a:ext cx="6400800" cy="1323439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32F80">
                    <a:lumMod val="75000"/>
                  </a:srgbClr>
                </a:solidFill>
                <a:latin typeface="Nunito Black"/>
                <a:ea typeface="Nunito Black"/>
                <a:cs typeface="Nunito Black"/>
                <a:sym typeface="Nunito Black"/>
              </a:rPr>
              <a:t>Щоб обчислити кількість теплоти, яка виділяється від згорання будь-якої маси палива, треба питому теплоту згорання помножити на масу палива, що згоріло: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64" y="2392031"/>
            <a:ext cx="4847619" cy="1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" y="1529556"/>
            <a:ext cx="8918274" cy="349719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342652" y="242742"/>
            <a:ext cx="6495238" cy="1077218"/>
          </a:xfrm>
          <a:prstGeom prst="rect">
            <a:avLst/>
          </a:prstGeom>
          <a:solidFill>
            <a:schemeClr val="lt2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3200" u="sng" cap="all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коефіцієнт корисної дії (ККД) нагрівника</a:t>
            </a:r>
            <a:endParaRPr lang="uk-UA" sz="3200" u="sng" cap="all" dirty="0">
              <a:solidFill>
                <a:srgbClr val="C000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78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1387840" y="827685"/>
            <a:ext cx="6368270" cy="1631216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Коефіцієнт корисної дії нагрівника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— 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це фізична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величина, яка характеризує</a:t>
            </a:r>
          </a:p>
          <a:p>
            <a:pPr algn="ctr"/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ефективність нагрівника й дорівнює відношенню корисно 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спожитої теплоти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до всієї теплоти, 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що виділяється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під час повного 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згоряння палива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.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5" y="2571928"/>
            <a:ext cx="3283001" cy="21041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18" y="2611220"/>
            <a:ext cx="5259663" cy="20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9" y="93107"/>
            <a:ext cx="7378262" cy="49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3" y="114607"/>
            <a:ext cx="7085714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05" y="84084"/>
            <a:ext cx="6355519" cy="49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38642" y="294774"/>
            <a:ext cx="4347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A3E7FF"/>
                </a:solidFill>
                <a:latin typeface="Nunito Black"/>
                <a:sym typeface="Nunito Black"/>
              </a:rPr>
              <a:t>К</a:t>
            </a:r>
            <a:r>
              <a:rPr lang="uk-UA" sz="2400" dirty="0" smtClean="0">
                <a:solidFill>
                  <a:srgbClr val="A3E7FF"/>
                </a:solidFill>
                <a:latin typeface="Nunito Black"/>
                <a:sym typeface="Nunito Black"/>
              </a:rPr>
              <a:t>ОНТРОЛЬНІ ЗАПИТАННЯ</a:t>
            </a:r>
            <a:endParaRPr lang="uk-UA" sz="2400" dirty="0">
              <a:solidFill>
                <a:srgbClr val="A3E7FF"/>
              </a:solidFill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1208690" y="609294"/>
            <a:ext cx="66320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endParaRPr lang="uk-UA" sz="1600" dirty="0" smtClean="0">
              <a:solidFill>
                <a:srgbClr val="0000CC"/>
              </a:solidFill>
              <a:latin typeface="Nunito Black"/>
              <a:sym typeface="Nunito Black"/>
            </a:endParaRPr>
          </a:p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Що таке горіння? Опишіть фізичне явище, що лежить в основі використання палива як джерела енергії.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Чому для одержання теплової енергії використовують паливо?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Які види палива ви знаєте? 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Що таке питома теплота згоряння палива?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Яким </a:t>
            </a:r>
            <a:r>
              <a:rPr lang="uk-UA" sz="2000" dirty="0">
                <a:solidFill>
                  <a:srgbClr val="0000CC"/>
                </a:solidFill>
                <a:latin typeface="Nunito Black"/>
                <a:sym typeface="Nunito Black"/>
              </a:rPr>
              <a:t>є фізичний зміст питомої теплоти </a:t>
            </a: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згоряння палива</a:t>
            </a:r>
            <a:r>
              <a:rPr lang="uk-UA" sz="2000" dirty="0">
                <a:solidFill>
                  <a:srgbClr val="0000CC"/>
                </a:solidFill>
                <a:latin typeface="Nunito Black"/>
                <a:sym typeface="Nunito Black"/>
              </a:rPr>
              <a:t>? У яких одиницях її вимірюють? 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Як </a:t>
            </a:r>
            <a:r>
              <a:rPr lang="uk-UA" sz="2000" dirty="0">
                <a:solidFill>
                  <a:srgbClr val="0000CC"/>
                </a:solidFill>
                <a:latin typeface="Nunito Black"/>
                <a:sym typeface="Nunito Black"/>
              </a:rPr>
              <a:t>обчислити </a:t>
            </a: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кількість теплоти</a:t>
            </a:r>
            <a:r>
              <a:rPr lang="uk-UA" sz="2000" dirty="0">
                <a:solidFill>
                  <a:srgbClr val="0000CC"/>
                </a:solidFill>
                <a:latin typeface="Nunito Black"/>
                <a:sym typeface="Nunito Black"/>
              </a:rPr>
              <a:t>, що виділяється в процесі повного згоряння палива? 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rabicPeriod"/>
            </a:pP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Дайте означення </a:t>
            </a:r>
            <a:r>
              <a:rPr lang="uk-UA" sz="2000" dirty="0">
                <a:solidFill>
                  <a:srgbClr val="0000CC"/>
                </a:solidFill>
                <a:latin typeface="Nunito Black"/>
                <a:sym typeface="Nunito Black"/>
              </a:rPr>
              <a:t>ККД </a:t>
            </a:r>
            <a:r>
              <a:rPr lang="uk-UA" sz="2000" dirty="0" smtClean="0">
                <a:solidFill>
                  <a:srgbClr val="0000CC"/>
                </a:solidFill>
                <a:latin typeface="Nunito Black"/>
                <a:sym typeface="Nunito Black"/>
              </a:rPr>
              <a:t>нагрівника.</a:t>
            </a:r>
            <a:endParaRPr lang="uk-UA" sz="2000" dirty="0" smtClean="0">
              <a:solidFill>
                <a:srgbClr val="0000CC"/>
              </a:solidFill>
              <a:latin typeface="Nunito Black" panose="020B060402020202020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/>
          <p:nvPr/>
        </p:nvSpPr>
        <p:spPr>
          <a:xfrm>
            <a:off x="5909400" y="2902000"/>
            <a:ext cx="14100" cy="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313870" y="221662"/>
            <a:ext cx="6495238" cy="923330"/>
          </a:xfrm>
          <a:prstGeom prst="rect">
            <a:avLst/>
          </a:prstGeom>
          <a:solidFill>
            <a:schemeClr val="lt2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1800" cap="all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1800" b="1" cap="all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якщо потерти головку сірника об коробку, сірник спалахне. Звідки береться ця енергія?</a:t>
            </a:r>
          </a:p>
          <a:p>
            <a:pPr lvl="0" algn="ctr"/>
            <a:r>
              <a:rPr lang="uk-UA" sz="1800" b="1" cap="all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Що таке горіння і за яких умов воно виникає?</a:t>
            </a:r>
            <a:endParaRPr lang="uk-UA" sz="1800" b="1" dirty="0">
              <a:solidFill>
                <a:srgbClr val="0000CC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1026" name="Picture 2" descr="https://piznayko.in.ua/wp-content/uploads/2016/12/Zvidky-vzyalasya-sirn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73" y="1415174"/>
            <a:ext cx="5328744" cy="35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/>
          <p:nvPr/>
        </p:nvSpPr>
        <p:spPr>
          <a:xfrm>
            <a:off x="5909400" y="2902000"/>
            <a:ext cx="14100" cy="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82339" y="221721"/>
            <a:ext cx="6495238" cy="1354217"/>
          </a:xfrm>
          <a:prstGeom prst="rect">
            <a:avLst/>
          </a:prstGeom>
          <a:solidFill>
            <a:schemeClr val="lt2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2800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Горіння</a:t>
            </a:r>
          </a:p>
          <a:p>
            <a:pPr lvl="0" algn="ctr"/>
            <a:r>
              <a:rPr lang="uk-UA" sz="1800" cap="all" dirty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— це фізико-хімічний процес, під час </a:t>
            </a:r>
            <a:r>
              <a:rPr lang="uk-UA" sz="1800" cap="all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якого відбувається </a:t>
            </a:r>
            <a:r>
              <a:rPr lang="uk-UA" sz="1800" cap="all" dirty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окиснення речовини з </a:t>
            </a:r>
            <a:r>
              <a:rPr lang="uk-UA" sz="1800" cap="all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виділенням теплоти </a:t>
            </a:r>
            <a:r>
              <a:rPr lang="uk-UA" sz="1800" cap="all" dirty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і </a:t>
            </a:r>
            <a:r>
              <a:rPr lang="uk-UA" sz="1800" cap="all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світла</a:t>
            </a:r>
            <a:endParaRPr lang="uk-UA" sz="1800" dirty="0">
              <a:solidFill>
                <a:srgbClr val="0000CC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39" y="1575938"/>
            <a:ext cx="6495238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/>
          <p:nvPr/>
        </p:nvSpPr>
        <p:spPr>
          <a:xfrm>
            <a:off x="5909400" y="2902000"/>
            <a:ext cx="14100" cy="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39" y="189186"/>
            <a:ext cx="5042044" cy="47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/>
          <p:nvPr/>
        </p:nvSpPr>
        <p:spPr>
          <a:xfrm>
            <a:off x="5909400" y="2902000"/>
            <a:ext cx="14100" cy="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92619" y="423139"/>
            <a:ext cx="6369269" cy="2677656"/>
          </a:xfrm>
          <a:prstGeom prst="rect">
            <a:avLst/>
          </a:prstGeom>
          <a:solidFill>
            <a:schemeClr val="l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Щоб запалити </a:t>
            </a:r>
            <a:r>
              <a:rPr lang="uk-UA" sz="2400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речовину </a:t>
            </a:r>
            <a:r>
              <a:rPr lang="uk-UA" sz="2400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в повітрі, спочатку </a:t>
            </a:r>
            <a:r>
              <a:rPr lang="uk-UA" sz="2400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потрібно її нагріти </a:t>
            </a:r>
            <a:r>
              <a:rPr lang="uk-UA" sz="2400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до певної температури — температури займання.</a:t>
            </a:r>
          </a:p>
          <a:p>
            <a:pPr algn="ctr"/>
            <a:r>
              <a:rPr lang="uk-UA" sz="2400" u="sng" dirty="0" smtClean="0">
                <a:solidFill>
                  <a:srgbClr val="0000CC"/>
                </a:solidFill>
                <a:latin typeface="Nunito Black"/>
                <a:ea typeface="Nunito Black"/>
                <a:cs typeface="Nunito Black"/>
                <a:sym typeface="Nunito Black"/>
              </a:rPr>
              <a:t>Для припинення горіння </a:t>
            </a:r>
            <a:r>
              <a:rPr lang="uk-UA" sz="2400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речовину, що горить, </a:t>
            </a:r>
            <a:r>
              <a:rPr lang="uk-UA" sz="2400" dirty="0" smtClean="0">
                <a:solidFill>
                  <a:srgbClr val="0000CC"/>
                </a:solidFill>
                <a:latin typeface="Nunito Black"/>
                <a:ea typeface="Nunito Black"/>
                <a:cs typeface="Nunito Black"/>
                <a:sym typeface="Nunito Black"/>
              </a:rPr>
              <a:t>потрібно охолодити </a:t>
            </a:r>
            <a:r>
              <a:rPr lang="uk-UA" sz="2400" dirty="0" smtClean="0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до температури, нижчої від температури займання, або </a:t>
            </a:r>
            <a:r>
              <a:rPr lang="uk-UA" sz="2400" dirty="0" smtClean="0">
                <a:solidFill>
                  <a:srgbClr val="0000CC"/>
                </a:solidFill>
                <a:latin typeface="Nunito Black"/>
                <a:ea typeface="Nunito Black"/>
                <a:cs typeface="Nunito Black"/>
                <a:sym typeface="Nunito Black"/>
              </a:rPr>
              <a:t>припинити доступ кисню.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" y="3278589"/>
            <a:ext cx="9144000" cy="16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Прямокутник 3"/>
          <p:cNvSpPr/>
          <p:nvPr/>
        </p:nvSpPr>
        <p:spPr>
          <a:xfrm>
            <a:off x="1032891" y="421630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u="sng" cap="all" dirty="0" smtClean="0">
                <a:solidFill>
                  <a:schemeClr val="bg1"/>
                </a:solidFill>
                <a:latin typeface="Nunito Black"/>
                <a:ea typeface="Nunito Black"/>
                <a:cs typeface="Nunito Black"/>
                <a:sym typeface="Nunito Black"/>
              </a:rPr>
              <a:t>Види палива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0" y="1269487"/>
            <a:ext cx="4195867" cy="3618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04" y="763412"/>
            <a:ext cx="4237136" cy="4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9" y="102941"/>
            <a:ext cx="8028571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" y="1075406"/>
            <a:ext cx="8641209" cy="342308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387838" y="349563"/>
            <a:ext cx="6368270" cy="400110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Питома теплота згоряння </a:t>
            </a:r>
            <a:r>
              <a:rPr lang="uk-UA" sz="2000" b="1" u="sng" cap="all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палива</a:t>
            </a:r>
            <a:endParaRPr lang="uk-UA" sz="2000" b="1" u="sng" cap="all" dirty="0" smtClean="0">
              <a:solidFill>
                <a:srgbClr val="C000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0684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1387840" y="1269393"/>
            <a:ext cx="6368270" cy="1631216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b="1" u="sng" cap="all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Питома теплота згоряння </a:t>
            </a:r>
            <a:r>
              <a:rPr lang="uk-UA" sz="2000" b="1" u="sng" cap="all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палива</a:t>
            </a:r>
          </a:p>
          <a:p>
            <a:pPr algn="ctr"/>
            <a:r>
              <a:rPr lang="uk-UA" sz="2000" b="1" cap="all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- 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це фізична величина, яка характеризує</a:t>
            </a:r>
          </a:p>
          <a:p>
            <a:pPr algn="ctr"/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певне паливо і чисельно дорівнює кількості теплоти, що виділяється під час повного згоряння 1 кг цього палива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82" y="3110262"/>
            <a:ext cx="1985980" cy="16395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59" y="3042243"/>
            <a:ext cx="3696551" cy="17325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6" y="274975"/>
            <a:ext cx="8797158" cy="9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2">
      <a:dk1>
        <a:srgbClr val="B4B4B4"/>
      </a:dk1>
      <a:lt1>
        <a:srgbClr val="FFFFFF"/>
      </a:lt1>
      <a:dk2>
        <a:srgbClr val="494949"/>
      </a:dk2>
      <a:lt2>
        <a:srgbClr val="FFFFFF"/>
      </a:lt2>
      <a:accent1>
        <a:srgbClr val="403459"/>
      </a:accent1>
      <a:accent2>
        <a:srgbClr val="F32F80"/>
      </a:accent2>
      <a:accent3>
        <a:srgbClr val="9C5280"/>
      </a:accent3>
      <a:accent4>
        <a:srgbClr val="D2DAE6"/>
      </a:accent4>
      <a:accent5>
        <a:srgbClr val="82DDD2"/>
      </a:accent5>
      <a:accent6>
        <a:srgbClr val="CDCED1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25475</TotalTime>
  <Words>285</Words>
  <Application>Microsoft Office PowerPoint</Application>
  <PresentationFormat>Екран (16:9)</PresentationFormat>
  <Paragraphs>43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Short Stack</vt:lpstr>
      <vt:lpstr>Calibri</vt:lpstr>
      <vt:lpstr>Nunito Black</vt:lpstr>
      <vt:lpstr>Default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154</cp:revision>
  <dcterms:modified xsi:type="dcterms:W3CDTF">2021-11-03T14:15:51Z</dcterms:modified>
</cp:coreProperties>
</file>