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4" r:id="rId5"/>
    <p:sldId id="261" r:id="rId6"/>
    <p:sldId id="267" r:id="rId7"/>
    <p:sldId id="268" r:id="rId8"/>
    <p:sldId id="262" r:id="rId9"/>
    <p:sldId id="263" r:id="rId10"/>
    <p:sldId id="269" r:id="rId11"/>
    <p:sldId id="270" r:id="rId12"/>
    <p:sldId id="272" r:id="rId13"/>
    <p:sldId id="273" r:id="rId14"/>
    <p:sldId id="274" r:id="rId15"/>
    <p:sldId id="26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771F"/>
    <a:srgbClr val="2539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2064580-7F0F-4705-8E4A-572FA9744F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hecker/>
    <p:sndAc>
      <p:stSnd>
        <p:snd r:embed="rId1" name="wind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Топ-20 найкращих гірськолижних курортів Європ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1385" y="-171400"/>
            <a:ext cx="917311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9166" y="1513529"/>
            <a:ext cx="85725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ГІРСЬКОЛИЖНІ КУРОРТИ ЄВРОПИ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42852"/>
            <a:ext cx="442915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Найпопулярніший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гірськолижний</a:t>
            </a:r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курорт </a:t>
            </a:r>
            <a:r>
              <a:rPr lang="ru-RU" sz="23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Польщі</a:t>
            </a:r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Закопане (</a:t>
            </a:r>
            <a:r>
              <a:rPr lang="en-US" sz="23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Zakopane</a:t>
            </a:r>
            <a:r>
              <a:rPr lang="en-US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uk-UA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являється</a:t>
            </a:r>
            <a:r>
              <a:rPr lang="uk-UA" sz="2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своєрідною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зимовою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столицею»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Закопане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розташоване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мальовничій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котловині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біля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підніжжя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Татр, у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сотні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км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Кракова.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Шість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зон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катання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діапазоні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висот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860-2000 м,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присвоєно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складності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Всього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в Закопане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60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підйомників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загальна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протяжність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трас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перевищує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65 км.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Найбільший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район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катання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– гора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Каспрови-Верх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Татранському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Національному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парку. 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Гірськолижні курорти Європи_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14289"/>
            <a:ext cx="4335609" cy="320909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714876" y="4071942"/>
            <a:ext cx="428628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     У самому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центрі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Закопане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розташовані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три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гідних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уваги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комплекса –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Анталувка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Козинець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Губалувка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бугельних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підйомників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78687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/>
              <a:t>        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віддає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перевагу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менш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розкрученим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місцям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відпочинку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варто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звернути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на курорт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Криніца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Krynica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південно-східній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частині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Судецьких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Бескід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гірська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система на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кордоні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Польщі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Словаччини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Криніца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вважається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гірськолижним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оздоровчим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курортом –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XVII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столітті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тут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відкриті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джерела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цілющими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мінеральними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водами.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Повітря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у м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гірському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кліматі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значним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вмістом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озону та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ефірних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масел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хвої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З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північного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західного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східного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боку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Криніца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оточена горами,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найвища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Явожина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Криніцька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(1114 м).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Топ-20 найкращих гірськолижних курортів Європ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8490" y="3429000"/>
            <a:ext cx="5410132" cy="3247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3929067"/>
            <a:ext cx="3574558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9" name="Picture 9" descr="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-1"/>
            <a:ext cx="3428992" cy="3377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928926" y="500042"/>
            <a:ext cx="6072230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algn="just">
              <a:lnSpc>
                <a:spcPct val="80000"/>
              </a:lnSpc>
            </a:pPr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Німеччині </a:t>
            </a:r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дуже багато місць, де можна відвести душу гірськолижникові. Лижня веде в південну Баварію, де знаходяться </a:t>
            </a:r>
            <a:r>
              <a:rPr lang="uk-UA" sz="23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Гарміш-Партенкірхен</a:t>
            </a:r>
            <a:r>
              <a:rPr lang="uk-UA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3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Оберстдорф</a:t>
            </a:r>
            <a:r>
              <a:rPr lang="uk-UA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23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Берхтесгаден</a:t>
            </a:r>
            <a:r>
              <a:rPr lang="uk-UA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3" algn="just">
              <a:lnSpc>
                <a:spcPct val="80000"/>
              </a:lnSpc>
            </a:pPr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       Перший курорт має в своєму розпорядженні всі можливості для приємного </a:t>
            </a:r>
            <a:r>
              <a:rPr lang="uk-UA" sz="2300" dirty="0" err="1" smtClean="0">
                <a:latin typeface="Times New Roman" pitchFamily="18" charset="0"/>
                <a:cs typeface="Times New Roman" pitchFamily="18" charset="0"/>
              </a:rPr>
              <a:t>“гірськолижного”</a:t>
            </a:r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 проведення часу. </a:t>
            </a:r>
          </a:p>
          <a:p>
            <a:pPr lvl="3" algn="just">
              <a:lnSpc>
                <a:spcPct val="80000"/>
              </a:lnSpc>
            </a:pPr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       З грудня і до квітня гостей чекають 118 км трас різної категорії складності (на льодовиках альпійського люкса, вершини </a:t>
            </a:r>
            <a:r>
              <a:rPr lang="uk-UA" sz="2300" dirty="0" err="1" smtClean="0">
                <a:latin typeface="Times New Roman" pitchFamily="18" charset="0"/>
                <a:cs typeface="Times New Roman" pitchFamily="18" charset="0"/>
              </a:rPr>
              <a:t>Цугшпітце</a:t>
            </a:r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 – з середини листопада до середини травня). В </a:t>
            </a:r>
            <a:r>
              <a:rPr lang="uk-UA" sz="2300" dirty="0" err="1" smtClean="0">
                <a:latin typeface="Times New Roman" pitchFamily="18" charset="0"/>
                <a:cs typeface="Times New Roman" pitchFamily="18" charset="0"/>
              </a:rPr>
              <a:t>Гарміш-Партенкірхені</a:t>
            </a:r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 більше 50 безперебійно працює підйомників, ділянки для любителів покататися по цілині, прекрасні гірськолижні школи, траси для сноуборду.</a:t>
            </a:r>
          </a:p>
        </p:txBody>
      </p:sp>
    </p:spTree>
  </p:cSld>
  <p:clrMapOvr>
    <a:masterClrMapping/>
  </p:clrMapOvr>
  <p:transition spd="med">
    <p:checker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42844" y="285728"/>
            <a:ext cx="4000528" cy="6286544"/>
          </a:xfrm>
        </p:spPr>
        <p:txBody>
          <a:bodyPr>
            <a:normAutofit/>
          </a:bodyPr>
          <a:lstStyle/>
          <a:p>
            <a:r>
              <a:rPr lang="ru-RU" sz="23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Болгарія</a:t>
            </a:r>
            <a:r>
              <a:rPr lang="ru-RU" sz="2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Функціонують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чотири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найбільших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гірськолижних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курорту: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Боровець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розташований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гірському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масиві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Ріла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Пам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порово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масиві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Родопи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Банско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масиві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Пірін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Алеко на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горі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Вітоша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поруч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Софією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Катання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лижах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це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один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найдорожчих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спорту,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відзначити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Болгарії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Польщі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Румунії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Чехії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Словаччини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Андоррі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ціни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прийнятні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357686" y="285728"/>
            <a:ext cx="4643470" cy="2500330"/>
          </a:xfrm>
        </p:spPr>
        <p:txBody>
          <a:bodyPr>
            <a:noAutofit/>
          </a:bodyPr>
          <a:lstStyle/>
          <a:p>
            <a:pPr algn="just"/>
            <a:r>
              <a:rPr lang="ru-RU" sz="23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Словаччина</a:t>
            </a:r>
            <a:r>
              <a:rPr lang="ru-RU" sz="2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міжміських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гірськолижних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центрів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Низьких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Татрах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розташований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курорт Ясна, у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Високих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Татрах –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Штребське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Плесо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Старий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Смоковець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Татранська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Ломніца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429124" y="3071810"/>
            <a:ext cx="4572032" cy="3643338"/>
          </a:xfrm>
        </p:spPr>
        <p:txBody>
          <a:bodyPr>
            <a:noAutofit/>
          </a:bodyPr>
          <a:lstStyle/>
          <a:p>
            <a:r>
              <a:rPr lang="ru-RU" sz="2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Туреччина</a:t>
            </a:r>
            <a:r>
              <a:rPr lang="ru-RU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цій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країні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гірськолижний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спорт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відносно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молодий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курорти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розташовані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схилах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Північних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Анатолійських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гір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по праву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претендувати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велику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популярність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популярними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курортами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Туреччини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даний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Улудаг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Паландокен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Саракам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Карталкайя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V="1">
            <a:off x="2627784" y="5722821"/>
            <a:ext cx="1767582" cy="1135179"/>
          </a:xfrm>
          <a:prstGeom prst="rect">
            <a:avLst/>
          </a:prstGeom>
        </p:spPr>
      </p:pic>
    </p:spTree>
  </p:cSld>
  <p:clrMapOvr>
    <a:masterClrMapping/>
  </p:clrMapOvr>
  <p:transition spd="med">
    <p:checker/>
    <p:sndAc>
      <p:stSnd>
        <p:snd r:embed="rId2" name="wind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42844" y="142852"/>
            <a:ext cx="428628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Швеція</a:t>
            </a:r>
            <a:r>
              <a:rPr kumimoji="0" lang="ru-RU" sz="25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Гірськолижні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курорти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Швеції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популярні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європейців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Найбільш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відомі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лижні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центри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Оре </a:t>
            </a:r>
            <a:r>
              <a:rPr kumimoji="0" lang="ru-RU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Селен.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00562" y="3857628"/>
            <a:ext cx="442912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Норвегія.</a:t>
            </a:r>
            <a:r>
              <a:rPr 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Основні </a:t>
            </a:r>
            <a:r>
              <a:rPr lang="uk-UA" sz="25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гірсько</a:t>
            </a:r>
            <a:r>
              <a:rPr lang="en-US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uk-UA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лижні </a:t>
            </a:r>
            <a:r>
              <a:rPr lang="uk-UA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центри </a:t>
            </a:r>
            <a:r>
              <a:rPr lang="uk-UA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знаходяться </a:t>
            </a:r>
            <a:r>
              <a:rPr lang="uk-UA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півдні країни: відомий олімпійський Ліллехаммер, </a:t>
            </a:r>
            <a:r>
              <a:rPr lang="uk-UA" sz="25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Гейло</a:t>
            </a:r>
            <a:r>
              <a:rPr lang="uk-UA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розташований недалеко від фіордів, і </a:t>
            </a:r>
            <a:r>
              <a:rPr lang="uk-UA" sz="25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Хемседал</a:t>
            </a:r>
            <a:r>
              <a:rPr lang="uk-UA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uk-UA" sz="25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Picture 3" descr="Топ-20 найкращих гірськолижних курортів Європ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85728"/>
            <a:ext cx="4452937" cy="3339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3" name="Picture 5" descr="Топ-20 найкращих гірськолижних курортів Європ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714620"/>
            <a:ext cx="4293465" cy="2867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hecker/>
    <p:sndAc>
      <p:stSnd>
        <p:snd r:embed="rId2" name="wind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Гірськолижні курорти Європи_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465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2571744"/>
            <a:ext cx="788645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5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ДЯКУЮ ВАМ ЗА УВАГУ!</a:t>
            </a:r>
            <a:endParaRPr lang="ru-RU" sz="5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4371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Інтенсивний розвиток туризму в світі призвів до швидкого розвитку та освоєння гірських територій, розвитку гірських видів туризму.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Гірські види туризму включають в себе такі як: гірськолижний туризм, гірський пішохідний туризм, альпінізм, дельтапланеризм, спелеологічний, пара планеризм та інші види. </a:t>
            </a:r>
          </a:p>
          <a:p>
            <a:pPr marL="0" indent="0" algn="just"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половини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всіх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доходів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гірських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туризму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створюється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гірськолижним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туризмом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За оцінками фахівців, у світі налічується до 70 млн. лижників, причому 55 млн. з них – гірськолижники; 20 млн. лижників проживає в Північній Америці, 24 млн. в Японії і 25 млн. в Європі.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4149080"/>
            <a:ext cx="5715000" cy="27089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786874" cy="6215106"/>
          </a:xfrm>
        </p:spPr>
        <p:txBody>
          <a:bodyPr>
            <a:normAutofit/>
          </a:bodyPr>
          <a:lstStyle/>
          <a:p>
            <a:pPr algn="just"/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ірськолижний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туризм –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це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яскраво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виражений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сезонний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вид туризму.</a:t>
            </a:r>
          </a:p>
          <a:p>
            <a:pPr marL="0" indent="0" algn="just"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Найпоширеніший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спорту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гірськолижного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На сьогодні о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собливо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великий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інтерес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туристи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виявляють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поїздок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зимовий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гірськолижні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центри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Популярними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місцями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лижного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відпочинку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являються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Австрія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Андорра,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Франція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Швейцарія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Болгарія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Італія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Словаччина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Туреччина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Фінляндія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Швеція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Норвегія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Менш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популярні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курорти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Німеччини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США.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Останнім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набувають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популярності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Румунія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Чехія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Словенія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Іспанія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Канада.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4365104"/>
            <a:ext cx="7200800" cy="24928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85728"/>
            <a:ext cx="87154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Суцільною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зимовою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казкою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відпочинку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вважається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Австрія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курорти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роблять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шарм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австрійських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Альп особливо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неповторним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них – Лех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Lech)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Цюрс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Zürs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пов'язані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підйомниками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поруч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Санкт-Антон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 Anton),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добратися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автобусом.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Гірськолижні курорти Європи_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428868"/>
            <a:ext cx="5351007" cy="345757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572132" y="2214555"/>
            <a:ext cx="34290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Дані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курорти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розташовані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знаме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нитому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регіоні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лижного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катання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Арлберг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заході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Австрії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вважається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колискою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лижного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спорту.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Цюрсі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організована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перша школа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лижного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катання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гірських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лижах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а у 1937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зведено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один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перших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підйомників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15436" cy="1285884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Один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найстаріших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курортів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Австрії</a:t>
            </a:r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Кітцбюель</a:t>
            </a:r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Kitzbühel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Тіролі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Центральна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частина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середньовічного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містечка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збереглася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донині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– тут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побачити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собори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церкви,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мостові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житлових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будинків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XVI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сторіччя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8434" name="Picture 2" descr="Гірськолижні курорти Європи_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000240"/>
            <a:ext cx="4758010" cy="375760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1714488"/>
            <a:ext cx="3714776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      За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останні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сто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курорт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Кітцбюель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перетво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рився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на один з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елітарних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центрів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зимового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спорту в Альпах. Тут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розташований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знаменитий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на весь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гірськолижний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спуск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Штрайф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Streif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проводяться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етапи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Кубку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. Тут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організоване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перше у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скі-сафарі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– 120 км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пов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язаних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трас. </a:t>
            </a:r>
            <a:endParaRPr lang="ru-RU" sz="2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688" y="142852"/>
            <a:ext cx="8858312" cy="642942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Андорра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 Андорра як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гірськолижний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курорт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потрібною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піренейські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курорти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країні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набагато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дешевше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альпійських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Андоррі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сформувалися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зони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катання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Гран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Валіра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сході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Валь Норд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заході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Гран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Валіра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об’єднує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курорти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Сольдеу-ель-Тартер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Пас де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Грау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заході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Валь Норд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утворює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курорти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Паль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Арінсаль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Ордіно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Аркаліс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Найвіддаленіша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центру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гірськолижний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курорт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Ордіно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Аркаліс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романтичне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країні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романських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церков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старовинних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особняках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обрамленні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величних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Попит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відпочинок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Андоррі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щорічно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стабільно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зростає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5-7%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наявності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економічних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готелів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постійно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вдосконалюється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інфраструктурі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8" descr="and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714356"/>
            <a:ext cx="1714500" cy="1047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500694" y="5818902"/>
            <a:ext cx="1785950" cy="1039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858312" cy="635798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Швейцарії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затяті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любителі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зимового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відпочинку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радять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відвідати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Андерматт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Andermatt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– н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евелике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провінційне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селище,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розташоване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центральній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частині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Фантастичні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можливості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фрірайду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великий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хаф-пайп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висоті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2015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метрів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рівнем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моря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довжина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120 м, ширина – 15,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висота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4,5).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Регіон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катання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чотирьох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частин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найвища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гора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Gemsstock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(2963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м)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Nätschen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Winterhorn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Realp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перепад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висот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1527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метрів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тут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зимові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пішохідні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маршрути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загальною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протяжність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7 км.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Лаакс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Laax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розташований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величезній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Альпійській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входять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долини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Лаакс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Флімс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Фалера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Лаакс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нараховує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60 трас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загальною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протяжністю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220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кілометрів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29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підйомників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величезний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перепад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висот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1020-3018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метрів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Більша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частина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трас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середньої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складності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довгі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спуски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узовдж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красивих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гірських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ландшафтів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Траси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підійдуть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новачкам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так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досвідченим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гірськолижникам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сноубордерами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траси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60 км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зимових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пішохідних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маршрутів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71934" y="3357562"/>
            <a:ext cx="2143140" cy="1387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44" y="142852"/>
            <a:ext cx="8858312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Нарешті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респектабельний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дорогий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курорт </a:t>
            </a:r>
            <a:r>
              <a:rPr lang="ru-RU" sz="23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Санкт-Моріц</a:t>
            </a:r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St. Moritz).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головна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унікальність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клімат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гарантований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сніговий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покрив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сухе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повітря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322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сонячних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дня на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горі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Корвіглія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знаходяться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траси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як для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новачків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, так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досвідчених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лижників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Любителів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екстриму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порадують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спуски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гори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Корвач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(3300 м), яка до того ж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вважається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однією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найкрасивіших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 descr="Гірськолижні курорти Європи_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7" y="2730105"/>
            <a:ext cx="5357850" cy="40206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9001156" cy="650085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варто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забувати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Баварські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Альпи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підніжжя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найвищої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Німеччині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гори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Цугшпітце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(2963 м)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розташований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відомий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весь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гірськолижний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курорт,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метрополія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гірськолижного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спорту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Гарміш-Патернкірхен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53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підйомника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ліфта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традиційна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зубчаста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залізниця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вершини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Цугшпітце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відкривають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бажаючих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120 км трас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різної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складності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сноубордистів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відкриті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-парк і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хаф-пайп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льодовику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Цугшпіце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Розповідаючи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 зимовий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відпочинок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оминути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Скандинавію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підходящим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місцем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відпочинку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родини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вважається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Вемдален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другий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 величиною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гірськолижний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курорт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Швеції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чудова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дитяча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кімната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безпечних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спусків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Водночас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високі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гори,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оточують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Вемдаллскаллет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кидають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виклик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асам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гірськолижного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катання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фрістайлерам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Усього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півсотні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різноманітних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трас.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68" y="4437112"/>
            <a:ext cx="9027931" cy="24208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1298</Words>
  <Application>Microsoft Office PowerPoint</Application>
  <PresentationFormat>Экран (4:3)</PresentationFormat>
  <Paragraphs>47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Один з найстаріших курортів Австрії – Кітцбюель (Kitzbühel) у Тіролі. Центральна частина цього середньовічного містечка збереглася і донині – тут можна побачити собори, церкви, мостові, багато житлових будинків XVI сторіччя.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ГЕОГРАФІЯ РОЗВИТКУ ГІРСЬКОЛИЖНИХ КУРОРТІВ ЄВРОПИ</dc:title>
  <dc:creator>Светик</dc:creator>
  <cp:lastModifiedBy>User</cp:lastModifiedBy>
  <cp:revision>13</cp:revision>
  <dcterms:created xsi:type="dcterms:W3CDTF">2017-11-05T19:40:30Z</dcterms:created>
  <dcterms:modified xsi:type="dcterms:W3CDTF">2020-01-16T22:19:41Z</dcterms:modified>
</cp:coreProperties>
</file>