
<file path=[Content_Types].xml><?xml version="1.0" encoding="utf-8"?>
<Types xmlns="http://schemas.openxmlformats.org/package/2006/content-types">
  <Override PartName="/ppt/activeX/activeX15.xml" ContentType="application/vnd.ms-office.activeX+xml"/>
  <Override PartName="/ppt/activeX/activeX26.xml" ContentType="application/vnd.ms-office.activeX+xml"/>
  <Override PartName="/ppt/activeX/activeX44.xml" ContentType="application/vnd.ms-office.activeX+xml"/>
  <Override PartName="/ppt/activeX/activeX62.xml" ContentType="application/vnd.ms-office.activeX+xml"/>
  <Override PartName="/ppt/activeX/activeX73.xml" ContentType="application/vnd.ms-office.activeX+xml"/>
  <Override PartName="/ppt/activeX/activeX91.xml" ContentType="application/vnd.ms-office.activeX+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activeX/activeX2.xml" ContentType="application/vnd.ms-office.activeX+xml"/>
  <Override PartName="/ppt/activeX/activeX33.xml" ContentType="application/vnd.ms-office.activeX+xml"/>
  <Override PartName="/ppt/activeX/activeX51.xml" ContentType="application/vnd.ms-office.activeX+xml"/>
  <Override PartName="/ppt/activeX/activeX80.xml" ContentType="application/vnd.ms-office.activeX+xml"/>
  <Override PartName="/ppt/theme/theme1.xml" ContentType="application/vnd.openxmlformats-officedocument.theme+xml"/>
  <Override PartName="/ppt/slideLayouts/slideLayout2.xml" ContentType="application/vnd.openxmlformats-officedocument.presentationml.slideLayout+xml"/>
  <Override PartName="/ppt/activeX/activeX11.xml" ContentType="application/vnd.ms-office.activeX+xml"/>
  <Override PartName="/ppt/activeX/activeX22.xml" ContentType="application/vnd.ms-office.activeX+xml"/>
  <Override PartName="/ppt/activeX/activeX40.xml" ContentType="application/vnd.ms-office.activeX+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activeX/activeX78.xml" ContentType="application/vnd.ms-office.activeX+xml"/>
  <Override PartName="/ppt/activeX/activeX89.xml" ContentType="application/vnd.ms-office.activeX+xml"/>
  <Override PartName="/ppt/activeX/activeX38.xml" ContentType="application/vnd.ms-office.activeX+xml"/>
  <Override PartName="/ppt/activeX/activeX49.xml" ContentType="application/vnd.ms-office.activeX+xml"/>
  <Override PartName="/ppt/activeX/activeX67.xml" ContentType="application/vnd.ms-office.activeX+xml"/>
  <Override PartName="/ppt/activeX/activeX85.xml" ContentType="application/vnd.ms-office.activeX+xml"/>
  <Override PartName="/ppt/activeX/activeX96.xml" ContentType="application/vnd.ms-office.activeX+xml"/>
  <Override PartName="/ppt/activeX/activeX100.xml" ContentType="application/vnd.ms-office.activeX+xml"/>
  <Override PartName="/ppt/slides/slide9.xml" ContentType="application/vnd.openxmlformats-officedocument.presentationml.slide+xml"/>
  <Override PartName="/ppt/viewProps.xml" ContentType="application/vnd.openxmlformats-officedocument.presentationml.viewProps+xml"/>
  <Override PartName="/ppt/activeX/activeX7.xml" ContentType="application/vnd.ms-office.activeX+xml"/>
  <Override PartName="/ppt/activeX/activeX27.xml" ContentType="application/vnd.ms-office.activeX+xml"/>
  <Override PartName="/ppt/activeX/activeX56.xml" ContentType="application/vnd.ms-office.activeX+xml"/>
  <Override PartName="/ppt/activeX/activeX74.xml" ContentType="application/vnd.ms-office.activeX+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ms-office.activeX"/>
  <Override PartName="/ppt/activeX/activeX16.xml" ContentType="application/vnd.ms-office.activeX+xml"/>
  <Override PartName="/ppt/activeX/activeX34.xml" ContentType="application/vnd.ms-office.activeX+xml"/>
  <Override PartName="/ppt/activeX/activeX45.xml" ContentType="application/vnd.ms-office.activeX+xml"/>
  <Override PartName="/ppt/activeX/activeX63.xml" ContentType="application/vnd.ms-office.activeX+xml"/>
  <Override PartName="/ppt/activeX/activeX81.xml" ContentType="application/vnd.ms-office.activeX+xml"/>
  <Override PartName="/ppt/activeX/activeX92.xml" ContentType="application/vnd.ms-office.activeX+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activeX/activeX3.xml" ContentType="application/vnd.ms-office.activeX+xml"/>
  <Override PartName="/ppt/activeX/activeX14.xml" ContentType="application/vnd.ms-office.activeX+xml"/>
  <Override PartName="/ppt/activeX/activeX23.xml" ContentType="application/vnd.ms-office.activeX+xml"/>
  <Override PartName="/ppt/activeX/activeX32.xml" ContentType="application/vnd.ms-office.activeX+xml"/>
  <Override PartName="/ppt/activeX/activeX43.xml" ContentType="application/vnd.ms-office.activeX+xml"/>
  <Override PartName="/ppt/activeX/activeX52.xml" ContentType="application/vnd.ms-office.activeX+xml"/>
  <Override PartName="/ppt/activeX/activeX61.xml" ContentType="application/vnd.ms-office.activeX+xml"/>
  <Override PartName="/ppt/activeX/activeX70.xml" ContentType="application/vnd.ms-office.activeX+xml"/>
  <Override PartName="/ppt/activeX/activeX90.xml" ContentType="application/vnd.ms-office.activeX+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activeX/activeX1.xml" ContentType="application/vnd.ms-office.activeX+xml"/>
  <Override PartName="/ppt/activeX/activeX12.xml" ContentType="application/vnd.ms-office.activeX+xml"/>
  <Override PartName="/ppt/activeX/activeX21.xml" ContentType="application/vnd.ms-office.activeX+xml"/>
  <Override PartName="/ppt/activeX/activeX30.xml" ContentType="application/vnd.ms-office.activeX+xml"/>
  <Override PartName="/ppt/activeX/activeX41.xml" ContentType="application/vnd.ms-office.activeX+xml"/>
  <Override PartName="/ppt/activeX/activeX50.xml" ContentType="application/vnd.ms-office.activeX+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activeX/activeX99.xml" ContentType="application/vnd.ms-office.activeX+xml"/>
  <Override PartName="/ppt/slideLayouts/slideLayout10.xml" ContentType="application/vnd.openxmlformats-officedocument.presentationml.slideLayout+xml"/>
  <Default Extension="vml" ContentType="application/vnd.openxmlformats-officedocument.vmlDrawing"/>
  <Override PartName="/ppt/activeX/activeX59.xml" ContentType="application/vnd.ms-office.activeX+xml"/>
  <Override PartName="/ppt/activeX/activeX79.xml" ContentType="application/vnd.ms-office.activeX+xml"/>
  <Override PartName="/ppt/activeX/activeX88.xml" ContentType="application/vnd.ms-office.activeX+xml"/>
  <Override PartName="/ppt/activeX/activeX97.xml" ContentType="application/vnd.ms-office.activeX+xml"/>
  <Override PartName="/ppt/activeX/activeX8.xml" ContentType="application/vnd.ms-office.activeX+xml"/>
  <Override PartName="/ppt/activeX/activeX39.xml" ContentType="application/vnd.ms-office.activeX+xml"/>
  <Override PartName="/ppt/activeX/activeX48.xml" ContentType="application/vnd.ms-office.activeX+xml"/>
  <Override PartName="/ppt/activeX/activeX57.xml" ContentType="application/vnd.ms-office.activeX+xml"/>
  <Override PartName="/ppt/activeX/activeX68.xml" ContentType="application/vnd.ms-office.activeX+xml"/>
  <Override PartName="/ppt/activeX/activeX77.xml" ContentType="application/vnd.ms-office.activeX+xml"/>
  <Override PartName="/ppt/activeX/activeX86.xml" ContentType="application/vnd.ms-office.activeX+xml"/>
  <Override PartName="/ppt/activeX/activeX95.xml" ContentType="application/vnd.ms-office.activeX+xml"/>
  <Override PartName="/ppt/slides/slide8.xml" ContentType="application/vnd.openxmlformats-officedocument.presentationml.slide+xml"/>
  <Override PartName="/ppt/activeX/activeX6.xml" ContentType="application/vnd.ms-office.activeX+xml"/>
  <Override PartName="/ppt/activeX/activeX19.xml" ContentType="application/vnd.ms-office.activeX+xml"/>
  <Override PartName="/ppt/activeX/activeX28.xml" ContentType="application/vnd.ms-office.activeX+xml"/>
  <Override PartName="/ppt/activeX/activeX37.xml" ContentType="application/vnd.ms-office.activeX+xml"/>
  <Override PartName="/ppt/activeX/activeX46.xml" ContentType="application/vnd.ms-office.activeX+xml"/>
  <Override PartName="/ppt/activeX/activeX55.xml" ContentType="application/vnd.ms-office.activeX+xml"/>
  <Override PartName="/ppt/activeX/activeX66.xml" ContentType="application/vnd.ms-office.activeX+xml"/>
  <Override PartName="/ppt/activeX/activeX75.xml" ContentType="application/vnd.ms-office.activeX+xml"/>
  <Override PartName="/ppt/activeX/activeX84.xml" ContentType="application/vnd.ms-office.activeX+xml"/>
  <Override PartName="/ppt/activeX/activeX93.xml" ContentType="application/vnd.ms-office.activeX+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activeX/activeX17.xml" ContentType="application/vnd.ms-office.activeX+xml"/>
  <Override PartName="/ppt/activeX/activeX35.xml" ContentType="application/vnd.ms-office.activeX+xml"/>
  <Override PartName="/ppt/activeX/activeX53.xml" ContentType="application/vnd.ms-office.activeX+xml"/>
  <Override PartName="/ppt/activeX/activeX64.xml" ContentType="application/vnd.ms-office.activeX+xml"/>
  <Override PartName="/ppt/activeX/activeX82.xml" ContentType="application/vnd.ms-office.activeX+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activeX/activeX13.xml" ContentType="application/vnd.ms-office.activeX+xml"/>
  <Override PartName="/ppt/activeX/activeX24.xml" ContentType="application/vnd.ms-office.activeX+xml"/>
  <Override PartName="/ppt/activeX/activeX42.xml" ContentType="application/vnd.ms-office.activeX+xml"/>
  <Override PartName="/ppt/activeX/activeX60.xml" ContentType="application/vnd.ms-office.activeX+xml"/>
  <Override PartName="/ppt/activeX/activeX71.xml" ContentType="application/vnd.ms-office.activeX+xml"/>
  <Override PartName="/ppt/slides/slide2.xml" ContentType="application/vnd.openxmlformats-officedocument.presentationml.slide+xml"/>
  <Override PartName="/ppt/slides/slide16.xml" ContentType="application/vnd.openxmlformats-officedocument.presentationml.slide+xml"/>
  <Default Extension="wmf" ContentType="image/x-wmf"/>
  <Override PartName="/ppt/activeX/activeX31.xml" ContentType="application/vnd.ms-office.activeX+xml"/>
  <Default Extension="rels" ContentType="application/vnd.openxmlformats-package.relationships+xml"/>
  <Override PartName="/ppt/slides/slide23.xml" ContentType="application/vnd.openxmlformats-officedocument.presentationml.slide+xml"/>
  <Override PartName="/ppt/activeX/activeX20.xml" ContentType="application/vnd.ms-office.activeX+xml"/>
  <Override PartName="/ppt/slides/slide12.xml" ContentType="application/vnd.openxmlformats-officedocument.presentationml.slide+xml"/>
  <Override PartName="/ppt/slideLayouts/slideLayout11.xml" ContentType="application/vnd.openxmlformats-officedocument.presentationml.slideLayout+xml"/>
  <Override PartName="/ppt/activeX/activeX69.xml" ContentType="application/vnd.ms-office.activeX+xml"/>
  <Override PartName="/ppt/activeX/activeX98.xml" ContentType="application/vnd.ms-office.activeX+xml"/>
  <Override PartName="/ppt/activeX/activeX9.xml" ContentType="application/vnd.ms-office.activeX+xml"/>
  <Override PartName="/ppt/activeX/activeX29.xml" ContentType="application/vnd.ms-office.activeX+xml"/>
  <Override PartName="/ppt/activeX/activeX58.xml" ContentType="application/vnd.ms-office.activeX+xml"/>
  <Override PartName="/ppt/activeX/activeX76.xml" ContentType="application/vnd.ms-office.activeX+xml"/>
  <Override PartName="/ppt/activeX/activeX87.xml" ContentType="application/vnd.ms-office.activeX+xml"/>
  <Override PartName="/ppt/slides/slide7.xml" ContentType="application/vnd.openxmlformats-officedocument.presentationml.slide+xml"/>
  <Override PartName="/ppt/slideLayouts/slideLayout9.xml" ContentType="application/vnd.openxmlformats-officedocument.presentationml.slideLayout+xml"/>
  <Override PartName="/ppt/activeX/activeX18.xml" ContentType="application/vnd.ms-office.activeX+xml"/>
  <Override PartName="/ppt/activeX/activeX36.xml" ContentType="application/vnd.ms-office.activeX+xml"/>
  <Override PartName="/ppt/activeX/activeX47.xml" ContentType="application/vnd.ms-office.activeX+xml"/>
  <Override PartName="/ppt/activeX/activeX65.xml" ContentType="application/vnd.ms-office.activeX+xml"/>
  <Override PartName="/ppt/activeX/activeX83.xml" ContentType="application/vnd.ms-office.activeX+xml"/>
  <Override PartName="/ppt/activeX/activeX94.xml" ContentType="application/vnd.ms-office.activeX+xml"/>
  <Override PartName="/ppt/activeX/activeX5.xml" ContentType="application/vnd.ms-office.activeX+xml"/>
  <Override PartName="/ppt/activeX/activeX25.xml" ContentType="application/vnd.ms-office.activeX+xml"/>
  <Override PartName="/ppt/activeX/activeX54.xml" ContentType="application/vnd.ms-office.activeX+xml"/>
  <Override PartName="/ppt/activeX/activeX72.xml" ContentType="application/vnd.ms-office.activeX+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3" r:id="rId4"/>
    <p:sldId id="265" r:id="rId5"/>
    <p:sldId id="282" r:id="rId6"/>
    <p:sldId id="267" r:id="rId7"/>
    <p:sldId id="275" r:id="rId8"/>
    <p:sldId id="283" r:id="rId9"/>
    <p:sldId id="284" r:id="rId10"/>
    <p:sldId id="285" r:id="rId11"/>
    <p:sldId id="269" r:id="rId12"/>
    <p:sldId id="270" r:id="rId13"/>
    <p:sldId id="271" r:id="rId14"/>
    <p:sldId id="286" r:id="rId15"/>
    <p:sldId id="287" r:id="rId16"/>
    <p:sldId id="288" r:id="rId17"/>
    <p:sldId id="289" r:id="rId18"/>
    <p:sldId id="290" r:id="rId19"/>
    <p:sldId id="291" r:id="rId20"/>
    <p:sldId id="292" r:id="rId21"/>
    <p:sldId id="293" r:id="rId22"/>
    <p:sldId id="294" r:id="rId23"/>
    <p:sldId id="295" r:id="rId24"/>
    <p:sldId id="273" r:id="rId2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60"/>
  </p:normalViewPr>
  <p:slideViewPr>
    <p:cSldViewPr>
      <p:cViewPr>
        <p:scale>
          <a:sx n="60" d="100"/>
          <a:sy n="60" d="100"/>
        </p:scale>
        <p:origin x="-1662"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00.xml.rels><?xml version="1.0" encoding="UTF-8" standalone="yes"?>
<Relationships xmlns="http://schemas.openxmlformats.org/package/2006/relationships"><Relationship Id="rId1" Type="http://schemas.microsoft.com/office/2006/relationships/activeXControlBinary" Target="activeX10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18.xml.rels><?xml version="1.0" encoding="UTF-8" standalone="yes"?>
<Relationships xmlns="http://schemas.openxmlformats.org/package/2006/relationships"><Relationship Id="rId1" Type="http://schemas.microsoft.com/office/2006/relationships/activeXControlBinary" Target="activeX18.bin"/></Relationships>
</file>

<file path=ppt/activeX/_rels/activeX19.xml.rels><?xml version="1.0" encoding="UTF-8" standalone="yes"?>
<Relationships xmlns="http://schemas.openxmlformats.org/package/2006/relationships"><Relationship Id="rId1" Type="http://schemas.microsoft.com/office/2006/relationships/activeXControlBinary" Target="activeX19.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20.xml.rels><?xml version="1.0" encoding="UTF-8" standalone="yes"?>
<Relationships xmlns="http://schemas.openxmlformats.org/package/2006/relationships"><Relationship Id="rId1" Type="http://schemas.microsoft.com/office/2006/relationships/activeXControlBinary" Target="activeX20.bin"/></Relationships>
</file>

<file path=ppt/activeX/_rels/activeX21.xml.rels><?xml version="1.0" encoding="UTF-8" standalone="yes"?>
<Relationships xmlns="http://schemas.openxmlformats.org/package/2006/relationships"><Relationship Id="rId1" Type="http://schemas.microsoft.com/office/2006/relationships/activeXControlBinary" Target="activeX21.bin"/></Relationships>
</file>

<file path=ppt/activeX/_rels/activeX22.xml.rels><?xml version="1.0" encoding="UTF-8" standalone="yes"?>
<Relationships xmlns="http://schemas.openxmlformats.org/package/2006/relationships"><Relationship Id="rId1" Type="http://schemas.microsoft.com/office/2006/relationships/activeXControlBinary" Target="activeX22.bin"/></Relationships>
</file>

<file path=ppt/activeX/_rels/activeX23.xml.rels><?xml version="1.0" encoding="UTF-8" standalone="yes"?>
<Relationships xmlns="http://schemas.openxmlformats.org/package/2006/relationships"><Relationship Id="rId1" Type="http://schemas.microsoft.com/office/2006/relationships/activeXControlBinary" Target="activeX23.bin"/></Relationships>
</file>

<file path=ppt/activeX/_rels/activeX24.xml.rels><?xml version="1.0" encoding="UTF-8" standalone="yes"?>
<Relationships xmlns="http://schemas.openxmlformats.org/package/2006/relationships"><Relationship Id="rId1" Type="http://schemas.microsoft.com/office/2006/relationships/activeXControlBinary" Target="activeX24.bin"/></Relationships>
</file>

<file path=ppt/activeX/_rels/activeX25.xml.rels><?xml version="1.0" encoding="UTF-8" standalone="yes"?>
<Relationships xmlns="http://schemas.openxmlformats.org/package/2006/relationships"><Relationship Id="rId1" Type="http://schemas.microsoft.com/office/2006/relationships/activeXControlBinary" Target="activeX25.bin"/></Relationships>
</file>

<file path=ppt/activeX/_rels/activeX26.xml.rels><?xml version="1.0" encoding="UTF-8" standalone="yes"?>
<Relationships xmlns="http://schemas.openxmlformats.org/package/2006/relationships"><Relationship Id="rId1" Type="http://schemas.microsoft.com/office/2006/relationships/activeXControlBinary" Target="activeX26.bin"/></Relationships>
</file>

<file path=ppt/activeX/_rels/activeX27.xml.rels><?xml version="1.0" encoding="UTF-8" standalone="yes"?>
<Relationships xmlns="http://schemas.openxmlformats.org/package/2006/relationships"><Relationship Id="rId1" Type="http://schemas.microsoft.com/office/2006/relationships/activeXControlBinary" Target="activeX27.bin"/></Relationships>
</file>

<file path=ppt/activeX/_rels/activeX28.xml.rels><?xml version="1.0" encoding="UTF-8" standalone="yes"?>
<Relationships xmlns="http://schemas.openxmlformats.org/package/2006/relationships"><Relationship Id="rId1" Type="http://schemas.microsoft.com/office/2006/relationships/activeXControlBinary" Target="activeX28.bin"/></Relationships>
</file>

<file path=ppt/activeX/_rels/activeX29.xml.rels><?xml version="1.0" encoding="UTF-8" standalone="yes"?>
<Relationships xmlns="http://schemas.openxmlformats.org/package/2006/relationships"><Relationship Id="rId1" Type="http://schemas.microsoft.com/office/2006/relationships/activeXControlBinary" Target="activeX29.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30.xml.rels><?xml version="1.0" encoding="UTF-8" standalone="yes"?>
<Relationships xmlns="http://schemas.openxmlformats.org/package/2006/relationships"><Relationship Id="rId1" Type="http://schemas.microsoft.com/office/2006/relationships/activeXControlBinary" Target="activeX30.bin"/></Relationships>
</file>

<file path=ppt/activeX/_rels/activeX31.xml.rels><?xml version="1.0" encoding="UTF-8" standalone="yes"?>
<Relationships xmlns="http://schemas.openxmlformats.org/package/2006/relationships"><Relationship Id="rId1" Type="http://schemas.microsoft.com/office/2006/relationships/activeXControlBinary" Target="activeX31.bin"/></Relationships>
</file>

<file path=ppt/activeX/_rels/activeX32.xml.rels><?xml version="1.0" encoding="UTF-8" standalone="yes"?>
<Relationships xmlns="http://schemas.openxmlformats.org/package/2006/relationships"><Relationship Id="rId1" Type="http://schemas.microsoft.com/office/2006/relationships/activeXControlBinary" Target="activeX32.bin"/></Relationships>
</file>

<file path=ppt/activeX/_rels/activeX33.xml.rels><?xml version="1.0" encoding="UTF-8" standalone="yes"?>
<Relationships xmlns="http://schemas.openxmlformats.org/package/2006/relationships"><Relationship Id="rId1" Type="http://schemas.microsoft.com/office/2006/relationships/activeXControlBinary" Target="activeX33.bin"/></Relationships>
</file>

<file path=ppt/activeX/_rels/activeX34.xml.rels><?xml version="1.0" encoding="UTF-8" standalone="yes"?>
<Relationships xmlns="http://schemas.openxmlformats.org/package/2006/relationships"><Relationship Id="rId1" Type="http://schemas.microsoft.com/office/2006/relationships/activeXControlBinary" Target="activeX34.bin"/></Relationships>
</file>

<file path=ppt/activeX/_rels/activeX35.xml.rels><?xml version="1.0" encoding="UTF-8" standalone="yes"?>
<Relationships xmlns="http://schemas.openxmlformats.org/package/2006/relationships"><Relationship Id="rId1" Type="http://schemas.microsoft.com/office/2006/relationships/activeXControlBinary" Target="activeX35.bin"/></Relationships>
</file>

<file path=ppt/activeX/_rels/activeX36.xml.rels><?xml version="1.0" encoding="UTF-8" standalone="yes"?>
<Relationships xmlns="http://schemas.openxmlformats.org/package/2006/relationships"><Relationship Id="rId1" Type="http://schemas.microsoft.com/office/2006/relationships/activeXControlBinary" Target="activeX36.bin"/></Relationships>
</file>

<file path=ppt/activeX/_rels/activeX37.xml.rels><?xml version="1.0" encoding="UTF-8" standalone="yes"?>
<Relationships xmlns="http://schemas.openxmlformats.org/package/2006/relationships"><Relationship Id="rId1" Type="http://schemas.microsoft.com/office/2006/relationships/activeXControlBinary" Target="activeX37.bin"/></Relationships>
</file>

<file path=ppt/activeX/_rels/activeX38.xml.rels><?xml version="1.0" encoding="UTF-8" standalone="yes"?>
<Relationships xmlns="http://schemas.openxmlformats.org/package/2006/relationships"><Relationship Id="rId1" Type="http://schemas.microsoft.com/office/2006/relationships/activeXControlBinary" Target="activeX38.bin"/></Relationships>
</file>

<file path=ppt/activeX/_rels/activeX39.xml.rels><?xml version="1.0" encoding="UTF-8" standalone="yes"?>
<Relationships xmlns="http://schemas.openxmlformats.org/package/2006/relationships"><Relationship Id="rId1" Type="http://schemas.microsoft.com/office/2006/relationships/activeXControlBinary" Target="activeX39.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40.xml.rels><?xml version="1.0" encoding="UTF-8" standalone="yes"?>
<Relationships xmlns="http://schemas.openxmlformats.org/package/2006/relationships"><Relationship Id="rId1" Type="http://schemas.microsoft.com/office/2006/relationships/activeXControlBinary" Target="activeX40.bin"/></Relationships>
</file>

<file path=ppt/activeX/_rels/activeX41.xml.rels><?xml version="1.0" encoding="UTF-8" standalone="yes"?>
<Relationships xmlns="http://schemas.openxmlformats.org/package/2006/relationships"><Relationship Id="rId1" Type="http://schemas.microsoft.com/office/2006/relationships/activeXControlBinary" Target="activeX41.bin"/></Relationships>
</file>

<file path=ppt/activeX/_rels/activeX42.xml.rels><?xml version="1.0" encoding="UTF-8" standalone="yes"?>
<Relationships xmlns="http://schemas.openxmlformats.org/package/2006/relationships"><Relationship Id="rId1" Type="http://schemas.microsoft.com/office/2006/relationships/activeXControlBinary" Target="activeX42.bin"/></Relationships>
</file>

<file path=ppt/activeX/_rels/activeX43.xml.rels><?xml version="1.0" encoding="UTF-8" standalone="yes"?>
<Relationships xmlns="http://schemas.openxmlformats.org/package/2006/relationships"><Relationship Id="rId1" Type="http://schemas.microsoft.com/office/2006/relationships/activeXControlBinary" Target="activeX43.bin"/></Relationships>
</file>

<file path=ppt/activeX/_rels/activeX44.xml.rels><?xml version="1.0" encoding="UTF-8" standalone="yes"?>
<Relationships xmlns="http://schemas.openxmlformats.org/package/2006/relationships"><Relationship Id="rId1" Type="http://schemas.microsoft.com/office/2006/relationships/activeXControlBinary" Target="activeX44.bin"/></Relationships>
</file>

<file path=ppt/activeX/_rels/activeX45.xml.rels><?xml version="1.0" encoding="UTF-8" standalone="yes"?>
<Relationships xmlns="http://schemas.openxmlformats.org/package/2006/relationships"><Relationship Id="rId1" Type="http://schemas.microsoft.com/office/2006/relationships/activeXControlBinary" Target="activeX45.bin"/></Relationships>
</file>

<file path=ppt/activeX/_rels/activeX46.xml.rels><?xml version="1.0" encoding="UTF-8" standalone="yes"?>
<Relationships xmlns="http://schemas.openxmlformats.org/package/2006/relationships"><Relationship Id="rId1" Type="http://schemas.microsoft.com/office/2006/relationships/activeXControlBinary" Target="activeX46.bin"/></Relationships>
</file>

<file path=ppt/activeX/_rels/activeX47.xml.rels><?xml version="1.0" encoding="UTF-8" standalone="yes"?>
<Relationships xmlns="http://schemas.openxmlformats.org/package/2006/relationships"><Relationship Id="rId1" Type="http://schemas.microsoft.com/office/2006/relationships/activeXControlBinary" Target="activeX47.bin"/></Relationships>
</file>

<file path=ppt/activeX/_rels/activeX48.xml.rels><?xml version="1.0" encoding="UTF-8" standalone="yes"?>
<Relationships xmlns="http://schemas.openxmlformats.org/package/2006/relationships"><Relationship Id="rId1" Type="http://schemas.microsoft.com/office/2006/relationships/activeXControlBinary" Target="activeX48.bin"/></Relationships>
</file>

<file path=ppt/activeX/_rels/activeX49.xml.rels><?xml version="1.0" encoding="UTF-8" standalone="yes"?>
<Relationships xmlns="http://schemas.openxmlformats.org/package/2006/relationships"><Relationship Id="rId1" Type="http://schemas.microsoft.com/office/2006/relationships/activeXControlBinary" Target="activeX49.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50.xml.rels><?xml version="1.0" encoding="UTF-8" standalone="yes"?>
<Relationships xmlns="http://schemas.openxmlformats.org/package/2006/relationships"><Relationship Id="rId1" Type="http://schemas.microsoft.com/office/2006/relationships/activeXControlBinary" Target="activeX50.bin"/></Relationships>
</file>

<file path=ppt/activeX/_rels/activeX51.xml.rels><?xml version="1.0" encoding="UTF-8" standalone="yes"?>
<Relationships xmlns="http://schemas.openxmlformats.org/package/2006/relationships"><Relationship Id="rId1" Type="http://schemas.microsoft.com/office/2006/relationships/activeXControlBinary" Target="activeX51.bin"/></Relationships>
</file>

<file path=ppt/activeX/_rels/activeX52.xml.rels><?xml version="1.0" encoding="UTF-8" standalone="yes"?>
<Relationships xmlns="http://schemas.openxmlformats.org/package/2006/relationships"><Relationship Id="rId1" Type="http://schemas.microsoft.com/office/2006/relationships/activeXControlBinary" Target="activeX52.bin"/></Relationships>
</file>

<file path=ppt/activeX/_rels/activeX53.xml.rels><?xml version="1.0" encoding="UTF-8" standalone="yes"?>
<Relationships xmlns="http://schemas.openxmlformats.org/package/2006/relationships"><Relationship Id="rId1" Type="http://schemas.microsoft.com/office/2006/relationships/activeXControlBinary" Target="activeX53.bin"/></Relationships>
</file>

<file path=ppt/activeX/_rels/activeX54.xml.rels><?xml version="1.0" encoding="UTF-8" standalone="yes"?>
<Relationships xmlns="http://schemas.openxmlformats.org/package/2006/relationships"><Relationship Id="rId1" Type="http://schemas.microsoft.com/office/2006/relationships/activeXControlBinary" Target="activeX54.bin"/></Relationships>
</file>

<file path=ppt/activeX/_rels/activeX55.xml.rels><?xml version="1.0" encoding="UTF-8" standalone="yes"?>
<Relationships xmlns="http://schemas.openxmlformats.org/package/2006/relationships"><Relationship Id="rId1" Type="http://schemas.microsoft.com/office/2006/relationships/activeXControlBinary" Target="activeX55.bin"/></Relationships>
</file>

<file path=ppt/activeX/_rels/activeX56.xml.rels><?xml version="1.0" encoding="UTF-8" standalone="yes"?>
<Relationships xmlns="http://schemas.openxmlformats.org/package/2006/relationships"><Relationship Id="rId1" Type="http://schemas.microsoft.com/office/2006/relationships/activeXControlBinary" Target="activeX56.bin"/></Relationships>
</file>

<file path=ppt/activeX/_rels/activeX57.xml.rels><?xml version="1.0" encoding="UTF-8" standalone="yes"?>
<Relationships xmlns="http://schemas.openxmlformats.org/package/2006/relationships"><Relationship Id="rId1" Type="http://schemas.microsoft.com/office/2006/relationships/activeXControlBinary" Target="activeX57.bin"/></Relationships>
</file>

<file path=ppt/activeX/_rels/activeX58.xml.rels><?xml version="1.0" encoding="UTF-8" standalone="yes"?>
<Relationships xmlns="http://schemas.openxmlformats.org/package/2006/relationships"><Relationship Id="rId1" Type="http://schemas.microsoft.com/office/2006/relationships/activeXControlBinary" Target="activeX58.bin"/></Relationships>
</file>

<file path=ppt/activeX/_rels/activeX59.xml.rels><?xml version="1.0" encoding="UTF-8" standalone="yes"?>
<Relationships xmlns="http://schemas.openxmlformats.org/package/2006/relationships"><Relationship Id="rId1" Type="http://schemas.microsoft.com/office/2006/relationships/activeXControlBinary" Target="activeX59.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60.xml.rels><?xml version="1.0" encoding="UTF-8" standalone="yes"?>
<Relationships xmlns="http://schemas.openxmlformats.org/package/2006/relationships"><Relationship Id="rId1" Type="http://schemas.microsoft.com/office/2006/relationships/activeXControlBinary" Target="activeX60.bin"/></Relationships>
</file>

<file path=ppt/activeX/_rels/activeX61.xml.rels><?xml version="1.0" encoding="UTF-8" standalone="yes"?>
<Relationships xmlns="http://schemas.openxmlformats.org/package/2006/relationships"><Relationship Id="rId1" Type="http://schemas.microsoft.com/office/2006/relationships/activeXControlBinary" Target="activeX61.bin"/></Relationships>
</file>

<file path=ppt/activeX/_rels/activeX62.xml.rels><?xml version="1.0" encoding="UTF-8" standalone="yes"?>
<Relationships xmlns="http://schemas.openxmlformats.org/package/2006/relationships"><Relationship Id="rId1" Type="http://schemas.microsoft.com/office/2006/relationships/activeXControlBinary" Target="activeX62.bin"/></Relationships>
</file>

<file path=ppt/activeX/_rels/activeX63.xml.rels><?xml version="1.0" encoding="UTF-8" standalone="yes"?>
<Relationships xmlns="http://schemas.openxmlformats.org/package/2006/relationships"><Relationship Id="rId1" Type="http://schemas.microsoft.com/office/2006/relationships/activeXControlBinary" Target="activeX63.bin"/></Relationships>
</file>

<file path=ppt/activeX/_rels/activeX64.xml.rels><?xml version="1.0" encoding="UTF-8" standalone="yes"?>
<Relationships xmlns="http://schemas.openxmlformats.org/package/2006/relationships"><Relationship Id="rId1" Type="http://schemas.microsoft.com/office/2006/relationships/activeXControlBinary" Target="activeX64.bin"/></Relationships>
</file>

<file path=ppt/activeX/_rels/activeX65.xml.rels><?xml version="1.0" encoding="UTF-8" standalone="yes"?>
<Relationships xmlns="http://schemas.openxmlformats.org/package/2006/relationships"><Relationship Id="rId1" Type="http://schemas.microsoft.com/office/2006/relationships/activeXControlBinary" Target="activeX65.bin"/></Relationships>
</file>

<file path=ppt/activeX/_rels/activeX66.xml.rels><?xml version="1.0" encoding="UTF-8" standalone="yes"?>
<Relationships xmlns="http://schemas.openxmlformats.org/package/2006/relationships"><Relationship Id="rId1" Type="http://schemas.microsoft.com/office/2006/relationships/activeXControlBinary" Target="activeX66.bin"/></Relationships>
</file>

<file path=ppt/activeX/_rels/activeX67.xml.rels><?xml version="1.0" encoding="UTF-8" standalone="yes"?>
<Relationships xmlns="http://schemas.openxmlformats.org/package/2006/relationships"><Relationship Id="rId1" Type="http://schemas.microsoft.com/office/2006/relationships/activeXControlBinary" Target="activeX67.bin"/></Relationships>
</file>

<file path=ppt/activeX/_rels/activeX68.xml.rels><?xml version="1.0" encoding="UTF-8" standalone="yes"?>
<Relationships xmlns="http://schemas.openxmlformats.org/package/2006/relationships"><Relationship Id="rId1" Type="http://schemas.microsoft.com/office/2006/relationships/activeXControlBinary" Target="activeX68.bin"/></Relationships>
</file>

<file path=ppt/activeX/_rels/activeX69.xml.rels><?xml version="1.0" encoding="UTF-8" standalone="yes"?>
<Relationships xmlns="http://schemas.openxmlformats.org/package/2006/relationships"><Relationship Id="rId1" Type="http://schemas.microsoft.com/office/2006/relationships/activeXControlBinary" Target="activeX69.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70.xml.rels><?xml version="1.0" encoding="UTF-8" standalone="yes"?>
<Relationships xmlns="http://schemas.openxmlformats.org/package/2006/relationships"><Relationship Id="rId1" Type="http://schemas.microsoft.com/office/2006/relationships/activeXControlBinary" Target="activeX70.bin"/></Relationships>
</file>

<file path=ppt/activeX/_rels/activeX71.xml.rels><?xml version="1.0" encoding="UTF-8" standalone="yes"?>
<Relationships xmlns="http://schemas.openxmlformats.org/package/2006/relationships"><Relationship Id="rId1" Type="http://schemas.microsoft.com/office/2006/relationships/activeXControlBinary" Target="activeX71.bin"/></Relationships>
</file>

<file path=ppt/activeX/_rels/activeX72.xml.rels><?xml version="1.0" encoding="UTF-8" standalone="yes"?>
<Relationships xmlns="http://schemas.openxmlformats.org/package/2006/relationships"><Relationship Id="rId1" Type="http://schemas.microsoft.com/office/2006/relationships/activeXControlBinary" Target="activeX72.bin"/></Relationships>
</file>

<file path=ppt/activeX/_rels/activeX73.xml.rels><?xml version="1.0" encoding="UTF-8" standalone="yes"?>
<Relationships xmlns="http://schemas.openxmlformats.org/package/2006/relationships"><Relationship Id="rId1" Type="http://schemas.microsoft.com/office/2006/relationships/activeXControlBinary" Target="activeX73.bin"/></Relationships>
</file>

<file path=ppt/activeX/_rels/activeX74.xml.rels><?xml version="1.0" encoding="UTF-8" standalone="yes"?>
<Relationships xmlns="http://schemas.openxmlformats.org/package/2006/relationships"><Relationship Id="rId1" Type="http://schemas.microsoft.com/office/2006/relationships/activeXControlBinary" Target="activeX74.bin"/></Relationships>
</file>

<file path=ppt/activeX/_rels/activeX75.xml.rels><?xml version="1.0" encoding="UTF-8" standalone="yes"?>
<Relationships xmlns="http://schemas.openxmlformats.org/package/2006/relationships"><Relationship Id="rId1" Type="http://schemas.microsoft.com/office/2006/relationships/activeXControlBinary" Target="activeX75.bin"/></Relationships>
</file>

<file path=ppt/activeX/_rels/activeX76.xml.rels><?xml version="1.0" encoding="UTF-8" standalone="yes"?>
<Relationships xmlns="http://schemas.openxmlformats.org/package/2006/relationships"><Relationship Id="rId1" Type="http://schemas.microsoft.com/office/2006/relationships/activeXControlBinary" Target="activeX76.bin"/></Relationships>
</file>

<file path=ppt/activeX/_rels/activeX77.xml.rels><?xml version="1.0" encoding="UTF-8" standalone="yes"?>
<Relationships xmlns="http://schemas.openxmlformats.org/package/2006/relationships"><Relationship Id="rId1" Type="http://schemas.microsoft.com/office/2006/relationships/activeXControlBinary" Target="activeX77.bin"/></Relationships>
</file>

<file path=ppt/activeX/_rels/activeX78.xml.rels><?xml version="1.0" encoding="UTF-8" standalone="yes"?>
<Relationships xmlns="http://schemas.openxmlformats.org/package/2006/relationships"><Relationship Id="rId1" Type="http://schemas.microsoft.com/office/2006/relationships/activeXControlBinary" Target="activeX78.bin"/></Relationships>
</file>

<file path=ppt/activeX/_rels/activeX79.xml.rels><?xml version="1.0" encoding="UTF-8" standalone="yes"?>
<Relationships xmlns="http://schemas.openxmlformats.org/package/2006/relationships"><Relationship Id="rId1" Type="http://schemas.microsoft.com/office/2006/relationships/activeXControlBinary" Target="activeX79.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80.xml.rels><?xml version="1.0" encoding="UTF-8" standalone="yes"?>
<Relationships xmlns="http://schemas.openxmlformats.org/package/2006/relationships"><Relationship Id="rId1" Type="http://schemas.microsoft.com/office/2006/relationships/activeXControlBinary" Target="activeX80.bin"/></Relationships>
</file>

<file path=ppt/activeX/_rels/activeX81.xml.rels><?xml version="1.0" encoding="UTF-8" standalone="yes"?>
<Relationships xmlns="http://schemas.openxmlformats.org/package/2006/relationships"><Relationship Id="rId1" Type="http://schemas.microsoft.com/office/2006/relationships/activeXControlBinary" Target="activeX81.bin"/></Relationships>
</file>

<file path=ppt/activeX/_rels/activeX82.xml.rels><?xml version="1.0" encoding="UTF-8" standalone="yes"?>
<Relationships xmlns="http://schemas.openxmlformats.org/package/2006/relationships"><Relationship Id="rId1" Type="http://schemas.microsoft.com/office/2006/relationships/activeXControlBinary" Target="activeX82.bin"/></Relationships>
</file>

<file path=ppt/activeX/_rels/activeX83.xml.rels><?xml version="1.0" encoding="UTF-8" standalone="yes"?>
<Relationships xmlns="http://schemas.openxmlformats.org/package/2006/relationships"><Relationship Id="rId1" Type="http://schemas.microsoft.com/office/2006/relationships/activeXControlBinary" Target="activeX83.bin"/></Relationships>
</file>

<file path=ppt/activeX/_rels/activeX84.xml.rels><?xml version="1.0" encoding="UTF-8" standalone="yes"?>
<Relationships xmlns="http://schemas.openxmlformats.org/package/2006/relationships"><Relationship Id="rId1" Type="http://schemas.microsoft.com/office/2006/relationships/activeXControlBinary" Target="activeX84.bin"/></Relationships>
</file>

<file path=ppt/activeX/_rels/activeX85.xml.rels><?xml version="1.0" encoding="UTF-8" standalone="yes"?>
<Relationships xmlns="http://schemas.openxmlformats.org/package/2006/relationships"><Relationship Id="rId1" Type="http://schemas.microsoft.com/office/2006/relationships/activeXControlBinary" Target="activeX85.bin"/></Relationships>
</file>

<file path=ppt/activeX/_rels/activeX86.xml.rels><?xml version="1.0" encoding="UTF-8" standalone="yes"?>
<Relationships xmlns="http://schemas.openxmlformats.org/package/2006/relationships"><Relationship Id="rId1" Type="http://schemas.microsoft.com/office/2006/relationships/activeXControlBinary" Target="activeX86.bin"/></Relationships>
</file>

<file path=ppt/activeX/_rels/activeX87.xml.rels><?xml version="1.0" encoding="UTF-8" standalone="yes"?>
<Relationships xmlns="http://schemas.openxmlformats.org/package/2006/relationships"><Relationship Id="rId1" Type="http://schemas.microsoft.com/office/2006/relationships/activeXControlBinary" Target="activeX87.bin"/></Relationships>
</file>

<file path=ppt/activeX/_rels/activeX88.xml.rels><?xml version="1.0" encoding="UTF-8" standalone="yes"?>
<Relationships xmlns="http://schemas.openxmlformats.org/package/2006/relationships"><Relationship Id="rId1" Type="http://schemas.microsoft.com/office/2006/relationships/activeXControlBinary" Target="activeX88.bin"/></Relationships>
</file>

<file path=ppt/activeX/_rels/activeX89.xml.rels><?xml version="1.0" encoding="UTF-8" standalone="yes"?>
<Relationships xmlns="http://schemas.openxmlformats.org/package/2006/relationships"><Relationship Id="rId1" Type="http://schemas.microsoft.com/office/2006/relationships/activeXControlBinary" Target="activeX89.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_rels/activeX90.xml.rels><?xml version="1.0" encoding="UTF-8" standalone="yes"?>
<Relationships xmlns="http://schemas.openxmlformats.org/package/2006/relationships"><Relationship Id="rId1" Type="http://schemas.microsoft.com/office/2006/relationships/activeXControlBinary" Target="activeX90.bin"/></Relationships>
</file>

<file path=ppt/activeX/_rels/activeX91.xml.rels><?xml version="1.0" encoding="UTF-8" standalone="yes"?>
<Relationships xmlns="http://schemas.openxmlformats.org/package/2006/relationships"><Relationship Id="rId1" Type="http://schemas.microsoft.com/office/2006/relationships/activeXControlBinary" Target="activeX91.bin"/></Relationships>
</file>

<file path=ppt/activeX/_rels/activeX92.xml.rels><?xml version="1.0" encoding="UTF-8" standalone="yes"?>
<Relationships xmlns="http://schemas.openxmlformats.org/package/2006/relationships"><Relationship Id="rId1" Type="http://schemas.microsoft.com/office/2006/relationships/activeXControlBinary" Target="activeX92.bin"/></Relationships>
</file>

<file path=ppt/activeX/_rels/activeX93.xml.rels><?xml version="1.0" encoding="UTF-8" standalone="yes"?>
<Relationships xmlns="http://schemas.openxmlformats.org/package/2006/relationships"><Relationship Id="rId1" Type="http://schemas.microsoft.com/office/2006/relationships/activeXControlBinary" Target="activeX93.bin"/></Relationships>
</file>

<file path=ppt/activeX/_rels/activeX94.xml.rels><?xml version="1.0" encoding="UTF-8" standalone="yes"?>
<Relationships xmlns="http://schemas.openxmlformats.org/package/2006/relationships"><Relationship Id="rId1" Type="http://schemas.microsoft.com/office/2006/relationships/activeXControlBinary" Target="activeX94.bin"/></Relationships>
</file>

<file path=ppt/activeX/_rels/activeX95.xml.rels><?xml version="1.0" encoding="UTF-8" standalone="yes"?>
<Relationships xmlns="http://schemas.openxmlformats.org/package/2006/relationships"><Relationship Id="rId1" Type="http://schemas.microsoft.com/office/2006/relationships/activeXControlBinary" Target="activeX95.bin"/></Relationships>
</file>

<file path=ppt/activeX/_rels/activeX96.xml.rels><?xml version="1.0" encoding="UTF-8" standalone="yes"?>
<Relationships xmlns="http://schemas.openxmlformats.org/package/2006/relationships"><Relationship Id="rId1" Type="http://schemas.microsoft.com/office/2006/relationships/activeXControlBinary" Target="activeX96.bin"/></Relationships>
</file>

<file path=ppt/activeX/_rels/activeX97.xml.rels><?xml version="1.0" encoding="UTF-8" standalone="yes"?>
<Relationships xmlns="http://schemas.openxmlformats.org/package/2006/relationships"><Relationship Id="rId1" Type="http://schemas.microsoft.com/office/2006/relationships/activeXControlBinary" Target="activeX97.bin"/></Relationships>
</file>

<file path=ppt/activeX/_rels/activeX98.xml.rels><?xml version="1.0" encoding="UTF-8" standalone="yes"?>
<Relationships xmlns="http://schemas.openxmlformats.org/package/2006/relationships"><Relationship Id="rId1" Type="http://schemas.microsoft.com/office/2006/relationships/activeXControlBinary" Target="activeX98.bin"/></Relationships>
</file>

<file path=ppt/activeX/_rels/activeX99.xml.rels><?xml version="1.0" encoding="UTF-8" standalone="yes"?>
<Relationships xmlns="http://schemas.openxmlformats.org/package/2006/relationships"><Relationship Id="rId1" Type="http://schemas.microsoft.com/office/2006/relationships/activeXControlBinary" Target="activeX9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0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A-5CC6-11CF-8D67-00AA00BDCE1D}" ax:persistence="persistStream" r:id="rId1"/>
</file>

<file path=ppt/activeX/activeX12.xml><?xml version="1.0" encoding="utf-8"?>
<ax:ocx xmlns:ax="http://schemas.microsoft.com/office/2006/activeX" xmlns:r="http://schemas.openxmlformats.org/officeDocument/2006/relationships" ax:classid="{5512D11A-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A-5CC6-11CF-8D67-00AA00BDCE1D}" ax:persistence="persistStream" r:id="rId1"/>
</file>

<file path=ppt/activeX/activeX15.xml><?xml version="1.0" encoding="utf-8"?>
<ax:ocx xmlns:ax="http://schemas.microsoft.com/office/2006/activeX" xmlns:r="http://schemas.openxmlformats.org/officeDocument/2006/relationships" ax:classid="{5512D11A-5CC6-11CF-8D67-00AA00BDCE1D}" ax:persistence="persistStream" r:id="rId1"/>
</file>

<file path=ppt/activeX/activeX16.xml><?xml version="1.0" encoding="utf-8"?>
<ax:ocx xmlns:ax="http://schemas.microsoft.com/office/2006/activeX" xmlns:r="http://schemas.openxmlformats.org/officeDocument/2006/relationships" ax:classid="{5512D11A-5CC6-11CF-8D67-00AA00BDCE1D}" ax:persistence="persistStream" r:id="rId1"/>
</file>

<file path=ppt/activeX/activeX17.xml><?xml version="1.0" encoding="utf-8"?>
<ax:ocx xmlns:ax="http://schemas.microsoft.com/office/2006/activeX" xmlns:r="http://schemas.openxmlformats.org/officeDocument/2006/relationships" ax:classid="{5512D11A-5CC6-11CF-8D67-00AA00BDCE1D}" ax:persistence="persistStream" r:id="rId1"/>
</file>

<file path=ppt/activeX/activeX18.xml><?xml version="1.0" encoding="utf-8"?>
<ax:ocx xmlns:ax="http://schemas.microsoft.com/office/2006/activeX" xmlns:r="http://schemas.openxmlformats.org/officeDocument/2006/relationships" ax:classid="{5512D11A-5CC6-11CF-8D67-00AA00BDCE1D}" ax:persistence="persistStream" r:id="rId1"/>
</file>

<file path=ppt/activeX/activeX19.xml><?xml version="1.0" encoding="utf-8"?>
<ax:ocx xmlns:ax="http://schemas.microsoft.com/office/2006/activeX" xmlns:r="http://schemas.openxmlformats.org/officeDocument/2006/relationships" ax:classid="{5512D11A-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20.xml><?xml version="1.0" encoding="utf-8"?>
<ax:ocx xmlns:ax="http://schemas.microsoft.com/office/2006/activeX" xmlns:r="http://schemas.openxmlformats.org/officeDocument/2006/relationships" ax:classid="{5512D11A-5CC6-11CF-8D67-00AA00BDCE1D}" ax:persistence="persistStream" r:id="rId1"/>
</file>

<file path=ppt/activeX/activeX21.xml><?xml version="1.0" encoding="utf-8"?>
<ax:ocx xmlns:ax="http://schemas.microsoft.com/office/2006/activeX" xmlns:r="http://schemas.openxmlformats.org/officeDocument/2006/relationships" ax:classid="{5512D11A-5CC6-11CF-8D67-00AA00BDCE1D}" ax:persistence="persistStream" r:id="rId1"/>
</file>

<file path=ppt/activeX/activeX22.xml><?xml version="1.0" encoding="utf-8"?>
<ax:ocx xmlns:ax="http://schemas.microsoft.com/office/2006/activeX" xmlns:r="http://schemas.openxmlformats.org/officeDocument/2006/relationships" ax:classid="{5512D11A-5CC6-11CF-8D67-00AA00BDCE1D}" ax:persistence="persistStream" r:id="rId1"/>
</file>

<file path=ppt/activeX/activeX23.xml><?xml version="1.0" encoding="utf-8"?>
<ax:ocx xmlns:ax="http://schemas.microsoft.com/office/2006/activeX" xmlns:r="http://schemas.openxmlformats.org/officeDocument/2006/relationships" ax:classid="{5512D11A-5CC6-11CF-8D67-00AA00BDCE1D}" ax:persistence="persistStream" r:id="rId1"/>
</file>

<file path=ppt/activeX/activeX24.xml><?xml version="1.0" encoding="utf-8"?>
<ax:ocx xmlns:ax="http://schemas.microsoft.com/office/2006/activeX" xmlns:r="http://schemas.openxmlformats.org/officeDocument/2006/relationships" ax:classid="{5512D11A-5CC6-11CF-8D67-00AA00BDCE1D}" ax:persistence="persistStream" r:id="rId1"/>
</file>

<file path=ppt/activeX/activeX25.xml><?xml version="1.0" encoding="utf-8"?>
<ax:ocx xmlns:ax="http://schemas.microsoft.com/office/2006/activeX" xmlns:r="http://schemas.openxmlformats.org/officeDocument/2006/relationships" ax:classid="{5512D11A-5CC6-11CF-8D67-00AA00BDCE1D}" ax:persistence="persistStream" r:id="rId1"/>
</file>

<file path=ppt/activeX/activeX26.xml><?xml version="1.0" encoding="utf-8"?>
<ax:ocx xmlns:ax="http://schemas.microsoft.com/office/2006/activeX" xmlns:r="http://schemas.openxmlformats.org/officeDocument/2006/relationships" ax:classid="{5512D11A-5CC6-11CF-8D67-00AA00BDCE1D}" ax:persistence="persistStream" r:id="rId1"/>
</file>

<file path=ppt/activeX/activeX27.xml><?xml version="1.0" encoding="utf-8"?>
<ax:ocx xmlns:ax="http://schemas.microsoft.com/office/2006/activeX" xmlns:r="http://schemas.openxmlformats.org/officeDocument/2006/relationships" ax:classid="{5512D11A-5CC6-11CF-8D67-00AA00BDCE1D}" ax:persistence="persistStream" r:id="rId1"/>
</file>

<file path=ppt/activeX/activeX28.xml><?xml version="1.0" encoding="utf-8"?>
<ax:ocx xmlns:ax="http://schemas.microsoft.com/office/2006/activeX" xmlns:r="http://schemas.openxmlformats.org/officeDocument/2006/relationships" ax:classid="{5512D11A-5CC6-11CF-8D67-00AA00BDCE1D}" ax:persistence="persistStream" r:id="rId1"/>
</file>

<file path=ppt/activeX/activeX29.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30.xml><?xml version="1.0" encoding="utf-8"?>
<ax:ocx xmlns:ax="http://schemas.microsoft.com/office/2006/activeX" xmlns:r="http://schemas.openxmlformats.org/officeDocument/2006/relationships" ax:classid="{5512D11A-5CC6-11CF-8D67-00AA00BDCE1D}" ax:persistence="persistStream" r:id="rId1"/>
</file>

<file path=ppt/activeX/activeX31.xml><?xml version="1.0" encoding="utf-8"?>
<ax:ocx xmlns:ax="http://schemas.microsoft.com/office/2006/activeX" xmlns:r="http://schemas.openxmlformats.org/officeDocument/2006/relationships" ax:classid="{5512D11A-5CC6-11CF-8D67-00AA00BDCE1D}" ax:persistence="persistStream" r:id="rId1"/>
</file>

<file path=ppt/activeX/activeX32.xml><?xml version="1.0" encoding="utf-8"?>
<ax:ocx xmlns:ax="http://schemas.microsoft.com/office/2006/activeX" xmlns:r="http://schemas.openxmlformats.org/officeDocument/2006/relationships" ax:classid="{5512D11A-5CC6-11CF-8D67-00AA00BDCE1D}" ax:persistence="persistStream" r:id="rId1"/>
</file>

<file path=ppt/activeX/activeX33.xml><?xml version="1.0" encoding="utf-8"?>
<ax:ocx xmlns:ax="http://schemas.microsoft.com/office/2006/activeX" xmlns:r="http://schemas.openxmlformats.org/officeDocument/2006/relationships" ax:classid="{5512D11A-5CC6-11CF-8D67-00AA00BDCE1D}" ax:persistence="persistStream" r:id="rId1"/>
</file>

<file path=ppt/activeX/activeX34.xml><?xml version="1.0" encoding="utf-8"?>
<ax:ocx xmlns:ax="http://schemas.microsoft.com/office/2006/activeX" xmlns:r="http://schemas.openxmlformats.org/officeDocument/2006/relationships" ax:classid="{5512D11A-5CC6-11CF-8D67-00AA00BDCE1D}" ax:persistence="persistStream" r:id="rId1"/>
</file>

<file path=ppt/activeX/activeX35.xml><?xml version="1.0" encoding="utf-8"?>
<ax:ocx xmlns:ax="http://schemas.microsoft.com/office/2006/activeX" xmlns:r="http://schemas.openxmlformats.org/officeDocument/2006/relationships" ax:classid="{5512D11A-5CC6-11CF-8D67-00AA00BDCE1D}" ax:persistence="persistStream" r:id="rId1"/>
</file>

<file path=ppt/activeX/activeX36.xml><?xml version="1.0" encoding="utf-8"?>
<ax:ocx xmlns:ax="http://schemas.microsoft.com/office/2006/activeX" xmlns:r="http://schemas.openxmlformats.org/officeDocument/2006/relationships" ax:classid="{5512D11A-5CC6-11CF-8D67-00AA00BDCE1D}" ax:persistence="persistStream" r:id="rId1"/>
</file>

<file path=ppt/activeX/activeX37.xml><?xml version="1.0" encoding="utf-8"?>
<ax:ocx xmlns:ax="http://schemas.microsoft.com/office/2006/activeX" xmlns:r="http://schemas.openxmlformats.org/officeDocument/2006/relationships" ax:classid="{5512D11A-5CC6-11CF-8D67-00AA00BDCE1D}" ax:persistence="persistStream" r:id="rId1"/>
</file>

<file path=ppt/activeX/activeX38.xml><?xml version="1.0" encoding="utf-8"?>
<ax:ocx xmlns:ax="http://schemas.microsoft.com/office/2006/activeX" xmlns:r="http://schemas.openxmlformats.org/officeDocument/2006/relationships" ax:classid="{5512D11A-5CC6-11CF-8D67-00AA00BDCE1D}" ax:persistence="persistStream" r:id="rId1"/>
</file>

<file path=ppt/activeX/activeX39.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40.xml><?xml version="1.0" encoding="utf-8"?>
<ax:ocx xmlns:ax="http://schemas.microsoft.com/office/2006/activeX" xmlns:r="http://schemas.openxmlformats.org/officeDocument/2006/relationships" ax:classid="{5512D11A-5CC6-11CF-8D67-00AA00BDCE1D}" ax:persistence="persistStream" r:id="rId1"/>
</file>

<file path=ppt/activeX/activeX41.xml><?xml version="1.0" encoding="utf-8"?>
<ax:ocx xmlns:ax="http://schemas.microsoft.com/office/2006/activeX" xmlns:r="http://schemas.openxmlformats.org/officeDocument/2006/relationships" ax:classid="{5512D11A-5CC6-11CF-8D67-00AA00BDCE1D}" ax:persistence="persistStream" r:id="rId1"/>
</file>

<file path=ppt/activeX/activeX42.xml><?xml version="1.0" encoding="utf-8"?>
<ax:ocx xmlns:ax="http://schemas.microsoft.com/office/2006/activeX" xmlns:r="http://schemas.openxmlformats.org/officeDocument/2006/relationships" ax:classid="{5512D11A-5CC6-11CF-8D67-00AA00BDCE1D}" ax:persistence="persistStream" r:id="rId1"/>
</file>

<file path=ppt/activeX/activeX43.xml><?xml version="1.0" encoding="utf-8"?>
<ax:ocx xmlns:ax="http://schemas.microsoft.com/office/2006/activeX" xmlns:r="http://schemas.openxmlformats.org/officeDocument/2006/relationships" ax:classid="{5512D11A-5CC6-11CF-8D67-00AA00BDCE1D}" ax:persistence="persistStream" r:id="rId1"/>
</file>

<file path=ppt/activeX/activeX44.xml><?xml version="1.0" encoding="utf-8"?>
<ax:ocx xmlns:ax="http://schemas.microsoft.com/office/2006/activeX" xmlns:r="http://schemas.openxmlformats.org/officeDocument/2006/relationships" ax:classid="{5512D11A-5CC6-11CF-8D67-00AA00BDCE1D}" ax:persistence="persistStream" r:id="rId1"/>
</file>

<file path=ppt/activeX/activeX45.xml><?xml version="1.0" encoding="utf-8"?>
<ax:ocx xmlns:ax="http://schemas.microsoft.com/office/2006/activeX" xmlns:r="http://schemas.openxmlformats.org/officeDocument/2006/relationships" ax:classid="{5512D11A-5CC6-11CF-8D67-00AA00BDCE1D}" ax:persistence="persistStream" r:id="rId1"/>
</file>

<file path=ppt/activeX/activeX46.xml><?xml version="1.0" encoding="utf-8"?>
<ax:ocx xmlns:ax="http://schemas.microsoft.com/office/2006/activeX" xmlns:r="http://schemas.openxmlformats.org/officeDocument/2006/relationships" ax:classid="{5512D11A-5CC6-11CF-8D67-00AA00BDCE1D}" ax:persistence="persistStream" r:id="rId1"/>
</file>

<file path=ppt/activeX/activeX47.xml><?xml version="1.0" encoding="utf-8"?>
<ax:ocx xmlns:ax="http://schemas.microsoft.com/office/2006/activeX" xmlns:r="http://schemas.openxmlformats.org/officeDocument/2006/relationships" ax:classid="{5512D11A-5CC6-11CF-8D67-00AA00BDCE1D}" ax:persistence="persistStream" r:id="rId1"/>
</file>

<file path=ppt/activeX/activeX48.xml><?xml version="1.0" encoding="utf-8"?>
<ax:ocx xmlns:ax="http://schemas.microsoft.com/office/2006/activeX" xmlns:r="http://schemas.openxmlformats.org/officeDocument/2006/relationships" ax:classid="{5512D11A-5CC6-11CF-8D67-00AA00BDCE1D}" ax:persistence="persistStream" r:id="rId1"/>
</file>

<file path=ppt/activeX/activeX49.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50.xml><?xml version="1.0" encoding="utf-8"?>
<ax:ocx xmlns:ax="http://schemas.microsoft.com/office/2006/activeX" xmlns:r="http://schemas.openxmlformats.org/officeDocument/2006/relationships" ax:classid="{5512D11A-5CC6-11CF-8D67-00AA00BDCE1D}" ax:persistence="persistStream" r:id="rId1"/>
</file>

<file path=ppt/activeX/activeX51.xml><?xml version="1.0" encoding="utf-8"?>
<ax:ocx xmlns:ax="http://schemas.microsoft.com/office/2006/activeX" xmlns:r="http://schemas.openxmlformats.org/officeDocument/2006/relationships" ax:classid="{5512D11A-5CC6-11CF-8D67-00AA00BDCE1D}" ax:persistence="persistStream" r:id="rId1"/>
</file>

<file path=ppt/activeX/activeX52.xml><?xml version="1.0" encoding="utf-8"?>
<ax:ocx xmlns:ax="http://schemas.microsoft.com/office/2006/activeX" xmlns:r="http://schemas.openxmlformats.org/officeDocument/2006/relationships" ax:classid="{5512D11A-5CC6-11CF-8D67-00AA00BDCE1D}" ax:persistence="persistStream" r:id="rId1"/>
</file>

<file path=ppt/activeX/activeX53.xml><?xml version="1.0" encoding="utf-8"?>
<ax:ocx xmlns:ax="http://schemas.microsoft.com/office/2006/activeX" xmlns:r="http://schemas.openxmlformats.org/officeDocument/2006/relationships" ax:classid="{5512D11A-5CC6-11CF-8D67-00AA00BDCE1D}" ax:persistence="persistStream" r:id="rId1"/>
</file>

<file path=ppt/activeX/activeX54.xml><?xml version="1.0" encoding="utf-8"?>
<ax:ocx xmlns:ax="http://schemas.microsoft.com/office/2006/activeX" xmlns:r="http://schemas.openxmlformats.org/officeDocument/2006/relationships" ax:classid="{5512D11A-5CC6-11CF-8D67-00AA00BDCE1D}" ax:persistence="persistStream" r:id="rId1"/>
</file>

<file path=ppt/activeX/activeX55.xml><?xml version="1.0" encoding="utf-8"?>
<ax:ocx xmlns:ax="http://schemas.microsoft.com/office/2006/activeX" xmlns:r="http://schemas.openxmlformats.org/officeDocument/2006/relationships" ax:classid="{5512D11A-5CC6-11CF-8D67-00AA00BDCE1D}" ax:persistence="persistStream" r:id="rId1"/>
</file>

<file path=ppt/activeX/activeX56.xml><?xml version="1.0" encoding="utf-8"?>
<ax:ocx xmlns:ax="http://schemas.microsoft.com/office/2006/activeX" xmlns:r="http://schemas.openxmlformats.org/officeDocument/2006/relationships" ax:classid="{5512D11A-5CC6-11CF-8D67-00AA00BDCE1D}" ax:persistence="persistStream" r:id="rId1"/>
</file>

<file path=ppt/activeX/activeX57.xml><?xml version="1.0" encoding="utf-8"?>
<ax:ocx xmlns:ax="http://schemas.microsoft.com/office/2006/activeX" xmlns:r="http://schemas.openxmlformats.org/officeDocument/2006/relationships" ax:classid="{5512D11A-5CC6-11CF-8D67-00AA00BDCE1D}" ax:persistence="persistStream" r:id="rId1"/>
</file>

<file path=ppt/activeX/activeX58.xml><?xml version="1.0" encoding="utf-8"?>
<ax:ocx xmlns:ax="http://schemas.microsoft.com/office/2006/activeX" xmlns:r="http://schemas.openxmlformats.org/officeDocument/2006/relationships" ax:classid="{5512D11A-5CC6-11CF-8D67-00AA00BDCE1D}" ax:persistence="persistStream" r:id="rId1"/>
</file>

<file path=ppt/activeX/activeX59.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1A-5CC6-11CF-8D67-00AA00BDCE1D}" ax:persistence="persistStream" r:id="rId1"/>
</file>

<file path=ppt/activeX/activeX60.xml><?xml version="1.0" encoding="utf-8"?>
<ax:ocx xmlns:ax="http://schemas.microsoft.com/office/2006/activeX" xmlns:r="http://schemas.openxmlformats.org/officeDocument/2006/relationships" ax:classid="{5512D11A-5CC6-11CF-8D67-00AA00BDCE1D}" ax:persistence="persistStream" r:id="rId1"/>
</file>

<file path=ppt/activeX/activeX61.xml><?xml version="1.0" encoding="utf-8"?>
<ax:ocx xmlns:ax="http://schemas.microsoft.com/office/2006/activeX" xmlns:r="http://schemas.openxmlformats.org/officeDocument/2006/relationships" ax:classid="{5512D11A-5CC6-11CF-8D67-00AA00BDCE1D}" ax:persistence="persistStream" r:id="rId1"/>
</file>

<file path=ppt/activeX/activeX62.xml><?xml version="1.0" encoding="utf-8"?>
<ax:ocx xmlns:ax="http://schemas.microsoft.com/office/2006/activeX" xmlns:r="http://schemas.openxmlformats.org/officeDocument/2006/relationships" ax:classid="{5512D11A-5CC6-11CF-8D67-00AA00BDCE1D}" ax:persistence="persistStream" r:id="rId1"/>
</file>

<file path=ppt/activeX/activeX63.xml><?xml version="1.0" encoding="utf-8"?>
<ax:ocx xmlns:ax="http://schemas.microsoft.com/office/2006/activeX" xmlns:r="http://schemas.openxmlformats.org/officeDocument/2006/relationships" ax:classid="{5512D11A-5CC6-11CF-8D67-00AA00BDCE1D}" ax:persistence="persistStream" r:id="rId1"/>
</file>

<file path=ppt/activeX/activeX64.xml><?xml version="1.0" encoding="utf-8"?>
<ax:ocx xmlns:ax="http://schemas.microsoft.com/office/2006/activeX" xmlns:r="http://schemas.openxmlformats.org/officeDocument/2006/relationships" ax:classid="{5512D11A-5CC6-11CF-8D67-00AA00BDCE1D}" ax:persistence="persistStream" r:id="rId1"/>
</file>

<file path=ppt/activeX/activeX65.xml><?xml version="1.0" encoding="utf-8"?>
<ax:ocx xmlns:ax="http://schemas.microsoft.com/office/2006/activeX" xmlns:r="http://schemas.openxmlformats.org/officeDocument/2006/relationships" ax:classid="{5512D11A-5CC6-11CF-8D67-00AA00BDCE1D}" ax:persistence="persistStream" r:id="rId1"/>
</file>

<file path=ppt/activeX/activeX66.xml><?xml version="1.0" encoding="utf-8"?>
<ax:ocx xmlns:ax="http://schemas.microsoft.com/office/2006/activeX" xmlns:r="http://schemas.openxmlformats.org/officeDocument/2006/relationships" ax:classid="{5512D11A-5CC6-11CF-8D67-00AA00BDCE1D}" ax:persistence="persistStream" r:id="rId1"/>
</file>

<file path=ppt/activeX/activeX67.xml><?xml version="1.0" encoding="utf-8"?>
<ax:ocx xmlns:ax="http://schemas.microsoft.com/office/2006/activeX" xmlns:r="http://schemas.openxmlformats.org/officeDocument/2006/relationships" ax:classid="{5512D11A-5CC6-11CF-8D67-00AA00BDCE1D}" ax:persistence="persistStream" r:id="rId1"/>
</file>

<file path=ppt/activeX/activeX68.xml><?xml version="1.0" encoding="utf-8"?>
<ax:ocx xmlns:ax="http://schemas.microsoft.com/office/2006/activeX" xmlns:r="http://schemas.openxmlformats.org/officeDocument/2006/relationships" ax:classid="{5512D11A-5CC6-11CF-8D67-00AA00BDCE1D}" ax:persistence="persistStream" r:id="rId1"/>
</file>

<file path=ppt/activeX/activeX69.xml><?xml version="1.0" encoding="utf-8"?>
<ax:ocx xmlns:ax="http://schemas.microsoft.com/office/2006/activeX" xmlns:r="http://schemas.openxmlformats.org/officeDocument/2006/relationships" ax:classid="{5512D11A-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70.xml><?xml version="1.0" encoding="utf-8"?>
<ax:ocx xmlns:ax="http://schemas.microsoft.com/office/2006/activeX" xmlns:r="http://schemas.openxmlformats.org/officeDocument/2006/relationships" ax:classid="{5512D11A-5CC6-11CF-8D67-00AA00BDCE1D}" ax:persistence="persistStream" r:id="rId1"/>
</file>

<file path=ppt/activeX/activeX71.xml><?xml version="1.0" encoding="utf-8"?>
<ax:ocx xmlns:ax="http://schemas.microsoft.com/office/2006/activeX" xmlns:r="http://schemas.openxmlformats.org/officeDocument/2006/relationships" ax:classid="{5512D11A-5CC6-11CF-8D67-00AA00BDCE1D}" ax:persistence="persistStream" r:id="rId1"/>
</file>

<file path=ppt/activeX/activeX72.xml><?xml version="1.0" encoding="utf-8"?>
<ax:ocx xmlns:ax="http://schemas.microsoft.com/office/2006/activeX" xmlns:r="http://schemas.openxmlformats.org/officeDocument/2006/relationships" ax:classid="{5512D11A-5CC6-11CF-8D67-00AA00BDCE1D}" ax:persistence="persistStream" r:id="rId1"/>
</file>

<file path=ppt/activeX/activeX73.xml><?xml version="1.0" encoding="utf-8"?>
<ax:ocx xmlns:ax="http://schemas.microsoft.com/office/2006/activeX" xmlns:r="http://schemas.openxmlformats.org/officeDocument/2006/relationships" ax:classid="{5512D11A-5CC6-11CF-8D67-00AA00BDCE1D}" ax:persistence="persistStream" r:id="rId1"/>
</file>

<file path=ppt/activeX/activeX74.xml><?xml version="1.0" encoding="utf-8"?>
<ax:ocx xmlns:ax="http://schemas.microsoft.com/office/2006/activeX" xmlns:r="http://schemas.openxmlformats.org/officeDocument/2006/relationships" ax:classid="{5512D11A-5CC6-11CF-8D67-00AA00BDCE1D}" ax:persistence="persistStream" r:id="rId1"/>
</file>

<file path=ppt/activeX/activeX75.xml><?xml version="1.0" encoding="utf-8"?>
<ax:ocx xmlns:ax="http://schemas.microsoft.com/office/2006/activeX" xmlns:r="http://schemas.openxmlformats.org/officeDocument/2006/relationships" ax:classid="{5512D11A-5CC6-11CF-8D67-00AA00BDCE1D}" ax:persistence="persistStream" r:id="rId1"/>
</file>

<file path=ppt/activeX/activeX76.xml><?xml version="1.0" encoding="utf-8"?>
<ax:ocx xmlns:ax="http://schemas.microsoft.com/office/2006/activeX" xmlns:r="http://schemas.openxmlformats.org/officeDocument/2006/relationships" ax:classid="{5512D11A-5CC6-11CF-8D67-00AA00BDCE1D}" ax:persistence="persistStream" r:id="rId1"/>
</file>

<file path=ppt/activeX/activeX77.xml><?xml version="1.0" encoding="utf-8"?>
<ax:ocx xmlns:ax="http://schemas.microsoft.com/office/2006/activeX" xmlns:r="http://schemas.openxmlformats.org/officeDocument/2006/relationships" ax:classid="{5512D11A-5CC6-11CF-8D67-00AA00BDCE1D}" ax:persistence="persistStream" r:id="rId1"/>
</file>

<file path=ppt/activeX/activeX78.xml><?xml version="1.0" encoding="utf-8"?>
<ax:ocx xmlns:ax="http://schemas.microsoft.com/office/2006/activeX" xmlns:r="http://schemas.openxmlformats.org/officeDocument/2006/relationships" ax:classid="{5512D11A-5CC6-11CF-8D67-00AA00BDCE1D}" ax:persistence="persistStream" r:id="rId1"/>
</file>

<file path=ppt/activeX/activeX79.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A-5CC6-11CF-8D67-00AA00BDCE1D}" ax:persistence="persistStream" r:id="rId1"/>
</file>

<file path=ppt/activeX/activeX80.xml><?xml version="1.0" encoding="utf-8"?>
<ax:ocx xmlns:ax="http://schemas.microsoft.com/office/2006/activeX" xmlns:r="http://schemas.openxmlformats.org/officeDocument/2006/relationships" ax:classid="{5512D11A-5CC6-11CF-8D67-00AA00BDCE1D}" ax:persistence="persistStream" r:id="rId1"/>
</file>

<file path=ppt/activeX/activeX81.xml><?xml version="1.0" encoding="utf-8"?>
<ax:ocx xmlns:ax="http://schemas.microsoft.com/office/2006/activeX" xmlns:r="http://schemas.openxmlformats.org/officeDocument/2006/relationships" ax:classid="{5512D11A-5CC6-11CF-8D67-00AA00BDCE1D}" ax:persistence="persistStream" r:id="rId1"/>
</file>

<file path=ppt/activeX/activeX82.xml><?xml version="1.0" encoding="utf-8"?>
<ax:ocx xmlns:ax="http://schemas.microsoft.com/office/2006/activeX" xmlns:r="http://schemas.openxmlformats.org/officeDocument/2006/relationships" ax:classid="{5512D11A-5CC6-11CF-8D67-00AA00BDCE1D}" ax:persistence="persistStream" r:id="rId1"/>
</file>

<file path=ppt/activeX/activeX83.xml><?xml version="1.0" encoding="utf-8"?>
<ax:ocx xmlns:ax="http://schemas.microsoft.com/office/2006/activeX" xmlns:r="http://schemas.openxmlformats.org/officeDocument/2006/relationships" ax:classid="{5512D11A-5CC6-11CF-8D67-00AA00BDCE1D}" ax:persistence="persistStream" r:id="rId1"/>
</file>

<file path=ppt/activeX/activeX84.xml><?xml version="1.0" encoding="utf-8"?>
<ax:ocx xmlns:ax="http://schemas.microsoft.com/office/2006/activeX" xmlns:r="http://schemas.openxmlformats.org/officeDocument/2006/relationships" ax:classid="{5512D11A-5CC6-11CF-8D67-00AA00BDCE1D}" ax:persistence="persistStream" r:id="rId1"/>
</file>

<file path=ppt/activeX/activeX85.xml><?xml version="1.0" encoding="utf-8"?>
<ax:ocx xmlns:ax="http://schemas.microsoft.com/office/2006/activeX" xmlns:r="http://schemas.openxmlformats.org/officeDocument/2006/relationships" ax:classid="{5512D11A-5CC6-11CF-8D67-00AA00BDCE1D}" ax:persistence="persistStream" r:id="rId1"/>
</file>

<file path=ppt/activeX/activeX86.xml><?xml version="1.0" encoding="utf-8"?>
<ax:ocx xmlns:ax="http://schemas.microsoft.com/office/2006/activeX" xmlns:r="http://schemas.openxmlformats.org/officeDocument/2006/relationships" ax:classid="{5512D11A-5CC6-11CF-8D67-00AA00BDCE1D}" ax:persistence="persistStream" r:id="rId1"/>
</file>

<file path=ppt/activeX/activeX87.xml><?xml version="1.0" encoding="utf-8"?>
<ax:ocx xmlns:ax="http://schemas.microsoft.com/office/2006/activeX" xmlns:r="http://schemas.openxmlformats.org/officeDocument/2006/relationships" ax:classid="{5512D11A-5CC6-11CF-8D67-00AA00BDCE1D}" ax:persistence="persistStream" r:id="rId1"/>
</file>

<file path=ppt/activeX/activeX88.xml><?xml version="1.0" encoding="utf-8"?>
<ax:ocx xmlns:ax="http://schemas.microsoft.com/office/2006/activeX" xmlns:r="http://schemas.openxmlformats.org/officeDocument/2006/relationships" ax:classid="{5512D11A-5CC6-11CF-8D67-00AA00BDCE1D}" ax:persistence="persistStream" r:id="rId1"/>
</file>

<file path=ppt/activeX/activeX89.xml><?xml version="1.0" encoding="utf-8"?>
<ax:ocx xmlns:ax="http://schemas.microsoft.com/office/2006/activeX" xmlns:r="http://schemas.openxmlformats.org/officeDocument/2006/relationships" ax:classid="{5512D11A-5CC6-11CF-8D67-00AA00BDCE1D}" ax:persistence="persistStream" r:id="rId1"/>
</file>

<file path=ppt/activeX/activeX9.xml><?xml version="1.0" encoding="utf-8"?>
<ax:ocx xmlns:ax="http://schemas.microsoft.com/office/2006/activeX" xmlns:r="http://schemas.openxmlformats.org/officeDocument/2006/relationships" ax:classid="{5512D11A-5CC6-11CF-8D67-00AA00BDCE1D}" ax:persistence="persistStream" r:id="rId1"/>
</file>

<file path=ppt/activeX/activeX90.xml><?xml version="1.0" encoding="utf-8"?>
<ax:ocx xmlns:ax="http://schemas.microsoft.com/office/2006/activeX" xmlns:r="http://schemas.openxmlformats.org/officeDocument/2006/relationships" ax:classid="{5512D11A-5CC6-11CF-8D67-00AA00BDCE1D}" ax:persistence="persistStream" r:id="rId1"/>
</file>

<file path=ppt/activeX/activeX91.xml><?xml version="1.0" encoding="utf-8"?>
<ax:ocx xmlns:ax="http://schemas.microsoft.com/office/2006/activeX" xmlns:r="http://schemas.openxmlformats.org/officeDocument/2006/relationships" ax:classid="{5512D11A-5CC6-11CF-8D67-00AA00BDCE1D}" ax:persistence="persistStream" r:id="rId1"/>
</file>

<file path=ppt/activeX/activeX92.xml><?xml version="1.0" encoding="utf-8"?>
<ax:ocx xmlns:ax="http://schemas.microsoft.com/office/2006/activeX" xmlns:r="http://schemas.openxmlformats.org/officeDocument/2006/relationships" ax:classid="{5512D11A-5CC6-11CF-8D67-00AA00BDCE1D}" ax:persistence="persistStream" r:id="rId1"/>
</file>

<file path=ppt/activeX/activeX93.xml><?xml version="1.0" encoding="utf-8"?>
<ax:ocx xmlns:ax="http://schemas.microsoft.com/office/2006/activeX" xmlns:r="http://schemas.openxmlformats.org/officeDocument/2006/relationships" ax:classid="{5512D11A-5CC6-11CF-8D67-00AA00BDCE1D}" ax:persistence="persistStream" r:id="rId1"/>
</file>

<file path=ppt/activeX/activeX94.xml><?xml version="1.0" encoding="utf-8"?>
<ax:ocx xmlns:ax="http://schemas.microsoft.com/office/2006/activeX" xmlns:r="http://schemas.openxmlformats.org/officeDocument/2006/relationships" ax:classid="{5512D11A-5CC6-11CF-8D67-00AA00BDCE1D}" ax:persistence="persistStream" r:id="rId1"/>
</file>

<file path=ppt/activeX/activeX95.xml><?xml version="1.0" encoding="utf-8"?>
<ax:ocx xmlns:ax="http://schemas.microsoft.com/office/2006/activeX" xmlns:r="http://schemas.openxmlformats.org/officeDocument/2006/relationships" ax:classid="{5512D11A-5CC6-11CF-8D67-00AA00BDCE1D}" ax:persistence="persistStream" r:id="rId1"/>
</file>

<file path=ppt/activeX/activeX96.xml><?xml version="1.0" encoding="utf-8"?>
<ax:ocx xmlns:ax="http://schemas.microsoft.com/office/2006/activeX" xmlns:r="http://schemas.openxmlformats.org/officeDocument/2006/relationships" ax:classid="{5512D11A-5CC6-11CF-8D67-00AA00BDCE1D}" ax:persistence="persistStream" r:id="rId1"/>
</file>

<file path=ppt/activeX/activeX97.xml><?xml version="1.0" encoding="utf-8"?>
<ax:ocx xmlns:ax="http://schemas.microsoft.com/office/2006/activeX" xmlns:r="http://schemas.openxmlformats.org/officeDocument/2006/relationships" ax:classid="{5512D11A-5CC6-11CF-8D67-00AA00BDCE1D}" ax:persistence="persistStream" r:id="rId1"/>
</file>

<file path=ppt/activeX/activeX98.xml><?xml version="1.0" encoding="utf-8"?>
<ax:ocx xmlns:ax="http://schemas.microsoft.com/office/2006/activeX" xmlns:r="http://schemas.openxmlformats.org/officeDocument/2006/relationships" ax:classid="{5512D11A-5CC6-11CF-8D67-00AA00BDCE1D}" ax:persistence="persistStream" r:id="rId1"/>
</file>

<file path=ppt/activeX/activeX99.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5E230F6-CA49-4C6C-8157-84593EBCA412}"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95E230F6-CA49-4C6C-8157-84593EBCA412}" type="slidenum">
              <a:rPr lang="uk-UA" smtClean="0"/>
              <a:pPr/>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95E230F6-CA49-4C6C-8157-84593EBCA412}" type="slidenum">
              <a:rPr lang="uk-UA" smtClean="0"/>
              <a:pPr/>
              <a:t>‹#›</a:t>
            </a:fld>
            <a:endParaRPr lang="uk-UA"/>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022C9D9-6221-4941-A52C-8F78205B571A}" type="datetimeFigureOut">
              <a:rPr lang="uk-UA" smtClean="0"/>
              <a:pPr/>
              <a:t>05.04.2020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5E230F6-CA49-4C6C-8157-84593EBCA412}" type="slidenum">
              <a:rPr lang="uk-UA" smtClean="0"/>
              <a:pPr/>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95E230F6-CA49-4C6C-8157-84593EBCA412}" type="slidenum">
              <a:rPr lang="uk-UA" smtClean="0"/>
              <a:pPr/>
              <a:t>‹#›</a:t>
            </a:fld>
            <a:endParaRPr lang="uk-UA"/>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95E230F6-CA49-4C6C-8157-84593EBCA412}"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E230F6-CA49-4C6C-8157-84593EBCA412}"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022C9D9-6221-4941-A52C-8F78205B571A}" type="datetimeFigureOut">
              <a:rPr lang="uk-UA" smtClean="0"/>
              <a:pPr/>
              <a:t>05.04.2020</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95E230F6-CA49-4C6C-8157-84593EBCA412}" type="slidenum">
              <a:rPr lang="uk-UA" smtClean="0"/>
              <a:pPr/>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022C9D9-6221-4941-A52C-8F78205B571A}" type="datetimeFigureOut">
              <a:rPr lang="uk-UA" smtClean="0"/>
              <a:pPr/>
              <a:t>05.04.2020</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22C9D9-6221-4941-A52C-8F78205B571A}" type="datetimeFigureOut">
              <a:rPr lang="uk-UA" smtClean="0"/>
              <a:pPr/>
              <a:t>05.04.2020</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E230F6-CA49-4C6C-8157-84593EBCA412}" type="slidenum">
              <a:rPr lang="uk-UA" smtClean="0"/>
              <a:pPr/>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control" Target="../activeX/activeX7.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slideLayout" Target="../slideLayouts/slideLayout4.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s>
</file>

<file path=ppt/slides/_rels/slide15.xml.rels><?xml version="1.0" encoding="UTF-8" standalone="yes"?>
<Relationships xmlns="http://schemas.openxmlformats.org/package/2006/relationships"><Relationship Id="rId8" Type="http://schemas.openxmlformats.org/officeDocument/2006/relationships/control" Target="../activeX/activeX17.xml"/><Relationship Id="rId3" Type="http://schemas.openxmlformats.org/officeDocument/2006/relationships/control" Target="../activeX/activeX12.xml"/><Relationship Id="rId7" Type="http://schemas.openxmlformats.org/officeDocument/2006/relationships/control" Target="../activeX/activeX16.xml"/><Relationship Id="rId12" Type="http://schemas.openxmlformats.org/officeDocument/2006/relationships/slideLayout" Target="../slideLayouts/slideLayout4.xml"/><Relationship Id="rId2" Type="http://schemas.openxmlformats.org/officeDocument/2006/relationships/control" Target="../activeX/activeX11.xml"/><Relationship Id="rId1" Type="http://schemas.openxmlformats.org/officeDocument/2006/relationships/vmlDrawing" Target="../drawings/vmlDrawing2.vml"/><Relationship Id="rId6" Type="http://schemas.openxmlformats.org/officeDocument/2006/relationships/control" Target="../activeX/activeX15.xml"/><Relationship Id="rId11" Type="http://schemas.openxmlformats.org/officeDocument/2006/relationships/control" Target="../activeX/activeX20.xml"/><Relationship Id="rId5" Type="http://schemas.openxmlformats.org/officeDocument/2006/relationships/control" Target="../activeX/activeX14.xml"/><Relationship Id="rId10" Type="http://schemas.openxmlformats.org/officeDocument/2006/relationships/control" Target="../activeX/activeX19.xml"/><Relationship Id="rId4" Type="http://schemas.openxmlformats.org/officeDocument/2006/relationships/control" Target="../activeX/activeX13.xml"/><Relationship Id="rId9" Type="http://schemas.openxmlformats.org/officeDocument/2006/relationships/control" Target="../activeX/activeX18.xml"/></Relationships>
</file>

<file path=ppt/slides/_rels/slide16.xml.rels><?xml version="1.0" encoding="UTF-8" standalone="yes"?>
<Relationships xmlns="http://schemas.openxmlformats.org/package/2006/relationships"><Relationship Id="rId8" Type="http://schemas.openxmlformats.org/officeDocument/2006/relationships/control" Target="../activeX/activeX27.xml"/><Relationship Id="rId3" Type="http://schemas.openxmlformats.org/officeDocument/2006/relationships/control" Target="../activeX/activeX22.xml"/><Relationship Id="rId7" Type="http://schemas.openxmlformats.org/officeDocument/2006/relationships/control" Target="../activeX/activeX26.xml"/><Relationship Id="rId12" Type="http://schemas.openxmlformats.org/officeDocument/2006/relationships/slideLayout" Target="../slideLayouts/slideLayout4.xml"/><Relationship Id="rId2" Type="http://schemas.openxmlformats.org/officeDocument/2006/relationships/control" Target="../activeX/activeX21.xml"/><Relationship Id="rId1" Type="http://schemas.openxmlformats.org/officeDocument/2006/relationships/vmlDrawing" Target="../drawings/vmlDrawing3.vml"/><Relationship Id="rId6" Type="http://schemas.openxmlformats.org/officeDocument/2006/relationships/control" Target="../activeX/activeX25.xml"/><Relationship Id="rId11" Type="http://schemas.openxmlformats.org/officeDocument/2006/relationships/control" Target="../activeX/activeX30.xml"/><Relationship Id="rId5" Type="http://schemas.openxmlformats.org/officeDocument/2006/relationships/control" Target="../activeX/activeX24.xml"/><Relationship Id="rId10" Type="http://schemas.openxmlformats.org/officeDocument/2006/relationships/control" Target="../activeX/activeX29.xml"/><Relationship Id="rId4" Type="http://schemas.openxmlformats.org/officeDocument/2006/relationships/control" Target="../activeX/activeX23.xml"/><Relationship Id="rId9" Type="http://schemas.openxmlformats.org/officeDocument/2006/relationships/control" Target="../activeX/activeX28.xml"/></Relationships>
</file>

<file path=ppt/slides/_rels/slide17.xml.rels><?xml version="1.0" encoding="UTF-8" standalone="yes"?>
<Relationships xmlns="http://schemas.openxmlformats.org/package/2006/relationships"><Relationship Id="rId8" Type="http://schemas.openxmlformats.org/officeDocument/2006/relationships/control" Target="../activeX/activeX37.xml"/><Relationship Id="rId3" Type="http://schemas.openxmlformats.org/officeDocument/2006/relationships/control" Target="../activeX/activeX32.xml"/><Relationship Id="rId7" Type="http://schemas.openxmlformats.org/officeDocument/2006/relationships/control" Target="../activeX/activeX36.xml"/><Relationship Id="rId12" Type="http://schemas.openxmlformats.org/officeDocument/2006/relationships/slideLayout" Target="../slideLayouts/slideLayout4.xml"/><Relationship Id="rId2" Type="http://schemas.openxmlformats.org/officeDocument/2006/relationships/control" Target="../activeX/activeX31.xml"/><Relationship Id="rId1" Type="http://schemas.openxmlformats.org/officeDocument/2006/relationships/vmlDrawing" Target="../drawings/vmlDrawing4.vml"/><Relationship Id="rId6" Type="http://schemas.openxmlformats.org/officeDocument/2006/relationships/control" Target="../activeX/activeX35.xml"/><Relationship Id="rId11" Type="http://schemas.openxmlformats.org/officeDocument/2006/relationships/control" Target="../activeX/activeX40.xml"/><Relationship Id="rId5" Type="http://schemas.openxmlformats.org/officeDocument/2006/relationships/control" Target="../activeX/activeX34.xml"/><Relationship Id="rId10" Type="http://schemas.openxmlformats.org/officeDocument/2006/relationships/control" Target="../activeX/activeX39.xml"/><Relationship Id="rId4" Type="http://schemas.openxmlformats.org/officeDocument/2006/relationships/control" Target="../activeX/activeX33.xml"/><Relationship Id="rId9" Type="http://schemas.openxmlformats.org/officeDocument/2006/relationships/control" Target="../activeX/activeX38.xml"/></Relationships>
</file>

<file path=ppt/slides/_rels/slide18.xml.rels><?xml version="1.0" encoding="UTF-8" standalone="yes"?>
<Relationships xmlns="http://schemas.openxmlformats.org/package/2006/relationships"><Relationship Id="rId8" Type="http://schemas.openxmlformats.org/officeDocument/2006/relationships/control" Target="../activeX/activeX47.xml"/><Relationship Id="rId3" Type="http://schemas.openxmlformats.org/officeDocument/2006/relationships/control" Target="../activeX/activeX42.xml"/><Relationship Id="rId7" Type="http://schemas.openxmlformats.org/officeDocument/2006/relationships/control" Target="../activeX/activeX46.xml"/><Relationship Id="rId12" Type="http://schemas.openxmlformats.org/officeDocument/2006/relationships/slideLayout" Target="../slideLayouts/slideLayout4.xml"/><Relationship Id="rId2" Type="http://schemas.openxmlformats.org/officeDocument/2006/relationships/control" Target="../activeX/activeX41.xml"/><Relationship Id="rId1" Type="http://schemas.openxmlformats.org/officeDocument/2006/relationships/vmlDrawing" Target="../drawings/vmlDrawing5.vml"/><Relationship Id="rId6" Type="http://schemas.openxmlformats.org/officeDocument/2006/relationships/control" Target="../activeX/activeX45.xml"/><Relationship Id="rId11" Type="http://schemas.openxmlformats.org/officeDocument/2006/relationships/control" Target="../activeX/activeX50.xml"/><Relationship Id="rId5" Type="http://schemas.openxmlformats.org/officeDocument/2006/relationships/control" Target="../activeX/activeX44.xml"/><Relationship Id="rId10" Type="http://schemas.openxmlformats.org/officeDocument/2006/relationships/control" Target="../activeX/activeX49.xml"/><Relationship Id="rId4" Type="http://schemas.openxmlformats.org/officeDocument/2006/relationships/control" Target="../activeX/activeX43.xml"/><Relationship Id="rId9" Type="http://schemas.openxmlformats.org/officeDocument/2006/relationships/control" Target="../activeX/activeX48.xml"/></Relationships>
</file>

<file path=ppt/slides/_rels/slide19.xml.rels><?xml version="1.0" encoding="UTF-8" standalone="yes"?>
<Relationships xmlns="http://schemas.openxmlformats.org/package/2006/relationships"><Relationship Id="rId8" Type="http://schemas.openxmlformats.org/officeDocument/2006/relationships/control" Target="../activeX/activeX57.xml"/><Relationship Id="rId3" Type="http://schemas.openxmlformats.org/officeDocument/2006/relationships/control" Target="../activeX/activeX52.xml"/><Relationship Id="rId7" Type="http://schemas.openxmlformats.org/officeDocument/2006/relationships/control" Target="../activeX/activeX56.xml"/><Relationship Id="rId12" Type="http://schemas.openxmlformats.org/officeDocument/2006/relationships/slideLayout" Target="../slideLayouts/slideLayout4.xml"/><Relationship Id="rId2" Type="http://schemas.openxmlformats.org/officeDocument/2006/relationships/control" Target="../activeX/activeX51.xml"/><Relationship Id="rId1" Type="http://schemas.openxmlformats.org/officeDocument/2006/relationships/vmlDrawing" Target="../drawings/vmlDrawing6.vml"/><Relationship Id="rId6" Type="http://schemas.openxmlformats.org/officeDocument/2006/relationships/control" Target="../activeX/activeX55.xml"/><Relationship Id="rId11" Type="http://schemas.openxmlformats.org/officeDocument/2006/relationships/control" Target="../activeX/activeX60.xml"/><Relationship Id="rId5" Type="http://schemas.openxmlformats.org/officeDocument/2006/relationships/control" Target="../activeX/activeX54.xml"/><Relationship Id="rId10" Type="http://schemas.openxmlformats.org/officeDocument/2006/relationships/control" Target="../activeX/activeX59.xml"/><Relationship Id="rId4" Type="http://schemas.openxmlformats.org/officeDocument/2006/relationships/control" Target="../activeX/activeX53.xml"/><Relationship Id="rId9" Type="http://schemas.openxmlformats.org/officeDocument/2006/relationships/control" Target="../activeX/activeX5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ontrol" Target="../activeX/activeX67.xml"/><Relationship Id="rId3" Type="http://schemas.openxmlformats.org/officeDocument/2006/relationships/control" Target="../activeX/activeX62.xml"/><Relationship Id="rId7" Type="http://schemas.openxmlformats.org/officeDocument/2006/relationships/control" Target="../activeX/activeX66.xml"/><Relationship Id="rId12" Type="http://schemas.openxmlformats.org/officeDocument/2006/relationships/slideLayout" Target="../slideLayouts/slideLayout4.xml"/><Relationship Id="rId2" Type="http://schemas.openxmlformats.org/officeDocument/2006/relationships/control" Target="../activeX/activeX61.xml"/><Relationship Id="rId1" Type="http://schemas.openxmlformats.org/officeDocument/2006/relationships/vmlDrawing" Target="../drawings/vmlDrawing7.vml"/><Relationship Id="rId6" Type="http://schemas.openxmlformats.org/officeDocument/2006/relationships/control" Target="../activeX/activeX65.xml"/><Relationship Id="rId11" Type="http://schemas.openxmlformats.org/officeDocument/2006/relationships/control" Target="../activeX/activeX70.xml"/><Relationship Id="rId5" Type="http://schemas.openxmlformats.org/officeDocument/2006/relationships/control" Target="../activeX/activeX64.xml"/><Relationship Id="rId10" Type="http://schemas.openxmlformats.org/officeDocument/2006/relationships/control" Target="../activeX/activeX69.xml"/><Relationship Id="rId4" Type="http://schemas.openxmlformats.org/officeDocument/2006/relationships/control" Target="../activeX/activeX63.xml"/><Relationship Id="rId9" Type="http://schemas.openxmlformats.org/officeDocument/2006/relationships/control" Target="../activeX/activeX68.xml"/></Relationships>
</file>

<file path=ppt/slides/_rels/slide21.xml.rels><?xml version="1.0" encoding="UTF-8" standalone="yes"?>
<Relationships xmlns="http://schemas.openxmlformats.org/package/2006/relationships"><Relationship Id="rId8" Type="http://schemas.openxmlformats.org/officeDocument/2006/relationships/control" Target="../activeX/activeX77.xml"/><Relationship Id="rId3" Type="http://schemas.openxmlformats.org/officeDocument/2006/relationships/control" Target="../activeX/activeX72.xml"/><Relationship Id="rId7" Type="http://schemas.openxmlformats.org/officeDocument/2006/relationships/control" Target="../activeX/activeX76.xml"/><Relationship Id="rId12" Type="http://schemas.openxmlformats.org/officeDocument/2006/relationships/slideLayout" Target="../slideLayouts/slideLayout4.xml"/><Relationship Id="rId2" Type="http://schemas.openxmlformats.org/officeDocument/2006/relationships/control" Target="../activeX/activeX71.xml"/><Relationship Id="rId1" Type="http://schemas.openxmlformats.org/officeDocument/2006/relationships/vmlDrawing" Target="../drawings/vmlDrawing8.vml"/><Relationship Id="rId6" Type="http://schemas.openxmlformats.org/officeDocument/2006/relationships/control" Target="../activeX/activeX75.xml"/><Relationship Id="rId11" Type="http://schemas.openxmlformats.org/officeDocument/2006/relationships/control" Target="../activeX/activeX80.xml"/><Relationship Id="rId5" Type="http://schemas.openxmlformats.org/officeDocument/2006/relationships/control" Target="../activeX/activeX74.xml"/><Relationship Id="rId10" Type="http://schemas.openxmlformats.org/officeDocument/2006/relationships/control" Target="../activeX/activeX79.xml"/><Relationship Id="rId4" Type="http://schemas.openxmlformats.org/officeDocument/2006/relationships/control" Target="../activeX/activeX73.xml"/><Relationship Id="rId9" Type="http://schemas.openxmlformats.org/officeDocument/2006/relationships/control" Target="../activeX/activeX78.xml"/></Relationships>
</file>

<file path=ppt/slides/_rels/slide22.xml.rels><?xml version="1.0" encoding="UTF-8" standalone="yes"?>
<Relationships xmlns="http://schemas.openxmlformats.org/package/2006/relationships"><Relationship Id="rId8" Type="http://schemas.openxmlformats.org/officeDocument/2006/relationships/control" Target="../activeX/activeX87.xml"/><Relationship Id="rId3" Type="http://schemas.openxmlformats.org/officeDocument/2006/relationships/control" Target="../activeX/activeX82.xml"/><Relationship Id="rId7" Type="http://schemas.openxmlformats.org/officeDocument/2006/relationships/control" Target="../activeX/activeX86.xml"/><Relationship Id="rId12" Type="http://schemas.openxmlformats.org/officeDocument/2006/relationships/slideLayout" Target="../slideLayouts/slideLayout4.xml"/><Relationship Id="rId2" Type="http://schemas.openxmlformats.org/officeDocument/2006/relationships/control" Target="../activeX/activeX81.xml"/><Relationship Id="rId1" Type="http://schemas.openxmlformats.org/officeDocument/2006/relationships/vmlDrawing" Target="../drawings/vmlDrawing9.vml"/><Relationship Id="rId6" Type="http://schemas.openxmlformats.org/officeDocument/2006/relationships/control" Target="../activeX/activeX85.xml"/><Relationship Id="rId11" Type="http://schemas.openxmlformats.org/officeDocument/2006/relationships/control" Target="../activeX/activeX90.xml"/><Relationship Id="rId5" Type="http://schemas.openxmlformats.org/officeDocument/2006/relationships/control" Target="../activeX/activeX84.xml"/><Relationship Id="rId10" Type="http://schemas.openxmlformats.org/officeDocument/2006/relationships/control" Target="../activeX/activeX89.xml"/><Relationship Id="rId4" Type="http://schemas.openxmlformats.org/officeDocument/2006/relationships/control" Target="../activeX/activeX83.xml"/><Relationship Id="rId9" Type="http://schemas.openxmlformats.org/officeDocument/2006/relationships/control" Target="../activeX/activeX88.xml"/></Relationships>
</file>

<file path=ppt/slides/_rels/slide23.xml.rels><?xml version="1.0" encoding="UTF-8" standalone="yes"?>
<Relationships xmlns="http://schemas.openxmlformats.org/package/2006/relationships"><Relationship Id="rId8" Type="http://schemas.openxmlformats.org/officeDocument/2006/relationships/control" Target="../activeX/activeX97.xml"/><Relationship Id="rId3" Type="http://schemas.openxmlformats.org/officeDocument/2006/relationships/control" Target="../activeX/activeX92.xml"/><Relationship Id="rId7" Type="http://schemas.openxmlformats.org/officeDocument/2006/relationships/control" Target="../activeX/activeX96.xml"/><Relationship Id="rId12" Type="http://schemas.openxmlformats.org/officeDocument/2006/relationships/slideLayout" Target="../slideLayouts/slideLayout4.xml"/><Relationship Id="rId2" Type="http://schemas.openxmlformats.org/officeDocument/2006/relationships/control" Target="../activeX/activeX91.xml"/><Relationship Id="rId1" Type="http://schemas.openxmlformats.org/officeDocument/2006/relationships/vmlDrawing" Target="../drawings/vmlDrawing10.vml"/><Relationship Id="rId6" Type="http://schemas.openxmlformats.org/officeDocument/2006/relationships/control" Target="../activeX/activeX95.xml"/><Relationship Id="rId11" Type="http://schemas.openxmlformats.org/officeDocument/2006/relationships/control" Target="../activeX/activeX100.xml"/><Relationship Id="rId5" Type="http://schemas.openxmlformats.org/officeDocument/2006/relationships/control" Target="../activeX/activeX94.xml"/><Relationship Id="rId10" Type="http://schemas.openxmlformats.org/officeDocument/2006/relationships/control" Target="../activeX/activeX99.xml"/><Relationship Id="rId4" Type="http://schemas.openxmlformats.org/officeDocument/2006/relationships/control" Target="../activeX/activeX93.xml"/><Relationship Id="rId9" Type="http://schemas.openxmlformats.org/officeDocument/2006/relationships/control" Target="../activeX/activeX9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de-DE" dirty="0" smtClean="0"/>
              <a:t>Heinrich Heine - Dichter und Kämpfer</a:t>
            </a:r>
            <a:endParaRPr lang="uk-UA" dirty="0"/>
          </a:p>
        </p:txBody>
      </p:sp>
      <p:pic>
        <p:nvPicPr>
          <p:cNvPr id="5" name="Рисунок 4" descr="Heinrich Heine (Bild: Wikipedia Commons)"/>
          <p:cNvPicPr/>
          <p:nvPr/>
        </p:nvPicPr>
        <p:blipFill>
          <a:blip r:embed="rId2" cstate="print"/>
          <a:srcRect/>
          <a:stretch>
            <a:fillRect/>
          </a:stretch>
        </p:blipFill>
        <p:spPr bwMode="auto">
          <a:xfrm>
            <a:off x="1571604" y="2786058"/>
            <a:ext cx="1981200" cy="329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b="1" dirty="0" smtClean="0"/>
              <a:t>Ein Jüngling liebt ein Mädchen</a:t>
            </a:r>
            <a:endParaRPr lang="uk-UA" dirty="0"/>
          </a:p>
        </p:txBody>
      </p:sp>
      <p:sp>
        <p:nvSpPr>
          <p:cNvPr id="3" name="Содержимое 2"/>
          <p:cNvSpPr>
            <a:spLocks noGrp="1"/>
          </p:cNvSpPr>
          <p:nvPr>
            <p:ph sz="quarter" idx="1"/>
          </p:nvPr>
        </p:nvSpPr>
        <p:spPr/>
        <p:txBody>
          <a:bodyPr>
            <a:normAutofit fontScale="77500" lnSpcReduction="20000"/>
          </a:bodyPr>
          <a:lstStyle/>
          <a:p>
            <a:r>
              <a:rPr lang="de-DE" dirty="0" smtClean="0"/>
              <a:t>Ein Jüngling liebt ein Mädchen, </a:t>
            </a:r>
            <a:endParaRPr lang="uk-UA" dirty="0" smtClean="0"/>
          </a:p>
          <a:p>
            <a:r>
              <a:rPr lang="de-DE" dirty="0" smtClean="0"/>
              <a:t>Die hat einen andern erwählt; </a:t>
            </a:r>
            <a:endParaRPr lang="uk-UA" dirty="0" smtClean="0"/>
          </a:p>
          <a:p>
            <a:r>
              <a:rPr lang="de-DE" dirty="0" smtClean="0"/>
              <a:t>Der andre liebt eine andre, </a:t>
            </a:r>
            <a:endParaRPr lang="uk-UA" dirty="0" smtClean="0"/>
          </a:p>
          <a:p>
            <a:r>
              <a:rPr lang="de-DE" dirty="0" smtClean="0"/>
              <a:t>Und hat sich mit dieser vermählt.</a:t>
            </a:r>
            <a:endParaRPr lang="uk-UA" dirty="0" smtClean="0"/>
          </a:p>
          <a:p>
            <a:r>
              <a:rPr lang="de-DE" dirty="0" smtClean="0"/>
              <a:t> </a:t>
            </a:r>
            <a:endParaRPr lang="uk-UA" dirty="0" smtClean="0"/>
          </a:p>
          <a:p>
            <a:r>
              <a:rPr lang="de-DE" dirty="0" smtClean="0"/>
              <a:t>Das Mädchen heiratet aus Ärger </a:t>
            </a:r>
            <a:endParaRPr lang="uk-UA" dirty="0" smtClean="0"/>
          </a:p>
          <a:p>
            <a:r>
              <a:rPr lang="de-DE" dirty="0" smtClean="0"/>
              <a:t>Den ersten besten Mann, </a:t>
            </a:r>
            <a:endParaRPr lang="uk-UA" dirty="0" smtClean="0"/>
          </a:p>
          <a:p>
            <a:r>
              <a:rPr lang="de-DE" dirty="0" smtClean="0"/>
              <a:t>Der ihr in den Weg gelaufen; </a:t>
            </a:r>
            <a:endParaRPr lang="uk-UA" dirty="0" smtClean="0"/>
          </a:p>
          <a:p>
            <a:r>
              <a:rPr lang="de-DE" dirty="0" smtClean="0"/>
              <a:t>Der Jüngling ist übel dran.</a:t>
            </a:r>
            <a:endParaRPr lang="uk-UA" dirty="0" smtClean="0"/>
          </a:p>
          <a:p>
            <a:r>
              <a:rPr lang="de-DE" dirty="0" smtClean="0"/>
              <a:t> </a:t>
            </a:r>
            <a:endParaRPr lang="uk-UA" dirty="0" smtClean="0"/>
          </a:p>
          <a:p>
            <a:r>
              <a:rPr lang="de-DE" dirty="0" smtClean="0"/>
              <a:t>Es ist eine alte Geschichte, </a:t>
            </a:r>
            <a:endParaRPr lang="uk-UA" dirty="0" smtClean="0"/>
          </a:p>
          <a:p>
            <a:r>
              <a:rPr lang="de-DE" dirty="0" smtClean="0"/>
              <a:t>Doch bleibt sie immer neu; </a:t>
            </a:r>
            <a:endParaRPr lang="uk-UA" dirty="0" smtClean="0"/>
          </a:p>
          <a:p>
            <a:r>
              <a:rPr lang="de-DE" dirty="0" smtClean="0"/>
              <a:t>Und wem sie just passieret, </a:t>
            </a:r>
            <a:endParaRPr lang="uk-UA" dirty="0" smtClean="0"/>
          </a:p>
          <a:p>
            <a:r>
              <a:rPr lang="de-DE" dirty="0" smtClean="0"/>
              <a:t>Dem bricht das Herz entzwei. </a:t>
            </a:r>
            <a:endParaRPr lang="uk-UA" dirty="0" smtClean="0"/>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1057260"/>
          </a:xfrm>
        </p:spPr>
        <p:txBody>
          <a:bodyPr>
            <a:normAutofit fontScale="90000"/>
          </a:bodyPr>
          <a:lstStyle/>
          <a:p>
            <a:r>
              <a:rPr lang="en-US" b="1" dirty="0" smtClean="0">
                <a:solidFill>
                  <a:srgbClr val="0070C0"/>
                </a:solidFill>
              </a:rPr>
              <a:t>PRÄPOSITIONEN MIT </a:t>
            </a:r>
            <a:r>
              <a:rPr lang="en-US" b="1" dirty="0" smtClean="0">
                <a:solidFill>
                  <a:srgbClr val="0070C0"/>
                </a:solidFill>
              </a:rPr>
              <a:t>AKKUSATIV</a:t>
            </a:r>
            <a:r>
              <a:rPr lang="uk-UA" b="1" dirty="0" smtClean="0">
                <a:solidFill>
                  <a:srgbClr val="0070C0"/>
                </a:solidFill>
              </a:rPr>
              <a:t> </a:t>
            </a:r>
            <a:r>
              <a:rPr lang="pl-PL" b="1" dirty="0" smtClean="0">
                <a:solidFill>
                  <a:srgbClr val="0070C0"/>
                </a:solidFill>
              </a:rPr>
              <a:t>UND DATIV</a:t>
            </a:r>
            <a:endParaRPr lang="uk-UA" dirty="0">
              <a:solidFill>
                <a:srgbClr val="0070C0"/>
              </a:solidFill>
            </a:endParaRPr>
          </a:p>
        </p:txBody>
      </p:sp>
      <p:sp>
        <p:nvSpPr>
          <p:cNvPr id="3" name="Содержимое 2"/>
          <p:cNvSpPr>
            <a:spLocks noGrp="1"/>
          </p:cNvSpPr>
          <p:nvPr>
            <p:ph sz="quarter" idx="1"/>
          </p:nvPr>
        </p:nvSpPr>
        <p:spPr/>
        <p:txBody>
          <a:bodyPr>
            <a:normAutofit/>
          </a:bodyPr>
          <a:lstStyle/>
          <a:p>
            <a:pPr algn="ctr"/>
            <a:r>
              <a:rPr lang="uk-UA" sz="28700" dirty="0" smtClean="0"/>
              <a:t>?</a:t>
            </a:r>
            <a:endParaRPr lang="uk-UA" sz="287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PRÄPOSITIONEN MIT AKKUSATIV</a:t>
            </a:r>
            <a:endParaRPr lang="uk-UA" dirty="0"/>
          </a:p>
        </p:txBody>
      </p:sp>
      <p:graphicFrame>
        <p:nvGraphicFramePr>
          <p:cNvPr id="4" name="Таблица 3"/>
          <p:cNvGraphicFramePr>
            <a:graphicFrameLocks noGrp="1"/>
          </p:cNvGraphicFramePr>
          <p:nvPr/>
        </p:nvGraphicFramePr>
        <p:xfrm>
          <a:off x="428596" y="1000108"/>
          <a:ext cx="8143931" cy="5586333"/>
        </p:xfrm>
        <a:graphic>
          <a:graphicData uri="http://schemas.openxmlformats.org/drawingml/2006/table">
            <a:tbl>
              <a:tblPr>
                <a:tableStyleId>{69C7853C-536D-4A76-A0AE-DD22124D55A5}</a:tableStyleId>
              </a:tblPr>
              <a:tblGrid>
                <a:gridCol w="1026546"/>
                <a:gridCol w="7117385"/>
              </a:tblGrid>
              <a:tr h="571066">
                <a:tc>
                  <a:txBody>
                    <a:bodyPr/>
                    <a:lstStyle/>
                    <a:p>
                      <a:pPr algn="just">
                        <a:lnSpc>
                          <a:spcPct val="150000"/>
                        </a:lnSpc>
                        <a:spcAft>
                          <a:spcPts val="0"/>
                        </a:spcAft>
                      </a:pPr>
                      <a:r>
                        <a:rPr lang="de-DE" sz="1600" dirty="0"/>
                        <a:t>IN</a:t>
                      </a:r>
                      <a:r>
                        <a:rPr lang="uk-UA" sz="1600" dirty="0"/>
                        <a:t> –</a:t>
                      </a:r>
                      <a:endParaRPr lang="uk-UA" sz="16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через (часове значення)</a:t>
                      </a:r>
                      <a:r>
                        <a:rPr lang="de-DE" sz="1600" dirty="0"/>
                        <a:t>: in dem Buch, in der Schule, in die Schule, in diesem Monat, in der Nacht</a:t>
                      </a:r>
                      <a:endParaRPr lang="uk-UA" sz="1600" dirty="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AN</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на</a:t>
                      </a:r>
                      <a:r>
                        <a:rPr lang="de-DE" sz="1600"/>
                        <a:t> (</a:t>
                      </a:r>
                      <a:r>
                        <a:rPr lang="ru-RU" sz="1600"/>
                        <a:t>вертикальнаповерхня</a:t>
                      </a:r>
                      <a:r>
                        <a:rPr lang="de-DE" sz="1600"/>
                        <a:t>)</a:t>
                      </a:r>
                      <a:r>
                        <a:rPr lang="uk-UA" sz="1600"/>
                        <a:t>, за, біля, до, в</a:t>
                      </a:r>
                      <a:r>
                        <a:rPr lang="de-DE" sz="1600"/>
                        <a:t>: an die Wand, an der Wand, am Abend, am 3.Oktober</a:t>
                      </a:r>
                      <a:endParaRPr lang="uk-UA" sz="160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AUF</a:t>
                      </a:r>
                      <a:r>
                        <a:rPr lang="uk-UA" sz="1600"/>
                        <a:t>–</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на</a:t>
                      </a:r>
                      <a:r>
                        <a:rPr lang="de-DE" sz="1600"/>
                        <a:t> (</a:t>
                      </a:r>
                      <a:r>
                        <a:rPr lang="uk-UA" sz="1600"/>
                        <a:t>горизонтальнаповерхня</a:t>
                      </a:r>
                      <a:r>
                        <a:rPr lang="de-DE" sz="1600"/>
                        <a:t>)</a:t>
                      </a:r>
                      <a:r>
                        <a:rPr lang="uk-UA" sz="1600"/>
                        <a:t>, до, в</a:t>
                      </a:r>
                      <a:r>
                        <a:rPr lang="de-DE" sz="1600"/>
                        <a:t>: a</a:t>
                      </a:r>
                      <a:r>
                        <a:rPr lang="uk-UA" sz="1600"/>
                        <a:t>uf </a:t>
                      </a:r>
                      <a:r>
                        <a:rPr lang="de-DE" sz="1600"/>
                        <a:t>dem Tisch, auf den Tisch, auf ein paar Minuten</a:t>
                      </a:r>
                      <a:endParaRPr lang="uk-UA" sz="160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HINTER</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ззаду, позаду, за</a:t>
                      </a:r>
                      <a:r>
                        <a:rPr lang="de-DE" sz="1600"/>
                        <a:t>: hinter dem Haus, hinter das Haus, hinter die Tür</a:t>
                      </a:r>
                      <a:endParaRPr lang="uk-UA" sz="160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UNTER</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під, серед, між</a:t>
                      </a:r>
                      <a:r>
                        <a:rPr lang="de-DE" sz="1600"/>
                        <a:t>: unter den Kopf, unter dem Tisch</a:t>
                      </a:r>
                      <a:endParaRPr lang="uk-UA" sz="160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NEBEN</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коло, біля, поряд, близько</a:t>
                      </a:r>
                      <a:r>
                        <a:rPr lang="de-DE" sz="1600"/>
                        <a:t>: neben dem Fenster, neben mich, neben dem Haus, neben dem Dorf</a:t>
                      </a:r>
                      <a:endParaRPr lang="uk-UA" sz="1600">
                        <a:solidFill>
                          <a:schemeClr val="tx1"/>
                        </a:solidFill>
                        <a:latin typeface="Calibri"/>
                        <a:ea typeface="Calibri"/>
                        <a:cs typeface="Times New Roman"/>
                      </a:endParaRPr>
                    </a:p>
                  </a:txBody>
                  <a:tcPr marL="54429" marR="54429" marT="0" marB="0"/>
                </a:tc>
              </a:tr>
              <a:tr h="535088">
                <a:tc>
                  <a:txBody>
                    <a:bodyPr/>
                    <a:lstStyle/>
                    <a:p>
                      <a:pPr algn="just">
                        <a:lnSpc>
                          <a:spcPct val="150000"/>
                        </a:lnSpc>
                        <a:spcAft>
                          <a:spcPts val="0"/>
                        </a:spcAft>
                      </a:pPr>
                      <a:r>
                        <a:rPr lang="de-DE" sz="1600"/>
                        <a:t>ÜBER–</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над, про, через, за, більш, понад</a:t>
                      </a:r>
                      <a:r>
                        <a:rPr lang="de-DE" sz="1600"/>
                        <a:t>: über ein Jahr, über dem Tisch.</a:t>
                      </a:r>
                      <a:endParaRPr lang="uk-UA" sz="1600">
                        <a:solidFill>
                          <a:schemeClr val="tx1"/>
                        </a:solidFill>
                        <a:latin typeface="Calibri"/>
                        <a:ea typeface="Calibri"/>
                        <a:cs typeface="Times New Roman"/>
                      </a:endParaRPr>
                    </a:p>
                  </a:txBody>
                  <a:tcPr marL="54429" marR="54429" marT="0" marB="0"/>
                </a:tc>
              </a:tr>
              <a:tr h="571066">
                <a:tc>
                  <a:txBody>
                    <a:bodyPr/>
                    <a:lstStyle/>
                    <a:p>
                      <a:pPr algn="just">
                        <a:lnSpc>
                          <a:spcPct val="150000"/>
                        </a:lnSpc>
                        <a:spcAft>
                          <a:spcPts val="0"/>
                        </a:spcAft>
                      </a:pPr>
                      <a:r>
                        <a:rPr lang="de-DE" sz="1600"/>
                        <a:t>ZWISCHEN</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a:t>між</a:t>
                      </a:r>
                      <a:r>
                        <a:rPr lang="de-DE" sz="1600"/>
                        <a:t>: zwischen dem Schrank und dem Tisch, zwischen den beiden Zimmern, zwischen Lwiw und Ternopil;</a:t>
                      </a:r>
                      <a:endParaRPr lang="uk-UA" sz="160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600"/>
                        <a:t>VOR</a:t>
                      </a:r>
                      <a:r>
                        <a:rPr lang="uk-UA" sz="1600"/>
                        <a:t> –</a:t>
                      </a:r>
                      <a:endParaRPr lang="uk-UA" sz="160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від</a:t>
                      </a:r>
                      <a:r>
                        <a:rPr lang="de-DE" sz="1600" dirty="0"/>
                        <a:t>:vor der Reise, vor dem Haus.</a:t>
                      </a:r>
                      <a:endParaRPr lang="uk-UA" sz="1600" dirty="0">
                        <a:solidFill>
                          <a:schemeClr val="tx1"/>
                        </a:solidFill>
                        <a:latin typeface="Calibri"/>
                        <a:ea typeface="Calibri"/>
                        <a:cs typeface="Times New Roman"/>
                      </a:endParaRPr>
                    </a:p>
                  </a:txBody>
                  <a:tcPr marL="54429" marR="54429"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Таблица 3"/>
          <p:cNvGraphicFramePr>
            <a:graphicFrameLocks noGrp="1"/>
          </p:cNvGraphicFramePr>
          <p:nvPr/>
        </p:nvGraphicFramePr>
        <p:xfrm>
          <a:off x="357160" y="2468880"/>
          <a:ext cx="8358244" cy="2597912"/>
        </p:xfrm>
        <a:graphic>
          <a:graphicData uri="http://schemas.openxmlformats.org/drawingml/2006/table">
            <a:tbl>
              <a:tblPr>
                <a:tableStyleId>{69C7853C-536D-4A76-A0AE-DD22124D55A5}</a:tableStyleId>
              </a:tblPr>
              <a:tblGrid>
                <a:gridCol w="1671474"/>
                <a:gridCol w="1671474"/>
                <a:gridCol w="1671474"/>
                <a:gridCol w="1671474"/>
                <a:gridCol w="1672348"/>
              </a:tblGrid>
              <a:tr h="0">
                <a:tc gridSpan="4">
                  <a:txBody>
                    <a:bodyPr/>
                    <a:lstStyle/>
                    <a:p>
                      <a:pPr algn="just">
                        <a:lnSpc>
                          <a:spcPct val="150000"/>
                        </a:lnSpc>
                        <a:spcAft>
                          <a:spcPts val="0"/>
                        </a:spcAft>
                      </a:pPr>
                      <a:r>
                        <a:rPr lang="uk-UA" sz="2000"/>
                        <a:t>Однина</a:t>
                      </a:r>
                      <a:endParaRPr lang="uk-UA" sz="2000">
                        <a:solidFill>
                          <a:schemeClr val="tx1"/>
                        </a:solidFill>
                        <a:latin typeface="Constantia" pitchFamily="18" charset="0"/>
                        <a:ea typeface="Calibri"/>
                        <a:cs typeface="Times New Roman"/>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marL="179070" algn="just">
                        <a:lnSpc>
                          <a:spcPct val="150000"/>
                        </a:lnSpc>
                        <a:spcAft>
                          <a:spcPts val="0"/>
                        </a:spcAft>
                      </a:pPr>
                      <a:r>
                        <a:rPr lang="uk-UA" sz="2000"/>
                        <a:t>Множина</a:t>
                      </a:r>
                      <a:endParaRPr lang="uk-UA" sz="2000">
                        <a:solidFill>
                          <a:schemeClr val="tx1"/>
                        </a:solidFill>
                        <a:latin typeface="Constantia" pitchFamily="18" charset="0"/>
                        <a:ea typeface="Calibri"/>
                        <a:cs typeface="Times New Roman"/>
                      </a:endParaRPr>
                    </a:p>
                  </a:txBody>
                  <a:tcPr marL="68580" marR="68580" marT="0" marB="0"/>
                </a:tc>
              </a:tr>
              <a:tr h="0">
                <a:tc>
                  <a:txBody>
                    <a:bodyPr/>
                    <a:lstStyle/>
                    <a:p>
                      <a:pPr marL="90170" algn="just">
                        <a:lnSpc>
                          <a:spcPct val="150000"/>
                        </a:lnSpc>
                        <a:spcAft>
                          <a:spcPts val="0"/>
                        </a:spcAft>
                      </a:pPr>
                      <a:endParaRPr lang="uk-UA" sz="2000">
                        <a:solidFill>
                          <a:schemeClr val="tx1"/>
                        </a:solidFill>
                        <a:latin typeface="Constantia" pitchFamily="18" charset="0"/>
                        <a:ea typeface="Calibri"/>
                        <a:cs typeface="Times New Roman"/>
                      </a:endParaRPr>
                    </a:p>
                  </a:txBody>
                  <a:tcPr marL="68580" marR="68580" marT="0" marB="0"/>
                </a:tc>
                <a:tc>
                  <a:txBody>
                    <a:bodyPr/>
                    <a:lstStyle/>
                    <a:p>
                      <a:pPr marL="45085" algn="just">
                        <a:lnSpc>
                          <a:spcPct val="150000"/>
                        </a:lnSpc>
                        <a:spcAft>
                          <a:spcPts val="0"/>
                        </a:spcAft>
                      </a:pPr>
                      <a:r>
                        <a:rPr lang="uk-UA" sz="2000"/>
                        <a:t>чол.рід</a:t>
                      </a:r>
                      <a:endParaRPr lang="uk-UA" sz="2000">
                        <a:solidFill>
                          <a:schemeClr val="tx1"/>
                        </a:solidFill>
                        <a:latin typeface="Constantia" pitchFamily="18" charset="0"/>
                        <a:ea typeface="Calibri"/>
                        <a:cs typeface="Times New Roman"/>
                      </a:endParaRPr>
                    </a:p>
                  </a:txBody>
                  <a:tcPr marL="68580" marR="68580" marT="0" marB="0"/>
                </a:tc>
                <a:tc>
                  <a:txBody>
                    <a:bodyPr/>
                    <a:lstStyle/>
                    <a:p>
                      <a:pPr marL="89535" algn="just">
                        <a:lnSpc>
                          <a:spcPct val="150000"/>
                        </a:lnSpc>
                        <a:spcAft>
                          <a:spcPts val="0"/>
                        </a:spcAft>
                      </a:pPr>
                      <a:r>
                        <a:rPr lang="uk-UA" sz="2000"/>
                        <a:t>сер.рід</a:t>
                      </a:r>
                      <a:endParaRPr lang="uk-UA" sz="2000">
                        <a:solidFill>
                          <a:schemeClr val="tx1"/>
                        </a:solidFill>
                        <a:latin typeface="Constantia" pitchFamily="18" charset="0"/>
                        <a:ea typeface="Calibri"/>
                        <a:cs typeface="Times New Roman"/>
                      </a:endParaRPr>
                    </a:p>
                  </a:txBody>
                  <a:tcPr marL="68580" marR="68580" marT="0" marB="0"/>
                </a:tc>
                <a:tc>
                  <a:txBody>
                    <a:bodyPr/>
                    <a:lstStyle/>
                    <a:p>
                      <a:pPr algn="just">
                        <a:lnSpc>
                          <a:spcPct val="150000"/>
                        </a:lnSpc>
                        <a:spcAft>
                          <a:spcPts val="0"/>
                        </a:spcAft>
                      </a:pPr>
                      <a:r>
                        <a:rPr lang="uk-UA" sz="2000"/>
                        <a:t>жін.рід</a:t>
                      </a:r>
                      <a:endParaRPr lang="uk-UA" sz="2000">
                        <a:solidFill>
                          <a:schemeClr val="tx1"/>
                        </a:solidFill>
                        <a:latin typeface="Constantia" pitchFamily="18" charset="0"/>
                        <a:ea typeface="Calibri"/>
                        <a:cs typeface="Times New Roman"/>
                      </a:endParaRPr>
                    </a:p>
                  </a:txBody>
                  <a:tcPr marL="68580" marR="68580" marT="0" marB="0"/>
                </a:tc>
                <a:tc>
                  <a:txBody>
                    <a:bodyPr/>
                    <a:lstStyle/>
                    <a:p>
                      <a:pPr marL="89535" algn="just">
                        <a:lnSpc>
                          <a:spcPct val="150000"/>
                        </a:lnSpc>
                        <a:spcAft>
                          <a:spcPts val="0"/>
                        </a:spcAft>
                      </a:pPr>
                      <a:endParaRPr lang="uk-UA" sz="2000">
                        <a:solidFill>
                          <a:schemeClr val="tx1"/>
                        </a:solidFill>
                        <a:latin typeface="Constantia" pitchFamily="18" charset="0"/>
                        <a:ea typeface="Calibri"/>
                        <a:cs typeface="Times New Roman"/>
                      </a:endParaRPr>
                    </a:p>
                  </a:txBody>
                  <a:tcPr marL="68580" marR="68580" marT="0" marB="0"/>
                </a:tc>
              </a:tr>
              <a:tr h="0">
                <a:tc>
                  <a:txBody>
                    <a:bodyPr/>
                    <a:lstStyle/>
                    <a:p>
                      <a:pPr marL="90170" algn="just">
                        <a:lnSpc>
                          <a:spcPct val="150000"/>
                        </a:lnSpc>
                        <a:spcAft>
                          <a:spcPts val="0"/>
                        </a:spcAft>
                      </a:pPr>
                      <a:r>
                        <a:rPr lang="de-DE" sz="2000" dirty="0" smtClean="0"/>
                        <a:t>Dativ</a:t>
                      </a:r>
                      <a:endParaRPr lang="pl-PL" sz="2000" dirty="0" smtClean="0"/>
                    </a:p>
                    <a:p>
                      <a:pPr marL="90170" algn="just">
                        <a:lnSpc>
                          <a:spcPct val="150000"/>
                        </a:lnSpc>
                        <a:spcAft>
                          <a:spcPts val="0"/>
                        </a:spcAft>
                      </a:pPr>
                      <a:endParaRPr lang="uk-UA" sz="2000" dirty="0"/>
                    </a:p>
                    <a:p>
                      <a:pPr marL="90170" algn="just">
                        <a:lnSpc>
                          <a:spcPct val="150000"/>
                        </a:lnSpc>
                        <a:spcAft>
                          <a:spcPts val="0"/>
                        </a:spcAft>
                      </a:pPr>
                      <a:r>
                        <a:rPr lang="de-DE" sz="2000" dirty="0"/>
                        <a:t>Akkusativ</a:t>
                      </a:r>
                      <a:endParaRPr lang="uk-UA" sz="2000" dirty="0">
                        <a:solidFill>
                          <a:schemeClr val="tx1"/>
                        </a:solidFill>
                        <a:latin typeface="Constantia" pitchFamily="18" charset="0"/>
                        <a:ea typeface="Calibri"/>
                        <a:cs typeface="Times New Roman"/>
                      </a:endParaRPr>
                    </a:p>
                  </a:txBody>
                  <a:tcPr marL="68580" marR="68580" marT="0" marB="0"/>
                </a:tc>
                <a:tc>
                  <a:txBody>
                    <a:bodyPr/>
                    <a:lstStyle/>
                    <a:p>
                      <a:pPr marL="45085" algn="just">
                        <a:lnSpc>
                          <a:spcPct val="150000"/>
                        </a:lnSpc>
                        <a:spcAft>
                          <a:spcPts val="0"/>
                        </a:spcAft>
                      </a:pPr>
                      <a:r>
                        <a:rPr lang="de-DE" sz="2000"/>
                        <a:t>dem</a:t>
                      </a:r>
                      <a:endParaRPr lang="uk-UA" sz="2000"/>
                    </a:p>
                    <a:p>
                      <a:pPr marL="45085" algn="just">
                        <a:lnSpc>
                          <a:spcPct val="150000"/>
                        </a:lnSpc>
                        <a:spcAft>
                          <a:spcPts val="0"/>
                        </a:spcAft>
                      </a:pPr>
                      <a:r>
                        <a:rPr lang="de-DE" sz="2000"/>
                        <a:t>einem</a:t>
                      </a:r>
                      <a:endParaRPr lang="uk-UA" sz="2000"/>
                    </a:p>
                    <a:p>
                      <a:pPr marL="45085" algn="just">
                        <a:lnSpc>
                          <a:spcPct val="150000"/>
                        </a:lnSpc>
                        <a:spcAft>
                          <a:spcPts val="0"/>
                        </a:spcAft>
                      </a:pPr>
                      <a:r>
                        <a:rPr lang="de-DE" sz="2000"/>
                        <a:t>den</a:t>
                      </a:r>
                      <a:endParaRPr lang="uk-UA" sz="2000"/>
                    </a:p>
                    <a:p>
                      <a:pPr marL="45085" algn="just">
                        <a:lnSpc>
                          <a:spcPct val="150000"/>
                        </a:lnSpc>
                        <a:spcAft>
                          <a:spcPts val="0"/>
                        </a:spcAft>
                      </a:pPr>
                      <a:r>
                        <a:rPr lang="de-DE" sz="2000"/>
                        <a:t>einen</a:t>
                      </a:r>
                      <a:endParaRPr lang="uk-UA" sz="2000">
                        <a:solidFill>
                          <a:schemeClr val="tx1"/>
                        </a:solidFill>
                        <a:latin typeface="Constantia" pitchFamily="18" charset="0"/>
                        <a:ea typeface="Calibri"/>
                        <a:cs typeface="Times New Roman"/>
                      </a:endParaRPr>
                    </a:p>
                  </a:txBody>
                  <a:tcPr marL="68580" marR="68580" marT="0" marB="0"/>
                </a:tc>
                <a:tc>
                  <a:txBody>
                    <a:bodyPr/>
                    <a:lstStyle/>
                    <a:p>
                      <a:pPr marL="89535" algn="just">
                        <a:lnSpc>
                          <a:spcPct val="150000"/>
                        </a:lnSpc>
                        <a:spcAft>
                          <a:spcPts val="0"/>
                        </a:spcAft>
                      </a:pPr>
                      <a:r>
                        <a:rPr lang="de-DE" sz="2000"/>
                        <a:t>dem</a:t>
                      </a:r>
                      <a:endParaRPr lang="uk-UA" sz="2000"/>
                    </a:p>
                    <a:p>
                      <a:pPr marL="89535" algn="just">
                        <a:lnSpc>
                          <a:spcPct val="150000"/>
                        </a:lnSpc>
                        <a:spcAft>
                          <a:spcPts val="0"/>
                        </a:spcAft>
                      </a:pPr>
                      <a:r>
                        <a:rPr lang="de-DE" sz="2000"/>
                        <a:t>einem</a:t>
                      </a:r>
                      <a:endParaRPr lang="uk-UA" sz="2000"/>
                    </a:p>
                    <a:p>
                      <a:pPr marL="89535" algn="just">
                        <a:lnSpc>
                          <a:spcPct val="150000"/>
                        </a:lnSpc>
                        <a:spcAft>
                          <a:spcPts val="0"/>
                        </a:spcAft>
                      </a:pPr>
                      <a:r>
                        <a:rPr lang="de-DE" sz="2000"/>
                        <a:t>das</a:t>
                      </a:r>
                      <a:endParaRPr lang="uk-UA" sz="2000"/>
                    </a:p>
                    <a:p>
                      <a:pPr marL="89535" algn="just">
                        <a:lnSpc>
                          <a:spcPct val="150000"/>
                        </a:lnSpc>
                        <a:spcAft>
                          <a:spcPts val="0"/>
                        </a:spcAft>
                      </a:pPr>
                      <a:r>
                        <a:rPr lang="de-DE" sz="2000"/>
                        <a:t>ein</a:t>
                      </a:r>
                      <a:endParaRPr lang="uk-UA" sz="2000">
                        <a:solidFill>
                          <a:schemeClr val="tx1"/>
                        </a:solidFill>
                        <a:latin typeface="Constantia" pitchFamily="18" charset="0"/>
                        <a:ea typeface="Calibri"/>
                        <a:cs typeface="Times New Roman"/>
                      </a:endParaRPr>
                    </a:p>
                  </a:txBody>
                  <a:tcPr marL="68580" marR="68580" marT="0" marB="0"/>
                </a:tc>
                <a:tc>
                  <a:txBody>
                    <a:bodyPr/>
                    <a:lstStyle/>
                    <a:p>
                      <a:pPr algn="just">
                        <a:lnSpc>
                          <a:spcPct val="150000"/>
                        </a:lnSpc>
                        <a:spcAft>
                          <a:spcPts val="0"/>
                        </a:spcAft>
                      </a:pPr>
                      <a:r>
                        <a:rPr lang="de-DE" sz="2000"/>
                        <a:t>der</a:t>
                      </a:r>
                      <a:endParaRPr lang="uk-UA" sz="2000"/>
                    </a:p>
                    <a:p>
                      <a:pPr algn="just">
                        <a:lnSpc>
                          <a:spcPct val="150000"/>
                        </a:lnSpc>
                        <a:spcAft>
                          <a:spcPts val="0"/>
                        </a:spcAft>
                      </a:pPr>
                      <a:r>
                        <a:rPr lang="de-DE" sz="2000"/>
                        <a:t>einer</a:t>
                      </a:r>
                      <a:endParaRPr lang="uk-UA" sz="2000"/>
                    </a:p>
                    <a:p>
                      <a:pPr algn="just">
                        <a:lnSpc>
                          <a:spcPct val="150000"/>
                        </a:lnSpc>
                        <a:spcAft>
                          <a:spcPts val="0"/>
                        </a:spcAft>
                      </a:pPr>
                      <a:r>
                        <a:rPr lang="de-DE" sz="2000"/>
                        <a:t>die</a:t>
                      </a:r>
                      <a:endParaRPr lang="uk-UA" sz="2000"/>
                    </a:p>
                    <a:p>
                      <a:pPr algn="just">
                        <a:lnSpc>
                          <a:spcPct val="150000"/>
                        </a:lnSpc>
                        <a:spcAft>
                          <a:spcPts val="0"/>
                        </a:spcAft>
                      </a:pPr>
                      <a:r>
                        <a:rPr lang="de-DE" sz="2000"/>
                        <a:t>eine</a:t>
                      </a:r>
                      <a:endParaRPr lang="uk-UA" sz="2000">
                        <a:solidFill>
                          <a:schemeClr val="tx1"/>
                        </a:solidFill>
                        <a:latin typeface="Constantia" pitchFamily="18" charset="0"/>
                        <a:ea typeface="Calibri"/>
                        <a:cs typeface="Times New Roman"/>
                      </a:endParaRPr>
                    </a:p>
                  </a:txBody>
                  <a:tcPr marL="68580" marR="68580" marT="0" marB="0"/>
                </a:tc>
                <a:tc>
                  <a:txBody>
                    <a:bodyPr/>
                    <a:lstStyle/>
                    <a:p>
                      <a:pPr marL="89535" algn="just">
                        <a:lnSpc>
                          <a:spcPct val="150000"/>
                        </a:lnSpc>
                        <a:spcAft>
                          <a:spcPts val="0"/>
                        </a:spcAft>
                      </a:pPr>
                      <a:r>
                        <a:rPr lang="de-DE" sz="2000" dirty="0"/>
                        <a:t>den</a:t>
                      </a:r>
                      <a:endParaRPr lang="uk-UA" sz="2000" dirty="0"/>
                    </a:p>
                    <a:p>
                      <a:pPr marL="89535" algn="just">
                        <a:lnSpc>
                          <a:spcPct val="150000"/>
                        </a:lnSpc>
                        <a:spcAft>
                          <a:spcPts val="0"/>
                        </a:spcAft>
                      </a:pPr>
                      <a:r>
                        <a:rPr lang="uk-UA" sz="2000" dirty="0"/>
                        <a:t>-</a:t>
                      </a:r>
                    </a:p>
                    <a:p>
                      <a:pPr marL="89535" algn="just">
                        <a:lnSpc>
                          <a:spcPct val="150000"/>
                        </a:lnSpc>
                        <a:spcAft>
                          <a:spcPts val="0"/>
                        </a:spcAft>
                      </a:pPr>
                      <a:r>
                        <a:rPr lang="de-DE" sz="2000" dirty="0"/>
                        <a:t>die</a:t>
                      </a:r>
                      <a:endParaRPr lang="uk-UA" sz="2000" dirty="0"/>
                    </a:p>
                    <a:p>
                      <a:pPr marL="89535" algn="just">
                        <a:lnSpc>
                          <a:spcPct val="150000"/>
                        </a:lnSpc>
                        <a:spcAft>
                          <a:spcPts val="0"/>
                        </a:spcAft>
                      </a:pPr>
                      <a:r>
                        <a:rPr lang="uk-UA" sz="2000" dirty="0"/>
                        <a:t>-</a:t>
                      </a:r>
                      <a:endParaRPr lang="uk-UA" sz="2000" dirty="0">
                        <a:solidFill>
                          <a:schemeClr val="tx1"/>
                        </a:solidFill>
                        <a:latin typeface="Constantia" pitchFamily="18"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lstStyle/>
          <a:p>
            <a:endParaRPr lang="uk-UA"/>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357158" y="2500306"/>
            <a:ext cx="4000528" cy="1938992"/>
          </a:xfrm>
          <a:prstGeom prst="rect">
            <a:avLst/>
          </a:prstGeom>
          <a:noFill/>
        </p:spPr>
        <p:txBody>
          <a:bodyPr wrap="square" rtlCol="0">
            <a:spAutoFit/>
          </a:bodyPr>
          <a:lstStyle/>
          <a:p>
            <a:r>
              <a:rPr lang="pl-PL" sz="4000" dirty="0" smtClean="0"/>
              <a:t>.........</a:t>
            </a:r>
            <a:r>
              <a:rPr lang="de-DE" sz="4000" dirty="0" smtClean="0"/>
              <a:t>der </a:t>
            </a:r>
            <a:r>
              <a:rPr lang="de-DE" sz="4000" dirty="0" smtClean="0"/>
              <a:t>Pause trinke ich gern Kaffee.</a:t>
            </a:r>
            <a:endParaRPr lang="uk-UA" sz="4000" dirty="0"/>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92162" name="DefaultOcx" r:id="rId2" imgW="457200" imgH="228600"/>
      <p:control spid="92163" name="HTMLText1" r:id="rId3" imgW="457200" imgH="228600"/>
      <p:control spid="92164" name="HTMLText2" r:id="rId4" imgW="457200" imgH="228600"/>
      <p:control spid="92165" name="HTMLText3" r:id="rId5" imgW="457200" imgH="228600"/>
      <p:control spid="92166" name="HTMLText4" r:id="rId6" imgW="457200" imgH="228600"/>
      <p:control spid="92167" name="HTMLText5" r:id="rId7" imgW="457200" imgH="228600"/>
      <p:control spid="92168" name="HTMLText6" r:id="rId8" imgW="457200" imgH="228600"/>
      <p:control spid="92169" name="HTMLText7" r:id="rId9" imgW="457200" imgH="228600"/>
      <p:control spid="92170" name="HTMLText8" r:id="rId10" imgW="457200" imgH="228600"/>
      <p:control spid="92171" name="HTMLText9" r:id="rId11" imgW="457200" imgH="228600"/>
    </p:controls>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lstStyle/>
          <a:p>
            <a:endParaRPr lang="uk-UA"/>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357158" y="2500306"/>
            <a:ext cx="4000528" cy="2554545"/>
          </a:xfrm>
          <a:prstGeom prst="rect">
            <a:avLst/>
          </a:prstGeom>
          <a:noFill/>
        </p:spPr>
        <p:txBody>
          <a:bodyPr wrap="square" rtlCol="0">
            <a:spAutoFit/>
          </a:bodyPr>
          <a:lstStyle/>
          <a:p>
            <a:r>
              <a:rPr lang="de-DE" sz="4000" dirty="0" smtClean="0"/>
              <a:t>Tante Emma sucht ihren </a:t>
            </a:r>
            <a:r>
              <a:rPr lang="de-DE" sz="4000" dirty="0" smtClean="0"/>
              <a:t>Schal</a:t>
            </a:r>
            <a:r>
              <a:rPr lang="uk-UA" sz="4000" dirty="0" smtClean="0"/>
              <a:t>….</a:t>
            </a:r>
            <a:r>
              <a:rPr lang="en-US" sz="4000" dirty="0" smtClean="0"/>
              <a:t> </a:t>
            </a:r>
            <a:r>
              <a:rPr lang="en-US" sz="4000" dirty="0" err="1" smtClean="0"/>
              <a:t>Schrank</a:t>
            </a:r>
            <a:r>
              <a:rPr lang="en-US" sz="4000" dirty="0" smtClean="0"/>
              <a:t>.</a:t>
            </a:r>
            <a:endParaRPr lang="uk-UA" sz="4000" dirty="0"/>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19810" name="DefaultOcx" r:id="rId2" imgW="457200" imgH="228600"/>
      <p:control spid="119811" name="HTMLText1" r:id="rId3" imgW="457200" imgH="228600"/>
      <p:control spid="119812" name="HTMLText2" r:id="rId4" imgW="457200" imgH="228600"/>
      <p:control spid="119813" name="HTMLText3" r:id="rId5" imgW="457200" imgH="228600"/>
      <p:control spid="119814" name="HTMLText4" r:id="rId6" imgW="457200" imgH="228600"/>
      <p:control spid="119815" name="HTMLText5" r:id="rId7" imgW="457200" imgH="228600"/>
      <p:control spid="119816" name="HTMLText6" r:id="rId8" imgW="457200" imgH="228600"/>
      <p:control spid="119817" name="HTMLText7" r:id="rId9" imgW="457200" imgH="228600"/>
      <p:control spid="119818" name="HTMLText8" r:id="rId10" imgW="457200" imgH="228600"/>
      <p:control spid="119819" name="HTMLText9" r:id="rId11" imgW="457200" imgH="228600"/>
    </p:controls>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lstStyle/>
          <a:p>
            <a:endParaRPr lang="uk-UA"/>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357158" y="2500306"/>
            <a:ext cx="4000528" cy="2554545"/>
          </a:xfrm>
          <a:prstGeom prst="rect">
            <a:avLst/>
          </a:prstGeom>
          <a:noFill/>
        </p:spPr>
        <p:txBody>
          <a:bodyPr wrap="square" rtlCol="0">
            <a:spAutoFit/>
          </a:bodyPr>
          <a:lstStyle/>
          <a:p>
            <a:r>
              <a:rPr lang="en-US" sz="4000" dirty="0" err="1" smtClean="0"/>
              <a:t>Wir</a:t>
            </a:r>
            <a:r>
              <a:rPr lang="en-US" sz="4000" dirty="0" smtClean="0"/>
              <a:t> </a:t>
            </a:r>
            <a:r>
              <a:rPr lang="en-US" sz="4000" dirty="0" err="1" smtClean="0"/>
              <a:t>stellen</a:t>
            </a:r>
            <a:r>
              <a:rPr lang="en-US" sz="4000" dirty="0" smtClean="0"/>
              <a:t> </a:t>
            </a:r>
            <a:r>
              <a:rPr lang="en-US" sz="4000" dirty="0" err="1" smtClean="0"/>
              <a:t>diesen</a:t>
            </a:r>
            <a:r>
              <a:rPr lang="en-US" sz="4000" dirty="0" smtClean="0"/>
              <a:t> </a:t>
            </a:r>
            <a:r>
              <a:rPr lang="en-US" sz="4000" dirty="0" err="1" smtClean="0"/>
              <a:t>Fernseher</a:t>
            </a:r>
            <a:r>
              <a:rPr lang="uk-UA" sz="4000" dirty="0" smtClean="0"/>
              <a:t>….. </a:t>
            </a:r>
            <a:r>
              <a:rPr lang="en-US" sz="4000" dirty="0" smtClean="0"/>
              <a:t>die </a:t>
            </a:r>
            <a:r>
              <a:rPr lang="en-US" sz="4000" dirty="0" err="1" smtClean="0"/>
              <a:t>Ecke</a:t>
            </a:r>
            <a:r>
              <a:rPr lang="en-US" sz="4000" dirty="0" smtClean="0"/>
              <a:t>.</a:t>
            </a:r>
            <a:endParaRPr lang="uk-UA" sz="4000" dirty="0"/>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0834" name="DefaultOcx" r:id="rId2" imgW="457200" imgH="228600"/>
      <p:control spid="120835" name="HTMLText1" r:id="rId3" imgW="457200" imgH="228600"/>
      <p:control spid="120836" name="HTMLText2" r:id="rId4" imgW="457200" imgH="228600"/>
      <p:control spid="120837" name="HTMLText3" r:id="rId5" imgW="457200" imgH="228600"/>
      <p:control spid="120838" name="HTMLText4" r:id="rId6" imgW="457200" imgH="228600"/>
      <p:control spid="120839" name="HTMLText5" r:id="rId7" imgW="457200" imgH="228600"/>
      <p:control spid="120840" name="HTMLText6" r:id="rId8" imgW="457200" imgH="228600"/>
      <p:control spid="120841" name="HTMLText7" r:id="rId9" imgW="457200" imgH="228600"/>
      <p:control spid="120842" name="HTMLText8" r:id="rId10" imgW="457200" imgH="228600"/>
      <p:control spid="120843" name="HTMLText9" r:id="rId11" imgW="457200" imgH="228600"/>
    </p:controls>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en-US" sz="4000" dirty="0" err="1" smtClean="0"/>
              <a:t>Dein</a:t>
            </a:r>
            <a:r>
              <a:rPr lang="en-US" sz="4000" dirty="0" smtClean="0"/>
              <a:t> Heft </a:t>
            </a:r>
            <a:r>
              <a:rPr lang="en-US" sz="4000" dirty="0" err="1" smtClean="0"/>
              <a:t>liegt</a:t>
            </a:r>
            <a:r>
              <a:rPr lang="pl-PL" sz="4000" dirty="0" smtClean="0"/>
              <a:t>..... </a:t>
            </a:r>
            <a:r>
              <a:rPr lang="en-US" sz="4000" dirty="0" err="1" smtClean="0"/>
              <a:t>meinen</a:t>
            </a:r>
            <a:r>
              <a:rPr lang="en-US" sz="4000" dirty="0" smtClean="0"/>
              <a:t> </a:t>
            </a:r>
            <a:r>
              <a:rPr lang="en-US" sz="4000" dirty="0" err="1" smtClean="0"/>
              <a:t>Büchern</a:t>
            </a:r>
            <a:r>
              <a:rPr lang="en-US" sz="4000" dirty="0" smtClean="0"/>
              <a:t>.</a:t>
            </a:r>
            <a:endParaRPr lang="uk-UA" sz="40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1858" name="DefaultOcx" r:id="rId2" imgW="457200" imgH="228600"/>
      <p:control spid="121859" name="HTMLText1" r:id="rId3" imgW="457200" imgH="228600"/>
      <p:control spid="121860" name="HTMLText2" r:id="rId4" imgW="457200" imgH="228600"/>
      <p:control spid="121861" name="HTMLText3" r:id="rId5" imgW="457200" imgH="228600"/>
      <p:control spid="121862" name="HTMLText4" r:id="rId6" imgW="457200" imgH="228600"/>
      <p:control spid="121863" name="HTMLText5" r:id="rId7" imgW="457200" imgH="228600"/>
      <p:control spid="121864" name="HTMLText6" r:id="rId8" imgW="457200" imgH="228600"/>
      <p:control spid="121865" name="HTMLText7" r:id="rId9" imgW="457200" imgH="228600"/>
      <p:control spid="121866" name="HTMLText8" r:id="rId10" imgW="457200" imgH="228600"/>
      <p:control spid="121867" name="HTMLText9" r:id="rId11" imgW="457200" imgH="228600"/>
    </p:controls>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en-US" sz="4800" dirty="0" smtClean="0"/>
              <a:t>Die </a:t>
            </a:r>
            <a:r>
              <a:rPr lang="en-US" sz="4800" dirty="0" err="1" smtClean="0"/>
              <a:t>Tabelle</a:t>
            </a:r>
            <a:r>
              <a:rPr lang="en-US" sz="4800" dirty="0" smtClean="0"/>
              <a:t> </a:t>
            </a:r>
            <a:r>
              <a:rPr lang="en-US" sz="4800" dirty="0" err="1" smtClean="0"/>
              <a:t>hängt</a:t>
            </a:r>
            <a:r>
              <a:rPr lang="pl-PL" sz="4800" dirty="0" smtClean="0"/>
              <a:t> ... </a:t>
            </a:r>
            <a:r>
              <a:rPr lang="en-US" sz="4800" dirty="0" err="1" smtClean="0"/>
              <a:t>der</a:t>
            </a:r>
            <a:r>
              <a:rPr lang="en-US" sz="4800" dirty="0" smtClean="0"/>
              <a:t> </a:t>
            </a:r>
            <a:r>
              <a:rPr lang="en-US" sz="4800" dirty="0" smtClean="0"/>
              <a:t>Wand</a:t>
            </a:r>
            <a:r>
              <a:rPr lang="pl-PL" sz="4800" dirty="0" smtClean="0"/>
              <a:t> .... </a:t>
            </a:r>
            <a:r>
              <a:rPr lang="en-US" sz="4800" dirty="0" smtClean="0"/>
              <a:t>den </a:t>
            </a:r>
            <a:r>
              <a:rPr lang="en-US" sz="4800" dirty="0" err="1" smtClean="0"/>
              <a:t>Fenstern</a:t>
            </a:r>
            <a:r>
              <a:rPr lang="en-US" sz="4800" dirty="0" smtClean="0"/>
              <a:t>.</a:t>
            </a:r>
            <a:endParaRPr lang="uk-UA" sz="48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2882" name="DefaultOcx" r:id="rId2" imgW="457200" imgH="228600"/>
      <p:control spid="122883" name="HTMLText1" r:id="rId3" imgW="457200" imgH="228600"/>
      <p:control spid="122884" name="HTMLText2" r:id="rId4" imgW="457200" imgH="228600"/>
      <p:control spid="122885" name="HTMLText3" r:id="rId5" imgW="457200" imgH="228600"/>
      <p:control spid="122886" name="HTMLText4" r:id="rId6" imgW="457200" imgH="228600"/>
      <p:control spid="122887" name="HTMLText5" r:id="rId7" imgW="457200" imgH="228600"/>
      <p:control spid="122888" name="HTMLText6" r:id="rId8" imgW="457200" imgH="228600"/>
      <p:control spid="122889" name="HTMLText7" r:id="rId9" imgW="457200" imgH="228600"/>
      <p:control spid="122890" name="HTMLText8" r:id="rId10" imgW="457200" imgH="228600"/>
      <p:control spid="122891" name="HTMLText9" r:id="rId11" imgW="457200" imgH="228600"/>
    </p:controls>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a:xfrm>
            <a:off x="214282" y="1371600"/>
            <a:ext cx="4286280" cy="4681728"/>
          </a:xfrm>
        </p:spPr>
        <p:txBody>
          <a:bodyPr>
            <a:normAutofit/>
          </a:bodyPr>
          <a:lstStyle/>
          <a:p>
            <a:r>
              <a:rPr lang="pl-PL" sz="4400" dirty="0" smtClean="0"/>
              <a:t>...... </a:t>
            </a:r>
            <a:r>
              <a:rPr lang="en-US" sz="4400" dirty="0" err="1" smtClean="0"/>
              <a:t>Juli</a:t>
            </a:r>
            <a:r>
              <a:rPr lang="en-US" sz="4400" dirty="0" smtClean="0"/>
              <a:t> </a:t>
            </a:r>
            <a:r>
              <a:rPr lang="en-US" sz="4400" dirty="0" err="1" smtClean="0"/>
              <a:t>beginnen</a:t>
            </a:r>
            <a:r>
              <a:rPr lang="en-US" sz="4400" dirty="0" smtClean="0"/>
              <a:t> die </a:t>
            </a:r>
            <a:r>
              <a:rPr lang="en-US" sz="4400" dirty="0" err="1" smtClean="0"/>
              <a:t>Sommerferien</a:t>
            </a:r>
            <a:r>
              <a:rPr lang="en-US" sz="4400" dirty="0" smtClean="0"/>
              <a:t>.</a:t>
            </a:r>
            <a:endParaRPr lang="uk-UA" sz="44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3906" name="DefaultOcx" r:id="rId2" imgW="457200" imgH="228600"/>
      <p:control spid="123907" name="HTMLText1" r:id="rId3" imgW="457200" imgH="228600"/>
      <p:control spid="123908" name="HTMLText2" r:id="rId4" imgW="457200" imgH="228600"/>
      <p:control spid="123909" name="HTMLText3" r:id="rId5" imgW="457200" imgH="228600"/>
      <p:control spid="123910" name="HTMLText4" r:id="rId6" imgW="457200" imgH="228600"/>
      <p:control spid="123911" name="HTMLText5" r:id="rId7" imgW="457200" imgH="228600"/>
      <p:control spid="123912" name="HTMLText6" r:id="rId8" imgW="457200" imgH="228600"/>
      <p:control spid="123913" name="HTMLText7" r:id="rId9" imgW="457200" imgH="228600"/>
      <p:control spid="123914" name="HTMLText8" r:id="rId10" imgW="457200" imgH="228600"/>
      <p:control spid="123915" name="HTMLText9" r:id="rId11" imgW="457200" imgH="228600"/>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b="1" dirty="0" smtClean="0"/>
              <a:t>Vokabeln</a:t>
            </a:r>
            <a:endParaRPr lang="uk-UA" dirty="0"/>
          </a:p>
        </p:txBody>
      </p:sp>
      <p:sp>
        <p:nvSpPr>
          <p:cNvPr id="6" name="Содержимое 5"/>
          <p:cNvSpPr>
            <a:spLocks noGrp="1"/>
          </p:cNvSpPr>
          <p:nvPr>
            <p:ph sz="quarter" idx="1"/>
          </p:nvPr>
        </p:nvSpPr>
        <p:spPr>
          <a:xfrm>
            <a:off x="571472" y="1527048"/>
            <a:ext cx="8234200" cy="4572000"/>
          </a:xfrm>
        </p:spPr>
        <p:txBody>
          <a:bodyPr>
            <a:normAutofit fontScale="55000" lnSpcReduction="20000"/>
          </a:bodyPr>
          <a:lstStyle/>
          <a:p>
            <a:r>
              <a:rPr lang="de-DE" dirty="0" smtClean="0"/>
              <a:t>reich</a:t>
            </a:r>
            <a:r>
              <a:rPr lang="uk-UA" dirty="0" smtClean="0"/>
              <a:t> - багатий</a:t>
            </a:r>
          </a:p>
          <a:p>
            <a:r>
              <a:rPr lang="de-DE" dirty="0" smtClean="0"/>
              <a:t>die Bank</a:t>
            </a:r>
            <a:r>
              <a:rPr lang="uk-UA" dirty="0" smtClean="0"/>
              <a:t> – банківська установа</a:t>
            </a:r>
          </a:p>
          <a:p>
            <a:r>
              <a:rPr lang="de-DE" dirty="0" smtClean="0"/>
              <a:t>besetzen</a:t>
            </a:r>
            <a:r>
              <a:rPr lang="uk-UA" dirty="0" smtClean="0"/>
              <a:t> – посідати</a:t>
            </a:r>
            <a:r>
              <a:rPr lang="ru-RU" dirty="0" smtClean="0"/>
              <a:t> (</a:t>
            </a:r>
            <a:r>
              <a:rPr lang="uk-UA" dirty="0" smtClean="0"/>
              <a:t>мати у володінні)</a:t>
            </a:r>
          </a:p>
          <a:p>
            <a:r>
              <a:rPr lang="de-DE" dirty="0" smtClean="0"/>
              <a:t>der Beruf</a:t>
            </a:r>
            <a:r>
              <a:rPr lang="uk-UA" dirty="0" smtClean="0"/>
              <a:t>  - професія</a:t>
            </a:r>
          </a:p>
          <a:p>
            <a:r>
              <a:rPr lang="de-DE" dirty="0" smtClean="0"/>
              <a:t>der Bankkaufmanns</a:t>
            </a:r>
            <a:r>
              <a:rPr lang="uk-UA" dirty="0" smtClean="0"/>
              <a:t> – продавець у банку</a:t>
            </a:r>
          </a:p>
          <a:p>
            <a:r>
              <a:rPr lang="de-DE" dirty="0" smtClean="0"/>
              <a:t>gefallen</a:t>
            </a:r>
            <a:r>
              <a:rPr lang="uk-UA" dirty="0" smtClean="0"/>
              <a:t> - подобатись</a:t>
            </a:r>
          </a:p>
          <a:p>
            <a:r>
              <a:rPr lang="de-DE" dirty="0" smtClean="0"/>
              <a:t>das Gedicht - </a:t>
            </a:r>
            <a:r>
              <a:rPr lang="de-DE" dirty="0" err="1" smtClean="0"/>
              <a:t>вірш</a:t>
            </a:r>
            <a:endParaRPr lang="uk-UA" dirty="0" smtClean="0"/>
          </a:p>
          <a:p>
            <a:r>
              <a:rPr lang="de-DE" dirty="0" smtClean="0"/>
              <a:t>die Rechtswissenschaft</a:t>
            </a:r>
            <a:r>
              <a:rPr lang="uk-UA" dirty="0" smtClean="0"/>
              <a:t> – право, </a:t>
            </a:r>
            <a:r>
              <a:rPr lang="uk-UA" dirty="0" err="1" smtClean="0"/>
              <a:t>юриспунденція</a:t>
            </a:r>
            <a:endParaRPr lang="uk-UA" dirty="0" smtClean="0"/>
          </a:p>
          <a:p>
            <a:r>
              <a:rPr lang="de-DE" dirty="0" err="1" smtClean="0"/>
              <a:t>sp</a:t>
            </a:r>
            <a:r>
              <a:rPr lang="uk-UA" dirty="0" smtClean="0"/>
              <a:t>ä</a:t>
            </a:r>
            <a:r>
              <a:rPr lang="de-DE" dirty="0" err="1" smtClean="0"/>
              <a:t>ter</a:t>
            </a:r>
            <a:r>
              <a:rPr lang="uk-UA" dirty="0" smtClean="0"/>
              <a:t> - пізніше</a:t>
            </a:r>
          </a:p>
          <a:p>
            <a:r>
              <a:rPr lang="de-DE" dirty="0" smtClean="0"/>
              <a:t>aus</a:t>
            </a:r>
            <a:r>
              <a:rPr lang="uk-UA" dirty="0" smtClean="0"/>
              <a:t>ü</a:t>
            </a:r>
            <a:r>
              <a:rPr lang="de-DE" dirty="0" err="1" smtClean="0"/>
              <a:t>ben</a:t>
            </a:r>
            <a:r>
              <a:rPr lang="uk-UA" dirty="0" smtClean="0"/>
              <a:t> – виконувати, займатись</a:t>
            </a:r>
          </a:p>
          <a:p>
            <a:r>
              <a:rPr lang="uk-UA" dirty="0" smtClean="0"/>
              <a:t>ü</a:t>
            </a:r>
            <a:r>
              <a:rPr lang="de-DE" dirty="0" err="1" smtClean="0"/>
              <a:t>bertreten</a:t>
            </a:r>
            <a:r>
              <a:rPr lang="de-DE" dirty="0" smtClean="0"/>
              <a:t> </a:t>
            </a:r>
            <a:r>
              <a:rPr lang="uk-UA" b="1" dirty="0" smtClean="0"/>
              <a:t>– </a:t>
            </a:r>
            <a:r>
              <a:rPr lang="uk-UA" dirty="0" smtClean="0"/>
              <a:t>переходити, (змінювати </a:t>
            </a:r>
            <a:r>
              <a:rPr lang="uk-UA" dirty="0" err="1" smtClean="0"/>
              <a:t>нпр.професію</a:t>
            </a:r>
            <a:r>
              <a:rPr lang="uk-UA" dirty="0" smtClean="0"/>
              <a:t>)</a:t>
            </a:r>
          </a:p>
          <a:p>
            <a:r>
              <a:rPr lang="de-DE" dirty="0" smtClean="0"/>
              <a:t>das Glauben</a:t>
            </a:r>
            <a:r>
              <a:rPr lang="uk-UA" dirty="0" smtClean="0"/>
              <a:t> - вірування</a:t>
            </a:r>
          </a:p>
          <a:p>
            <a:r>
              <a:rPr lang="de-DE" dirty="0" smtClean="0"/>
              <a:t>sich taufen</a:t>
            </a:r>
            <a:r>
              <a:rPr lang="uk-UA" dirty="0" smtClean="0"/>
              <a:t> – хреститись (здійснювати обряд хрещення)</a:t>
            </a:r>
          </a:p>
          <a:p>
            <a:r>
              <a:rPr lang="de-DE" dirty="0" smtClean="0"/>
              <a:t>tun (tat, getan)</a:t>
            </a:r>
            <a:r>
              <a:rPr lang="uk-UA" dirty="0" smtClean="0"/>
              <a:t> - робити</a:t>
            </a:r>
          </a:p>
          <a:p>
            <a:r>
              <a:rPr lang="de-DE" dirty="0" smtClean="0"/>
              <a:t>weil </a:t>
            </a:r>
            <a:r>
              <a:rPr lang="uk-UA" dirty="0" smtClean="0"/>
              <a:t>– тому що</a:t>
            </a:r>
          </a:p>
          <a:p>
            <a:r>
              <a:rPr lang="de-DE" dirty="0" smtClean="0"/>
              <a:t>hoffen</a:t>
            </a:r>
            <a:r>
              <a:rPr lang="uk-UA" dirty="0" smtClean="0"/>
              <a:t> – сподіватись, надіятись</a:t>
            </a:r>
          </a:p>
          <a:p>
            <a:r>
              <a:rPr lang="de-DE" dirty="0" smtClean="0"/>
              <a:t>die Anstellung</a:t>
            </a:r>
            <a:r>
              <a:rPr lang="uk-UA" dirty="0" smtClean="0"/>
              <a:t> – призначення на посаду, прийом на роботу</a:t>
            </a:r>
          </a:p>
          <a:p>
            <a:r>
              <a:rPr lang="de-DE" dirty="0" smtClean="0"/>
              <a:t>das </a:t>
            </a:r>
            <a:r>
              <a:rPr lang="de-DE" dirty="0" err="1" smtClean="0"/>
              <a:t>Verh</a:t>
            </a:r>
            <a:r>
              <a:rPr lang="uk-UA" dirty="0" smtClean="0"/>
              <a:t>ä</a:t>
            </a:r>
            <a:r>
              <a:rPr lang="de-DE" dirty="0" err="1" smtClean="0"/>
              <a:t>ltnis</a:t>
            </a:r>
            <a:r>
              <a:rPr lang="uk-UA" dirty="0" smtClean="0"/>
              <a:t>, -</a:t>
            </a:r>
            <a:r>
              <a:rPr lang="de-DE" dirty="0" err="1" smtClean="0"/>
              <a:t>ses</a:t>
            </a:r>
            <a:r>
              <a:rPr lang="uk-UA" dirty="0" smtClean="0"/>
              <a:t>, -</a:t>
            </a:r>
            <a:r>
              <a:rPr lang="de-DE" dirty="0" smtClean="0"/>
              <a:t>se</a:t>
            </a:r>
            <a:r>
              <a:rPr lang="uk-UA" dirty="0" smtClean="0"/>
              <a:t> - відносини</a:t>
            </a:r>
          </a:p>
          <a:p>
            <a:r>
              <a:rPr lang="de-DE" dirty="0" smtClean="0"/>
              <a:t>Kritik</a:t>
            </a:r>
            <a:r>
              <a:rPr lang="uk-UA" dirty="0" smtClean="0"/>
              <a:t> ü</a:t>
            </a:r>
            <a:r>
              <a:rPr lang="de-DE" dirty="0" err="1" smtClean="0"/>
              <a:t>ben</a:t>
            </a:r>
            <a:r>
              <a:rPr lang="uk-UA" dirty="0" smtClean="0"/>
              <a:t> – здійснювати критику</a:t>
            </a:r>
          </a:p>
          <a:p>
            <a:endParaRPr lang="de-DE" dirty="0" smtClean="0"/>
          </a:p>
        </p:txBody>
      </p:sp>
      <p:sp>
        <p:nvSpPr>
          <p:cNvPr id="61442" name="AutoShape 2" descr="Buß- und Bettag: Darum hat nicht jeder an dem Feiertag fre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61444" name="AutoShape 4" descr="Wie lange zahlen Sachsen noch für den Buß- und-Bettag? | MDR JUM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61446" name="AutoShape 6" descr="Wie lange zahlen Sachsen noch für den Buß- und-Bettag? | MDR JUM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61448" name="AutoShape 8" descr="Buß- und Bettag - Kirche Uhlbac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61450" name="AutoShape 10" descr="NAK Süddeutschland: Buß- und Bettag 2015"/>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pl-PL" sz="4000" dirty="0" smtClean="0"/>
              <a:t>..... </a:t>
            </a:r>
            <a:r>
              <a:rPr lang="de-DE" sz="4000" dirty="0" smtClean="0"/>
              <a:t>unserem </a:t>
            </a:r>
            <a:r>
              <a:rPr lang="de-DE" sz="4000" dirty="0" smtClean="0"/>
              <a:t>Haus befindet sich ein wunderbarer Garten.</a:t>
            </a:r>
            <a:endParaRPr lang="uk-UA" sz="40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4930" name="DefaultOcx" r:id="rId2" imgW="457200" imgH="228600"/>
      <p:control spid="124931" name="HTMLText1" r:id="rId3" imgW="457200" imgH="228600"/>
      <p:control spid="124932" name="HTMLText2" r:id="rId4" imgW="457200" imgH="228600"/>
      <p:control spid="124933" name="HTMLText3" r:id="rId5" imgW="457200" imgH="228600"/>
      <p:control spid="124934" name="HTMLText4" r:id="rId6" imgW="457200" imgH="228600"/>
      <p:control spid="124935" name="HTMLText5" r:id="rId7" imgW="457200" imgH="228600"/>
      <p:control spid="124936" name="HTMLText6" r:id="rId8" imgW="457200" imgH="228600"/>
      <p:control spid="124937" name="HTMLText7" r:id="rId9" imgW="457200" imgH="228600"/>
      <p:control spid="124938" name="HTMLText8" r:id="rId10" imgW="457200" imgH="228600"/>
      <p:control spid="124939" name="HTMLText9" r:id="rId11" imgW="457200" imgH="228600"/>
    </p:controls>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pl-PL" sz="4000" dirty="0" smtClean="0"/>
              <a:t>.... </a:t>
            </a:r>
            <a:r>
              <a:rPr lang="de-DE" sz="4000" dirty="0" smtClean="0"/>
              <a:t>dem </a:t>
            </a:r>
            <a:r>
              <a:rPr lang="de-DE" sz="4000" dirty="0" smtClean="0"/>
              <a:t>Essen wasche ich immer meine Hände.</a:t>
            </a:r>
            <a:endParaRPr lang="uk-UA" sz="40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5954" name="DefaultOcx" r:id="rId2" imgW="457200" imgH="228600"/>
      <p:control spid="125955" name="HTMLText1" r:id="rId3" imgW="457200" imgH="228600"/>
      <p:control spid="125956" name="HTMLText2" r:id="rId4" imgW="457200" imgH="228600"/>
      <p:control spid="125957" name="HTMLText3" r:id="rId5" imgW="457200" imgH="228600"/>
      <p:control spid="125958" name="HTMLText4" r:id="rId6" imgW="457200" imgH="228600"/>
      <p:control spid="125959" name="HTMLText5" r:id="rId7" imgW="457200" imgH="228600"/>
      <p:control spid="125960" name="HTMLText6" r:id="rId8" imgW="457200" imgH="228600"/>
      <p:control spid="125961" name="HTMLText7" r:id="rId9" imgW="457200" imgH="228600"/>
      <p:control spid="125962" name="HTMLText8" r:id="rId10" imgW="457200" imgH="228600"/>
      <p:control spid="125963" name="HTMLText9" r:id="rId11" imgW="457200" imgH="228600"/>
    </p:controls>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pl-PL" sz="4000" dirty="0" smtClean="0"/>
              <a:t>... </a:t>
            </a:r>
            <a:r>
              <a:rPr lang="de-DE" sz="4000" dirty="0" smtClean="0"/>
              <a:t>dem </a:t>
            </a:r>
            <a:r>
              <a:rPr lang="de-DE" sz="4000" dirty="0" smtClean="0"/>
              <a:t>Fußboden in meinem Zimmer liegt ein weicher Teppich.</a:t>
            </a:r>
            <a:endParaRPr lang="uk-UA" sz="40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6978" name="DefaultOcx" r:id="rId2" imgW="457200" imgH="228600"/>
      <p:control spid="126979" name="HTMLText1" r:id="rId3" imgW="457200" imgH="228600"/>
      <p:control spid="126980" name="HTMLText2" r:id="rId4" imgW="457200" imgH="228600"/>
      <p:control spid="126981" name="HTMLText3" r:id="rId5" imgW="457200" imgH="228600"/>
      <p:control spid="126982" name="HTMLText4" r:id="rId6" imgW="457200" imgH="228600"/>
      <p:control spid="126983" name="HTMLText5" r:id="rId7" imgW="457200" imgH="228600"/>
      <p:control spid="126984" name="HTMLText6" r:id="rId8" imgW="457200" imgH="228600"/>
      <p:control spid="126985" name="HTMLText7" r:id="rId9" imgW="457200" imgH="228600"/>
      <p:control spid="126986" name="HTMLText8" r:id="rId10" imgW="457200" imgH="228600"/>
      <p:control spid="126987" name="HTMLText9" r:id="rId11" imgW="457200" imgH="228600"/>
    </p:controls>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534400" cy="758952"/>
          </a:xfrm>
        </p:spPr>
        <p:txBody>
          <a:bodyPr>
            <a:normAutofit fontScale="90000"/>
          </a:bodyPr>
          <a:lstStyle/>
          <a:p>
            <a:pPr lvl="0" algn="l" fontAlgn="base">
              <a:spcAft>
                <a:spcPct val="0"/>
              </a:spcAft>
            </a:pP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Setzen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Sie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die</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fehlenden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Präpositionen</a:t>
            </a:r>
            <a:r>
              <a:rPr lang="uk-UA" sz="3600" dirty="0" smtClean="0">
                <a:solidFill>
                  <a:srgbClr val="333333"/>
                </a:solidFill>
                <a:latin typeface="inherit"/>
                <a:cs typeface="Arial" pitchFamily="34" charset="0"/>
              </a:rPr>
              <a:t> </a:t>
            </a:r>
            <a:r>
              <a:rPr lang="uk-UA" sz="3600" dirty="0" err="1" smtClean="0">
                <a:solidFill>
                  <a:srgbClr val="333333"/>
                </a:solidFill>
                <a:latin typeface="inherit"/>
                <a:cs typeface="Arial" pitchFamily="34" charset="0"/>
              </a:rPr>
              <a:t>ein</a:t>
            </a:r>
            <a:r>
              <a:rPr lang="uk-UA" sz="3600" dirty="0" smtClean="0">
                <a:solidFill>
                  <a:srgbClr val="333333"/>
                </a:solidFill>
                <a:latin typeface="inherit"/>
                <a:cs typeface="Arial" pitchFamily="34" charset="0"/>
              </a:rPr>
              <a:t>.      </a:t>
            </a:r>
            <a:endParaRPr lang="uk-UA" dirty="0"/>
          </a:p>
        </p:txBody>
      </p:sp>
      <p:sp>
        <p:nvSpPr>
          <p:cNvPr id="6" name="Содержимое 5"/>
          <p:cNvSpPr>
            <a:spLocks noGrp="1"/>
          </p:cNvSpPr>
          <p:nvPr>
            <p:ph sz="half" idx="1"/>
          </p:nvPr>
        </p:nvSpPr>
        <p:spPr/>
        <p:txBody>
          <a:bodyPr>
            <a:normAutofit/>
          </a:bodyPr>
          <a:lstStyle/>
          <a:p>
            <a:r>
              <a:rPr lang="uk-UA" sz="4400" dirty="0" smtClean="0"/>
              <a:t>….</a:t>
            </a:r>
            <a:r>
              <a:rPr lang="pl-PL" sz="4400" dirty="0" smtClean="0"/>
              <a:t> </a:t>
            </a:r>
            <a:r>
              <a:rPr lang="en-US" sz="4400" dirty="0" err="1" smtClean="0"/>
              <a:t>Wohnzimmer</a:t>
            </a:r>
            <a:r>
              <a:rPr lang="pl-PL" sz="4400" dirty="0" smtClean="0"/>
              <a:t> ..... </a:t>
            </a:r>
            <a:r>
              <a:rPr lang="de-DE" sz="4400" dirty="0" smtClean="0"/>
              <a:t>der Wand hängt unser Familienfoto.</a:t>
            </a:r>
            <a:endParaRPr lang="uk-UA" sz="4400" dirty="0"/>
          </a:p>
        </p:txBody>
      </p:sp>
      <p:sp>
        <p:nvSpPr>
          <p:cNvPr id="92161" name="Rectangle 1"/>
          <p:cNvSpPr>
            <a:spLocks noChangeArrowheads="1"/>
          </p:cNvSpPr>
          <p:nvPr/>
        </p:nvSpPr>
        <p:spPr bwMode="auto">
          <a:xfrm>
            <a:off x="214282" y="857232"/>
            <a:ext cx="65" cy="517374"/>
          </a:xfrm>
          <a:prstGeom prst="rect">
            <a:avLst/>
          </a:prstGeom>
          <a:solidFill>
            <a:srgbClr val="F4F4F4"/>
          </a:solidFill>
          <a:ln w="9525">
            <a:noFill/>
            <a:miter lim="800000"/>
            <a:headEnd/>
            <a:tailEnd/>
          </a:ln>
          <a:effectLst/>
        </p:spPr>
        <p:txBody>
          <a:bodyPr vert="horz" wrap="none" lIns="0" tIns="15870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4643438" y="1928802"/>
          <a:ext cx="4286280" cy="3554736"/>
        </p:xfrm>
        <a:graphic>
          <a:graphicData uri="http://schemas.openxmlformats.org/drawingml/2006/table">
            <a:tbl>
              <a:tblPr>
                <a:tableStyleId>{69C7853C-536D-4A76-A0AE-DD22124D55A5}</a:tableStyleId>
              </a:tblPr>
              <a:tblGrid>
                <a:gridCol w="714380"/>
                <a:gridCol w="3571900"/>
              </a:tblGrid>
              <a:tr h="357190">
                <a:tc>
                  <a:txBody>
                    <a:bodyPr/>
                    <a:lstStyle/>
                    <a:p>
                      <a:pPr algn="just">
                        <a:lnSpc>
                          <a:spcPct val="150000"/>
                        </a:lnSpc>
                        <a:spcAft>
                          <a:spcPts val="0"/>
                        </a:spcAft>
                      </a:pPr>
                      <a:r>
                        <a:rPr lang="de-DE" sz="1100" dirty="0"/>
                        <a:t>IN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в, на, за, </a:t>
                      </a:r>
                      <a:r>
                        <a:rPr lang="uk-UA" sz="1600" dirty="0" smtClean="0"/>
                        <a:t>через</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AN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за, біля, 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smtClean="0"/>
                        <a:t>AUF</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на, </a:t>
                      </a:r>
                      <a:r>
                        <a:rPr lang="uk-UA" sz="1600" dirty="0"/>
                        <a:t>до, </a:t>
                      </a:r>
                      <a:r>
                        <a:rPr lang="uk-UA" sz="1600" dirty="0" smtClean="0"/>
                        <a:t>в</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HINTER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ззаду, позаду, </a:t>
                      </a:r>
                      <a:r>
                        <a:rPr lang="uk-UA" sz="1600" dirty="0" smtClean="0"/>
                        <a:t>з</a:t>
                      </a:r>
                      <a:endParaRPr lang="uk-UA" sz="1600" dirty="0">
                        <a:solidFill>
                          <a:schemeClr val="tx1"/>
                        </a:solidFill>
                        <a:latin typeface="Calibri"/>
                        <a:ea typeface="Calibri"/>
                        <a:cs typeface="Times New Roman"/>
                      </a:endParaRPr>
                    </a:p>
                  </a:txBody>
                  <a:tcPr marL="54429" marR="54429" marT="0" marB="0"/>
                </a:tc>
              </a:tr>
              <a:tr h="428628">
                <a:tc>
                  <a:txBody>
                    <a:bodyPr/>
                    <a:lstStyle/>
                    <a:p>
                      <a:pPr algn="just">
                        <a:lnSpc>
                          <a:spcPct val="150000"/>
                        </a:lnSpc>
                        <a:spcAft>
                          <a:spcPts val="0"/>
                        </a:spcAft>
                      </a:pPr>
                      <a:r>
                        <a:rPr lang="de-DE" sz="1100" dirty="0"/>
                        <a:t>UNTER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під, серед, </a:t>
                      </a:r>
                      <a:r>
                        <a:rPr lang="uk-UA" sz="1600" dirty="0" smtClean="0"/>
                        <a:t>між</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a:t>NEBEN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коло, біля, поряд, </a:t>
                      </a:r>
                      <a:r>
                        <a:rPr lang="uk-UA" sz="1600" dirty="0" smtClean="0"/>
                        <a:t>близько</a:t>
                      </a:r>
                      <a:endParaRPr lang="uk-UA" sz="1600" dirty="0">
                        <a:solidFill>
                          <a:schemeClr val="tx1"/>
                        </a:solidFill>
                        <a:latin typeface="Calibri"/>
                        <a:ea typeface="Calibri"/>
                        <a:cs typeface="Times New Roman"/>
                      </a:endParaRPr>
                    </a:p>
                  </a:txBody>
                  <a:tcPr marL="54429" marR="54429" marT="0" marB="0"/>
                </a:tc>
              </a:tr>
              <a:tr h="357190">
                <a:tc>
                  <a:txBody>
                    <a:bodyPr/>
                    <a:lstStyle/>
                    <a:p>
                      <a:pPr algn="just">
                        <a:lnSpc>
                          <a:spcPct val="150000"/>
                        </a:lnSpc>
                        <a:spcAft>
                          <a:spcPts val="0"/>
                        </a:spcAft>
                      </a:pPr>
                      <a:r>
                        <a:rPr lang="de-DE" sz="1100" dirty="0" smtClean="0"/>
                        <a:t>ÜBER</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над, про, через, за, більш, </a:t>
                      </a:r>
                      <a:r>
                        <a:rPr lang="uk-UA" sz="1600" dirty="0" smtClean="0"/>
                        <a:t>понад</a:t>
                      </a:r>
                      <a:endParaRPr lang="uk-UA" sz="1600" dirty="0">
                        <a:solidFill>
                          <a:schemeClr val="tx1"/>
                        </a:solidFill>
                        <a:latin typeface="Calibri"/>
                        <a:ea typeface="Calibri"/>
                        <a:cs typeface="Times New Roman"/>
                      </a:endParaRPr>
                    </a:p>
                  </a:txBody>
                  <a:tcPr marL="54429" marR="54429" marT="0" marB="0"/>
                </a:tc>
              </a:tr>
              <a:tr h="331480">
                <a:tc>
                  <a:txBody>
                    <a:bodyPr/>
                    <a:lstStyle/>
                    <a:p>
                      <a:pPr algn="just">
                        <a:lnSpc>
                          <a:spcPct val="150000"/>
                        </a:lnSpc>
                        <a:spcAft>
                          <a:spcPts val="0"/>
                        </a:spcAft>
                      </a:pPr>
                      <a:r>
                        <a:rPr lang="de-DE" sz="1100" dirty="0"/>
                        <a:t>ZWISCHEN</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smtClean="0"/>
                        <a:t>між</a:t>
                      </a:r>
                      <a:r>
                        <a:rPr lang="de-DE" sz="1600" dirty="0" smtClean="0"/>
                        <a:t>:</a:t>
                      </a:r>
                      <a:endParaRPr lang="uk-UA" sz="1600" dirty="0">
                        <a:solidFill>
                          <a:schemeClr val="tx1"/>
                        </a:solidFill>
                        <a:latin typeface="Calibri"/>
                        <a:ea typeface="Calibri"/>
                        <a:cs typeface="Times New Roman"/>
                      </a:endParaRPr>
                    </a:p>
                  </a:txBody>
                  <a:tcPr marL="54429" marR="54429" marT="0" marB="0"/>
                </a:tc>
              </a:tr>
              <a:tr h="285532">
                <a:tc>
                  <a:txBody>
                    <a:bodyPr/>
                    <a:lstStyle/>
                    <a:p>
                      <a:pPr algn="just">
                        <a:lnSpc>
                          <a:spcPct val="150000"/>
                        </a:lnSpc>
                        <a:spcAft>
                          <a:spcPts val="0"/>
                        </a:spcAft>
                      </a:pPr>
                      <a:r>
                        <a:rPr lang="de-DE" sz="1100" dirty="0"/>
                        <a:t>VOR</a:t>
                      </a:r>
                      <a:r>
                        <a:rPr lang="uk-UA" sz="1100" dirty="0"/>
                        <a:t> </a:t>
                      </a:r>
                      <a:endParaRPr lang="uk-UA" sz="1100" dirty="0">
                        <a:solidFill>
                          <a:schemeClr val="tx1"/>
                        </a:solidFill>
                        <a:latin typeface="Calibri"/>
                        <a:ea typeface="Calibri"/>
                        <a:cs typeface="Times New Roman"/>
                      </a:endParaRPr>
                    </a:p>
                  </a:txBody>
                  <a:tcPr marL="54429" marR="54429" marT="0" marB="0"/>
                </a:tc>
                <a:tc>
                  <a:txBody>
                    <a:bodyPr/>
                    <a:lstStyle/>
                    <a:p>
                      <a:pPr algn="just">
                        <a:lnSpc>
                          <a:spcPct val="150000"/>
                        </a:lnSpc>
                        <a:spcAft>
                          <a:spcPts val="0"/>
                        </a:spcAft>
                      </a:pPr>
                      <a:r>
                        <a:rPr lang="uk-UA" sz="1600" dirty="0"/>
                        <a:t>перед, до, </a:t>
                      </a:r>
                      <a:r>
                        <a:rPr lang="uk-UA" sz="1600" dirty="0" smtClean="0"/>
                        <a:t>від</a:t>
                      </a:r>
                      <a:endParaRPr lang="uk-UA" sz="1600" dirty="0">
                        <a:solidFill>
                          <a:schemeClr val="tx1"/>
                        </a:solidFill>
                        <a:latin typeface="Calibri"/>
                        <a:ea typeface="Calibri"/>
                        <a:cs typeface="Times New Roman"/>
                      </a:endParaRPr>
                    </a:p>
                  </a:txBody>
                  <a:tcPr marL="54429" marR="54429" marT="0" marB="0"/>
                </a:tc>
              </a:tr>
            </a:tbl>
          </a:graphicData>
        </a:graphic>
      </p:graphicFrame>
    </p:spTree>
    <p:controls>
      <p:control spid="128002" name="DefaultOcx" r:id="rId2" imgW="457200" imgH="228600"/>
      <p:control spid="128003" name="HTMLText1" r:id="rId3" imgW="457200" imgH="228600"/>
      <p:control spid="128004" name="HTMLText2" r:id="rId4" imgW="457200" imgH="228600"/>
      <p:control spid="128005" name="HTMLText3" r:id="rId5" imgW="457200" imgH="228600"/>
      <p:control spid="128006" name="HTMLText4" r:id="rId6" imgW="457200" imgH="228600"/>
      <p:control spid="128007" name="HTMLText5" r:id="rId7" imgW="457200" imgH="228600"/>
      <p:control spid="128008" name="HTMLText6" r:id="rId8" imgW="457200" imgH="228600"/>
      <p:control spid="128009" name="HTMLText7" r:id="rId9" imgW="457200" imgH="228600"/>
      <p:control spid="128010" name="HTMLText8" r:id="rId10" imgW="457200" imgH="228600"/>
      <p:control spid="128011" name="HTMLText9" r:id="rId11" imgW="457200" imgH="228600"/>
    </p:controls>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3984496" cy="758952"/>
          </a:xfrm>
        </p:spPr>
        <p:txBody>
          <a:bodyPr/>
          <a:lstStyle/>
          <a:p>
            <a:r>
              <a:rPr lang="en-US" dirty="0" err="1" smtClean="0"/>
              <a:t>Hausaufgaben</a:t>
            </a:r>
            <a:r>
              <a:rPr lang="en-US" dirty="0" smtClean="0"/>
              <a:t> </a:t>
            </a:r>
            <a:endParaRPr lang="uk-UA" dirty="0"/>
          </a:p>
        </p:txBody>
      </p:sp>
      <p:sp>
        <p:nvSpPr>
          <p:cNvPr id="3" name="Содержимое 2"/>
          <p:cNvSpPr>
            <a:spLocks noGrp="1"/>
          </p:cNvSpPr>
          <p:nvPr>
            <p:ph sz="quarter" idx="1"/>
          </p:nvPr>
        </p:nvSpPr>
        <p:spPr>
          <a:xfrm>
            <a:off x="214282" y="1214422"/>
            <a:ext cx="4055934" cy="4643438"/>
          </a:xfrm>
        </p:spPr>
        <p:txBody>
          <a:bodyPr/>
          <a:lstStyle/>
          <a:p>
            <a:pPr>
              <a:lnSpc>
                <a:spcPct val="150000"/>
              </a:lnSpc>
            </a:pPr>
            <a:r>
              <a:rPr lang="en-US" sz="2800" dirty="0" smtClean="0"/>
              <a:t>1</a:t>
            </a:r>
            <a:r>
              <a:rPr lang="en-US" sz="2400" dirty="0" smtClean="0"/>
              <a:t>. </a:t>
            </a:r>
            <a:r>
              <a:rPr lang="uk-UA" sz="2400" dirty="0" smtClean="0"/>
              <a:t>Вивчіть один із віршів Г.Гейне. Запишіть відео.</a:t>
            </a:r>
          </a:p>
          <a:p>
            <a:pPr>
              <a:lnSpc>
                <a:spcPct val="150000"/>
              </a:lnSpc>
            </a:pPr>
            <a:endParaRPr lang="uk-UA" sz="2400" dirty="0" smtClean="0"/>
          </a:p>
          <a:p>
            <a:pPr>
              <a:lnSpc>
                <a:spcPct val="150000"/>
              </a:lnSpc>
            </a:pPr>
            <a:r>
              <a:rPr lang="uk-UA" sz="2400" dirty="0" smtClean="0"/>
              <a:t>Декламація вірша без додаткових засобів.</a:t>
            </a:r>
          </a:p>
          <a:p>
            <a:endParaRPr lang="uk-UA" sz="2000" dirty="0" smtClean="0"/>
          </a:p>
          <a:p>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1"/>
          </p:nvPr>
        </p:nvSpPr>
        <p:spPr/>
        <p:txBody>
          <a:bodyPr>
            <a:normAutofit fontScale="77500" lnSpcReduction="20000"/>
          </a:bodyPr>
          <a:lstStyle/>
          <a:p>
            <a:r>
              <a:rPr lang="de-DE" b="1" dirty="0" smtClean="0"/>
              <a:t>Ein Romantiker am Bankschalter.</a:t>
            </a:r>
            <a:endParaRPr lang="uk-UA" b="1" dirty="0" smtClean="0"/>
          </a:p>
          <a:p>
            <a:r>
              <a:rPr lang="de-DE" dirty="0" smtClean="0"/>
              <a:t>Heinrich Heine wurde 1797 in Düsseldorf am Rhein geboren. Dort war sein Vater Kaufmann. Heine liebte seine Eltern sehr.</a:t>
            </a:r>
            <a:endParaRPr lang="uk-UA" dirty="0" smtClean="0"/>
          </a:p>
          <a:p>
            <a:r>
              <a:rPr lang="de-DE" dirty="0" smtClean="0"/>
              <a:t>Nach seiner Schulzeit lernte er bei einem reichen Onkel in Hamburg, der eine Bank besaß. Aber der Beruf des Bankkaufmanns gefiel ihm nicht. Viel lieber schrieb er Gedichte.</a:t>
            </a:r>
            <a:endParaRPr lang="uk-UA" dirty="0" smtClean="0"/>
          </a:p>
          <a:p>
            <a:r>
              <a:rPr lang="de-DE" dirty="0" smtClean="0"/>
              <a:t>In Bonn und Göttingen studierte Heine dann Rechtswissenschaft. Er wollte später einmal einen Beruf im Dienst des Staates ausüben. Während des Studiums trat er vom jüdischen zum christlichen Glauben über und ließ sich taufen. Er tat das aber nur, weil er hoffte, als Christ eher eine Anstellung beim Staat zu bekommen, als wenn er Jude wäre.</a:t>
            </a:r>
            <a:endParaRPr lang="uk-UA" dirty="0" smtClean="0"/>
          </a:p>
          <a:p>
            <a:r>
              <a:rPr lang="de-DE" dirty="0" smtClean="0"/>
              <a:t>Jedoch auch als Christ fand Heine in Deutschland beim Staat keine Anstellung. Das lag auch daran, weil er an den staatlichen Verhältnissen in Deutschland Kritik übte.</a:t>
            </a:r>
            <a:endParaRPr lang="uk-UA" dirty="0"/>
          </a:p>
        </p:txBody>
      </p:sp>
      <p:sp>
        <p:nvSpPr>
          <p:cNvPr id="6" name="Прямоугольник 5"/>
          <p:cNvSpPr/>
          <p:nvPr/>
        </p:nvSpPr>
        <p:spPr>
          <a:xfrm>
            <a:off x="785786" y="500042"/>
            <a:ext cx="7383491" cy="507831"/>
          </a:xfrm>
          <a:prstGeom prst="rect">
            <a:avLst/>
          </a:prstGeom>
        </p:spPr>
        <p:txBody>
          <a:bodyPr wrap="square">
            <a:spAutoFit/>
          </a:bodyPr>
          <a:lstStyle/>
          <a:p>
            <a:pPr marL="274320" lvl="0" indent="-274320">
              <a:spcBef>
                <a:spcPct val="20000"/>
              </a:spcBef>
              <a:buClr>
                <a:srgbClr val="D16349"/>
              </a:buClr>
              <a:buSzPct val="85000"/>
              <a:buFont typeface="Wingdings 2"/>
              <a:buChar char=""/>
            </a:pPr>
            <a:r>
              <a:rPr lang="de-DE" sz="2700" b="1" dirty="0" smtClean="0">
                <a:solidFill>
                  <a:prstClr val="black"/>
                </a:solidFill>
              </a:rPr>
              <a:t>Ein Romantiker am Bankschalter.</a:t>
            </a:r>
            <a:endParaRPr lang="uk-UA" sz="2700" b="1" dirty="0" smtClean="0">
              <a:solidFill>
                <a:prstClr val="black"/>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b="1" dirty="0" smtClean="0"/>
              <a:t>Ein großer Dichter</a:t>
            </a:r>
            <a:endParaRPr lang="uk-UA" dirty="0"/>
          </a:p>
        </p:txBody>
      </p:sp>
      <p:sp>
        <p:nvSpPr>
          <p:cNvPr id="5" name="Содержимое 4"/>
          <p:cNvSpPr>
            <a:spLocks noGrp="1"/>
          </p:cNvSpPr>
          <p:nvPr>
            <p:ph sz="quarter" idx="1"/>
          </p:nvPr>
        </p:nvSpPr>
        <p:spPr/>
        <p:txBody>
          <a:bodyPr>
            <a:normAutofit fontScale="70000" lnSpcReduction="20000"/>
          </a:bodyPr>
          <a:lstStyle/>
          <a:p>
            <a:pPr>
              <a:lnSpc>
                <a:spcPct val="170000"/>
              </a:lnSpc>
            </a:pPr>
            <a:r>
              <a:rPr lang="de-DE" dirty="0" smtClean="0"/>
              <a:t>Einerseits war Heine ein Dichter. Er schrieb sehr schöne, schlichte Gedichte. Nicht wenige von ihnen wurden vertont und zu deutschen Volksliedern, z.B. "Ich weiß nicht, was soll es bedeuten…". Damals war die Zeit der Romantik. Man betonte das Gefühl, die Phantasie.</a:t>
            </a:r>
            <a:endParaRPr lang="uk-UA" dirty="0" smtClean="0"/>
          </a:p>
          <a:p>
            <a:r>
              <a:rPr lang="de-DE" b="1" dirty="0" smtClean="0"/>
              <a:t>Vokabeln</a:t>
            </a:r>
            <a:endParaRPr lang="uk-UA" dirty="0" smtClean="0"/>
          </a:p>
          <a:p>
            <a:r>
              <a:rPr lang="de-DE" dirty="0" smtClean="0"/>
              <a:t>einerseits </a:t>
            </a:r>
            <a:r>
              <a:rPr lang="uk-UA" dirty="0" smtClean="0"/>
              <a:t>– з одного боку</a:t>
            </a:r>
          </a:p>
          <a:p>
            <a:r>
              <a:rPr lang="de-DE" dirty="0" smtClean="0"/>
              <a:t>der Dichter</a:t>
            </a:r>
            <a:r>
              <a:rPr lang="uk-UA" dirty="0" smtClean="0"/>
              <a:t> - письменник</a:t>
            </a:r>
          </a:p>
          <a:p>
            <a:r>
              <a:rPr lang="de-DE" dirty="0" smtClean="0"/>
              <a:t>schlicht</a:t>
            </a:r>
            <a:r>
              <a:rPr lang="uk-UA" dirty="0" smtClean="0"/>
              <a:t> – простий, скромний</a:t>
            </a:r>
          </a:p>
          <a:p>
            <a:r>
              <a:rPr lang="de-DE" dirty="0" smtClean="0"/>
              <a:t>vertonen</a:t>
            </a:r>
            <a:r>
              <a:rPr lang="uk-UA" dirty="0" smtClean="0"/>
              <a:t> – покласти на музику</a:t>
            </a:r>
          </a:p>
          <a:p>
            <a:r>
              <a:rPr lang="de-DE" dirty="0" smtClean="0"/>
              <a:t>das Volkslied</a:t>
            </a:r>
            <a:r>
              <a:rPr lang="uk-UA" dirty="0" smtClean="0"/>
              <a:t> – народна пісня</a:t>
            </a:r>
          </a:p>
          <a:p>
            <a:r>
              <a:rPr lang="de-DE" dirty="0" smtClean="0"/>
              <a:t>betonen</a:t>
            </a:r>
            <a:r>
              <a:rPr lang="uk-UA" dirty="0" smtClean="0"/>
              <a:t> - наголошувати</a:t>
            </a:r>
          </a:p>
          <a:p>
            <a:r>
              <a:rPr lang="de-DE" dirty="0" smtClean="0"/>
              <a:t>das Gefühl</a:t>
            </a:r>
            <a:r>
              <a:rPr lang="uk-UA" dirty="0" smtClean="0"/>
              <a:t> - почуття</a:t>
            </a:r>
          </a:p>
          <a:p>
            <a:r>
              <a:rPr lang="de-DE" dirty="0" smtClean="0"/>
              <a:t>die Phantasie</a:t>
            </a:r>
            <a:r>
              <a:rPr lang="uk-UA" dirty="0" smtClean="0"/>
              <a:t> - фантазія</a:t>
            </a:r>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dirty="0" smtClean="0"/>
              <a:t>Vokabeln</a:t>
            </a:r>
            <a:endParaRPr lang="uk-UA" dirty="0"/>
          </a:p>
        </p:txBody>
      </p:sp>
      <p:sp>
        <p:nvSpPr>
          <p:cNvPr id="3" name="Содержимое 2"/>
          <p:cNvSpPr>
            <a:spLocks noGrp="1"/>
          </p:cNvSpPr>
          <p:nvPr>
            <p:ph sz="quarter" idx="1"/>
          </p:nvPr>
        </p:nvSpPr>
        <p:spPr/>
        <p:txBody>
          <a:bodyPr>
            <a:noAutofit/>
          </a:bodyPr>
          <a:lstStyle/>
          <a:p>
            <a:r>
              <a:rPr lang="de-DE" sz="1400" dirty="0" smtClean="0"/>
              <a:t>Andrerseits </a:t>
            </a:r>
            <a:r>
              <a:rPr lang="uk-UA" sz="1400" dirty="0" smtClean="0"/>
              <a:t>– з іншого боку</a:t>
            </a:r>
            <a:r>
              <a:rPr lang="en-US" sz="1400" dirty="0" smtClean="0"/>
              <a:t>                                                                    </a:t>
            </a:r>
            <a:r>
              <a:rPr lang="de-DE" sz="1400" dirty="0" smtClean="0"/>
              <a:t>der Kämpfer für Freiheit</a:t>
            </a:r>
            <a:r>
              <a:rPr lang="uk-UA" sz="1400" dirty="0" smtClean="0"/>
              <a:t> – борець за справедливість</a:t>
            </a:r>
          </a:p>
          <a:p>
            <a:r>
              <a:rPr lang="de-DE" sz="1400" dirty="0" smtClean="0"/>
              <a:t>die Demokratie </a:t>
            </a:r>
            <a:r>
              <a:rPr lang="uk-UA" sz="1400" dirty="0" smtClean="0"/>
              <a:t>– демократія</a:t>
            </a:r>
            <a:r>
              <a:rPr lang="en-US" sz="1400" dirty="0" smtClean="0"/>
              <a:t>                                                              </a:t>
            </a:r>
            <a:r>
              <a:rPr lang="de-DE" sz="1400" dirty="0" smtClean="0"/>
              <a:t>die Gerechtigkeit </a:t>
            </a:r>
            <a:r>
              <a:rPr lang="uk-UA" sz="1400" dirty="0" smtClean="0"/>
              <a:t>- рівноправ’я</a:t>
            </a:r>
          </a:p>
          <a:p>
            <a:r>
              <a:rPr lang="de-DE" sz="1400" dirty="0" smtClean="0"/>
              <a:t>das Brot</a:t>
            </a:r>
            <a:r>
              <a:rPr lang="uk-UA" sz="1400" dirty="0" smtClean="0"/>
              <a:t> – хліб</a:t>
            </a:r>
            <a:r>
              <a:rPr lang="en-US" sz="1400" dirty="0" smtClean="0"/>
              <a:t>                                                                                         </a:t>
            </a:r>
            <a:r>
              <a:rPr lang="de-DE" sz="1400" dirty="0" smtClean="0"/>
              <a:t>die Hungernden</a:t>
            </a:r>
            <a:r>
              <a:rPr lang="uk-UA" sz="1400" dirty="0" smtClean="0"/>
              <a:t> – ті, що голодують</a:t>
            </a:r>
          </a:p>
          <a:p>
            <a:r>
              <a:rPr lang="de-DE" sz="1400" dirty="0" smtClean="0"/>
              <a:t>damals </a:t>
            </a:r>
            <a:r>
              <a:rPr lang="uk-UA" sz="1400" dirty="0" smtClean="0"/>
              <a:t>– тоді, у той час</a:t>
            </a:r>
            <a:r>
              <a:rPr lang="en-US" sz="1400" dirty="0" smtClean="0"/>
              <a:t>                                                                         </a:t>
            </a:r>
            <a:r>
              <a:rPr lang="de-DE" sz="1400" dirty="0" smtClean="0"/>
              <a:t>der F</a:t>
            </a:r>
            <a:r>
              <a:rPr lang="ru-RU" sz="1400" dirty="0" err="1" smtClean="0"/>
              <a:t>ü</a:t>
            </a:r>
            <a:r>
              <a:rPr lang="de-DE" sz="1400" dirty="0" err="1" smtClean="0"/>
              <a:t>rst</a:t>
            </a:r>
            <a:r>
              <a:rPr lang="uk-UA" sz="1400" dirty="0" smtClean="0"/>
              <a:t> - князь</a:t>
            </a:r>
          </a:p>
          <a:p>
            <a:r>
              <a:rPr lang="de-DE" sz="1400" dirty="0" smtClean="0"/>
              <a:t>der Adel</a:t>
            </a:r>
            <a:r>
              <a:rPr lang="uk-UA" sz="1400" dirty="0" smtClean="0"/>
              <a:t> – знать, дворянство</a:t>
            </a:r>
            <a:r>
              <a:rPr lang="en-US" sz="1400" dirty="0" smtClean="0"/>
              <a:t>                                                               </a:t>
            </a:r>
            <a:r>
              <a:rPr lang="de-DE" sz="1400" dirty="0" smtClean="0"/>
              <a:t>der Besitz</a:t>
            </a:r>
            <a:r>
              <a:rPr lang="uk-UA" sz="1400" dirty="0" smtClean="0"/>
              <a:t> - посада</a:t>
            </a:r>
          </a:p>
          <a:p>
            <a:r>
              <a:rPr lang="de-DE" sz="1400" dirty="0" smtClean="0"/>
              <a:t>das Recht</a:t>
            </a:r>
            <a:r>
              <a:rPr lang="uk-UA" sz="1400" dirty="0" smtClean="0"/>
              <a:t> – право</a:t>
            </a:r>
            <a:r>
              <a:rPr lang="en-US" sz="1400" dirty="0" smtClean="0"/>
              <a:t>                                                                                    </a:t>
            </a:r>
            <a:r>
              <a:rPr lang="de-DE" sz="1400" dirty="0" smtClean="0"/>
              <a:t>gewöhnlich</a:t>
            </a:r>
            <a:r>
              <a:rPr lang="uk-UA" sz="1400" dirty="0" smtClean="0"/>
              <a:t> - зазвичай</a:t>
            </a:r>
          </a:p>
          <a:p>
            <a:r>
              <a:rPr lang="de-DE" sz="1400" dirty="0" smtClean="0"/>
              <a:t>das Volk</a:t>
            </a:r>
            <a:r>
              <a:rPr lang="uk-UA" sz="1400" dirty="0" smtClean="0"/>
              <a:t> – народ</a:t>
            </a:r>
            <a:r>
              <a:rPr lang="en-US" sz="1400" dirty="0" smtClean="0"/>
              <a:t>                                                                                      </a:t>
            </a:r>
            <a:r>
              <a:rPr lang="de-DE" sz="1400" dirty="0" smtClean="0"/>
              <a:t>die Schriften </a:t>
            </a:r>
            <a:r>
              <a:rPr lang="uk-UA" sz="1400" dirty="0" smtClean="0"/>
              <a:t>- твори</a:t>
            </a:r>
          </a:p>
          <a:p>
            <a:r>
              <a:rPr lang="de-DE" sz="1400" dirty="0" smtClean="0"/>
              <a:t>zensieren</a:t>
            </a:r>
            <a:r>
              <a:rPr lang="uk-UA" sz="1400" dirty="0" smtClean="0"/>
              <a:t> – піддавати цензурі</a:t>
            </a:r>
            <a:r>
              <a:rPr lang="en-US" sz="1400" dirty="0" smtClean="0"/>
              <a:t>                                                             </a:t>
            </a:r>
            <a:r>
              <a:rPr lang="de-DE" sz="1400" dirty="0" smtClean="0"/>
              <a:t>verbieten (verbot, verboten)</a:t>
            </a:r>
            <a:r>
              <a:rPr lang="uk-UA" sz="1400" dirty="0" smtClean="0"/>
              <a:t> - забороняти</a:t>
            </a:r>
          </a:p>
          <a:p>
            <a:r>
              <a:rPr lang="de-DE" sz="1400" dirty="0" smtClean="0"/>
              <a:t>drohen</a:t>
            </a:r>
            <a:r>
              <a:rPr lang="uk-UA" sz="1400" dirty="0" smtClean="0"/>
              <a:t> – загрожувати </a:t>
            </a:r>
            <a:r>
              <a:rPr lang="en-US" sz="1400" dirty="0" smtClean="0"/>
              <a:t>                                                                          </a:t>
            </a:r>
            <a:r>
              <a:rPr lang="de-DE" sz="1400" dirty="0" smtClean="0"/>
              <a:t>die Verhaftung</a:t>
            </a:r>
            <a:r>
              <a:rPr lang="uk-UA" sz="1400" dirty="0" smtClean="0"/>
              <a:t> – арешт, затримання</a:t>
            </a:r>
          </a:p>
          <a:p>
            <a:r>
              <a:rPr lang="uk-UA" sz="1400" dirty="0" smtClean="0"/>
              <a:t>ü</a:t>
            </a:r>
            <a:r>
              <a:rPr lang="de-DE" sz="1400" dirty="0" err="1" smtClean="0"/>
              <a:t>bersiedeln</a:t>
            </a:r>
            <a:r>
              <a:rPr lang="uk-UA" sz="1400" dirty="0" smtClean="0"/>
              <a:t> – переїжджати </a:t>
            </a:r>
            <a:r>
              <a:rPr lang="en-US" sz="1400" dirty="0" smtClean="0"/>
              <a:t>                                                                 </a:t>
            </a:r>
            <a:r>
              <a:rPr lang="de-DE" sz="1400" dirty="0" smtClean="0"/>
              <a:t>herrschen</a:t>
            </a:r>
            <a:r>
              <a:rPr lang="uk-UA" sz="1400" dirty="0" smtClean="0"/>
              <a:t> – панувати </a:t>
            </a:r>
          </a:p>
          <a:p>
            <a:r>
              <a:rPr lang="de-DE" sz="1400" dirty="0" smtClean="0"/>
              <a:t>einfach</a:t>
            </a:r>
            <a:r>
              <a:rPr lang="uk-UA" sz="1400" dirty="0" smtClean="0"/>
              <a:t> – просто</a:t>
            </a:r>
            <a:r>
              <a:rPr lang="en-US" sz="1400" dirty="0" smtClean="0"/>
              <a:t>   </a:t>
            </a:r>
            <a:endParaRPr lang="uk-UA" sz="1400" dirty="0" smtClean="0"/>
          </a:p>
          <a:p>
            <a:r>
              <a:rPr lang="de-DE" sz="1400" dirty="0" smtClean="0"/>
              <a:t>die Liebschaften</a:t>
            </a:r>
            <a:r>
              <a:rPr lang="uk-UA" sz="1400" dirty="0" smtClean="0"/>
              <a:t> – любовні захоплення</a:t>
            </a:r>
            <a:r>
              <a:rPr lang="en-US" sz="1400" dirty="0" smtClean="0"/>
              <a:t>                                           </a:t>
            </a:r>
            <a:r>
              <a:rPr lang="de-DE" sz="1400" dirty="0" smtClean="0"/>
              <a:t>treu</a:t>
            </a:r>
            <a:r>
              <a:rPr lang="uk-UA" sz="1400" dirty="0" smtClean="0"/>
              <a:t> - вірний</a:t>
            </a:r>
          </a:p>
          <a:p>
            <a:r>
              <a:rPr lang="de-DE" sz="1400" dirty="0" err="1" smtClean="0"/>
              <a:t>sch</a:t>
            </a:r>
            <a:r>
              <a:rPr lang="uk-UA" sz="1400" dirty="0" smtClean="0"/>
              <a:t>ä</a:t>
            </a:r>
            <a:r>
              <a:rPr lang="de-DE" sz="1400" dirty="0" err="1" smtClean="0"/>
              <a:t>tzen</a:t>
            </a:r>
            <a:r>
              <a:rPr lang="uk-UA" sz="1400" dirty="0" smtClean="0"/>
              <a:t> – цінувати</a:t>
            </a:r>
            <a:r>
              <a:rPr lang="en-US" sz="1400" dirty="0" smtClean="0"/>
              <a:t>                                                                               </a:t>
            </a:r>
            <a:r>
              <a:rPr lang="de-DE" sz="1400" dirty="0" err="1" smtClean="0"/>
              <a:t>genie</a:t>
            </a:r>
            <a:r>
              <a:rPr lang="uk-UA" sz="1400" dirty="0" smtClean="0"/>
              <a:t>ß</a:t>
            </a:r>
            <a:r>
              <a:rPr lang="de-DE" sz="1400" dirty="0" smtClean="0"/>
              <a:t>en</a:t>
            </a:r>
            <a:r>
              <a:rPr lang="uk-UA" sz="1400" dirty="0" smtClean="0"/>
              <a:t> - насолоджуватись</a:t>
            </a:r>
          </a:p>
          <a:p>
            <a:r>
              <a:rPr lang="de-DE" sz="1400" dirty="0" err="1" smtClean="0"/>
              <a:t>selbstbewu</a:t>
            </a:r>
            <a:r>
              <a:rPr lang="uk-UA" sz="1400" dirty="0" smtClean="0"/>
              <a:t>ß</a:t>
            </a:r>
            <a:r>
              <a:rPr lang="de-DE" sz="1400" dirty="0" smtClean="0"/>
              <a:t>t</a:t>
            </a:r>
            <a:r>
              <a:rPr lang="uk-UA" sz="1400" dirty="0" smtClean="0"/>
              <a:t> - самовпевнений</a:t>
            </a:r>
          </a:p>
          <a:p>
            <a:r>
              <a:rPr lang="de-DE" sz="1400" dirty="0" smtClean="0"/>
              <a:t>eitel</a:t>
            </a:r>
            <a:r>
              <a:rPr lang="uk-UA" sz="1400" dirty="0" smtClean="0"/>
              <a:t> - пихатий</a:t>
            </a:r>
          </a:p>
          <a:p>
            <a:endParaRPr lang="uk-U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dirty="0"/>
          </a:p>
        </p:txBody>
      </p:sp>
      <p:sp>
        <p:nvSpPr>
          <p:cNvPr id="3" name="Содержимое 2"/>
          <p:cNvSpPr>
            <a:spLocks noGrp="1"/>
          </p:cNvSpPr>
          <p:nvPr>
            <p:ph sz="quarter" idx="1"/>
          </p:nvPr>
        </p:nvSpPr>
        <p:spPr>
          <a:xfrm>
            <a:off x="301752" y="428604"/>
            <a:ext cx="8503920" cy="6143668"/>
          </a:xfrm>
        </p:spPr>
        <p:txBody>
          <a:bodyPr>
            <a:normAutofit fontScale="92500" lnSpcReduction="20000"/>
          </a:bodyPr>
          <a:lstStyle/>
          <a:p>
            <a:r>
              <a:rPr lang="de-DE" sz="2400" b="1" dirty="0" smtClean="0"/>
              <a:t>Ein Kämpfer für Freiheit und Gerechtigkeit</a:t>
            </a:r>
          </a:p>
          <a:p>
            <a:endParaRPr lang="de-DE" sz="2400" b="1" dirty="0" smtClean="0"/>
          </a:p>
          <a:p>
            <a:endParaRPr lang="uk-UA" sz="2400" b="1" dirty="0" smtClean="0"/>
          </a:p>
          <a:p>
            <a:r>
              <a:rPr lang="de-DE" sz="2400" dirty="0" smtClean="0"/>
              <a:t>Andrerseits war Heine jedoch auch ein Kämpfer für Freiheit, Demokratie und Gerechtigkeit und für Brot für alle Hungernden. Damals hatten die Fürsten, der Adel und die reichen Fabrikanten viel mehr Besitz und sehr viel mehr politische Rechte als das gewöhnliche Volk.</a:t>
            </a:r>
            <a:endParaRPr lang="uk-UA" sz="2400" dirty="0" smtClean="0"/>
          </a:p>
          <a:p>
            <a:r>
              <a:rPr lang="de-DE" sz="2400" dirty="0" smtClean="0"/>
              <a:t>Die Schriften von Heine wurden zensiert oder verboten; ihm selbst drohte Verhaftung. Deshalb übersiedelte er 1831 nach Paris. In Frankreich herrschte damals mehr Freiheit als in Deutschland.</a:t>
            </a:r>
            <a:endParaRPr lang="uk-UA" sz="2400" dirty="0" smtClean="0"/>
          </a:p>
          <a:p>
            <a:r>
              <a:rPr lang="de-DE" sz="2400" dirty="0" smtClean="0"/>
              <a:t>In Paris heiratete der Dichter Mathilde, eine junge Französin. Sie war ein einfaches Mädchen ohne besondere Bildung. So viele Liebschaften Heine vorher auch gehabt hatte - von jetzt an hing er treu und mit großer Liebe an seiner Frau. Heine lernte in Paris auch Karl Marx kennen und schätzen.</a:t>
            </a:r>
            <a:endParaRPr lang="uk-UA" sz="2400" dirty="0" smtClean="0"/>
          </a:p>
          <a:p>
            <a:r>
              <a:rPr lang="de-DE" sz="2400" dirty="0" smtClean="0"/>
              <a:t>Heinrich Heine liebte und </a:t>
            </a:r>
            <a:r>
              <a:rPr lang="de-DE" sz="2400" dirty="0" err="1" smtClean="0"/>
              <a:t>genoß</a:t>
            </a:r>
            <a:r>
              <a:rPr lang="de-DE" sz="2400" dirty="0" smtClean="0"/>
              <a:t> das Leben. Er war </a:t>
            </a:r>
            <a:r>
              <a:rPr lang="de-DE" sz="2400" dirty="0" err="1" smtClean="0"/>
              <a:t>selbstbewußt</a:t>
            </a:r>
            <a:r>
              <a:rPr lang="de-DE" sz="2400" dirty="0" smtClean="0"/>
              <a:t> und auch etwas eitel. Er war nie sehr reich. Er hatte aber durch seine Bücher und seinen Onkel in Hamburg immer genug Geld zum Leben.</a:t>
            </a:r>
            <a:endParaRPr lang="uk-UA"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dirty="0" smtClean="0"/>
              <a:t>Vokabeln</a:t>
            </a:r>
            <a:endParaRPr lang="uk-UA" dirty="0"/>
          </a:p>
        </p:txBody>
      </p:sp>
      <p:sp>
        <p:nvSpPr>
          <p:cNvPr id="3" name="Содержимое 2"/>
          <p:cNvSpPr>
            <a:spLocks noGrp="1"/>
          </p:cNvSpPr>
          <p:nvPr>
            <p:ph sz="quarter" idx="1"/>
          </p:nvPr>
        </p:nvSpPr>
        <p:spPr/>
        <p:txBody>
          <a:bodyPr>
            <a:normAutofit fontScale="77500" lnSpcReduction="20000"/>
          </a:bodyPr>
          <a:lstStyle/>
          <a:p>
            <a:r>
              <a:rPr lang="de-DE" dirty="0" smtClean="0"/>
              <a:t>zeigen</a:t>
            </a:r>
            <a:r>
              <a:rPr lang="uk-UA" dirty="0" smtClean="0"/>
              <a:t> - показувати</a:t>
            </a:r>
          </a:p>
          <a:p>
            <a:r>
              <a:rPr lang="de-DE" dirty="0" smtClean="0"/>
              <a:t>die Krankheit</a:t>
            </a:r>
            <a:r>
              <a:rPr lang="uk-UA" dirty="0" smtClean="0"/>
              <a:t> – захворювання, болячка</a:t>
            </a:r>
          </a:p>
          <a:p>
            <a:r>
              <a:rPr lang="de-DE" b="1" i="1" dirty="0" smtClean="0"/>
              <a:t>die Rückenmarktuberkulose</a:t>
            </a:r>
            <a:r>
              <a:rPr lang="uk-UA" b="1" i="1" dirty="0" smtClean="0"/>
              <a:t> - </a:t>
            </a:r>
            <a:endParaRPr lang="uk-UA" dirty="0" smtClean="0"/>
          </a:p>
          <a:p>
            <a:r>
              <a:rPr lang="de-DE" dirty="0" smtClean="0"/>
              <a:t>bewegungsunfähig </a:t>
            </a:r>
            <a:r>
              <a:rPr lang="uk-UA" dirty="0" smtClean="0"/>
              <a:t>– не здатний до пересування</a:t>
            </a:r>
          </a:p>
          <a:p>
            <a:r>
              <a:rPr lang="de-DE" dirty="0" smtClean="0"/>
              <a:t>die Matratzengruft</a:t>
            </a:r>
            <a:r>
              <a:rPr lang="uk-UA" dirty="0" smtClean="0"/>
              <a:t> – могила на матраці</a:t>
            </a:r>
          </a:p>
          <a:p>
            <a:r>
              <a:rPr lang="de-DE" dirty="0" smtClean="0"/>
              <a:t>fast</a:t>
            </a:r>
            <a:r>
              <a:rPr lang="uk-UA" dirty="0" smtClean="0"/>
              <a:t> - майже</a:t>
            </a:r>
          </a:p>
          <a:p>
            <a:r>
              <a:rPr lang="de-DE" dirty="0" smtClean="0"/>
              <a:t>blind</a:t>
            </a:r>
            <a:r>
              <a:rPr lang="uk-UA" dirty="0" smtClean="0"/>
              <a:t> - сліпий</a:t>
            </a:r>
          </a:p>
          <a:p>
            <a:r>
              <a:rPr lang="de-DE" dirty="0" smtClean="0"/>
              <a:t>leiden</a:t>
            </a:r>
            <a:r>
              <a:rPr lang="uk-UA" dirty="0" smtClean="0"/>
              <a:t> - страждати</a:t>
            </a:r>
          </a:p>
          <a:p>
            <a:r>
              <a:rPr lang="de-DE" dirty="0" smtClean="0"/>
              <a:t>der Schmerz</a:t>
            </a:r>
            <a:r>
              <a:rPr lang="uk-UA" dirty="0" smtClean="0"/>
              <a:t> - біль</a:t>
            </a:r>
          </a:p>
          <a:p>
            <a:r>
              <a:rPr lang="de-DE" dirty="0" smtClean="0"/>
              <a:t>der Geist </a:t>
            </a:r>
            <a:r>
              <a:rPr lang="uk-UA" dirty="0" smtClean="0"/>
              <a:t> - дух</a:t>
            </a:r>
          </a:p>
          <a:p>
            <a:r>
              <a:rPr lang="de-DE" dirty="0" smtClean="0"/>
              <a:t>wach und lebendig</a:t>
            </a:r>
            <a:r>
              <a:rPr lang="uk-UA" dirty="0" smtClean="0"/>
              <a:t> – бадьорий і живий</a:t>
            </a:r>
          </a:p>
          <a:p>
            <a:r>
              <a:rPr lang="de-DE" dirty="0" smtClean="0"/>
              <a:t>sterben</a:t>
            </a:r>
            <a:r>
              <a:rPr lang="uk-UA" dirty="0" smtClean="0"/>
              <a:t> - помирати</a:t>
            </a:r>
          </a:p>
          <a:p>
            <a:r>
              <a:rPr lang="de-DE" dirty="0" smtClean="0"/>
              <a:t>begraben liegen</a:t>
            </a:r>
            <a:r>
              <a:rPr lang="uk-UA" dirty="0" smtClean="0"/>
              <a:t> – бути похованим</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b="1" dirty="0" smtClean="0"/>
              <a:t>Von schwerer Krankheit gezeichnet</a:t>
            </a:r>
            <a:endParaRPr lang="uk-UA" dirty="0"/>
          </a:p>
        </p:txBody>
      </p:sp>
      <p:sp>
        <p:nvSpPr>
          <p:cNvPr id="3" name="Содержимое 2"/>
          <p:cNvSpPr>
            <a:spLocks noGrp="1"/>
          </p:cNvSpPr>
          <p:nvPr>
            <p:ph sz="quarter" idx="1"/>
          </p:nvPr>
        </p:nvSpPr>
        <p:spPr/>
        <p:txBody>
          <a:bodyPr>
            <a:normAutofit fontScale="92500"/>
          </a:bodyPr>
          <a:lstStyle/>
          <a:p>
            <a:r>
              <a:rPr lang="de-DE" dirty="0" smtClean="0"/>
              <a:t>Doch etwa von Heines 35. Lebensjahr an zeigte sich bei ihm eine schwere Krankheit, eine Rückenmarktuberkulose. Seine letzten Lebensjahre </a:t>
            </a:r>
            <a:r>
              <a:rPr lang="de-DE" dirty="0" err="1" smtClean="0"/>
              <a:t>mußte</a:t>
            </a:r>
            <a:r>
              <a:rPr lang="de-DE" dirty="0" smtClean="0"/>
              <a:t> er völlig bewegungsunfähig im Bett liegen, in seiner "Matratzengruft". Er war fast blind und litt oft große Schmerzen. Aber sein Geist war bis zu seinem Tod wach und lebendig.</a:t>
            </a:r>
            <a:endParaRPr lang="uk-UA" dirty="0" smtClean="0"/>
          </a:p>
          <a:p>
            <a:r>
              <a:rPr lang="de-DE" dirty="0" smtClean="0"/>
              <a:t>Am Ende seines Lebens ließ Heine sich viel aus der Bibel vorlesen und aus den Büchern eines frommen deutschen Theologen. Von Zeitungen wollte er nichts mehr wissen. Er starb im Frieden mit Gott. In Paris liegt er begraben.</a:t>
            </a:r>
            <a:endParaRPr lang="uk-UA" dirty="0" smtClean="0"/>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de-DE" b="1" dirty="0" smtClean="0"/>
              <a:t>Du hast Diamanten und Perlen</a:t>
            </a:r>
            <a:endParaRPr lang="uk-UA" dirty="0"/>
          </a:p>
        </p:txBody>
      </p:sp>
      <p:sp>
        <p:nvSpPr>
          <p:cNvPr id="3" name="Содержимое 2"/>
          <p:cNvSpPr>
            <a:spLocks noGrp="1"/>
          </p:cNvSpPr>
          <p:nvPr>
            <p:ph sz="quarter" idx="1"/>
          </p:nvPr>
        </p:nvSpPr>
        <p:spPr/>
        <p:txBody>
          <a:bodyPr>
            <a:normAutofit fontScale="77500" lnSpcReduction="20000"/>
          </a:bodyPr>
          <a:lstStyle/>
          <a:p>
            <a:r>
              <a:rPr lang="de-DE" dirty="0" smtClean="0"/>
              <a:t>Du hast Diamanten und Perlen, </a:t>
            </a:r>
            <a:endParaRPr lang="uk-UA" dirty="0" smtClean="0"/>
          </a:p>
          <a:p>
            <a:r>
              <a:rPr lang="de-DE" dirty="0" smtClean="0"/>
              <a:t>Hast alles, was Menschenbegehr, </a:t>
            </a:r>
            <a:endParaRPr lang="uk-UA" dirty="0" smtClean="0"/>
          </a:p>
          <a:p>
            <a:r>
              <a:rPr lang="de-DE" dirty="0" smtClean="0"/>
              <a:t>Und hast die schönsten Augen - </a:t>
            </a:r>
            <a:endParaRPr lang="uk-UA" dirty="0" smtClean="0"/>
          </a:p>
          <a:p>
            <a:r>
              <a:rPr lang="de-DE" dirty="0" smtClean="0"/>
              <a:t>Mein Liebchen, was willst du mehr?</a:t>
            </a:r>
            <a:endParaRPr lang="uk-UA" dirty="0" smtClean="0"/>
          </a:p>
          <a:p>
            <a:r>
              <a:rPr lang="de-DE" dirty="0" smtClean="0"/>
              <a:t> </a:t>
            </a:r>
            <a:endParaRPr lang="uk-UA" dirty="0" smtClean="0"/>
          </a:p>
          <a:p>
            <a:r>
              <a:rPr lang="de-DE" dirty="0" smtClean="0"/>
              <a:t>Auf deine schönen Augen </a:t>
            </a:r>
            <a:endParaRPr lang="uk-UA" dirty="0" smtClean="0"/>
          </a:p>
          <a:p>
            <a:r>
              <a:rPr lang="de-DE" dirty="0" smtClean="0"/>
              <a:t>Hab ich ein ganzes Heer </a:t>
            </a:r>
            <a:endParaRPr lang="uk-UA" dirty="0" smtClean="0"/>
          </a:p>
          <a:p>
            <a:r>
              <a:rPr lang="de-DE" dirty="0" smtClean="0"/>
              <a:t>Von ewigen Liedern gedichtet - </a:t>
            </a:r>
            <a:endParaRPr lang="uk-UA" dirty="0" smtClean="0"/>
          </a:p>
          <a:p>
            <a:r>
              <a:rPr lang="de-DE" dirty="0" smtClean="0"/>
              <a:t>Mein Liebchen, was willst du mehr? </a:t>
            </a:r>
            <a:endParaRPr lang="uk-UA" dirty="0" smtClean="0"/>
          </a:p>
          <a:p>
            <a:r>
              <a:rPr lang="de-DE" dirty="0" smtClean="0"/>
              <a:t> </a:t>
            </a:r>
            <a:endParaRPr lang="uk-UA" dirty="0" smtClean="0"/>
          </a:p>
          <a:p>
            <a:r>
              <a:rPr lang="de-DE" dirty="0" smtClean="0"/>
              <a:t>Mit deinen schönen Augen </a:t>
            </a:r>
            <a:endParaRPr lang="uk-UA" dirty="0" smtClean="0"/>
          </a:p>
          <a:p>
            <a:r>
              <a:rPr lang="de-DE" dirty="0" smtClean="0"/>
              <a:t>Hast du mich gequält so sehr, </a:t>
            </a:r>
            <a:endParaRPr lang="uk-UA" dirty="0" smtClean="0"/>
          </a:p>
          <a:p>
            <a:r>
              <a:rPr lang="de-DE" dirty="0" smtClean="0"/>
              <a:t>Und hast mich zugrunde gerichtet - </a:t>
            </a:r>
            <a:endParaRPr lang="uk-UA" dirty="0" smtClean="0"/>
          </a:p>
          <a:p>
            <a:r>
              <a:rPr lang="de-DE" dirty="0" smtClean="0"/>
              <a:t>Mein Liebchen, was willst du mehr? </a:t>
            </a:r>
            <a:endParaRPr lang="uk-UA" dirty="0" smtClean="0"/>
          </a:p>
          <a:p>
            <a:endParaRPr lang="uk-U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258</TotalTime>
  <Words>1882</Words>
  <Application>Microsoft Office PowerPoint</Application>
  <PresentationFormat>Экран (4:3)</PresentationFormat>
  <Paragraphs>357</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Официальная</vt:lpstr>
      <vt:lpstr>Heinrich Heine - Dichter und Kämpfer</vt:lpstr>
      <vt:lpstr>Vokabeln</vt:lpstr>
      <vt:lpstr>Слайд 3</vt:lpstr>
      <vt:lpstr>Ein großer Dichter</vt:lpstr>
      <vt:lpstr>Vokabeln</vt:lpstr>
      <vt:lpstr>Слайд 6</vt:lpstr>
      <vt:lpstr>Vokabeln</vt:lpstr>
      <vt:lpstr>Von schwerer Krankheit gezeichnet</vt:lpstr>
      <vt:lpstr>Du hast Diamanten und Perlen</vt:lpstr>
      <vt:lpstr>Ein Jüngling liebt ein Mädchen</vt:lpstr>
      <vt:lpstr>PRÄPOSITIONEN MIT AKKUSATIV UND DATIV</vt:lpstr>
      <vt:lpstr>PRÄPOSITIONEN MIT AKKUSATIV</vt:lpstr>
      <vt:lpstr>Слайд 13</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     Setzen Sie die fehlenden Präpositionen ein.      </vt:lpstr>
      <vt:lpstr>Hausaufgaben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BRD und ihre Sehenswürdigkeiten</dc:title>
  <dc:creator>User</dc:creator>
  <cp:lastModifiedBy>User</cp:lastModifiedBy>
  <cp:revision>14</cp:revision>
  <dcterms:created xsi:type="dcterms:W3CDTF">2020-03-26T08:47:34Z</dcterms:created>
  <dcterms:modified xsi:type="dcterms:W3CDTF">2020-04-05T09:23:28Z</dcterms:modified>
</cp:coreProperties>
</file>