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91" r:id="rId4"/>
    <p:sldId id="268" r:id="rId5"/>
    <p:sldId id="271" r:id="rId6"/>
    <p:sldId id="273" r:id="rId7"/>
    <p:sldId id="274" r:id="rId8"/>
    <p:sldId id="292" r:id="rId9"/>
    <p:sldId id="276" r:id="rId10"/>
    <p:sldId id="277" r:id="rId11"/>
    <p:sldId id="293" r:id="rId12"/>
    <p:sldId id="278" r:id="rId13"/>
    <p:sldId id="294" r:id="rId14"/>
    <p:sldId id="264" r:id="rId15"/>
    <p:sldId id="261" r:id="rId16"/>
    <p:sldId id="295"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70" autoAdjust="0"/>
    <p:restoredTop sz="94660"/>
  </p:normalViewPr>
  <p:slideViewPr>
    <p:cSldViewPr snapToGrid="0">
      <p:cViewPr>
        <p:scale>
          <a:sx n="70" d="100"/>
          <a:sy n="70" d="100"/>
        </p:scale>
        <p:origin x="-738"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4" name="Дата 3">
            <a:extLst>
              <a:ext uri="{FF2B5EF4-FFF2-40B4-BE49-F238E27FC236}">
                <a16:creationId xmlns="" xmlns:a16="http://schemas.microsoft.com/office/drawing/2014/main" id="{2DE15A83-4818-4A47-A348-F4A9AFA9BB8A}"/>
              </a:ext>
            </a:extLst>
          </p:cNvPr>
          <p:cNvSpPr>
            <a:spLocks noGrp="1"/>
          </p:cNvSpPr>
          <p:nvPr>
            <p:ph type="dt" sz="half" idx="10"/>
          </p:nvPr>
        </p:nvSpPr>
        <p:spPr/>
        <p:txBody>
          <a:bodyPr/>
          <a:lstStyle/>
          <a:p>
            <a:fld id="{69EBD04A-233C-4E8F-A10D-8C0D98297D7F}" type="datetimeFigureOut">
              <a:rPr lang="ru-RU" smtClean="0"/>
              <a:pPr/>
              <a:t>09.02.2022</a:t>
            </a:fld>
            <a:endParaRPr lang="ru-RU"/>
          </a:p>
        </p:txBody>
      </p:sp>
      <p:sp>
        <p:nvSpPr>
          <p:cNvPr id="5" name="Нижний колонтитул 4">
            <a:extLst>
              <a:ext uri="{FF2B5EF4-FFF2-40B4-BE49-F238E27FC236}">
                <a16:creationId xmlns="" xmlns:a16="http://schemas.microsoft.com/office/drawing/2014/main" id="{8CBBB980-E8FC-4067-86A7-1D4907ECFF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7D01FB7-F1A8-433A-BC55-59C7C4008C10}"/>
              </a:ext>
            </a:extLst>
          </p:cNvPr>
          <p:cNvSpPr>
            <a:spLocks noGrp="1"/>
          </p:cNvSpPr>
          <p:nvPr>
            <p:ph type="sldNum" sz="quarter" idx="12"/>
          </p:nvPr>
        </p:nvSpPr>
        <p:spPr/>
        <p:txBody>
          <a:bodyPr/>
          <a:lstStyle/>
          <a:p>
            <a:fld id="{2867FFB2-FA83-4A05-BBB4-8E512F127361}" type="slidenum">
              <a:rPr lang="ru-RU" smtClean="0"/>
              <a:pPr/>
              <a:t>‹#›</a:t>
            </a:fld>
            <a:endParaRPr lang="ru-RU"/>
          </a:p>
        </p:txBody>
      </p:sp>
      <p:sp>
        <p:nvSpPr>
          <p:cNvPr id="7" name="Прямоугольник 6">
            <a:extLst>
              <a:ext uri="{FF2B5EF4-FFF2-40B4-BE49-F238E27FC236}">
                <a16:creationId xmlns="" xmlns:a16="http://schemas.microsoft.com/office/drawing/2014/main" id="{08FB03DB-2728-4350-BACD-52B9237E3137}"/>
              </a:ext>
            </a:extLst>
          </p:cNvPr>
          <p:cNvSpPr/>
          <p:nvPr userDrawn="1"/>
        </p:nvSpPr>
        <p:spPr>
          <a:xfrm>
            <a:off x="5891514" y="0"/>
            <a:ext cx="630048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60000"/>
                  <a:lumOff val="40000"/>
                </a:schemeClr>
              </a:solidFill>
            </a:endParaRPr>
          </a:p>
        </p:txBody>
      </p:sp>
      <p:sp>
        <p:nvSpPr>
          <p:cNvPr id="9" name="Рисунок 8">
            <a:extLst>
              <a:ext uri="{FF2B5EF4-FFF2-40B4-BE49-F238E27FC236}">
                <a16:creationId xmlns="" xmlns:a16="http://schemas.microsoft.com/office/drawing/2014/main" id="{FFA21717-33CB-400E-99B3-8F2D814A7468}"/>
              </a:ext>
            </a:extLst>
          </p:cNvPr>
          <p:cNvSpPr>
            <a:spLocks noGrp="1"/>
          </p:cNvSpPr>
          <p:nvPr>
            <p:ph type="pic" sz="quarter" idx="13"/>
          </p:nvPr>
        </p:nvSpPr>
        <p:spPr>
          <a:xfrm>
            <a:off x="0" y="0"/>
            <a:ext cx="5891213" cy="6858000"/>
          </a:xfrm>
        </p:spPr>
        <p:txBody>
          <a:bodyPr/>
          <a:lstStyle/>
          <a:p>
            <a:endParaRPr lang="ru-RU"/>
          </a:p>
        </p:txBody>
      </p:sp>
      <p:sp>
        <p:nvSpPr>
          <p:cNvPr id="2" name="Заголовок 1">
            <a:extLst>
              <a:ext uri="{FF2B5EF4-FFF2-40B4-BE49-F238E27FC236}">
                <a16:creationId xmlns="" xmlns:a16="http://schemas.microsoft.com/office/drawing/2014/main" id="{995F9860-E7AA-4B15-9EB5-DAA9259212DB}"/>
              </a:ext>
            </a:extLst>
          </p:cNvPr>
          <p:cNvSpPr>
            <a:spLocks noGrp="1"/>
          </p:cNvSpPr>
          <p:nvPr>
            <p:ph type="ctrTitle"/>
          </p:nvPr>
        </p:nvSpPr>
        <p:spPr>
          <a:xfrm>
            <a:off x="6065134" y="136525"/>
            <a:ext cx="5953246" cy="2387600"/>
          </a:xfrm>
        </p:spPr>
        <p:txBody>
          <a:bodyPr anchor="b"/>
          <a:lstStyle>
            <a:lvl1pPr algn="ctr">
              <a:defRPr sz="6000" b="1">
                <a:solidFill>
                  <a:schemeClr val="accent6">
                    <a:lumMod val="75000"/>
                  </a:schemeClr>
                </a:solidFill>
                <a:effectLst>
                  <a:outerShdw blurRad="38100" dist="38100" dir="2700000" algn="tl">
                    <a:srgbClr val="000000">
                      <a:alpha val="43137"/>
                    </a:srgbClr>
                  </a:outerShdw>
                </a:effectLst>
              </a:defRPr>
            </a:lvl1pPr>
          </a:lstStyle>
          <a:p>
            <a:r>
              <a:rPr lang="ru-RU" dirty="0"/>
              <a:t>Образец заголовка</a:t>
            </a:r>
          </a:p>
        </p:txBody>
      </p:sp>
      <p:sp>
        <p:nvSpPr>
          <p:cNvPr id="3" name="Подзаголовок 2">
            <a:extLst>
              <a:ext uri="{FF2B5EF4-FFF2-40B4-BE49-F238E27FC236}">
                <a16:creationId xmlns="" xmlns:a16="http://schemas.microsoft.com/office/drawing/2014/main" id="{370C7889-FEAE-4D81-9328-48F835D920BC}"/>
              </a:ext>
            </a:extLst>
          </p:cNvPr>
          <p:cNvSpPr>
            <a:spLocks noGrp="1"/>
          </p:cNvSpPr>
          <p:nvPr>
            <p:ph type="subTitle" idx="1"/>
          </p:nvPr>
        </p:nvSpPr>
        <p:spPr>
          <a:xfrm>
            <a:off x="6096000" y="3602038"/>
            <a:ext cx="5953246" cy="1655762"/>
          </a:xfrm>
        </p:spPr>
        <p:txBody>
          <a:bodyPr/>
          <a:lstStyle>
            <a:lvl1pPr marL="0" indent="0" algn="ctr">
              <a:buNone/>
              <a:defRPr sz="2400">
                <a:solidFill>
                  <a:schemeClr val="accent6">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Tree>
    <p:extLst>
      <p:ext uri="{BB962C8B-B14F-4D97-AF65-F5344CB8AC3E}">
        <p14:creationId xmlns="" xmlns:p14="http://schemas.microsoft.com/office/powerpoint/2010/main" val="20947349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Пусто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824323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A0DFF78-39D7-4937-98E8-F57FB15C46A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95237F67-7887-4F79-9086-2D4E7C41D436}"/>
              </a:ext>
            </a:extLst>
          </p:cNvPr>
          <p:cNvSpPr>
            <a:spLocks noGrp="1"/>
          </p:cNvSpPr>
          <p:nvPr>
            <p:ph type="dt" sz="half" idx="10"/>
          </p:nvPr>
        </p:nvSpPr>
        <p:spPr/>
        <p:txBody>
          <a:bodyPr/>
          <a:lstStyle/>
          <a:p>
            <a:fld id="{69EBD04A-233C-4E8F-A10D-8C0D98297D7F}" type="datetimeFigureOut">
              <a:rPr lang="ru-RU" smtClean="0"/>
              <a:pPr/>
              <a:t>09.02.2022</a:t>
            </a:fld>
            <a:endParaRPr lang="ru-RU"/>
          </a:p>
        </p:txBody>
      </p:sp>
      <p:sp>
        <p:nvSpPr>
          <p:cNvPr id="4" name="Нижний колонтитул 3">
            <a:extLst>
              <a:ext uri="{FF2B5EF4-FFF2-40B4-BE49-F238E27FC236}">
                <a16:creationId xmlns="" xmlns:a16="http://schemas.microsoft.com/office/drawing/2014/main" id="{51E47127-0BAA-48A8-B6F8-8F7AF2B6440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14E152EC-92EC-47F8-8905-AEB3824F3AD9}"/>
              </a:ext>
            </a:extLst>
          </p:cNvPr>
          <p:cNvSpPr>
            <a:spLocks noGrp="1"/>
          </p:cNvSpPr>
          <p:nvPr>
            <p:ph type="sldNum" sz="quarter" idx="12"/>
          </p:nvPr>
        </p:nvSpPr>
        <p:spPr/>
        <p:txBody>
          <a:bodyPr/>
          <a:lstStyle/>
          <a:p>
            <a:fld id="{2867FFB2-FA83-4A05-BBB4-8E512F127361}" type="slidenum">
              <a:rPr lang="ru-RU" smtClean="0"/>
              <a:pPr/>
              <a:t>‹#›</a:t>
            </a:fld>
            <a:endParaRPr lang="ru-RU"/>
          </a:p>
        </p:txBody>
      </p:sp>
    </p:spTree>
    <p:extLst>
      <p:ext uri="{BB962C8B-B14F-4D97-AF65-F5344CB8AC3E}">
        <p14:creationId xmlns="" xmlns:p14="http://schemas.microsoft.com/office/powerpoint/2010/main" val="7488606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9B0B3EC-B4DF-48E5-8D49-912B3B56233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09577FBE-9365-476D-A0C7-B0BFE240C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B68A4208-4596-4570-8A48-D601F1ED5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84768763-5A91-4409-893B-F87ABA4DA8F3}"/>
              </a:ext>
            </a:extLst>
          </p:cNvPr>
          <p:cNvSpPr>
            <a:spLocks noGrp="1"/>
          </p:cNvSpPr>
          <p:nvPr>
            <p:ph type="dt" sz="half" idx="10"/>
          </p:nvPr>
        </p:nvSpPr>
        <p:spPr/>
        <p:txBody>
          <a:bodyPr/>
          <a:lstStyle/>
          <a:p>
            <a:fld id="{69EBD04A-233C-4E8F-A10D-8C0D98297D7F}" type="datetimeFigureOut">
              <a:rPr lang="ru-RU" smtClean="0"/>
              <a:pPr/>
              <a:t>09.02.2022</a:t>
            </a:fld>
            <a:endParaRPr lang="ru-RU"/>
          </a:p>
        </p:txBody>
      </p:sp>
      <p:sp>
        <p:nvSpPr>
          <p:cNvPr id="6" name="Нижний колонтитул 5">
            <a:extLst>
              <a:ext uri="{FF2B5EF4-FFF2-40B4-BE49-F238E27FC236}">
                <a16:creationId xmlns="" xmlns:a16="http://schemas.microsoft.com/office/drawing/2014/main" id="{0AAE3A2D-50DE-4F80-84DB-FD3E13A5921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1922462E-A153-40EE-9FBF-CE14C9F97717}"/>
              </a:ext>
            </a:extLst>
          </p:cNvPr>
          <p:cNvSpPr>
            <a:spLocks noGrp="1"/>
          </p:cNvSpPr>
          <p:nvPr>
            <p:ph type="sldNum" sz="quarter" idx="12"/>
          </p:nvPr>
        </p:nvSpPr>
        <p:spPr/>
        <p:txBody>
          <a:bodyPr/>
          <a:lstStyle/>
          <a:p>
            <a:fld id="{2867FFB2-FA83-4A05-BBB4-8E512F127361}" type="slidenum">
              <a:rPr lang="ru-RU" smtClean="0"/>
              <a:pPr/>
              <a:t>‹#›</a:t>
            </a:fld>
            <a:endParaRPr lang="ru-RU"/>
          </a:p>
        </p:txBody>
      </p:sp>
    </p:spTree>
    <p:extLst>
      <p:ext uri="{BB962C8B-B14F-4D97-AF65-F5344CB8AC3E}">
        <p14:creationId xmlns="" xmlns:p14="http://schemas.microsoft.com/office/powerpoint/2010/main" val="15357398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99F8B33-EE05-426A-BB94-37FC47554B5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0DB95E92-26F9-42A7-9612-E965D17A1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264C2F5B-A1B9-4449-A41D-B55E31C6B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729C5F5A-F6A2-4FBA-845D-97A93F28F996}"/>
              </a:ext>
            </a:extLst>
          </p:cNvPr>
          <p:cNvSpPr>
            <a:spLocks noGrp="1"/>
          </p:cNvSpPr>
          <p:nvPr>
            <p:ph type="dt" sz="half" idx="10"/>
          </p:nvPr>
        </p:nvSpPr>
        <p:spPr/>
        <p:txBody>
          <a:bodyPr/>
          <a:lstStyle/>
          <a:p>
            <a:fld id="{69EBD04A-233C-4E8F-A10D-8C0D98297D7F}" type="datetimeFigureOut">
              <a:rPr lang="ru-RU" smtClean="0"/>
              <a:pPr/>
              <a:t>09.02.2022</a:t>
            </a:fld>
            <a:endParaRPr lang="ru-RU"/>
          </a:p>
        </p:txBody>
      </p:sp>
      <p:sp>
        <p:nvSpPr>
          <p:cNvPr id="6" name="Нижний колонтитул 5">
            <a:extLst>
              <a:ext uri="{FF2B5EF4-FFF2-40B4-BE49-F238E27FC236}">
                <a16:creationId xmlns="" xmlns:a16="http://schemas.microsoft.com/office/drawing/2014/main" id="{734B308A-38D5-4D17-AF8B-1EE105306E4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8076F7CB-AC52-43B4-AD6D-AD433BBEB9AD}"/>
              </a:ext>
            </a:extLst>
          </p:cNvPr>
          <p:cNvSpPr>
            <a:spLocks noGrp="1"/>
          </p:cNvSpPr>
          <p:nvPr>
            <p:ph type="sldNum" sz="quarter" idx="12"/>
          </p:nvPr>
        </p:nvSpPr>
        <p:spPr/>
        <p:txBody>
          <a:bodyPr/>
          <a:lstStyle/>
          <a:p>
            <a:fld id="{2867FFB2-FA83-4A05-BBB4-8E512F127361}" type="slidenum">
              <a:rPr lang="ru-RU" smtClean="0"/>
              <a:pPr/>
              <a:t>‹#›</a:t>
            </a:fld>
            <a:endParaRPr lang="ru-RU"/>
          </a:p>
        </p:txBody>
      </p:sp>
    </p:spTree>
    <p:extLst>
      <p:ext uri="{BB962C8B-B14F-4D97-AF65-F5344CB8AC3E}">
        <p14:creationId xmlns="" xmlns:p14="http://schemas.microsoft.com/office/powerpoint/2010/main" val="22929013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83E0C11-F975-45E8-BA3E-55FFB4BA576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4A29AAF6-AF28-4EC4-920C-E10415C7FB9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8C4C7B9-CAC3-42EE-A8E2-0F73AF39696A}"/>
              </a:ext>
            </a:extLst>
          </p:cNvPr>
          <p:cNvSpPr>
            <a:spLocks noGrp="1"/>
          </p:cNvSpPr>
          <p:nvPr>
            <p:ph type="dt" sz="half" idx="10"/>
          </p:nvPr>
        </p:nvSpPr>
        <p:spPr/>
        <p:txBody>
          <a:bodyPr/>
          <a:lstStyle/>
          <a:p>
            <a:fld id="{69EBD04A-233C-4E8F-A10D-8C0D98297D7F}" type="datetimeFigureOut">
              <a:rPr lang="ru-RU" smtClean="0"/>
              <a:pPr/>
              <a:t>09.02.2022</a:t>
            </a:fld>
            <a:endParaRPr lang="ru-RU"/>
          </a:p>
        </p:txBody>
      </p:sp>
      <p:sp>
        <p:nvSpPr>
          <p:cNvPr id="5" name="Нижний колонтитул 4">
            <a:extLst>
              <a:ext uri="{FF2B5EF4-FFF2-40B4-BE49-F238E27FC236}">
                <a16:creationId xmlns="" xmlns:a16="http://schemas.microsoft.com/office/drawing/2014/main" id="{8BDBA44D-A820-4823-89E3-9F96458DE22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7A0E0266-68E3-4D86-9523-1E4C2F30EDA3}"/>
              </a:ext>
            </a:extLst>
          </p:cNvPr>
          <p:cNvSpPr>
            <a:spLocks noGrp="1"/>
          </p:cNvSpPr>
          <p:nvPr>
            <p:ph type="sldNum" sz="quarter" idx="12"/>
          </p:nvPr>
        </p:nvSpPr>
        <p:spPr/>
        <p:txBody>
          <a:bodyPr/>
          <a:lstStyle/>
          <a:p>
            <a:fld id="{2867FFB2-FA83-4A05-BBB4-8E512F127361}" type="slidenum">
              <a:rPr lang="ru-RU" smtClean="0"/>
              <a:pPr/>
              <a:t>‹#›</a:t>
            </a:fld>
            <a:endParaRPr lang="ru-RU"/>
          </a:p>
        </p:txBody>
      </p:sp>
    </p:spTree>
    <p:extLst>
      <p:ext uri="{BB962C8B-B14F-4D97-AF65-F5344CB8AC3E}">
        <p14:creationId xmlns="" xmlns:p14="http://schemas.microsoft.com/office/powerpoint/2010/main" val="20942949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298C4361-FBF7-455B-A690-B29413D3438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0C6B34A3-84EB-40F7-AF48-61C84CD7416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7786928E-2BDC-46DC-A8FE-6610F8187FD1}"/>
              </a:ext>
            </a:extLst>
          </p:cNvPr>
          <p:cNvSpPr>
            <a:spLocks noGrp="1"/>
          </p:cNvSpPr>
          <p:nvPr>
            <p:ph type="dt" sz="half" idx="10"/>
          </p:nvPr>
        </p:nvSpPr>
        <p:spPr/>
        <p:txBody>
          <a:bodyPr/>
          <a:lstStyle/>
          <a:p>
            <a:fld id="{69EBD04A-233C-4E8F-A10D-8C0D98297D7F}" type="datetimeFigureOut">
              <a:rPr lang="ru-RU" smtClean="0"/>
              <a:pPr/>
              <a:t>09.02.2022</a:t>
            </a:fld>
            <a:endParaRPr lang="ru-RU"/>
          </a:p>
        </p:txBody>
      </p:sp>
      <p:sp>
        <p:nvSpPr>
          <p:cNvPr id="5" name="Нижний колонтитул 4">
            <a:extLst>
              <a:ext uri="{FF2B5EF4-FFF2-40B4-BE49-F238E27FC236}">
                <a16:creationId xmlns="" xmlns:a16="http://schemas.microsoft.com/office/drawing/2014/main" id="{D32EE9B7-51BC-4834-A25D-F8B9C6BE1E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B4B9BC63-6A65-46A2-85DF-3D18833C63F8}"/>
              </a:ext>
            </a:extLst>
          </p:cNvPr>
          <p:cNvSpPr>
            <a:spLocks noGrp="1"/>
          </p:cNvSpPr>
          <p:nvPr>
            <p:ph type="sldNum" sz="quarter" idx="12"/>
          </p:nvPr>
        </p:nvSpPr>
        <p:spPr/>
        <p:txBody>
          <a:bodyPr/>
          <a:lstStyle/>
          <a:p>
            <a:fld id="{2867FFB2-FA83-4A05-BBB4-8E512F127361}" type="slidenum">
              <a:rPr lang="ru-RU" smtClean="0"/>
              <a:pPr/>
              <a:t>‹#›</a:t>
            </a:fld>
            <a:endParaRPr lang="ru-RU"/>
          </a:p>
        </p:txBody>
      </p:sp>
    </p:spTree>
    <p:extLst>
      <p:ext uri="{BB962C8B-B14F-4D97-AF65-F5344CB8AC3E}">
        <p14:creationId xmlns="" xmlns:p14="http://schemas.microsoft.com/office/powerpoint/2010/main" val="7356031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8D3E4AB-007C-48CF-8A3A-B64245858CCB}"/>
              </a:ext>
            </a:extLst>
          </p:cNvPr>
          <p:cNvSpPr>
            <a:spLocks noGrp="1"/>
          </p:cNvSpPr>
          <p:nvPr>
            <p:ph type="title"/>
          </p:nvPr>
        </p:nvSpPr>
        <p:spPr/>
        <p:txBody>
          <a:bodyPr/>
          <a:lstStyle>
            <a:lvl1pPr>
              <a:defRPr b="1"/>
            </a:lvl1pPr>
          </a:lstStyle>
          <a:p>
            <a:r>
              <a:rPr lang="ru-RU" dirty="0"/>
              <a:t>Образец заголовка</a:t>
            </a:r>
          </a:p>
        </p:txBody>
      </p:sp>
      <p:sp>
        <p:nvSpPr>
          <p:cNvPr id="3" name="Объект 2">
            <a:extLst>
              <a:ext uri="{FF2B5EF4-FFF2-40B4-BE49-F238E27FC236}">
                <a16:creationId xmlns="" xmlns:a16="http://schemas.microsoft.com/office/drawing/2014/main" id="{F69C0369-AC97-4306-8FA4-D63F6C1534E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0393BF6-30A5-4619-86E0-C6FCAD4F02B1}"/>
              </a:ext>
            </a:extLst>
          </p:cNvPr>
          <p:cNvSpPr>
            <a:spLocks noGrp="1"/>
          </p:cNvSpPr>
          <p:nvPr>
            <p:ph type="dt" sz="half" idx="10"/>
          </p:nvPr>
        </p:nvSpPr>
        <p:spPr/>
        <p:txBody>
          <a:bodyPr/>
          <a:lstStyle/>
          <a:p>
            <a:fld id="{69EBD04A-233C-4E8F-A10D-8C0D98297D7F}" type="datetimeFigureOut">
              <a:rPr lang="ru-RU" smtClean="0"/>
              <a:pPr/>
              <a:t>09.02.2022</a:t>
            </a:fld>
            <a:endParaRPr lang="ru-RU"/>
          </a:p>
        </p:txBody>
      </p:sp>
      <p:sp>
        <p:nvSpPr>
          <p:cNvPr id="5" name="Нижний колонтитул 4">
            <a:extLst>
              <a:ext uri="{FF2B5EF4-FFF2-40B4-BE49-F238E27FC236}">
                <a16:creationId xmlns="" xmlns:a16="http://schemas.microsoft.com/office/drawing/2014/main" id="{1849F7F8-0AD7-426E-B538-B6DB07F9BD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6050621-D5FD-43FC-ADA7-81BAB7DC03A3}"/>
              </a:ext>
            </a:extLst>
          </p:cNvPr>
          <p:cNvSpPr>
            <a:spLocks noGrp="1"/>
          </p:cNvSpPr>
          <p:nvPr>
            <p:ph type="sldNum" sz="quarter" idx="12"/>
          </p:nvPr>
        </p:nvSpPr>
        <p:spPr/>
        <p:txBody>
          <a:bodyPr/>
          <a:lstStyle/>
          <a:p>
            <a:fld id="{2867FFB2-FA83-4A05-BBB4-8E512F127361}" type="slidenum">
              <a:rPr lang="ru-RU" smtClean="0"/>
              <a:pPr/>
              <a:t>‹#›</a:t>
            </a:fld>
            <a:endParaRPr lang="ru-RU"/>
          </a:p>
        </p:txBody>
      </p:sp>
      <p:sp>
        <p:nvSpPr>
          <p:cNvPr id="7" name="Фигура, имеющая форму буквы L 6">
            <a:extLst>
              <a:ext uri="{FF2B5EF4-FFF2-40B4-BE49-F238E27FC236}">
                <a16:creationId xmlns="" xmlns:a16="http://schemas.microsoft.com/office/drawing/2014/main" id="{2A4BBBCF-31DF-4475-9E88-8F57A3B2C09E}"/>
              </a:ext>
            </a:extLst>
          </p:cNvPr>
          <p:cNvSpPr/>
          <p:nvPr userDrawn="1"/>
        </p:nvSpPr>
        <p:spPr>
          <a:xfrm>
            <a:off x="0" y="5428527"/>
            <a:ext cx="1018572" cy="1429473"/>
          </a:xfrm>
          <a:prstGeom prst="corner">
            <a:avLst>
              <a:gd name="adj1" fmla="val 21815"/>
              <a:gd name="adj2" fmla="val 2209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Фигура, имеющая форму буквы L 7">
            <a:extLst>
              <a:ext uri="{FF2B5EF4-FFF2-40B4-BE49-F238E27FC236}">
                <a16:creationId xmlns="" xmlns:a16="http://schemas.microsoft.com/office/drawing/2014/main" id="{344C342A-AFC3-4328-946C-6882274610AA}"/>
              </a:ext>
            </a:extLst>
          </p:cNvPr>
          <p:cNvSpPr/>
          <p:nvPr userDrawn="1"/>
        </p:nvSpPr>
        <p:spPr>
          <a:xfrm rot="10800000">
            <a:off x="11173428" y="0"/>
            <a:ext cx="1018572" cy="1429473"/>
          </a:xfrm>
          <a:prstGeom prst="corner">
            <a:avLst>
              <a:gd name="adj1" fmla="val 21815"/>
              <a:gd name="adj2" fmla="val 2209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Фигура, имеющая форму буквы L 8">
            <a:extLst>
              <a:ext uri="{FF2B5EF4-FFF2-40B4-BE49-F238E27FC236}">
                <a16:creationId xmlns="" xmlns:a16="http://schemas.microsoft.com/office/drawing/2014/main" id="{61889BE7-1BC9-4DB5-9627-64C2ABFE345C}"/>
              </a:ext>
            </a:extLst>
          </p:cNvPr>
          <p:cNvSpPr/>
          <p:nvPr userDrawn="1"/>
        </p:nvSpPr>
        <p:spPr>
          <a:xfrm rot="16200000">
            <a:off x="10987271" y="5613903"/>
            <a:ext cx="1429473" cy="1057153"/>
          </a:xfrm>
          <a:prstGeom prst="corner">
            <a:avLst>
              <a:gd name="adj1" fmla="val 21815"/>
              <a:gd name="adj2" fmla="val 2209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Фигура, имеющая форму буквы L 9">
            <a:extLst>
              <a:ext uri="{FF2B5EF4-FFF2-40B4-BE49-F238E27FC236}">
                <a16:creationId xmlns="" xmlns:a16="http://schemas.microsoft.com/office/drawing/2014/main" id="{D7E3AD0D-FD9E-447A-BC7C-9DFB2452477E}"/>
              </a:ext>
            </a:extLst>
          </p:cNvPr>
          <p:cNvSpPr/>
          <p:nvPr userDrawn="1"/>
        </p:nvSpPr>
        <p:spPr>
          <a:xfrm rot="5400000">
            <a:off x="-186160" y="186160"/>
            <a:ext cx="1429473" cy="1057153"/>
          </a:xfrm>
          <a:prstGeom prst="corner">
            <a:avLst>
              <a:gd name="adj1" fmla="val 21815"/>
              <a:gd name="adj2" fmla="val 2209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5068293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2086CDA-E4D9-4680-9160-749F6D68D69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85441D36-FD8D-467A-9F0C-C15D03101D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5EB013D4-5D6D-4F16-B92B-DCDC02203F1B}"/>
              </a:ext>
            </a:extLst>
          </p:cNvPr>
          <p:cNvSpPr>
            <a:spLocks noGrp="1"/>
          </p:cNvSpPr>
          <p:nvPr>
            <p:ph type="dt" sz="half" idx="10"/>
          </p:nvPr>
        </p:nvSpPr>
        <p:spPr/>
        <p:txBody>
          <a:bodyPr/>
          <a:lstStyle/>
          <a:p>
            <a:fld id="{69EBD04A-233C-4E8F-A10D-8C0D98297D7F}" type="datetimeFigureOut">
              <a:rPr lang="ru-RU" smtClean="0"/>
              <a:pPr/>
              <a:t>09.02.2022</a:t>
            </a:fld>
            <a:endParaRPr lang="ru-RU"/>
          </a:p>
        </p:txBody>
      </p:sp>
      <p:sp>
        <p:nvSpPr>
          <p:cNvPr id="5" name="Нижний колонтитул 4">
            <a:extLst>
              <a:ext uri="{FF2B5EF4-FFF2-40B4-BE49-F238E27FC236}">
                <a16:creationId xmlns="" xmlns:a16="http://schemas.microsoft.com/office/drawing/2014/main" id="{2D8A6D1C-C5C1-4F42-A25A-D272BE54DC7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5C91FEAB-E3DA-4A2A-B748-4B754A11F096}"/>
              </a:ext>
            </a:extLst>
          </p:cNvPr>
          <p:cNvSpPr>
            <a:spLocks noGrp="1"/>
          </p:cNvSpPr>
          <p:nvPr>
            <p:ph type="sldNum" sz="quarter" idx="12"/>
          </p:nvPr>
        </p:nvSpPr>
        <p:spPr/>
        <p:txBody>
          <a:bodyPr/>
          <a:lstStyle/>
          <a:p>
            <a:fld id="{2867FFB2-FA83-4A05-BBB4-8E512F127361}" type="slidenum">
              <a:rPr lang="ru-RU" smtClean="0"/>
              <a:pPr/>
              <a:t>‹#›</a:t>
            </a:fld>
            <a:endParaRPr lang="ru-RU"/>
          </a:p>
        </p:txBody>
      </p:sp>
    </p:spTree>
    <p:extLst>
      <p:ext uri="{BB962C8B-B14F-4D97-AF65-F5344CB8AC3E}">
        <p14:creationId xmlns="" xmlns:p14="http://schemas.microsoft.com/office/powerpoint/2010/main" val="11983216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B0B63CB-98F7-4FD2-AE6A-A9D1D0BBD88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0C07B4AB-69EB-4069-9839-993D2E79C3F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32A4005B-2E7F-4189-B96D-CAEFC1F367C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E87EA7BC-84F9-4F7B-8CAB-E2239A3A0DBB}"/>
              </a:ext>
            </a:extLst>
          </p:cNvPr>
          <p:cNvSpPr>
            <a:spLocks noGrp="1"/>
          </p:cNvSpPr>
          <p:nvPr>
            <p:ph type="dt" sz="half" idx="10"/>
          </p:nvPr>
        </p:nvSpPr>
        <p:spPr/>
        <p:txBody>
          <a:bodyPr/>
          <a:lstStyle/>
          <a:p>
            <a:fld id="{69EBD04A-233C-4E8F-A10D-8C0D98297D7F}" type="datetimeFigureOut">
              <a:rPr lang="ru-RU" smtClean="0"/>
              <a:pPr/>
              <a:t>09.02.2022</a:t>
            </a:fld>
            <a:endParaRPr lang="ru-RU"/>
          </a:p>
        </p:txBody>
      </p:sp>
      <p:sp>
        <p:nvSpPr>
          <p:cNvPr id="6" name="Нижний колонтитул 5">
            <a:extLst>
              <a:ext uri="{FF2B5EF4-FFF2-40B4-BE49-F238E27FC236}">
                <a16:creationId xmlns="" xmlns:a16="http://schemas.microsoft.com/office/drawing/2014/main" id="{064A9B47-FDE3-4CE0-81AF-A83E6641E91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5B2AFF76-4729-4763-A734-414D60FEC4F7}"/>
              </a:ext>
            </a:extLst>
          </p:cNvPr>
          <p:cNvSpPr>
            <a:spLocks noGrp="1"/>
          </p:cNvSpPr>
          <p:nvPr>
            <p:ph type="sldNum" sz="quarter" idx="12"/>
          </p:nvPr>
        </p:nvSpPr>
        <p:spPr/>
        <p:txBody>
          <a:bodyPr/>
          <a:lstStyle/>
          <a:p>
            <a:fld id="{2867FFB2-FA83-4A05-BBB4-8E512F127361}" type="slidenum">
              <a:rPr lang="ru-RU" smtClean="0"/>
              <a:pPr/>
              <a:t>‹#›</a:t>
            </a:fld>
            <a:endParaRPr lang="ru-RU"/>
          </a:p>
        </p:txBody>
      </p:sp>
    </p:spTree>
    <p:extLst>
      <p:ext uri="{BB962C8B-B14F-4D97-AF65-F5344CB8AC3E}">
        <p14:creationId xmlns="" xmlns:p14="http://schemas.microsoft.com/office/powerpoint/2010/main" val="35959644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7A0613-0D99-4D1A-B35E-69F2AE2E972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D9161D37-3665-4485-9C81-A0284C59B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1E66577C-7E72-4461-97F1-2EFF35D06E6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E8327E4B-ABF3-4BBF-87D0-979FF17CE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7C838068-9821-41C4-A10F-9F910F9206E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FAAFDDEA-5124-47FD-B4EF-22941F87FE80}"/>
              </a:ext>
            </a:extLst>
          </p:cNvPr>
          <p:cNvSpPr>
            <a:spLocks noGrp="1"/>
          </p:cNvSpPr>
          <p:nvPr>
            <p:ph type="dt" sz="half" idx="10"/>
          </p:nvPr>
        </p:nvSpPr>
        <p:spPr/>
        <p:txBody>
          <a:bodyPr/>
          <a:lstStyle/>
          <a:p>
            <a:fld id="{69EBD04A-233C-4E8F-A10D-8C0D98297D7F}" type="datetimeFigureOut">
              <a:rPr lang="ru-RU" smtClean="0"/>
              <a:pPr/>
              <a:t>09.02.2022</a:t>
            </a:fld>
            <a:endParaRPr lang="ru-RU"/>
          </a:p>
        </p:txBody>
      </p:sp>
      <p:sp>
        <p:nvSpPr>
          <p:cNvPr id="8" name="Нижний колонтитул 7">
            <a:extLst>
              <a:ext uri="{FF2B5EF4-FFF2-40B4-BE49-F238E27FC236}">
                <a16:creationId xmlns="" xmlns:a16="http://schemas.microsoft.com/office/drawing/2014/main" id="{88D7621D-5914-4DCC-8B50-376C51D372B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B0F9F542-2397-4C5D-B9B4-43036BE79C49}"/>
              </a:ext>
            </a:extLst>
          </p:cNvPr>
          <p:cNvSpPr>
            <a:spLocks noGrp="1"/>
          </p:cNvSpPr>
          <p:nvPr>
            <p:ph type="sldNum" sz="quarter" idx="12"/>
          </p:nvPr>
        </p:nvSpPr>
        <p:spPr/>
        <p:txBody>
          <a:bodyPr/>
          <a:lstStyle/>
          <a:p>
            <a:fld id="{2867FFB2-FA83-4A05-BBB4-8E512F127361}" type="slidenum">
              <a:rPr lang="ru-RU" smtClean="0"/>
              <a:pPr/>
              <a:t>‹#›</a:t>
            </a:fld>
            <a:endParaRPr lang="ru-RU"/>
          </a:p>
        </p:txBody>
      </p:sp>
    </p:spTree>
    <p:extLst>
      <p:ext uri="{BB962C8B-B14F-4D97-AF65-F5344CB8AC3E}">
        <p14:creationId xmlns="" xmlns:p14="http://schemas.microsoft.com/office/powerpoint/2010/main" val="2501164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B741AA3-DEB8-4E03-B716-EE5AD8A3E34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47B8DF54-7B63-463D-A705-C0CD820F6093}"/>
              </a:ext>
            </a:extLst>
          </p:cNvPr>
          <p:cNvSpPr>
            <a:spLocks noGrp="1"/>
          </p:cNvSpPr>
          <p:nvPr>
            <p:ph type="dt" sz="half" idx="10"/>
          </p:nvPr>
        </p:nvSpPr>
        <p:spPr/>
        <p:txBody>
          <a:bodyPr/>
          <a:lstStyle/>
          <a:p>
            <a:fld id="{69EBD04A-233C-4E8F-A10D-8C0D98297D7F}" type="datetimeFigureOut">
              <a:rPr lang="ru-RU" smtClean="0"/>
              <a:pPr/>
              <a:t>09.02.2022</a:t>
            </a:fld>
            <a:endParaRPr lang="ru-RU"/>
          </a:p>
        </p:txBody>
      </p:sp>
      <p:sp>
        <p:nvSpPr>
          <p:cNvPr id="4" name="Нижний колонтитул 3">
            <a:extLst>
              <a:ext uri="{FF2B5EF4-FFF2-40B4-BE49-F238E27FC236}">
                <a16:creationId xmlns="" xmlns:a16="http://schemas.microsoft.com/office/drawing/2014/main" id="{8FE19A30-CCCE-4D0F-A5EA-2694C83C5C4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DB863358-8F31-42DB-A75E-2CC034FE68E5}"/>
              </a:ext>
            </a:extLst>
          </p:cNvPr>
          <p:cNvSpPr>
            <a:spLocks noGrp="1"/>
          </p:cNvSpPr>
          <p:nvPr>
            <p:ph type="sldNum" sz="quarter" idx="12"/>
          </p:nvPr>
        </p:nvSpPr>
        <p:spPr/>
        <p:txBody>
          <a:bodyPr/>
          <a:lstStyle/>
          <a:p>
            <a:fld id="{2867FFB2-FA83-4A05-BBB4-8E512F127361}" type="slidenum">
              <a:rPr lang="ru-RU" smtClean="0"/>
              <a:pPr/>
              <a:t>‹#›</a:t>
            </a:fld>
            <a:endParaRPr lang="ru-RU"/>
          </a:p>
        </p:txBody>
      </p:sp>
    </p:spTree>
    <p:extLst>
      <p:ext uri="{BB962C8B-B14F-4D97-AF65-F5344CB8AC3E}">
        <p14:creationId xmlns="" xmlns:p14="http://schemas.microsoft.com/office/powerpoint/2010/main" val="6107689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Пустой слайд">
    <p:spTree>
      <p:nvGrpSpPr>
        <p:cNvPr id="1" name=""/>
        <p:cNvGrpSpPr/>
        <p:nvPr/>
      </p:nvGrpSpPr>
      <p:grpSpPr>
        <a:xfrm>
          <a:off x="0" y="0"/>
          <a:ext cx="0" cy="0"/>
          <a:chOff x="0" y="0"/>
          <a:chExt cx="0" cy="0"/>
        </a:xfrm>
      </p:grpSpPr>
      <p:sp>
        <p:nvSpPr>
          <p:cNvPr id="6" name="Рисунок 5">
            <a:extLst>
              <a:ext uri="{FF2B5EF4-FFF2-40B4-BE49-F238E27FC236}">
                <a16:creationId xmlns="" xmlns:a16="http://schemas.microsoft.com/office/drawing/2014/main" id="{5D96FC90-666A-41D8-AC3D-8F635019BDFA}"/>
              </a:ext>
            </a:extLst>
          </p:cNvPr>
          <p:cNvSpPr>
            <a:spLocks noGrp="1"/>
          </p:cNvSpPr>
          <p:nvPr>
            <p:ph type="pic" sz="quarter" idx="10"/>
          </p:nvPr>
        </p:nvSpPr>
        <p:spPr>
          <a:xfrm>
            <a:off x="0" y="0"/>
            <a:ext cx="3044142" cy="3429000"/>
          </a:xfrm>
        </p:spPr>
        <p:txBody>
          <a:bodyPr/>
          <a:lstStyle/>
          <a:p>
            <a:endParaRPr lang="ru-RU"/>
          </a:p>
        </p:txBody>
      </p:sp>
      <p:sp>
        <p:nvSpPr>
          <p:cNvPr id="7" name="Рисунок 5">
            <a:extLst>
              <a:ext uri="{FF2B5EF4-FFF2-40B4-BE49-F238E27FC236}">
                <a16:creationId xmlns="" xmlns:a16="http://schemas.microsoft.com/office/drawing/2014/main" id="{477A18B6-7186-4923-A2C6-B06CC71BFC97}"/>
              </a:ext>
            </a:extLst>
          </p:cNvPr>
          <p:cNvSpPr>
            <a:spLocks noGrp="1"/>
          </p:cNvSpPr>
          <p:nvPr>
            <p:ph type="pic" sz="quarter" idx="11"/>
          </p:nvPr>
        </p:nvSpPr>
        <p:spPr>
          <a:xfrm>
            <a:off x="3051858" y="3429000"/>
            <a:ext cx="3044142" cy="3429000"/>
          </a:xfrm>
        </p:spPr>
        <p:txBody>
          <a:bodyPr/>
          <a:lstStyle/>
          <a:p>
            <a:endParaRPr lang="ru-RU"/>
          </a:p>
        </p:txBody>
      </p:sp>
      <p:sp>
        <p:nvSpPr>
          <p:cNvPr id="8" name="Рисунок 5">
            <a:extLst>
              <a:ext uri="{FF2B5EF4-FFF2-40B4-BE49-F238E27FC236}">
                <a16:creationId xmlns="" xmlns:a16="http://schemas.microsoft.com/office/drawing/2014/main" id="{75DAD50F-D376-4968-9022-8740455F4833}"/>
              </a:ext>
            </a:extLst>
          </p:cNvPr>
          <p:cNvSpPr>
            <a:spLocks noGrp="1"/>
          </p:cNvSpPr>
          <p:nvPr>
            <p:ph type="pic" sz="quarter" idx="12"/>
          </p:nvPr>
        </p:nvSpPr>
        <p:spPr>
          <a:xfrm>
            <a:off x="6096000" y="0"/>
            <a:ext cx="3044142" cy="3429000"/>
          </a:xfrm>
        </p:spPr>
        <p:txBody>
          <a:bodyPr/>
          <a:lstStyle/>
          <a:p>
            <a:endParaRPr lang="ru-RU"/>
          </a:p>
        </p:txBody>
      </p:sp>
      <p:sp>
        <p:nvSpPr>
          <p:cNvPr id="9" name="Рисунок 5">
            <a:extLst>
              <a:ext uri="{FF2B5EF4-FFF2-40B4-BE49-F238E27FC236}">
                <a16:creationId xmlns="" xmlns:a16="http://schemas.microsoft.com/office/drawing/2014/main" id="{C77762DE-954C-4411-AB2A-49A43212FD9E}"/>
              </a:ext>
            </a:extLst>
          </p:cNvPr>
          <p:cNvSpPr>
            <a:spLocks noGrp="1"/>
          </p:cNvSpPr>
          <p:nvPr>
            <p:ph type="pic" sz="quarter" idx="13"/>
          </p:nvPr>
        </p:nvSpPr>
        <p:spPr>
          <a:xfrm>
            <a:off x="9147858" y="3429000"/>
            <a:ext cx="3044142" cy="3429000"/>
          </a:xfrm>
        </p:spPr>
        <p:txBody>
          <a:bodyPr/>
          <a:lstStyle/>
          <a:p>
            <a:endParaRPr lang="ru-RU"/>
          </a:p>
        </p:txBody>
      </p:sp>
      <p:sp>
        <p:nvSpPr>
          <p:cNvPr id="11" name="Текст 10">
            <a:extLst>
              <a:ext uri="{FF2B5EF4-FFF2-40B4-BE49-F238E27FC236}">
                <a16:creationId xmlns="" xmlns:a16="http://schemas.microsoft.com/office/drawing/2014/main" id="{075DF8B3-B61E-42DF-9749-0A9A8505A448}"/>
              </a:ext>
            </a:extLst>
          </p:cNvPr>
          <p:cNvSpPr>
            <a:spLocks noGrp="1"/>
          </p:cNvSpPr>
          <p:nvPr>
            <p:ph type="body" sz="quarter" idx="14"/>
          </p:nvPr>
        </p:nvSpPr>
        <p:spPr>
          <a:xfrm>
            <a:off x="3051175" y="-6906"/>
            <a:ext cx="3036888" cy="3429000"/>
          </a:xfrm>
          <a:solidFill>
            <a:schemeClr val="accent6"/>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2" name="Текст 10">
            <a:extLst>
              <a:ext uri="{FF2B5EF4-FFF2-40B4-BE49-F238E27FC236}">
                <a16:creationId xmlns="" xmlns:a16="http://schemas.microsoft.com/office/drawing/2014/main" id="{320D08EE-D804-40FB-AE7E-CEE254F63550}"/>
              </a:ext>
            </a:extLst>
          </p:cNvPr>
          <p:cNvSpPr>
            <a:spLocks noGrp="1"/>
          </p:cNvSpPr>
          <p:nvPr>
            <p:ph type="body" sz="quarter" idx="15"/>
          </p:nvPr>
        </p:nvSpPr>
        <p:spPr>
          <a:xfrm>
            <a:off x="6088063" y="3430929"/>
            <a:ext cx="3036888" cy="34290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10">
            <a:extLst>
              <a:ext uri="{FF2B5EF4-FFF2-40B4-BE49-F238E27FC236}">
                <a16:creationId xmlns="" xmlns:a16="http://schemas.microsoft.com/office/drawing/2014/main" id="{02F63D49-B812-486B-B5E6-9C030000DC81}"/>
              </a:ext>
            </a:extLst>
          </p:cNvPr>
          <p:cNvSpPr>
            <a:spLocks noGrp="1"/>
          </p:cNvSpPr>
          <p:nvPr>
            <p:ph type="body" sz="quarter" idx="16"/>
          </p:nvPr>
        </p:nvSpPr>
        <p:spPr>
          <a:xfrm>
            <a:off x="-22907" y="3429000"/>
            <a:ext cx="3036888" cy="34290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4" name="Текст 10">
            <a:extLst>
              <a:ext uri="{FF2B5EF4-FFF2-40B4-BE49-F238E27FC236}">
                <a16:creationId xmlns="" xmlns:a16="http://schemas.microsoft.com/office/drawing/2014/main" id="{28D52F32-A499-4CCC-A1BE-7EF779BE7BB0}"/>
              </a:ext>
            </a:extLst>
          </p:cNvPr>
          <p:cNvSpPr>
            <a:spLocks noGrp="1"/>
          </p:cNvSpPr>
          <p:nvPr>
            <p:ph type="body" sz="quarter" idx="17"/>
          </p:nvPr>
        </p:nvSpPr>
        <p:spPr>
          <a:xfrm>
            <a:off x="9124268" y="0"/>
            <a:ext cx="3036888" cy="3429000"/>
          </a:xfrm>
          <a:solidFill>
            <a:schemeClr val="accent6"/>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 xmlns:p14="http://schemas.microsoft.com/office/powerpoint/2010/main" val="28600101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7" name="Текст 6">
            <a:extLst>
              <a:ext uri="{FF2B5EF4-FFF2-40B4-BE49-F238E27FC236}">
                <a16:creationId xmlns="" xmlns:a16="http://schemas.microsoft.com/office/drawing/2014/main" id="{E5460A7A-40FB-40F9-9F01-826315E49862}"/>
              </a:ext>
            </a:extLst>
          </p:cNvPr>
          <p:cNvSpPr>
            <a:spLocks noGrp="1"/>
          </p:cNvSpPr>
          <p:nvPr>
            <p:ph type="body" sz="quarter" idx="10"/>
          </p:nvPr>
        </p:nvSpPr>
        <p:spPr>
          <a:xfrm>
            <a:off x="8576479" y="474562"/>
            <a:ext cx="3079750" cy="2954438"/>
          </a:xfrm>
          <a:solidFill>
            <a:schemeClr val="accent6"/>
          </a:solidFill>
          <a:ln>
            <a:noFill/>
          </a:ln>
        </p:spPr>
        <p:txBody>
          <a:bodyPr/>
          <a:lstStyle>
            <a:lvl1pPr marL="0" indent="0" algn="r">
              <a:buNone/>
              <a:defRPr>
                <a:solidFill>
                  <a:schemeClr val="bg1"/>
                </a:solidFill>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endParaRPr lang="en-US" dirty="0"/>
          </a:p>
          <a:p>
            <a:pPr lvl="0"/>
            <a:endParaRPr lang="en-US" dirty="0"/>
          </a:p>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Текст 6">
            <a:extLst>
              <a:ext uri="{FF2B5EF4-FFF2-40B4-BE49-F238E27FC236}">
                <a16:creationId xmlns="" xmlns:a16="http://schemas.microsoft.com/office/drawing/2014/main" id="{4E0003B5-56A3-4F15-9E0F-FFAD95C2938B}"/>
              </a:ext>
            </a:extLst>
          </p:cNvPr>
          <p:cNvSpPr>
            <a:spLocks noGrp="1"/>
          </p:cNvSpPr>
          <p:nvPr>
            <p:ph type="body" sz="quarter" idx="11"/>
          </p:nvPr>
        </p:nvSpPr>
        <p:spPr>
          <a:xfrm>
            <a:off x="5496729" y="474562"/>
            <a:ext cx="3079750" cy="2954438"/>
          </a:xfrm>
          <a:solidFill>
            <a:schemeClr val="bg1">
              <a:lumMod val="85000"/>
            </a:schemeClr>
          </a:solidFill>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endParaRPr lang="en-US" dirty="0"/>
          </a:p>
          <a:p>
            <a:pPr lvl="0"/>
            <a:endParaRPr lang="en-US" dirty="0"/>
          </a:p>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Текст 6">
            <a:extLst>
              <a:ext uri="{FF2B5EF4-FFF2-40B4-BE49-F238E27FC236}">
                <a16:creationId xmlns="" xmlns:a16="http://schemas.microsoft.com/office/drawing/2014/main" id="{F6F17BB5-1285-4C8E-A946-54AAA5C07798}"/>
              </a:ext>
            </a:extLst>
          </p:cNvPr>
          <p:cNvSpPr>
            <a:spLocks noGrp="1"/>
          </p:cNvSpPr>
          <p:nvPr>
            <p:ph type="body" sz="quarter" idx="12"/>
          </p:nvPr>
        </p:nvSpPr>
        <p:spPr>
          <a:xfrm>
            <a:off x="8576479" y="3429000"/>
            <a:ext cx="3079750" cy="2954438"/>
          </a:xfrm>
          <a:solidFill>
            <a:schemeClr val="bg1">
              <a:lumMod val="85000"/>
            </a:schemeClr>
          </a:solidFill>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endParaRPr lang="en-US" dirty="0"/>
          </a:p>
          <a:p>
            <a:pPr lvl="0"/>
            <a:endParaRPr lang="en-US" dirty="0"/>
          </a:p>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Текст 6">
            <a:extLst>
              <a:ext uri="{FF2B5EF4-FFF2-40B4-BE49-F238E27FC236}">
                <a16:creationId xmlns="" xmlns:a16="http://schemas.microsoft.com/office/drawing/2014/main" id="{213F24E3-9D87-431E-A109-DE113A138990}"/>
              </a:ext>
            </a:extLst>
          </p:cNvPr>
          <p:cNvSpPr>
            <a:spLocks noGrp="1"/>
          </p:cNvSpPr>
          <p:nvPr>
            <p:ph type="body" sz="quarter" idx="13"/>
          </p:nvPr>
        </p:nvSpPr>
        <p:spPr>
          <a:xfrm>
            <a:off x="5496729" y="3429000"/>
            <a:ext cx="3079750" cy="2954438"/>
          </a:xfrm>
          <a:solidFill>
            <a:schemeClr val="accent6"/>
          </a:solidFill>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endParaRPr lang="en-US" dirty="0"/>
          </a:p>
          <a:p>
            <a:pPr lvl="0"/>
            <a:endParaRPr lang="en-US" dirty="0"/>
          </a:p>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1" name="Текст 6">
            <a:extLst>
              <a:ext uri="{FF2B5EF4-FFF2-40B4-BE49-F238E27FC236}">
                <a16:creationId xmlns="" xmlns:a16="http://schemas.microsoft.com/office/drawing/2014/main" id="{64BCA4AD-2453-4D3A-A6F4-32B0C81B427E}"/>
              </a:ext>
            </a:extLst>
          </p:cNvPr>
          <p:cNvSpPr>
            <a:spLocks noGrp="1"/>
          </p:cNvSpPr>
          <p:nvPr>
            <p:ph type="body" sz="quarter" idx="14"/>
          </p:nvPr>
        </p:nvSpPr>
        <p:spPr>
          <a:xfrm>
            <a:off x="535771" y="1770926"/>
            <a:ext cx="4429768" cy="4612511"/>
          </a:xfrm>
        </p:spPr>
        <p:txBody>
          <a:bodyPr/>
          <a:lstStyle>
            <a:lvl1pPr marL="0" indent="0" algn="l">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2" name="Заголовок 11">
            <a:extLst>
              <a:ext uri="{FF2B5EF4-FFF2-40B4-BE49-F238E27FC236}">
                <a16:creationId xmlns="" xmlns:a16="http://schemas.microsoft.com/office/drawing/2014/main" id="{D9592A19-466D-444B-BE3E-E2D807AECEE7}"/>
              </a:ext>
            </a:extLst>
          </p:cNvPr>
          <p:cNvSpPr>
            <a:spLocks noGrp="1"/>
          </p:cNvSpPr>
          <p:nvPr>
            <p:ph type="title"/>
          </p:nvPr>
        </p:nvSpPr>
        <p:spPr>
          <a:xfrm>
            <a:off x="535772" y="365125"/>
            <a:ext cx="4429768" cy="1325563"/>
          </a:xfrm>
        </p:spPr>
        <p:txBody>
          <a:bodyPr/>
          <a:lstStyle/>
          <a:p>
            <a:r>
              <a:rPr lang="ru-RU"/>
              <a:t>Образец заголовка</a:t>
            </a:r>
          </a:p>
        </p:txBody>
      </p:sp>
    </p:spTree>
    <p:extLst>
      <p:ext uri="{BB962C8B-B14F-4D97-AF65-F5344CB8AC3E}">
        <p14:creationId xmlns="" xmlns:p14="http://schemas.microsoft.com/office/powerpoint/2010/main" val="33825209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7FD8F8F2-4624-4188-A5F6-724E87741781}"/>
              </a:ext>
            </a:extLst>
          </p:cNvPr>
          <p:cNvSpPr>
            <a:spLocks noGrp="1"/>
          </p:cNvSpPr>
          <p:nvPr>
            <p:ph type="title"/>
          </p:nvPr>
        </p:nvSpPr>
        <p:spPr>
          <a:xfrm>
            <a:off x="6405623" y="365125"/>
            <a:ext cx="5257800" cy="1325563"/>
          </a:xfrm>
        </p:spPr>
        <p:txBody>
          <a:bodyPr/>
          <a:lstStyle>
            <a:lvl1pPr>
              <a:defRPr b="1"/>
            </a:lvl1pPr>
          </a:lstStyle>
          <a:p>
            <a:r>
              <a:rPr lang="ru-RU" dirty="0"/>
              <a:t>Образец заголовка</a:t>
            </a:r>
          </a:p>
        </p:txBody>
      </p:sp>
      <p:sp>
        <p:nvSpPr>
          <p:cNvPr id="7" name="Текст 6">
            <a:extLst>
              <a:ext uri="{FF2B5EF4-FFF2-40B4-BE49-F238E27FC236}">
                <a16:creationId xmlns="" xmlns:a16="http://schemas.microsoft.com/office/drawing/2014/main" id="{3593B03F-2009-4E1E-B76F-4E7AC5351300}"/>
              </a:ext>
            </a:extLst>
          </p:cNvPr>
          <p:cNvSpPr>
            <a:spLocks noGrp="1"/>
          </p:cNvSpPr>
          <p:nvPr>
            <p:ph type="body" sz="quarter" idx="10"/>
          </p:nvPr>
        </p:nvSpPr>
        <p:spPr>
          <a:xfrm>
            <a:off x="6405623" y="1885950"/>
            <a:ext cx="5257800" cy="446881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Текст 6">
            <a:extLst>
              <a:ext uri="{FF2B5EF4-FFF2-40B4-BE49-F238E27FC236}">
                <a16:creationId xmlns="" xmlns:a16="http://schemas.microsoft.com/office/drawing/2014/main" id="{F427EE61-8BDE-44DD-A358-2FAD275FBA50}"/>
              </a:ext>
            </a:extLst>
          </p:cNvPr>
          <p:cNvSpPr>
            <a:spLocks noGrp="1"/>
          </p:cNvSpPr>
          <p:nvPr>
            <p:ph type="body" sz="quarter" idx="11"/>
          </p:nvPr>
        </p:nvSpPr>
        <p:spPr>
          <a:xfrm>
            <a:off x="528577" y="1023846"/>
            <a:ext cx="4057891" cy="82279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1" name="Текст 10">
            <a:extLst>
              <a:ext uri="{FF2B5EF4-FFF2-40B4-BE49-F238E27FC236}">
                <a16:creationId xmlns="" xmlns:a16="http://schemas.microsoft.com/office/drawing/2014/main" id="{E85987E3-7190-47E0-9255-D36D3D11BF01}"/>
              </a:ext>
            </a:extLst>
          </p:cNvPr>
          <p:cNvSpPr>
            <a:spLocks noGrp="1"/>
          </p:cNvSpPr>
          <p:nvPr>
            <p:ph type="body" sz="quarter" idx="12"/>
          </p:nvPr>
        </p:nvSpPr>
        <p:spPr>
          <a:xfrm>
            <a:off x="528577" y="471164"/>
            <a:ext cx="3305175" cy="428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2" name="Текст 6">
            <a:extLst>
              <a:ext uri="{FF2B5EF4-FFF2-40B4-BE49-F238E27FC236}">
                <a16:creationId xmlns="" xmlns:a16="http://schemas.microsoft.com/office/drawing/2014/main" id="{D3CB2DBF-86BD-4842-BD8D-ED749472115C}"/>
              </a:ext>
            </a:extLst>
          </p:cNvPr>
          <p:cNvSpPr>
            <a:spLocks noGrp="1"/>
          </p:cNvSpPr>
          <p:nvPr>
            <p:ph type="body" sz="quarter" idx="13"/>
          </p:nvPr>
        </p:nvSpPr>
        <p:spPr>
          <a:xfrm>
            <a:off x="528577" y="5728474"/>
            <a:ext cx="4057891" cy="82279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10">
            <a:extLst>
              <a:ext uri="{FF2B5EF4-FFF2-40B4-BE49-F238E27FC236}">
                <a16:creationId xmlns="" xmlns:a16="http://schemas.microsoft.com/office/drawing/2014/main" id="{3743E8B6-7CBB-471E-A471-58E2B78D3295}"/>
              </a:ext>
            </a:extLst>
          </p:cNvPr>
          <p:cNvSpPr>
            <a:spLocks noGrp="1"/>
          </p:cNvSpPr>
          <p:nvPr>
            <p:ph type="body" sz="quarter" idx="14"/>
          </p:nvPr>
        </p:nvSpPr>
        <p:spPr>
          <a:xfrm>
            <a:off x="528577" y="5175792"/>
            <a:ext cx="3305175" cy="428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4" name="Текст 6">
            <a:extLst>
              <a:ext uri="{FF2B5EF4-FFF2-40B4-BE49-F238E27FC236}">
                <a16:creationId xmlns="" xmlns:a16="http://schemas.microsoft.com/office/drawing/2014/main" id="{43700CC0-27A7-41CD-9023-C5A13EDC2835}"/>
              </a:ext>
            </a:extLst>
          </p:cNvPr>
          <p:cNvSpPr>
            <a:spLocks noGrp="1"/>
          </p:cNvSpPr>
          <p:nvPr>
            <p:ph type="body" sz="quarter" idx="15"/>
          </p:nvPr>
        </p:nvSpPr>
        <p:spPr>
          <a:xfrm>
            <a:off x="528577" y="4184064"/>
            <a:ext cx="4057891" cy="82279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5" name="Текст 10">
            <a:extLst>
              <a:ext uri="{FF2B5EF4-FFF2-40B4-BE49-F238E27FC236}">
                <a16:creationId xmlns="" xmlns:a16="http://schemas.microsoft.com/office/drawing/2014/main" id="{C7E1DB0A-9FF1-40B4-BDB5-AC63D1211038}"/>
              </a:ext>
            </a:extLst>
          </p:cNvPr>
          <p:cNvSpPr>
            <a:spLocks noGrp="1"/>
          </p:cNvSpPr>
          <p:nvPr>
            <p:ph type="body" sz="quarter" idx="16"/>
          </p:nvPr>
        </p:nvSpPr>
        <p:spPr>
          <a:xfrm>
            <a:off x="528577" y="3631382"/>
            <a:ext cx="3305175" cy="428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 name="Текст 6">
            <a:extLst>
              <a:ext uri="{FF2B5EF4-FFF2-40B4-BE49-F238E27FC236}">
                <a16:creationId xmlns="" xmlns:a16="http://schemas.microsoft.com/office/drawing/2014/main" id="{9D51BF41-F634-4D57-A637-FF8A0EC4BB16}"/>
              </a:ext>
            </a:extLst>
          </p:cNvPr>
          <p:cNvSpPr>
            <a:spLocks noGrp="1"/>
          </p:cNvSpPr>
          <p:nvPr>
            <p:ph type="body" sz="quarter" idx="17"/>
          </p:nvPr>
        </p:nvSpPr>
        <p:spPr>
          <a:xfrm>
            <a:off x="528577" y="2558629"/>
            <a:ext cx="4057891" cy="82279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10">
            <a:extLst>
              <a:ext uri="{FF2B5EF4-FFF2-40B4-BE49-F238E27FC236}">
                <a16:creationId xmlns="" xmlns:a16="http://schemas.microsoft.com/office/drawing/2014/main" id="{A1A49660-1072-4AE0-8537-A7BC419F156A}"/>
              </a:ext>
            </a:extLst>
          </p:cNvPr>
          <p:cNvSpPr>
            <a:spLocks noGrp="1"/>
          </p:cNvSpPr>
          <p:nvPr>
            <p:ph type="body" sz="quarter" idx="18"/>
          </p:nvPr>
        </p:nvSpPr>
        <p:spPr>
          <a:xfrm>
            <a:off x="528577" y="2005947"/>
            <a:ext cx="3305175" cy="428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graphicFrame>
        <p:nvGraphicFramePr>
          <p:cNvPr id="18" name="Таблица 18">
            <a:extLst>
              <a:ext uri="{FF2B5EF4-FFF2-40B4-BE49-F238E27FC236}">
                <a16:creationId xmlns="" xmlns:a16="http://schemas.microsoft.com/office/drawing/2014/main" id="{70B24C5F-4D3D-4415-A815-49971BABC57B}"/>
              </a:ext>
            </a:extLst>
          </p:cNvPr>
          <p:cNvGraphicFramePr>
            <a:graphicFrameLocks noGrp="1"/>
          </p:cNvGraphicFramePr>
          <p:nvPr userDrawn="1">
            <p:extLst>
              <p:ext uri="{D42A27DB-BD31-4B8C-83A1-F6EECF244321}">
                <p14:modId xmlns="" xmlns:p14="http://schemas.microsoft.com/office/powerpoint/2010/main" val="875099799"/>
              </p:ext>
            </p:extLst>
          </p:nvPr>
        </p:nvGraphicFramePr>
        <p:xfrm>
          <a:off x="4745620" y="471163"/>
          <a:ext cx="1435261" cy="6080108"/>
        </p:xfrm>
        <a:graphic>
          <a:graphicData uri="http://schemas.openxmlformats.org/drawingml/2006/table">
            <a:tbl>
              <a:tblPr firstRow="1" bandRow="1">
                <a:tableStyleId>{93296810-A885-4BE3-A3E7-6D5BEEA58F35}</a:tableStyleId>
              </a:tblPr>
              <a:tblGrid>
                <a:gridCol w="1435261">
                  <a:extLst>
                    <a:ext uri="{9D8B030D-6E8A-4147-A177-3AD203B41FA5}">
                      <a16:colId xmlns="" xmlns:a16="http://schemas.microsoft.com/office/drawing/2014/main" val="3484662148"/>
                    </a:ext>
                  </a:extLst>
                </a:gridCol>
              </a:tblGrid>
              <a:tr h="1520027">
                <a:tc>
                  <a:txBody>
                    <a:bodyPr/>
                    <a:lstStyle/>
                    <a:p>
                      <a:endParaRPr lang="ru-RU"/>
                    </a:p>
                  </a:txBody>
                  <a:tcPr/>
                </a:tc>
                <a:extLst>
                  <a:ext uri="{0D108BD9-81ED-4DB2-BD59-A6C34878D82A}">
                    <a16:rowId xmlns="" xmlns:a16="http://schemas.microsoft.com/office/drawing/2014/main" val="3322690842"/>
                  </a:ext>
                </a:extLst>
              </a:tr>
              <a:tr h="1520027">
                <a:tc>
                  <a:txBody>
                    <a:bodyPr/>
                    <a:lstStyle/>
                    <a:p>
                      <a:endParaRPr lang="ru-RU"/>
                    </a:p>
                  </a:txBody>
                  <a:tcPr/>
                </a:tc>
                <a:extLst>
                  <a:ext uri="{0D108BD9-81ED-4DB2-BD59-A6C34878D82A}">
                    <a16:rowId xmlns="" xmlns:a16="http://schemas.microsoft.com/office/drawing/2014/main" val="1597834754"/>
                  </a:ext>
                </a:extLst>
              </a:tr>
              <a:tr h="1520027">
                <a:tc>
                  <a:txBody>
                    <a:bodyPr/>
                    <a:lstStyle/>
                    <a:p>
                      <a:endParaRPr lang="ru-RU"/>
                    </a:p>
                  </a:txBody>
                  <a:tcPr/>
                </a:tc>
                <a:extLst>
                  <a:ext uri="{0D108BD9-81ED-4DB2-BD59-A6C34878D82A}">
                    <a16:rowId xmlns="" xmlns:a16="http://schemas.microsoft.com/office/drawing/2014/main" val="3521002084"/>
                  </a:ext>
                </a:extLst>
              </a:tr>
              <a:tr h="1520027">
                <a:tc>
                  <a:txBody>
                    <a:bodyPr/>
                    <a:lstStyle/>
                    <a:p>
                      <a:endParaRPr lang="ru-RU" dirty="0"/>
                    </a:p>
                  </a:txBody>
                  <a:tcPr/>
                </a:tc>
                <a:extLst>
                  <a:ext uri="{0D108BD9-81ED-4DB2-BD59-A6C34878D82A}">
                    <a16:rowId xmlns="" xmlns:a16="http://schemas.microsoft.com/office/drawing/2014/main" val="2038219575"/>
                  </a:ext>
                </a:extLst>
              </a:tr>
            </a:tbl>
          </a:graphicData>
        </a:graphic>
      </p:graphicFrame>
      <p:sp>
        <p:nvSpPr>
          <p:cNvPr id="20" name="Рисунок 19">
            <a:extLst>
              <a:ext uri="{FF2B5EF4-FFF2-40B4-BE49-F238E27FC236}">
                <a16:creationId xmlns="" xmlns:a16="http://schemas.microsoft.com/office/drawing/2014/main" id="{C502F727-D6EE-497C-A5B0-DE090ED47826}"/>
              </a:ext>
            </a:extLst>
          </p:cNvPr>
          <p:cNvSpPr>
            <a:spLocks noGrp="1"/>
          </p:cNvSpPr>
          <p:nvPr>
            <p:ph type="pic" sz="quarter" idx="19"/>
          </p:nvPr>
        </p:nvSpPr>
        <p:spPr>
          <a:xfrm>
            <a:off x="4954326" y="696054"/>
            <a:ext cx="1029786" cy="1101552"/>
          </a:xfrm>
        </p:spPr>
        <p:txBody>
          <a:bodyPr/>
          <a:lstStyle>
            <a:lvl1pPr marL="0" indent="0">
              <a:buNone/>
              <a:defRPr/>
            </a:lvl1pPr>
          </a:lstStyle>
          <a:p>
            <a:endParaRPr lang="ru-RU"/>
          </a:p>
        </p:txBody>
      </p:sp>
      <p:sp>
        <p:nvSpPr>
          <p:cNvPr id="21" name="Рисунок 19">
            <a:extLst>
              <a:ext uri="{FF2B5EF4-FFF2-40B4-BE49-F238E27FC236}">
                <a16:creationId xmlns="" xmlns:a16="http://schemas.microsoft.com/office/drawing/2014/main" id="{0A240E27-AEFA-43F0-89FF-2A74A5D77D8A}"/>
              </a:ext>
            </a:extLst>
          </p:cNvPr>
          <p:cNvSpPr>
            <a:spLocks noGrp="1"/>
          </p:cNvSpPr>
          <p:nvPr>
            <p:ph type="pic" sz="quarter" idx="20"/>
          </p:nvPr>
        </p:nvSpPr>
        <p:spPr>
          <a:xfrm>
            <a:off x="4942389" y="2199183"/>
            <a:ext cx="1029786" cy="1101552"/>
          </a:xfrm>
        </p:spPr>
        <p:txBody>
          <a:bodyPr/>
          <a:lstStyle>
            <a:lvl1pPr marL="0" indent="0">
              <a:buNone/>
              <a:defRPr/>
            </a:lvl1pPr>
          </a:lstStyle>
          <a:p>
            <a:endParaRPr lang="ru-RU"/>
          </a:p>
        </p:txBody>
      </p:sp>
      <p:sp>
        <p:nvSpPr>
          <p:cNvPr id="22" name="Рисунок 19">
            <a:extLst>
              <a:ext uri="{FF2B5EF4-FFF2-40B4-BE49-F238E27FC236}">
                <a16:creationId xmlns="" xmlns:a16="http://schemas.microsoft.com/office/drawing/2014/main" id="{27F5EEBF-34A9-48CF-83E0-D6D660A5179D}"/>
              </a:ext>
            </a:extLst>
          </p:cNvPr>
          <p:cNvSpPr>
            <a:spLocks noGrp="1"/>
          </p:cNvSpPr>
          <p:nvPr>
            <p:ph type="pic" sz="quarter" idx="21"/>
          </p:nvPr>
        </p:nvSpPr>
        <p:spPr>
          <a:xfrm>
            <a:off x="4942389" y="3739045"/>
            <a:ext cx="1029786" cy="1101552"/>
          </a:xfrm>
        </p:spPr>
        <p:txBody>
          <a:bodyPr/>
          <a:lstStyle>
            <a:lvl1pPr marL="0" indent="0">
              <a:buNone/>
              <a:defRPr/>
            </a:lvl1pPr>
          </a:lstStyle>
          <a:p>
            <a:endParaRPr lang="ru-RU"/>
          </a:p>
        </p:txBody>
      </p:sp>
      <p:sp>
        <p:nvSpPr>
          <p:cNvPr id="23" name="Рисунок 19">
            <a:extLst>
              <a:ext uri="{FF2B5EF4-FFF2-40B4-BE49-F238E27FC236}">
                <a16:creationId xmlns="" xmlns:a16="http://schemas.microsoft.com/office/drawing/2014/main" id="{190A3F46-C204-4178-985D-47AB747A32D6}"/>
              </a:ext>
            </a:extLst>
          </p:cNvPr>
          <p:cNvSpPr>
            <a:spLocks noGrp="1"/>
          </p:cNvSpPr>
          <p:nvPr>
            <p:ph type="pic" sz="quarter" idx="22"/>
          </p:nvPr>
        </p:nvSpPr>
        <p:spPr>
          <a:xfrm>
            <a:off x="4954326" y="5261562"/>
            <a:ext cx="1029786" cy="1101552"/>
          </a:xfrm>
        </p:spPr>
        <p:txBody>
          <a:bodyPr/>
          <a:lstStyle>
            <a:lvl1pPr marL="0" indent="0">
              <a:buNone/>
              <a:defRPr/>
            </a:lvl1pPr>
          </a:lstStyle>
          <a:p>
            <a:endParaRPr lang="ru-RU" dirty="0"/>
          </a:p>
        </p:txBody>
      </p:sp>
    </p:spTree>
    <p:extLst>
      <p:ext uri="{BB962C8B-B14F-4D97-AF65-F5344CB8AC3E}">
        <p14:creationId xmlns="" xmlns:p14="http://schemas.microsoft.com/office/powerpoint/2010/main" val="2708007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presentation-creation.ru/"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93177DD-DF81-4F80-A921-6C4F2C0AAC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864B142D-96E1-400F-9902-09D8626B2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723BA0E2-FBA8-48E6-91B5-D882FB555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BD04A-233C-4E8F-A10D-8C0D98297D7F}" type="datetimeFigureOut">
              <a:rPr lang="ru-RU" smtClean="0"/>
              <a:pPr/>
              <a:t>09.02.2022</a:t>
            </a:fld>
            <a:endParaRPr lang="ru-RU"/>
          </a:p>
        </p:txBody>
      </p:sp>
      <p:sp>
        <p:nvSpPr>
          <p:cNvPr id="5" name="Нижний колонтитул 4">
            <a:extLst>
              <a:ext uri="{FF2B5EF4-FFF2-40B4-BE49-F238E27FC236}">
                <a16:creationId xmlns="" xmlns:a16="http://schemas.microsoft.com/office/drawing/2014/main" id="{D9981118-B587-4460-83FC-ED85EF5E8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F381D7A8-14B2-492F-9F61-6C741CF79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7FFB2-FA83-4A05-BBB4-8E512F127361}" type="slidenum">
              <a:rPr lang="ru-RU" smtClean="0"/>
              <a:pPr/>
              <a:t>‹#›</a:t>
            </a:fld>
            <a:endParaRPr lang="ru-RU"/>
          </a:p>
        </p:txBody>
      </p:sp>
      <p:pic>
        <p:nvPicPr>
          <p:cNvPr id="7" name="Рисунок 6">
            <a:hlinkClick r:id="rId17"/>
            <a:extLst>
              <a:ext uri="{FF2B5EF4-FFF2-40B4-BE49-F238E27FC236}">
                <a16:creationId xmlns="" xmlns:a16="http://schemas.microsoft.com/office/drawing/2014/main" id="{DB681911-E539-4075-B5C8-107AF8BC28C1}"/>
              </a:ext>
            </a:extLst>
          </p:cNvPr>
          <p:cNvPicPr>
            <a:picLocks noChangeAspect="1"/>
          </p:cNvPicPr>
          <p:nvPr userDrawn="1"/>
        </p:nvPicPr>
        <p:blipFill>
          <a:blip r:embed="rId18">
            <a:extLst>
              <a:ext uri="{28A0092B-C50C-407E-A947-70E740481C1C}">
                <a14:useLocalDpi xmlns=""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 xmlns:p14="http://schemas.microsoft.com/office/powerpoint/2010/main" val="286745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63" r:id="rId10"/>
    <p:sldLayoutId id="2147483662" r:id="rId11"/>
    <p:sldLayoutId id="2147483656" r:id="rId12"/>
    <p:sldLayoutId id="2147483657" r:id="rId13"/>
    <p:sldLayoutId id="2147483658" r:id="rId14"/>
    <p:sldLayoutId id="2147483659" r:id="rId15"/>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hyperlink" Target="http://www.deutschland-tourismus.de/DEU/natur_aktiv_erholung/seenlandschaften_seen-im-harz.htm" TargetMode="External"/><Relationship Id="rId3" Type="http://schemas.openxmlformats.org/officeDocument/2006/relationships/hyperlink" Target="http://www.deutschland-tourismus.de/DEU/natur_aktiv_erholung/seenlandschaften_bodensee.htm" TargetMode="External"/><Relationship Id="rId7" Type="http://schemas.openxmlformats.org/officeDocument/2006/relationships/hyperlink" Target="http://www.deutschland-tourismus.de/DEU/natur_aktiv_erholung/seenlandschaften_seen-im-waldecker-land.htm" TargetMode="External"/><Relationship Id="rId2" Type="http://schemas.openxmlformats.org/officeDocument/2006/relationships/hyperlink" Target="http://www.deutschland-tourismus.de/DEU/natur_aktiv_erholung/seenlandschaften_bayerische_seen.htm" TargetMode="External"/><Relationship Id="rId1" Type="http://schemas.openxmlformats.org/officeDocument/2006/relationships/slideLayout" Target="../slideLayouts/slideLayout2.xml"/><Relationship Id="rId6" Type="http://schemas.openxmlformats.org/officeDocument/2006/relationships/hyperlink" Target="http://www.deutschland-tourismus.de/DEU/natur_aktiv_erholung/seenlandschaften_seen-im-sauerland.htm" TargetMode="External"/><Relationship Id="rId11" Type="http://schemas.openxmlformats.org/officeDocument/2006/relationships/hyperlink" Target="http://www.deutschland-tourismus.de/DEU/natur_aktiv_erholung/seenlandschaften_seen-in-schleswig-holstein.htm" TargetMode="External"/><Relationship Id="rId5" Type="http://schemas.openxmlformats.org/officeDocument/2006/relationships/hyperlink" Target="http://www.deutschland-tourismus.de/DEU/natur_aktiv_erholung/seenlandschaften_maare-in-der-eifel.htm" TargetMode="External"/><Relationship Id="rId10" Type="http://schemas.openxmlformats.org/officeDocument/2006/relationships/hyperlink" Target="http://www.deutschland-tourismus.de/DEU/natur_aktiv_erholung/seenlandschaften_seen-in-niedersachsen.htm" TargetMode="External"/><Relationship Id="rId4" Type="http://schemas.openxmlformats.org/officeDocument/2006/relationships/hyperlink" Target="http://www.deutschland-tourismus.de/DEU/natur_aktiv_erholung/seenlandschaften_seen-im-schwarzwald.htm" TargetMode="External"/><Relationship Id="rId9" Type="http://schemas.openxmlformats.org/officeDocument/2006/relationships/hyperlink" Target="http://www.deutschland-tourismus.de/DEU/natur_aktiv_erholung/seenlandschaften_seen-in-thueringen.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nic1CLwBI4M"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4.png"/><Relationship Id="rId5" Type="http://schemas.openxmlformats.org/officeDocument/2006/relationships/image" Target="../media/image10.svg"/><Relationship Id="rId10" Type="http://schemas.openxmlformats.org/officeDocument/2006/relationships/hyperlink" Target="https://presentation-creation.ru/" TargetMode="External"/><Relationship Id="rId4" Type="http://schemas.openxmlformats.org/officeDocument/2006/relationships/image" Target="../media/image21.png"/><Relationship Id="rId9"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18.svg"/><Relationship Id="rId4" Type="http://schemas.openxmlformats.org/officeDocument/2006/relationships/image" Target="../media/image26.png"/><Relationship Id="rId9"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de.wikipedia.org/wiki/Naturschutzgebiet" TargetMode="External"/><Relationship Id="rId3" Type="http://schemas.openxmlformats.org/officeDocument/2006/relationships/hyperlink" Target="http://www.deutschland-tourismus.de/DEU/smart_edit/seenlandschaften.htm" TargetMode="External"/><Relationship Id="rId7" Type="http://schemas.openxmlformats.org/officeDocument/2006/relationships/hyperlink" Target="http://de.wikipedia.org/wiki/Naturpark" TargetMode="External"/><Relationship Id="rId2" Type="http://schemas.openxmlformats.org/officeDocument/2006/relationships/hyperlink" Target="http://www.deutschland-tourismus.de/DEU/smart_edit/kuesten_und_inseln.htm" TargetMode="External"/><Relationship Id="rId1" Type="http://schemas.openxmlformats.org/officeDocument/2006/relationships/slideLayout" Target="../slideLayouts/slideLayout2.xml"/><Relationship Id="rId6" Type="http://schemas.openxmlformats.org/officeDocument/2006/relationships/hyperlink" Target="http://de.wikipedia.org/wiki/Biosph%C3%A4renreservat" TargetMode="External"/><Relationship Id="rId5" Type="http://schemas.openxmlformats.org/officeDocument/2006/relationships/hyperlink" Target="http://de.wikipedia.org/wiki/Nationalparks_in_Deutschland" TargetMode="External"/><Relationship Id="rId10" Type="http://schemas.openxmlformats.org/officeDocument/2006/relationships/hyperlink" Target="http://de.wikipedia.org/wiki/Naturdenkmal" TargetMode="External"/><Relationship Id="rId4" Type="http://schemas.openxmlformats.org/officeDocument/2006/relationships/hyperlink" Target="http://de.wikipedia.org/wiki/Nationalpark" TargetMode="External"/><Relationship Id="rId9" Type="http://schemas.openxmlformats.org/officeDocument/2006/relationships/hyperlink" Target="http://de.wikipedia.org/wiki/Landschaftsschutzgebi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Рисунок 56" descr="Изображение выглядит как текст, внутренний&#10;&#10;Автоматически созданное описание">
            <a:extLst>
              <a:ext uri="{FF2B5EF4-FFF2-40B4-BE49-F238E27FC236}">
                <a16:creationId xmlns="" xmlns:a16="http://schemas.microsoft.com/office/drawing/2014/main" id="{0C8B248D-5DB5-42B4-82E7-5353AFE7CACB}"/>
              </a:ext>
            </a:extLst>
          </p:cNvPr>
          <p:cNvPicPr>
            <a:picLocks noGrp="1" noChangeAspect="1"/>
          </p:cNvPicPr>
          <p:nvPr>
            <p:ph type="pic" sz="quarter" idx="13"/>
          </p:nvPr>
        </p:nvPicPr>
        <p:blipFill>
          <a:blip r:embed="rId2">
            <a:extLst>
              <a:ext uri="{28A0092B-C50C-407E-A947-70E740481C1C}">
                <a14:useLocalDpi xmlns="" xmlns:a14="http://schemas.microsoft.com/office/drawing/2010/main"/>
              </a:ext>
            </a:extLst>
          </a:blip>
          <a:srcRect t="374" b="374"/>
          <a:stretch>
            <a:fillRect/>
          </a:stretch>
        </p:blipFill>
        <p:spPr/>
      </p:pic>
      <p:sp>
        <p:nvSpPr>
          <p:cNvPr id="2" name="Заголовок 1">
            <a:extLst>
              <a:ext uri="{FF2B5EF4-FFF2-40B4-BE49-F238E27FC236}">
                <a16:creationId xmlns="" xmlns:a16="http://schemas.microsoft.com/office/drawing/2014/main" id="{F9742F0B-5640-44F2-AAAA-19FBC87FA4BA}"/>
              </a:ext>
            </a:extLst>
          </p:cNvPr>
          <p:cNvSpPr>
            <a:spLocks noGrp="1"/>
          </p:cNvSpPr>
          <p:nvPr>
            <p:ph type="ctrTitle"/>
          </p:nvPr>
        </p:nvSpPr>
        <p:spPr>
          <a:xfrm>
            <a:off x="6065134" y="1682937"/>
            <a:ext cx="5953246" cy="1302310"/>
          </a:xfrm>
        </p:spPr>
        <p:txBody>
          <a:bodyPr/>
          <a:lstStyle/>
          <a:p>
            <a:r>
              <a:rPr lang="en-US" dirty="0" smtClean="0"/>
              <a:t>Deutschland</a:t>
            </a:r>
            <a:endParaRPr lang="ru-RU" dirty="0"/>
          </a:p>
        </p:txBody>
      </p:sp>
      <p:sp>
        <p:nvSpPr>
          <p:cNvPr id="3" name="Подзаголовок 2">
            <a:extLst>
              <a:ext uri="{FF2B5EF4-FFF2-40B4-BE49-F238E27FC236}">
                <a16:creationId xmlns="" xmlns:a16="http://schemas.microsoft.com/office/drawing/2014/main" id="{F71255BE-FC6E-4FA6-8B7E-130C4FA388C4}"/>
              </a:ext>
            </a:extLst>
          </p:cNvPr>
          <p:cNvSpPr>
            <a:spLocks noGrp="1"/>
          </p:cNvSpPr>
          <p:nvPr>
            <p:ph type="subTitle" idx="1"/>
          </p:nvPr>
        </p:nvSpPr>
        <p:spPr/>
        <p:txBody>
          <a:bodyPr/>
          <a:lstStyle/>
          <a:p>
            <a:r>
              <a:rPr lang="en-US" dirty="0" err="1" smtClean="0"/>
              <a:t>Bundesrepublik</a:t>
            </a:r>
            <a:r>
              <a:rPr lang="en-US" dirty="0" smtClean="0"/>
              <a:t> Deutschland</a:t>
            </a:r>
          </a:p>
          <a:p>
            <a:r>
              <a:rPr lang="en-US" dirty="0" smtClean="0"/>
              <a:t>Semester - II</a:t>
            </a:r>
            <a:endParaRPr lang="ru-RU" dirty="0"/>
          </a:p>
        </p:txBody>
      </p:sp>
    </p:spTree>
    <p:extLst>
      <p:ext uri="{BB962C8B-B14F-4D97-AF65-F5344CB8AC3E}">
        <p14:creationId xmlns="" xmlns:p14="http://schemas.microsoft.com/office/powerpoint/2010/main" val="19144087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as sind die schönsten Badeseen &amp;amp; Wassersport-Hotspots in Deutschland"/>
          <p:cNvPicPr>
            <a:picLocks noChangeAspect="1" noChangeArrowheads="1"/>
          </p:cNvPicPr>
          <p:nvPr/>
        </p:nvPicPr>
        <p:blipFill>
          <a:blip r:embed="rId2" cstate="print"/>
          <a:srcRect/>
          <a:stretch>
            <a:fillRect/>
          </a:stretch>
        </p:blipFill>
        <p:spPr bwMode="auto">
          <a:xfrm>
            <a:off x="5727032" y="1370"/>
            <a:ext cx="6464968" cy="6856630"/>
          </a:xfrm>
          <a:prstGeom prst="rect">
            <a:avLst/>
          </a:prstGeom>
          <a:noFill/>
        </p:spPr>
      </p:pic>
      <p:pic>
        <p:nvPicPr>
          <p:cNvPr id="19460" name="Picture 4" descr="Die zehn schönsten Seen Deutschlands | outdoor-magazin.com"/>
          <p:cNvPicPr>
            <a:picLocks noChangeAspect="1" noChangeArrowheads="1"/>
          </p:cNvPicPr>
          <p:nvPr/>
        </p:nvPicPr>
        <p:blipFill>
          <a:blip r:embed="rId3"/>
          <a:srcRect/>
          <a:stretch>
            <a:fillRect/>
          </a:stretch>
        </p:blipFill>
        <p:spPr bwMode="auto">
          <a:xfrm>
            <a:off x="684964" y="3597527"/>
            <a:ext cx="4297399" cy="2418264"/>
          </a:xfrm>
          <a:prstGeom prst="rect">
            <a:avLst/>
          </a:prstGeom>
          <a:noFill/>
        </p:spPr>
      </p:pic>
      <p:pic>
        <p:nvPicPr>
          <p:cNvPr id="19462" name="Picture 6" descr="Bodensee / Боденское озеро - Линдау, Фридрихсхафен, Мерсбург, Базилика  Бирнау - YouTube"/>
          <p:cNvPicPr>
            <a:picLocks noChangeAspect="1" noChangeArrowheads="1"/>
          </p:cNvPicPr>
          <p:nvPr/>
        </p:nvPicPr>
        <p:blipFill>
          <a:blip r:embed="rId4"/>
          <a:srcRect/>
          <a:stretch>
            <a:fillRect/>
          </a:stretch>
        </p:blipFill>
        <p:spPr bwMode="auto">
          <a:xfrm>
            <a:off x="649705" y="962525"/>
            <a:ext cx="4318056" cy="242890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1191" y="475900"/>
            <a:ext cx="3601362" cy="5494525"/>
          </a:xfrm>
        </p:spPr>
        <p:txBody>
          <a:bodyPr>
            <a:noAutofit/>
          </a:bodyPr>
          <a:lstStyle/>
          <a:p>
            <a:r>
              <a:rPr lang="de-DE" sz="2000" b="1" dirty="0" smtClean="0"/>
              <a:t>Vokabeln</a:t>
            </a:r>
            <a:endParaRPr lang="uk-UA" sz="2000" dirty="0" smtClean="0"/>
          </a:p>
          <a:p>
            <a:r>
              <a:rPr lang="de-DE" sz="2000" dirty="0" smtClean="0"/>
              <a:t>unterschiedlich</a:t>
            </a:r>
            <a:r>
              <a:rPr lang="uk-UA" sz="2000" dirty="0" smtClean="0"/>
              <a:t>- різноманітний</a:t>
            </a:r>
          </a:p>
          <a:p>
            <a:r>
              <a:rPr lang="de-DE" sz="2000" dirty="0" err="1" smtClean="0"/>
              <a:t>Wasserspa</a:t>
            </a:r>
            <a:r>
              <a:rPr lang="uk-UA" sz="2000" dirty="0" smtClean="0"/>
              <a:t>ß – водна насолода</a:t>
            </a:r>
          </a:p>
          <a:p>
            <a:r>
              <a:rPr lang="de-DE" sz="2000" dirty="0" err="1" smtClean="0"/>
              <a:t>weltber</a:t>
            </a:r>
            <a:r>
              <a:rPr lang="ru-RU" sz="2000" dirty="0" err="1" smtClean="0"/>
              <a:t>ü</a:t>
            </a:r>
            <a:r>
              <a:rPr lang="de-DE" sz="2000" dirty="0" err="1" smtClean="0"/>
              <a:t>hmt</a:t>
            </a:r>
            <a:r>
              <a:rPr lang="uk-UA" sz="2000" dirty="0" smtClean="0"/>
              <a:t>- всесвітньовідомий</a:t>
            </a:r>
          </a:p>
          <a:p>
            <a:r>
              <a:rPr lang="de-DE" sz="2000" dirty="0" smtClean="0"/>
              <a:t>Kontrollierte</a:t>
            </a:r>
            <a:r>
              <a:rPr lang="pl-PL" sz="2000" dirty="0" smtClean="0"/>
              <a:t> </a:t>
            </a:r>
            <a:r>
              <a:rPr lang="de-DE" sz="2000" dirty="0" err="1" smtClean="0"/>
              <a:t>Wasserqualit</a:t>
            </a:r>
            <a:r>
              <a:rPr lang="uk-UA" sz="2000" dirty="0" smtClean="0"/>
              <a:t>ä</a:t>
            </a:r>
            <a:r>
              <a:rPr lang="de-DE" sz="2000" dirty="0" smtClean="0"/>
              <a:t>t</a:t>
            </a:r>
            <a:r>
              <a:rPr lang="uk-UA" sz="2000" dirty="0" smtClean="0"/>
              <a:t> – контрольована якість води</a:t>
            </a:r>
          </a:p>
          <a:p>
            <a:r>
              <a:rPr lang="de-DE" sz="2000" dirty="0" err="1" smtClean="0"/>
              <a:t>genie</a:t>
            </a:r>
            <a:r>
              <a:rPr lang="uk-UA" sz="2000" dirty="0" smtClean="0"/>
              <a:t>ß</a:t>
            </a:r>
            <a:r>
              <a:rPr lang="de-DE" sz="2000" dirty="0" smtClean="0"/>
              <a:t>en</a:t>
            </a:r>
            <a:r>
              <a:rPr lang="uk-UA" sz="2000" dirty="0" smtClean="0"/>
              <a:t> - насолоджуватись</a:t>
            </a:r>
          </a:p>
          <a:p>
            <a:r>
              <a:rPr lang="de-DE" sz="2000" dirty="0" smtClean="0"/>
              <a:t>Frische</a:t>
            </a:r>
            <a:r>
              <a:rPr lang="pl-PL" sz="2000" dirty="0" smtClean="0"/>
              <a:t> </a:t>
            </a:r>
            <a:r>
              <a:rPr lang="de-DE" sz="2000" dirty="0" smtClean="0"/>
              <a:t>Luft</a:t>
            </a:r>
            <a:r>
              <a:rPr lang="uk-UA" sz="2000" dirty="0" smtClean="0"/>
              <a:t> – свіже повітря</a:t>
            </a:r>
          </a:p>
          <a:p>
            <a:r>
              <a:rPr lang="de-DE" sz="2000" dirty="0" smtClean="0"/>
              <a:t>gemeinsam</a:t>
            </a:r>
            <a:r>
              <a:rPr lang="uk-UA" sz="2000" dirty="0" smtClean="0"/>
              <a:t> - разом</a:t>
            </a:r>
          </a:p>
          <a:p>
            <a:r>
              <a:rPr lang="de-DE" sz="2000" dirty="0" smtClean="0"/>
              <a:t>Faszinierende</a:t>
            </a:r>
            <a:r>
              <a:rPr lang="pl-PL" sz="2000" dirty="0" smtClean="0"/>
              <a:t> </a:t>
            </a:r>
            <a:r>
              <a:rPr lang="de-DE" sz="2000" dirty="0" smtClean="0"/>
              <a:t>Naturkulissen</a:t>
            </a:r>
            <a:r>
              <a:rPr lang="uk-UA" sz="2000" dirty="0" smtClean="0"/>
              <a:t> – захоплюючі природні каскади</a:t>
            </a:r>
            <a:endParaRPr lang="uk-UA" sz="2000" dirty="0"/>
          </a:p>
        </p:txBody>
      </p:sp>
      <p:sp>
        <p:nvSpPr>
          <p:cNvPr id="4" name="Прямоугольник 3"/>
          <p:cNvSpPr/>
          <p:nvPr/>
        </p:nvSpPr>
        <p:spPr>
          <a:xfrm>
            <a:off x="4477407" y="0"/>
            <a:ext cx="5265683"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de-DE" sz="2000" b="1" dirty="0" smtClean="0"/>
              <a:t>Die deutschen Seen sind so unterschiedlich wie die Landschaften, in denen sie liegen. Manche sind weltberühmt und manche muss man erst suchen, um ihre Schönheit genießen zu können. Doch ob groß oder klein, grün oder blau, so haben alle diese Seen doch viel gemeinsam: Wasserspaß, kontrollierte Wasserqualität, frische Luft und faszinierende Naturkulissen. </a:t>
            </a:r>
            <a:endParaRPr lang="uk-UA" sz="2000" b="1" dirty="0" smtClean="0"/>
          </a:p>
          <a:p>
            <a:r>
              <a:rPr lang="de-DE" sz="2000" b="1" dirty="0" smtClean="0"/>
              <a:t>Suchen Sie bitte auf der Karte solche Seen</a:t>
            </a:r>
            <a:endParaRPr lang="uk-UA" sz="2000" b="1" dirty="0" smtClean="0"/>
          </a:p>
          <a:p>
            <a:pPr lvl="0"/>
            <a:r>
              <a:rPr lang="uk-UA" sz="2000" b="1" u="sng" dirty="0" err="1" smtClean="0">
                <a:hlinkClick r:id="rId2"/>
              </a:rPr>
              <a:t>BayerischeSeen</a:t>
            </a:r>
            <a:endParaRPr lang="uk-UA" sz="2000" b="1" dirty="0" smtClean="0"/>
          </a:p>
          <a:p>
            <a:pPr lvl="0"/>
            <a:r>
              <a:rPr lang="uk-UA" sz="2000" b="1" u="sng" dirty="0" err="1" smtClean="0">
                <a:hlinkClick r:id="rId3"/>
              </a:rPr>
              <a:t>Bodensee</a:t>
            </a:r>
            <a:endParaRPr lang="uk-UA" sz="2000" b="1" dirty="0" smtClean="0"/>
          </a:p>
          <a:p>
            <a:pPr lvl="0"/>
            <a:r>
              <a:rPr lang="uk-UA" sz="2000" b="1" u="sng" dirty="0" err="1" smtClean="0">
                <a:hlinkClick r:id="rId4"/>
              </a:rPr>
              <a:t>SeenimSchwarzwald</a:t>
            </a:r>
            <a:endParaRPr lang="uk-UA" sz="2000" b="1" dirty="0" smtClean="0"/>
          </a:p>
          <a:p>
            <a:pPr lvl="0"/>
            <a:r>
              <a:rPr lang="uk-UA" sz="2000" b="1" u="sng" dirty="0" err="1" smtClean="0">
                <a:hlinkClick r:id="rId5"/>
              </a:rPr>
              <a:t>MaareinderEifel</a:t>
            </a:r>
            <a:endParaRPr lang="uk-UA" sz="2000" b="1" dirty="0" smtClean="0"/>
          </a:p>
          <a:p>
            <a:pPr lvl="0"/>
            <a:r>
              <a:rPr lang="uk-UA" sz="2000" b="1" u="sng" dirty="0" err="1" smtClean="0">
                <a:hlinkClick r:id="rId6"/>
              </a:rPr>
              <a:t>SeenimSauerland</a:t>
            </a:r>
            <a:endParaRPr lang="uk-UA" sz="2000" b="1" dirty="0" smtClean="0"/>
          </a:p>
          <a:p>
            <a:pPr lvl="0"/>
            <a:r>
              <a:rPr lang="uk-UA" sz="2000" b="1" u="sng" dirty="0" err="1" smtClean="0">
                <a:hlinkClick r:id="rId7"/>
              </a:rPr>
              <a:t>SeenimWaldeckerLand</a:t>
            </a:r>
            <a:endParaRPr lang="uk-UA" sz="2000" b="1" dirty="0" smtClean="0"/>
          </a:p>
          <a:p>
            <a:pPr lvl="0"/>
            <a:r>
              <a:rPr lang="uk-UA" sz="2000" b="1" u="sng" dirty="0" err="1" smtClean="0">
                <a:hlinkClick r:id="rId8"/>
              </a:rPr>
              <a:t>SeenimHarz</a:t>
            </a:r>
            <a:endParaRPr lang="uk-UA" sz="2000" b="1" dirty="0" smtClean="0"/>
          </a:p>
          <a:p>
            <a:pPr lvl="0"/>
            <a:r>
              <a:rPr lang="uk-UA" sz="2000" b="1" u="sng" dirty="0" err="1" smtClean="0">
                <a:hlinkClick r:id="rId9"/>
              </a:rPr>
              <a:t>SeeninThüringen</a:t>
            </a:r>
            <a:endParaRPr lang="uk-UA" sz="2000" b="1" dirty="0" smtClean="0"/>
          </a:p>
          <a:p>
            <a:pPr lvl="0"/>
            <a:r>
              <a:rPr lang="uk-UA" sz="2000" b="1" u="sng" dirty="0" err="1" smtClean="0">
                <a:hlinkClick r:id="rId10"/>
              </a:rPr>
              <a:t>SeeninNiedersachsen</a:t>
            </a:r>
            <a:endParaRPr lang="uk-UA" sz="2000" b="1" dirty="0" smtClean="0"/>
          </a:p>
          <a:p>
            <a:pPr lvl="0"/>
            <a:r>
              <a:rPr lang="uk-UA" sz="2000" b="1" u="sng" dirty="0" smtClean="0">
                <a:hlinkClick r:id="rId11"/>
              </a:rPr>
              <a:t>SeeninSchleswig-Holstein</a:t>
            </a:r>
            <a:endParaRPr lang="uk-UA" sz="2000" b="1" dirty="0"/>
          </a:p>
        </p:txBody>
      </p:sp>
      <p:sp>
        <p:nvSpPr>
          <p:cNvPr id="5" name="TextBox 4"/>
          <p:cNvSpPr txBox="1"/>
          <p:nvPr/>
        </p:nvSpPr>
        <p:spPr>
          <a:xfrm>
            <a:off x="9771797" y="641445"/>
            <a:ext cx="1473958" cy="4247317"/>
          </a:xfrm>
          <a:prstGeom prst="rect">
            <a:avLst/>
          </a:prstGeom>
          <a:noFill/>
        </p:spPr>
        <p:txBody>
          <a:bodyPr wrap="square" rtlCol="0">
            <a:spAutoFit/>
          </a:bodyPr>
          <a:lstStyle/>
          <a:p>
            <a:r>
              <a:rPr lang="de-DE" b="1" dirty="0" smtClean="0"/>
              <a:t>Fragen </a:t>
            </a:r>
            <a:endParaRPr lang="uk-UA" b="1" dirty="0" smtClean="0"/>
          </a:p>
          <a:p>
            <a:pPr marL="342900" indent="-342900">
              <a:buAutoNum type="arabicPeriod"/>
            </a:pPr>
            <a:r>
              <a:rPr lang="de-DE" dirty="0" smtClean="0"/>
              <a:t>Wem </a:t>
            </a:r>
            <a:r>
              <a:rPr lang="de-DE" dirty="0" smtClean="0"/>
              <a:t>sind deutsche Seen ähnlich? Wie kann man sie charakterisieren? </a:t>
            </a:r>
            <a:endParaRPr lang="uk-UA" dirty="0" smtClean="0"/>
          </a:p>
          <a:p>
            <a:pPr marL="342900" indent="-342900">
              <a:buAutoNum type="arabicPeriod"/>
            </a:pPr>
            <a:r>
              <a:rPr lang="de-DE" dirty="0" smtClean="0"/>
              <a:t>2.Was </a:t>
            </a:r>
            <a:r>
              <a:rPr lang="de-DE" dirty="0" smtClean="0"/>
              <a:t>Gemeinsames haben alle Seen?</a:t>
            </a:r>
            <a:endParaRPr lang="uk-UA" dirty="0" smtClean="0"/>
          </a:p>
          <a:p>
            <a:endParaRPr lang="uk-UA"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64" name="Picture 32"/>
          <p:cNvPicPr>
            <a:picLocks noChangeAspect="1" noChangeArrowheads="1"/>
          </p:cNvPicPr>
          <p:nvPr/>
        </p:nvPicPr>
        <p:blipFill>
          <a:blip r:embed="rId2"/>
          <a:srcRect/>
          <a:stretch>
            <a:fillRect/>
          </a:stretch>
        </p:blipFill>
        <p:spPr bwMode="auto">
          <a:xfrm>
            <a:off x="649705" y="0"/>
            <a:ext cx="8133347" cy="6268134"/>
          </a:xfrm>
          <a:prstGeom prst="rect">
            <a:avLst/>
          </a:prstGeom>
          <a:noFill/>
          <a:ln w="9525">
            <a:noFill/>
            <a:miter lim="800000"/>
            <a:headEnd/>
            <a:tailEnd/>
          </a:ln>
          <a:effectLst/>
        </p:spPr>
      </p:pic>
      <p:sp>
        <p:nvSpPr>
          <p:cNvPr id="23" name="TextBox 22"/>
          <p:cNvSpPr txBox="1"/>
          <p:nvPr/>
        </p:nvSpPr>
        <p:spPr>
          <a:xfrm>
            <a:off x="9264316" y="1443789"/>
            <a:ext cx="2286000" cy="1477328"/>
          </a:xfrm>
          <a:prstGeom prst="rect">
            <a:avLst/>
          </a:prstGeom>
          <a:noFill/>
        </p:spPr>
        <p:txBody>
          <a:bodyPr wrap="square" rtlCol="0">
            <a:spAutoFit/>
          </a:bodyPr>
          <a:lstStyle/>
          <a:p>
            <a:r>
              <a:rPr lang="en-US" dirty="0" err="1" smtClean="0"/>
              <a:t>SchönesDeutschland</a:t>
            </a:r>
            <a:endParaRPr lang="uk-UA" dirty="0" smtClean="0"/>
          </a:p>
          <a:p>
            <a:r>
              <a:rPr lang="en-US" b="1" u="sng" dirty="0" smtClean="0">
                <a:hlinkClick r:id="rId3"/>
              </a:rPr>
              <a:t>https</a:t>
            </a:r>
            <a:r>
              <a:rPr lang="en-US" b="1" u="sng" dirty="0" smtClean="0">
                <a:hlinkClick r:id="rId3"/>
              </a:rPr>
              <a:t>://www.youtube.com/watch?v=nic1CLwBI4M</a:t>
            </a:r>
            <a:endParaRPr lang="uk-UA" b="1" dirty="0" smtClean="0"/>
          </a:p>
          <a:p>
            <a:endParaRPr lang="uk-UA"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33346" y="365125"/>
            <a:ext cx="3220453" cy="3605296"/>
          </a:xfrm>
        </p:spPr>
        <p:txBody>
          <a:bodyPr>
            <a:normAutofit/>
          </a:bodyPr>
          <a:lstStyle/>
          <a:p>
            <a:pPr algn="ctr"/>
            <a:r>
              <a:rPr lang="uk-UA" dirty="0" smtClean="0"/>
              <a:t>Виконуємо тестове завдання вкінці пари</a:t>
            </a:r>
            <a:br>
              <a:rPr lang="uk-UA" dirty="0" smtClean="0"/>
            </a:br>
            <a:r>
              <a:rPr lang="uk-UA" dirty="0" smtClean="0"/>
              <a:t>20 </a:t>
            </a:r>
            <a:r>
              <a:rPr lang="uk-UA" dirty="0" err="1" smtClean="0"/>
              <a:t>хв</a:t>
            </a:r>
            <a:endParaRPr lang="uk-UA" dirty="0"/>
          </a:p>
        </p:txBody>
      </p:sp>
      <p:pic>
        <p:nvPicPr>
          <p:cNvPr id="52226" name="Picture 2"/>
          <p:cNvPicPr>
            <a:picLocks noChangeAspect="1" noChangeArrowheads="1"/>
          </p:cNvPicPr>
          <p:nvPr/>
        </p:nvPicPr>
        <p:blipFill>
          <a:blip r:embed="rId2"/>
          <a:srcRect/>
          <a:stretch>
            <a:fillRect/>
          </a:stretch>
        </p:blipFill>
        <p:spPr bwMode="auto">
          <a:xfrm>
            <a:off x="1997242" y="543678"/>
            <a:ext cx="4283242" cy="5851945"/>
          </a:xfrm>
          <a:prstGeom prst="rect">
            <a:avLst/>
          </a:prstGeom>
          <a:noFill/>
          <a:ln w="9525">
            <a:noFill/>
            <a:miter lim="800000"/>
            <a:headEnd/>
            <a:tailEnd/>
          </a:ln>
          <a:effectLst/>
        </p:spPr>
      </p:pic>
      <p:sp>
        <p:nvSpPr>
          <p:cNvPr id="5" name="Прямоугольник 4"/>
          <p:cNvSpPr/>
          <p:nvPr/>
        </p:nvSpPr>
        <p:spPr>
          <a:xfrm>
            <a:off x="1780674" y="3537284"/>
            <a:ext cx="3416968" cy="67376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17">
            <a:extLst>
              <a:ext uri="{FF2B5EF4-FFF2-40B4-BE49-F238E27FC236}">
                <a16:creationId xmlns="" xmlns:a16="http://schemas.microsoft.com/office/drawing/2014/main" id="{DC1E4133-3085-440E-9AED-D55592059D23}"/>
              </a:ext>
            </a:extLst>
          </p:cNvPr>
          <p:cNvSpPr>
            <a:spLocks noGrp="1"/>
          </p:cNvSpPr>
          <p:nvPr>
            <p:ph type="title"/>
          </p:nvPr>
        </p:nvSpPr>
        <p:spPr/>
        <p:txBody>
          <a:bodyPr/>
          <a:lstStyle/>
          <a:p>
            <a:r>
              <a:rPr lang="en-US" dirty="0" err="1" smtClean="0"/>
              <a:t>Hausaufgabe</a:t>
            </a:r>
            <a:endParaRPr lang="ru-RU" dirty="0"/>
          </a:p>
        </p:txBody>
      </p:sp>
      <p:sp>
        <p:nvSpPr>
          <p:cNvPr id="6" name="Текст 5">
            <a:extLst>
              <a:ext uri="{FF2B5EF4-FFF2-40B4-BE49-F238E27FC236}">
                <a16:creationId xmlns="" xmlns:a16="http://schemas.microsoft.com/office/drawing/2014/main" id="{D7F3603F-9FA7-4B35-8C6C-3372DB1DA575}"/>
              </a:ext>
            </a:extLst>
          </p:cNvPr>
          <p:cNvSpPr>
            <a:spLocks noGrp="1"/>
          </p:cNvSpPr>
          <p:nvPr>
            <p:ph type="body" sz="quarter" idx="11"/>
          </p:nvPr>
        </p:nvSpPr>
        <p:spPr/>
        <p:txBody>
          <a:bodyPr>
            <a:normAutofit fontScale="85000" lnSpcReduction="10000"/>
          </a:bodyPr>
          <a:lstStyle/>
          <a:p>
            <a:r>
              <a:rPr lang="uk-UA" dirty="0" smtClean="0"/>
              <a:t>Вивчити лексику</a:t>
            </a:r>
            <a:r>
              <a:rPr lang="uk-UA" dirty="0" smtClean="0"/>
              <a:t>.</a:t>
            </a:r>
            <a:endParaRPr lang="pl-PL" dirty="0" smtClean="0"/>
          </a:p>
          <a:p>
            <a:r>
              <a:rPr lang="uk-UA" dirty="0" smtClean="0"/>
              <a:t>Виконати тест по Німеччині.</a:t>
            </a:r>
            <a:endParaRPr lang="ru-RU" dirty="0"/>
          </a:p>
        </p:txBody>
      </p:sp>
      <p:sp>
        <p:nvSpPr>
          <p:cNvPr id="7" name="Текст 6">
            <a:extLst>
              <a:ext uri="{FF2B5EF4-FFF2-40B4-BE49-F238E27FC236}">
                <a16:creationId xmlns="" xmlns:a16="http://schemas.microsoft.com/office/drawing/2014/main" id="{CBE55540-69EA-4C9D-A44F-29ACD1E9B5EC}"/>
              </a:ext>
            </a:extLst>
          </p:cNvPr>
          <p:cNvSpPr>
            <a:spLocks noGrp="1"/>
          </p:cNvSpPr>
          <p:nvPr>
            <p:ph type="body" sz="quarter" idx="12"/>
          </p:nvPr>
        </p:nvSpPr>
        <p:spPr/>
        <p:txBody>
          <a:bodyPr>
            <a:normAutofit fontScale="92500" lnSpcReduction="10000"/>
          </a:bodyPr>
          <a:lstStyle/>
          <a:p>
            <a:pPr marL="0" indent="0" algn="ctr">
              <a:buNone/>
            </a:pPr>
            <a:r>
              <a:rPr lang="en-US" b="1" dirty="0" smtClean="0"/>
              <a:t>1</a:t>
            </a:r>
            <a:endParaRPr lang="ru-RU" dirty="0"/>
          </a:p>
        </p:txBody>
      </p:sp>
      <p:sp>
        <p:nvSpPr>
          <p:cNvPr id="8" name="Текст 7">
            <a:extLst>
              <a:ext uri="{FF2B5EF4-FFF2-40B4-BE49-F238E27FC236}">
                <a16:creationId xmlns="" xmlns:a16="http://schemas.microsoft.com/office/drawing/2014/main" id="{6E8F277A-2FC4-47B1-B0E3-6A836E913EF0}"/>
              </a:ext>
            </a:extLst>
          </p:cNvPr>
          <p:cNvSpPr>
            <a:spLocks noGrp="1"/>
          </p:cNvSpPr>
          <p:nvPr>
            <p:ph type="body" sz="quarter" idx="13"/>
          </p:nvPr>
        </p:nvSpPr>
        <p:spPr>
          <a:xfrm>
            <a:off x="528577" y="5558590"/>
            <a:ext cx="4057891" cy="992682"/>
          </a:xfrm>
        </p:spPr>
        <p:txBody>
          <a:bodyPr>
            <a:normAutofit fontScale="92500" lnSpcReduction="20000"/>
          </a:bodyPr>
          <a:lstStyle/>
          <a:p>
            <a:pPr algn="ctr"/>
            <a:r>
              <a:rPr lang="uk-UA" dirty="0" smtClean="0"/>
              <a:t>Виконати вправу </a:t>
            </a:r>
            <a:r>
              <a:rPr lang="uk-UA" smtClean="0"/>
              <a:t>(підготуватись </a:t>
            </a:r>
            <a:r>
              <a:rPr lang="uk-UA" dirty="0" smtClean="0"/>
              <a:t>до тестового завдання</a:t>
            </a:r>
            <a:endParaRPr lang="en-US" dirty="0"/>
          </a:p>
        </p:txBody>
      </p:sp>
      <p:sp>
        <p:nvSpPr>
          <p:cNvPr id="9" name="Текст 8">
            <a:extLst>
              <a:ext uri="{FF2B5EF4-FFF2-40B4-BE49-F238E27FC236}">
                <a16:creationId xmlns="" xmlns:a16="http://schemas.microsoft.com/office/drawing/2014/main" id="{F0C05D9A-760A-4411-B9F5-1FEC8EB5344B}"/>
              </a:ext>
            </a:extLst>
          </p:cNvPr>
          <p:cNvSpPr>
            <a:spLocks noGrp="1"/>
          </p:cNvSpPr>
          <p:nvPr>
            <p:ph type="body" sz="quarter" idx="14"/>
          </p:nvPr>
        </p:nvSpPr>
        <p:spPr/>
        <p:txBody>
          <a:bodyPr>
            <a:normAutofit fontScale="92500" lnSpcReduction="10000"/>
          </a:bodyPr>
          <a:lstStyle/>
          <a:p>
            <a:pPr marL="0" indent="0" algn="ctr">
              <a:buNone/>
            </a:pPr>
            <a:r>
              <a:rPr lang="uk-UA" b="1" dirty="0" smtClean="0"/>
              <a:t>4</a:t>
            </a:r>
            <a:endParaRPr lang="ru-RU" dirty="0"/>
          </a:p>
        </p:txBody>
      </p:sp>
      <p:sp>
        <p:nvSpPr>
          <p:cNvPr id="10" name="Текст 9">
            <a:extLst>
              <a:ext uri="{FF2B5EF4-FFF2-40B4-BE49-F238E27FC236}">
                <a16:creationId xmlns="" xmlns:a16="http://schemas.microsoft.com/office/drawing/2014/main" id="{C1A0D2BE-34EC-46DD-BF46-3EAF5383BDD6}"/>
              </a:ext>
            </a:extLst>
          </p:cNvPr>
          <p:cNvSpPr>
            <a:spLocks noGrp="1"/>
          </p:cNvSpPr>
          <p:nvPr>
            <p:ph type="body" sz="quarter" idx="15"/>
          </p:nvPr>
        </p:nvSpPr>
        <p:spPr/>
        <p:txBody>
          <a:bodyPr>
            <a:normAutofit lnSpcReduction="10000"/>
          </a:bodyPr>
          <a:lstStyle/>
          <a:p>
            <a:r>
              <a:rPr lang="uk-UA" dirty="0" smtClean="0"/>
              <a:t>Вивчити прийменники з Давальним відмінком</a:t>
            </a:r>
            <a:endParaRPr lang="ru-RU" dirty="0"/>
          </a:p>
        </p:txBody>
      </p:sp>
      <p:sp>
        <p:nvSpPr>
          <p:cNvPr id="11" name="Текст 10">
            <a:extLst>
              <a:ext uri="{FF2B5EF4-FFF2-40B4-BE49-F238E27FC236}">
                <a16:creationId xmlns="" xmlns:a16="http://schemas.microsoft.com/office/drawing/2014/main" id="{66E473BA-FAB9-4F81-8950-96D4EB96861B}"/>
              </a:ext>
            </a:extLst>
          </p:cNvPr>
          <p:cNvSpPr>
            <a:spLocks noGrp="1"/>
          </p:cNvSpPr>
          <p:nvPr>
            <p:ph type="body" sz="quarter" idx="16"/>
          </p:nvPr>
        </p:nvSpPr>
        <p:spPr/>
        <p:txBody>
          <a:bodyPr>
            <a:normAutofit fontScale="92500" lnSpcReduction="10000"/>
          </a:bodyPr>
          <a:lstStyle/>
          <a:p>
            <a:pPr marL="0" indent="0" algn="ctr">
              <a:buNone/>
            </a:pPr>
            <a:r>
              <a:rPr lang="uk-UA" b="1" dirty="0" smtClean="0"/>
              <a:t>3</a:t>
            </a:r>
            <a:endParaRPr lang="ru-RU" dirty="0"/>
          </a:p>
        </p:txBody>
      </p:sp>
      <p:sp>
        <p:nvSpPr>
          <p:cNvPr id="12" name="Текст 11">
            <a:extLst>
              <a:ext uri="{FF2B5EF4-FFF2-40B4-BE49-F238E27FC236}">
                <a16:creationId xmlns="" xmlns:a16="http://schemas.microsoft.com/office/drawing/2014/main" id="{D1D17679-47AE-4B65-8E15-DF585270F1BC}"/>
              </a:ext>
            </a:extLst>
          </p:cNvPr>
          <p:cNvSpPr>
            <a:spLocks noGrp="1"/>
          </p:cNvSpPr>
          <p:nvPr>
            <p:ph type="body" sz="quarter" idx="17"/>
          </p:nvPr>
        </p:nvSpPr>
        <p:spPr/>
        <p:txBody>
          <a:bodyPr>
            <a:normAutofit lnSpcReduction="10000"/>
          </a:bodyPr>
          <a:lstStyle/>
          <a:p>
            <a:r>
              <a:rPr lang="uk-UA" dirty="0" smtClean="0"/>
              <a:t>Розповідати про Німеччину</a:t>
            </a:r>
            <a:endParaRPr lang="ru-RU" dirty="0"/>
          </a:p>
        </p:txBody>
      </p:sp>
      <p:sp>
        <p:nvSpPr>
          <p:cNvPr id="13" name="Текст 12">
            <a:extLst>
              <a:ext uri="{FF2B5EF4-FFF2-40B4-BE49-F238E27FC236}">
                <a16:creationId xmlns="" xmlns:a16="http://schemas.microsoft.com/office/drawing/2014/main" id="{A73EEAAF-99B8-4D2B-A0D5-A6573F725491}"/>
              </a:ext>
            </a:extLst>
          </p:cNvPr>
          <p:cNvSpPr>
            <a:spLocks noGrp="1"/>
          </p:cNvSpPr>
          <p:nvPr>
            <p:ph type="body" sz="quarter" idx="18"/>
          </p:nvPr>
        </p:nvSpPr>
        <p:spPr/>
        <p:txBody>
          <a:bodyPr>
            <a:normAutofit fontScale="92500" lnSpcReduction="10000"/>
          </a:bodyPr>
          <a:lstStyle/>
          <a:p>
            <a:pPr marL="0" indent="0" algn="ctr">
              <a:buNone/>
            </a:pPr>
            <a:r>
              <a:rPr lang="uk-UA" b="1" dirty="0" smtClean="0"/>
              <a:t>2</a:t>
            </a:r>
            <a:endParaRPr lang="ru-RU" dirty="0"/>
          </a:p>
        </p:txBody>
      </p:sp>
      <p:pic>
        <p:nvPicPr>
          <p:cNvPr id="25" name="Рисунок 24">
            <a:extLst>
              <a:ext uri="{FF2B5EF4-FFF2-40B4-BE49-F238E27FC236}">
                <a16:creationId xmlns="" xmlns:a16="http://schemas.microsoft.com/office/drawing/2014/main" id="{B2D30E26-3213-4671-AD00-3CA054E6DD5E}"/>
              </a:ext>
            </a:extLst>
          </p:cNvPr>
          <p:cNvPicPr>
            <a:picLocks noGrp="1" noChangeAspect="1"/>
          </p:cNvPicPr>
          <p:nvPr>
            <p:ph type="pic" sz="quarter" idx="19"/>
          </p:nvPr>
        </p:nvPicPr>
        <p:blipFill>
          <a:blip r:embed="rId2" cstate="screen">
            <a:extLst>
              <a:ext uri="{28A0092B-C50C-407E-A947-70E740481C1C}">
                <a14:useLocalDpi xmlns="" xmlns:a14="http://schemas.microsoft.com/office/drawing/2010/main"/>
              </a:ext>
              <a:ext uri="{96DAC541-7B7A-43D3-8B79-37D633B846F1}">
                <asvg:svgBlip xmlns="" xmlns:asvg="http://schemas.microsoft.com/office/drawing/2016/SVG/main" r:embed="rId3"/>
              </a:ext>
            </a:extLst>
          </a:blip>
          <a:srcRect l="3285" r="3285"/>
          <a:stretch>
            <a:fillRect/>
          </a:stretch>
        </p:blipFill>
        <p:spPr/>
      </p:pic>
      <p:pic>
        <p:nvPicPr>
          <p:cNvPr id="27" name="Рисунок 26">
            <a:extLst>
              <a:ext uri="{FF2B5EF4-FFF2-40B4-BE49-F238E27FC236}">
                <a16:creationId xmlns="" xmlns:a16="http://schemas.microsoft.com/office/drawing/2014/main" id="{C4FBA333-AA6D-4C99-A6EE-A18FBF07C955}"/>
              </a:ext>
            </a:extLst>
          </p:cNvPr>
          <p:cNvPicPr>
            <a:picLocks noGrp="1" noChangeAspect="1"/>
          </p:cNvPicPr>
          <p:nvPr>
            <p:ph type="pic" sz="quarter" idx="20"/>
          </p:nvPr>
        </p:nvPicPr>
        <p:blipFill>
          <a:blip r:embed="rId4" cstate="screen">
            <a:extLst>
              <a:ext uri="{28A0092B-C50C-407E-A947-70E740481C1C}">
                <a14:useLocalDpi xmlns="" xmlns:a14="http://schemas.microsoft.com/office/drawing/2010/main"/>
              </a:ext>
              <a:ext uri="{96DAC541-7B7A-43D3-8B79-37D633B846F1}">
                <asvg:svgBlip xmlns="" xmlns:asvg="http://schemas.microsoft.com/office/drawing/2016/SVG/main" r:embed="rId5"/>
              </a:ext>
            </a:extLst>
          </a:blip>
          <a:srcRect l="3233" r="3233"/>
          <a:stretch>
            <a:fillRect/>
          </a:stretch>
        </p:blipFill>
        <p:spPr/>
      </p:pic>
      <p:pic>
        <p:nvPicPr>
          <p:cNvPr id="29" name="Рисунок 28">
            <a:extLst>
              <a:ext uri="{FF2B5EF4-FFF2-40B4-BE49-F238E27FC236}">
                <a16:creationId xmlns="" xmlns:a16="http://schemas.microsoft.com/office/drawing/2014/main" id="{87C4FE44-20B6-49F8-A7EF-92AC208F99CC}"/>
              </a:ext>
            </a:extLst>
          </p:cNvPr>
          <p:cNvPicPr>
            <a:picLocks noGrp="1" noChangeAspect="1"/>
          </p:cNvPicPr>
          <p:nvPr>
            <p:ph type="pic" sz="quarter" idx="21"/>
          </p:nvPr>
        </p:nvPicPr>
        <p:blipFill>
          <a:blip r:embed="rId6" cstate="screen">
            <a:extLst>
              <a:ext uri="{28A0092B-C50C-407E-A947-70E740481C1C}">
                <a14:useLocalDpi xmlns="" xmlns:a14="http://schemas.microsoft.com/office/drawing/2010/main"/>
              </a:ext>
              <a:ext uri="{96DAC541-7B7A-43D3-8B79-37D633B846F1}">
                <asvg:svgBlip xmlns="" xmlns:asvg="http://schemas.microsoft.com/office/drawing/2016/SVG/main" r:embed="rId7"/>
              </a:ext>
            </a:extLst>
          </a:blip>
          <a:srcRect l="3233" r="3233"/>
          <a:stretch>
            <a:fillRect/>
          </a:stretch>
        </p:blipFill>
        <p:spPr/>
      </p:pic>
      <p:pic>
        <p:nvPicPr>
          <p:cNvPr id="31" name="Рисунок 30">
            <a:extLst>
              <a:ext uri="{FF2B5EF4-FFF2-40B4-BE49-F238E27FC236}">
                <a16:creationId xmlns="" xmlns:a16="http://schemas.microsoft.com/office/drawing/2014/main" id="{DEF08890-36AE-44E7-BCD6-DA853457893D}"/>
              </a:ext>
            </a:extLst>
          </p:cNvPr>
          <p:cNvPicPr>
            <a:picLocks noGrp="1" noChangeAspect="1"/>
          </p:cNvPicPr>
          <p:nvPr>
            <p:ph type="pic" sz="quarter" idx="22"/>
          </p:nvPr>
        </p:nvPicPr>
        <p:blipFill>
          <a:blip r:embed="rId8" cstate="screen">
            <a:extLst>
              <a:ext uri="{28A0092B-C50C-407E-A947-70E740481C1C}">
                <a14:useLocalDpi xmlns="" xmlns:a14="http://schemas.microsoft.com/office/drawing/2010/main"/>
              </a:ext>
              <a:ext uri="{96DAC541-7B7A-43D3-8B79-37D633B846F1}">
                <asvg:svgBlip xmlns="" xmlns:asvg="http://schemas.microsoft.com/office/drawing/2016/SVG/main" r:embed="rId9"/>
              </a:ext>
            </a:extLst>
          </a:blip>
          <a:srcRect l="3285" r="3285"/>
          <a:stretch>
            <a:fillRect/>
          </a:stretch>
        </p:blipFill>
        <p:spPr/>
      </p:pic>
      <p:sp>
        <p:nvSpPr>
          <p:cNvPr id="32" name="Нижний колонтитул 4">
            <a:extLst>
              <a:ext uri="{FF2B5EF4-FFF2-40B4-BE49-F238E27FC236}">
                <a16:creationId xmlns="" xmlns:a16="http://schemas.microsoft.com/office/drawing/2014/main" id="{2437C4FA-88BF-47C6-893A-1E7E5E5C7816}"/>
              </a:ext>
            </a:extLst>
          </p:cNvPr>
          <p:cNvSpPr txBox="1">
            <a:spLocks/>
          </p:cNvSpPr>
          <p:nvPr/>
        </p:nvSpPr>
        <p:spPr>
          <a:xfrm>
            <a:off x="3953505" y="6492352"/>
            <a:ext cx="4227327" cy="365126"/>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200" dirty="0">
                <a:solidFill>
                  <a:schemeClr val="accent6">
                    <a:lumMod val="60000"/>
                    <a:lumOff val="40000"/>
                  </a:schemeClr>
                </a:solidFill>
              </a:rPr>
              <a:t>Шаблоны презентаций с сайта </a:t>
            </a:r>
            <a:r>
              <a:rPr lang="en-US" sz="1200" dirty="0">
                <a:solidFill>
                  <a:schemeClr val="accent6">
                    <a:lumMod val="75000"/>
                  </a:schemeClr>
                </a:solidFill>
                <a:hlinkClick r:id="rId10">
                  <a:extLst>
                    <a:ext uri="{A12FA001-AC4F-418D-AE19-62706E023703}">
                      <ahyp:hlinkClr xmlns="" xmlns:ahyp="http://schemas.microsoft.com/office/drawing/2018/hyperlinkcolor" val="tx"/>
                    </a:ext>
                  </a:extLst>
                </a:hlinkClick>
              </a:rPr>
              <a:t>presentation-creation.ru</a:t>
            </a:r>
            <a:endParaRPr lang="ru-RU" sz="1200" dirty="0">
              <a:solidFill>
                <a:schemeClr val="accent6">
                  <a:lumMod val="75000"/>
                </a:schemeClr>
              </a:solidFill>
            </a:endParaRPr>
          </a:p>
        </p:txBody>
      </p:sp>
      <p:pic>
        <p:nvPicPr>
          <p:cNvPr id="5121" name="Picture 1"/>
          <p:cNvPicPr>
            <a:picLocks noChangeAspect="1" noChangeArrowheads="1"/>
          </p:cNvPicPr>
          <p:nvPr/>
        </p:nvPicPr>
        <p:blipFill>
          <a:blip r:embed="rId11"/>
          <a:srcRect/>
          <a:stretch>
            <a:fillRect/>
          </a:stretch>
        </p:blipFill>
        <p:spPr bwMode="auto">
          <a:xfrm>
            <a:off x="7267074" y="2252912"/>
            <a:ext cx="4625999" cy="3907255"/>
          </a:xfrm>
          <a:prstGeom prst="rect">
            <a:avLst/>
          </a:prstGeom>
          <a:noFill/>
          <a:ln w="9525">
            <a:noFill/>
            <a:miter lim="800000"/>
            <a:headEnd/>
            <a:tailEnd/>
          </a:ln>
          <a:effectLst/>
        </p:spPr>
      </p:pic>
    </p:spTree>
    <p:extLst>
      <p:ext uri="{BB962C8B-B14F-4D97-AF65-F5344CB8AC3E}">
        <p14:creationId xmlns="" xmlns:p14="http://schemas.microsoft.com/office/powerpoint/2010/main" val="23724122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287D93B6-1F11-49D1-B967-B699349FB954}"/>
              </a:ext>
            </a:extLst>
          </p:cNvPr>
          <p:cNvSpPr/>
          <p:nvPr/>
        </p:nvSpPr>
        <p:spPr>
          <a:xfrm>
            <a:off x="1795045" y="1226456"/>
            <a:ext cx="8880656" cy="4405088"/>
          </a:xfrm>
          <a:prstGeom prst="rect">
            <a:avLst/>
          </a:prstGeom>
          <a:solidFill>
            <a:schemeClr val="accent6">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Заголовок 9">
            <a:extLst>
              <a:ext uri="{FF2B5EF4-FFF2-40B4-BE49-F238E27FC236}">
                <a16:creationId xmlns="" xmlns:a16="http://schemas.microsoft.com/office/drawing/2014/main" id="{159E7D65-FCA2-4EE3-93FD-F5486779F7E2}"/>
              </a:ext>
            </a:extLst>
          </p:cNvPr>
          <p:cNvSpPr txBox="1">
            <a:spLocks/>
          </p:cNvSpPr>
          <p:nvPr/>
        </p:nvSpPr>
        <p:spPr>
          <a:xfrm>
            <a:off x="3848220" y="2194534"/>
            <a:ext cx="4432499" cy="1150267"/>
          </a:xfrm>
          <a:prstGeom prst="rect">
            <a:avLst/>
          </a:prstGeom>
          <a:effectLst>
            <a:outerShdw blurRad="50800" dist="38100" dir="5400000" algn="t" rotWithShape="0">
              <a:schemeClr val="accent4">
                <a:lumMod val="50000"/>
                <a:alpha val="40000"/>
              </a:scheme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7200" b="1" dirty="0" smtClean="0">
                <a:solidFill>
                  <a:schemeClr val="bg1"/>
                </a:solidFill>
              </a:rPr>
              <a:t>Danke</a:t>
            </a:r>
            <a:endParaRPr lang="ru-RU" sz="7200" b="1" dirty="0">
              <a:solidFill>
                <a:schemeClr val="bg1"/>
              </a:solidFill>
            </a:endParaRPr>
          </a:p>
        </p:txBody>
      </p:sp>
      <p:pic>
        <p:nvPicPr>
          <p:cNvPr id="6" name="Рисунок 5">
            <a:extLst>
              <a:ext uri="{FF2B5EF4-FFF2-40B4-BE49-F238E27FC236}">
                <a16:creationId xmlns="" xmlns:a16="http://schemas.microsoft.com/office/drawing/2014/main" id="{44E79F35-2F53-45A5-AC07-88FF72D681EA}"/>
              </a:ext>
            </a:extLst>
          </p:cNvPr>
          <p:cNvPicPr>
            <a:picLocks noChangeAspect="1"/>
          </p:cNvPicPr>
          <p:nvPr/>
        </p:nvPicPr>
        <p:blipFill>
          <a:blip r:embed="rId2" cstate="screen">
            <a:extLst>
              <a:ext uri="{28A0092B-C50C-407E-A947-70E740481C1C}">
                <a14:useLocalDpi xmlns="" xmlns:a14="http://schemas.microsoft.com/office/drawing/2010/main"/>
              </a:ext>
              <a:ext uri="{96DAC541-7B7A-43D3-8B79-37D633B846F1}">
                <asvg:svgBlip xmlns="" xmlns:asvg="http://schemas.microsoft.com/office/drawing/2016/SVG/main" r:embed="rId3"/>
              </a:ext>
            </a:extLst>
          </a:blip>
          <a:stretch>
            <a:fillRect/>
          </a:stretch>
        </p:blipFill>
        <p:spPr>
          <a:xfrm>
            <a:off x="4435373" y="4781407"/>
            <a:ext cx="630000" cy="630000"/>
          </a:xfrm>
          <a:prstGeom prst="rect">
            <a:avLst/>
          </a:prstGeom>
        </p:spPr>
      </p:pic>
      <p:pic>
        <p:nvPicPr>
          <p:cNvPr id="7" name="Рисунок 6">
            <a:extLst>
              <a:ext uri="{FF2B5EF4-FFF2-40B4-BE49-F238E27FC236}">
                <a16:creationId xmlns="" xmlns:a16="http://schemas.microsoft.com/office/drawing/2014/main" id="{41403B37-A555-47E5-B8A6-FB1F1FB84F0D}"/>
              </a:ext>
            </a:extLst>
          </p:cNvPr>
          <p:cNvPicPr>
            <a:picLocks noChangeAspect="1"/>
          </p:cNvPicPr>
          <p:nvPr/>
        </p:nvPicPr>
        <p:blipFill>
          <a:blip r:embed="rId4" cstate="screen">
            <a:extLst>
              <a:ext uri="{28A0092B-C50C-407E-A947-70E740481C1C}">
                <a14:useLocalDpi xmlns="" xmlns:a14="http://schemas.microsoft.com/office/drawing/2010/main"/>
              </a:ext>
              <a:ext uri="{96DAC541-7B7A-43D3-8B79-37D633B846F1}">
                <asvg:svgBlip xmlns="" xmlns:asvg="http://schemas.microsoft.com/office/drawing/2016/SVG/main" r:embed="rId5"/>
              </a:ext>
            </a:extLst>
          </a:blip>
          <a:srcRect/>
          <a:stretch/>
        </p:blipFill>
        <p:spPr>
          <a:xfrm>
            <a:off x="5335373" y="4777336"/>
            <a:ext cx="630000" cy="630000"/>
          </a:xfrm>
          <a:prstGeom prst="rect">
            <a:avLst/>
          </a:prstGeom>
        </p:spPr>
      </p:pic>
      <p:pic>
        <p:nvPicPr>
          <p:cNvPr id="8" name="Рисунок 7">
            <a:extLst>
              <a:ext uri="{FF2B5EF4-FFF2-40B4-BE49-F238E27FC236}">
                <a16:creationId xmlns="" xmlns:a16="http://schemas.microsoft.com/office/drawing/2014/main" id="{1FFCB312-C8D5-4813-AA51-0C886E37C6D5}"/>
              </a:ext>
            </a:extLst>
          </p:cNvPr>
          <p:cNvPicPr>
            <a:picLocks noChangeAspect="1"/>
          </p:cNvPicPr>
          <p:nvPr/>
        </p:nvPicPr>
        <p:blipFill>
          <a:blip r:embed="rId6" cstate="screen">
            <a:extLst>
              <a:ext uri="{28A0092B-C50C-407E-A947-70E740481C1C}">
                <a14:useLocalDpi xmlns="" xmlns:a14="http://schemas.microsoft.com/office/drawing/2010/main"/>
              </a:ext>
              <a:ext uri="{96DAC541-7B7A-43D3-8B79-37D633B846F1}">
                <asvg:svgBlip xmlns="" xmlns:asvg="http://schemas.microsoft.com/office/drawing/2016/SVG/main" r:embed="rId7"/>
              </a:ext>
            </a:extLst>
          </a:blip>
          <a:srcRect/>
          <a:stretch/>
        </p:blipFill>
        <p:spPr>
          <a:xfrm>
            <a:off x="6235373" y="4777336"/>
            <a:ext cx="630000" cy="630000"/>
          </a:xfrm>
          <a:prstGeom prst="rect">
            <a:avLst/>
          </a:prstGeom>
        </p:spPr>
      </p:pic>
      <p:pic>
        <p:nvPicPr>
          <p:cNvPr id="9" name="Рисунок 8">
            <a:extLst>
              <a:ext uri="{FF2B5EF4-FFF2-40B4-BE49-F238E27FC236}">
                <a16:creationId xmlns="" xmlns:a16="http://schemas.microsoft.com/office/drawing/2014/main" id="{F00F3450-748A-42F3-B9E1-5ED2C5DFFE84}"/>
              </a:ext>
            </a:extLst>
          </p:cNvPr>
          <p:cNvPicPr>
            <a:picLocks noChangeAspect="1"/>
          </p:cNvPicPr>
          <p:nvPr/>
        </p:nvPicPr>
        <p:blipFill>
          <a:blip r:embed="rId8" cstate="screen">
            <a:extLst>
              <a:ext uri="{28A0092B-C50C-407E-A947-70E740481C1C}">
                <a14:useLocalDpi xmlns="" xmlns:a14="http://schemas.microsoft.com/office/drawing/2010/main"/>
              </a:ext>
              <a:ext uri="{96DAC541-7B7A-43D3-8B79-37D633B846F1}">
                <asvg:svgBlip xmlns="" xmlns:asvg="http://schemas.microsoft.com/office/drawing/2016/SVG/main" r:embed="rId9"/>
              </a:ext>
            </a:extLst>
          </a:blip>
          <a:srcRect/>
          <a:stretch/>
        </p:blipFill>
        <p:spPr>
          <a:xfrm>
            <a:off x="7135373" y="4777336"/>
            <a:ext cx="630000" cy="630000"/>
          </a:xfrm>
          <a:prstGeom prst="rect">
            <a:avLst/>
          </a:prstGeom>
        </p:spPr>
      </p:pic>
    </p:spTree>
    <p:extLst>
      <p:ext uri="{BB962C8B-B14F-4D97-AF65-F5344CB8AC3E}">
        <p14:creationId xmlns="" xmlns:p14="http://schemas.microsoft.com/office/powerpoint/2010/main" val="2268139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0" y="533400"/>
            <a:ext cx="12706350" cy="579120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a:extLst>
              <a:ext uri="{FF2B5EF4-FFF2-40B4-BE49-F238E27FC236}">
                <a16:creationId xmlns="" xmlns:a16="http://schemas.microsoft.com/office/drawing/2014/main" id="{9938C8F5-15F6-4EDA-807A-D5F5DBB60DCD}"/>
              </a:ext>
            </a:extLst>
          </p:cNvPr>
          <p:cNvSpPr>
            <a:spLocks noGrp="1"/>
          </p:cNvSpPr>
          <p:nvPr>
            <p:ph type="body" sz="quarter" idx="14"/>
          </p:nvPr>
        </p:nvSpPr>
        <p:spPr>
          <a:xfrm>
            <a:off x="3092823" y="-6906"/>
            <a:ext cx="2995239" cy="3395565"/>
          </a:xfrm>
        </p:spPr>
        <p:txBody>
          <a:bodyPr>
            <a:normAutofit/>
          </a:bodyPr>
          <a:lstStyle/>
          <a:p>
            <a:pPr algn="ctr"/>
            <a:endParaRPr lang="en-US" sz="4000" b="1" dirty="0" smtClean="0">
              <a:solidFill>
                <a:schemeClr val="bg1"/>
              </a:solidFill>
            </a:endParaRPr>
          </a:p>
          <a:p>
            <a:pPr algn="ctr"/>
            <a:endParaRPr lang="en-US" sz="4000" b="1" dirty="0" smtClean="0">
              <a:solidFill>
                <a:schemeClr val="bg1"/>
              </a:solidFill>
            </a:endParaRPr>
          </a:p>
          <a:p>
            <a:pPr algn="ctr"/>
            <a:r>
              <a:rPr lang="en-US" sz="4000" b="1" dirty="0" err="1" smtClean="0">
                <a:solidFill>
                  <a:schemeClr val="bg1"/>
                </a:solidFill>
              </a:rPr>
              <a:t>Schweiz</a:t>
            </a:r>
            <a:endParaRPr lang="en-US" sz="4000" b="1" dirty="0">
              <a:solidFill>
                <a:schemeClr val="bg1"/>
              </a:solidFill>
            </a:endParaRPr>
          </a:p>
        </p:txBody>
      </p:sp>
      <p:sp>
        <p:nvSpPr>
          <p:cNvPr id="9" name="Текст 8">
            <a:extLst>
              <a:ext uri="{FF2B5EF4-FFF2-40B4-BE49-F238E27FC236}">
                <a16:creationId xmlns="" xmlns:a16="http://schemas.microsoft.com/office/drawing/2014/main" id="{117A89EC-5833-4B25-8580-A293FEE8716A}"/>
              </a:ext>
            </a:extLst>
          </p:cNvPr>
          <p:cNvSpPr>
            <a:spLocks noGrp="1"/>
          </p:cNvSpPr>
          <p:nvPr>
            <p:ph type="body" sz="quarter" idx="15"/>
          </p:nvPr>
        </p:nvSpPr>
        <p:spPr>
          <a:xfrm>
            <a:off x="6088063" y="3589361"/>
            <a:ext cx="3036888" cy="3270568"/>
          </a:xfrm>
        </p:spPr>
        <p:txBody>
          <a:bodyPr/>
          <a:lstStyle/>
          <a:p>
            <a:endParaRPr lang="en-US" dirty="0" smtClean="0">
              <a:latin typeface="Times New Roman"/>
              <a:cs typeface="Times New Roman"/>
            </a:endParaRPr>
          </a:p>
          <a:p>
            <a:endParaRPr lang="en-US" dirty="0" smtClean="0">
              <a:latin typeface="Times New Roman"/>
              <a:cs typeface="Times New Roman"/>
            </a:endParaRPr>
          </a:p>
          <a:p>
            <a:pPr algn="ctr"/>
            <a:r>
              <a:rPr lang="ru-RU" sz="3600" b="1" dirty="0" smtClean="0">
                <a:latin typeface="Constantia" pitchFamily="18" charset="0"/>
                <a:ea typeface="SimSun" pitchFamily="2" charset="-122"/>
                <a:cs typeface="Times New Roman"/>
              </a:rPr>
              <a:t>Ӧ</a:t>
            </a:r>
            <a:r>
              <a:rPr lang="en-US" sz="3600" b="1" dirty="0" err="1" smtClean="0">
                <a:latin typeface="Constantia" pitchFamily="18" charset="0"/>
                <a:ea typeface="SimSun" pitchFamily="2" charset="-122"/>
                <a:cs typeface="Times New Roman"/>
              </a:rPr>
              <a:t>sterreich</a:t>
            </a:r>
            <a:endParaRPr lang="ru-RU" sz="3600" b="1" dirty="0">
              <a:latin typeface="Constantia" pitchFamily="18" charset="0"/>
              <a:ea typeface="SimSun" pitchFamily="2" charset="-122"/>
            </a:endParaRPr>
          </a:p>
        </p:txBody>
      </p:sp>
      <p:sp>
        <p:nvSpPr>
          <p:cNvPr id="10" name="Текст 9">
            <a:extLst>
              <a:ext uri="{FF2B5EF4-FFF2-40B4-BE49-F238E27FC236}">
                <a16:creationId xmlns="" xmlns:a16="http://schemas.microsoft.com/office/drawing/2014/main" id="{14F1EEA2-7595-4361-81A1-0F0204974565}"/>
              </a:ext>
            </a:extLst>
          </p:cNvPr>
          <p:cNvSpPr>
            <a:spLocks noGrp="1"/>
          </p:cNvSpPr>
          <p:nvPr>
            <p:ph type="body" sz="quarter" idx="16"/>
          </p:nvPr>
        </p:nvSpPr>
        <p:spPr>
          <a:xfrm>
            <a:off x="1" y="3429000"/>
            <a:ext cx="3013980" cy="3429000"/>
          </a:xfrm>
        </p:spPr>
        <p:txBody>
          <a:bodyPr>
            <a:normAutofit/>
          </a:bodyPr>
          <a:lstStyle/>
          <a:p>
            <a:endParaRPr lang="en-US" sz="2800" dirty="0" smtClean="0"/>
          </a:p>
          <a:p>
            <a:endParaRPr lang="en-US" dirty="0" smtClean="0"/>
          </a:p>
          <a:p>
            <a:pPr algn="ctr"/>
            <a:r>
              <a:rPr lang="en-US" sz="3600" b="1" dirty="0" smtClean="0">
                <a:latin typeface="Constantia" pitchFamily="18" charset="0"/>
              </a:rPr>
              <a:t>Deutschland</a:t>
            </a:r>
            <a:r>
              <a:rPr lang="en-US" sz="2800" dirty="0" smtClean="0"/>
              <a:t> </a:t>
            </a:r>
            <a:endParaRPr lang="en-US" sz="2800" dirty="0"/>
          </a:p>
          <a:p>
            <a:endParaRPr lang="ru-RU" dirty="0"/>
          </a:p>
        </p:txBody>
      </p:sp>
      <p:sp>
        <p:nvSpPr>
          <p:cNvPr id="11" name="Текст 10">
            <a:extLst>
              <a:ext uri="{FF2B5EF4-FFF2-40B4-BE49-F238E27FC236}">
                <a16:creationId xmlns="" xmlns:a16="http://schemas.microsoft.com/office/drawing/2014/main" id="{ADE47FC9-D039-4E77-AB0F-B1619FE0B5FF}"/>
              </a:ext>
            </a:extLst>
          </p:cNvPr>
          <p:cNvSpPr>
            <a:spLocks noGrp="1"/>
          </p:cNvSpPr>
          <p:nvPr>
            <p:ph type="body" sz="quarter" idx="17"/>
          </p:nvPr>
        </p:nvSpPr>
        <p:spPr>
          <a:xfrm>
            <a:off x="9124268" y="0"/>
            <a:ext cx="3067732" cy="3429000"/>
          </a:xfrm>
        </p:spPr>
        <p:txBody>
          <a:bodyPr>
            <a:normAutofit/>
          </a:bodyPr>
          <a:lstStyle/>
          <a:p>
            <a:pPr algn="ctr"/>
            <a:endParaRPr lang="en-US" sz="3200" b="1" dirty="0" smtClean="0">
              <a:solidFill>
                <a:schemeClr val="bg1"/>
              </a:solidFill>
              <a:latin typeface="Constantia" pitchFamily="18" charset="0"/>
            </a:endParaRPr>
          </a:p>
          <a:p>
            <a:pPr algn="ctr"/>
            <a:endParaRPr lang="en-US" sz="3200" b="1" dirty="0" smtClean="0">
              <a:solidFill>
                <a:schemeClr val="bg1"/>
              </a:solidFill>
              <a:latin typeface="Constantia" pitchFamily="18" charset="0"/>
            </a:endParaRPr>
          </a:p>
          <a:p>
            <a:pPr algn="ctr"/>
            <a:r>
              <a:rPr lang="en-US" sz="3200" b="1" dirty="0" smtClean="0">
                <a:solidFill>
                  <a:schemeClr val="bg1"/>
                </a:solidFill>
                <a:latin typeface="Constantia" pitchFamily="18" charset="0"/>
              </a:rPr>
              <a:t>Luxemburg</a:t>
            </a:r>
          </a:p>
          <a:p>
            <a:pPr algn="ctr"/>
            <a:r>
              <a:rPr lang="en-US" sz="3200" b="1" dirty="0" smtClean="0">
                <a:solidFill>
                  <a:schemeClr val="bg1"/>
                </a:solidFill>
                <a:latin typeface="Constantia" pitchFamily="18" charset="0"/>
              </a:rPr>
              <a:t>Lichtenstein</a:t>
            </a:r>
            <a:endParaRPr lang="ru-RU" sz="3200" b="1" dirty="0">
              <a:solidFill>
                <a:schemeClr val="bg1"/>
              </a:solidFill>
              <a:latin typeface="Constantia" pitchFamily="18" charset="0"/>
            </a:endParaRPr>
          </a:p>
        </p:txBody>
      </p:sp>
      <p:pic>
        <p:nvPicPr>
          <p:cNvPr id="27650" name="Picture 2" descr="Coollingua: Deutschland, Германия, Allemagne etc."/>
          <p:cNvPicPr>
            <a:picLocks noChangeAspect="1" noChangeArrowheads="1"/>
          </p:cNvPicPr>
          <p:nvPr/>
        </p:nvPicPr>
        <p:blipFill>
          <a:blip r:embed="rId2"/>
          <a:srcRect/>
          <a:stretch>
            <a:fillRect/>
          </a:stretch>
        </p:blipFill>
        <p:spPr bwMode="auto">
          <a:xfrm>
            <a:off x="255494" y="0"/>
            <a:ext cx="2541494" cy="3440651"/>
          </a:xfrm>
          <a:prstGeom prst="rect">
            <a:avLst/>
          </a:prstGeom>
          <a:noFill/>
        </p:spPr>
      </p:pic>
      <p:pic>
        <p:nvPicPr>
          <p:cNvPr id="27652" name="Picture 4" descr="Drapeau Suisse - AXYN"/>
          <p:cNvPicPr>
            <a:picLocks noChangeAspect="1" noChangeArrowheads="1"/>
          </p:cNvPicPr>
          <p:nvPr/>
        </p:nvPicPr>
        <p:blipFill>
          <a:blip r:embed="rId3"/>
          <a:srcRect/>
          <a:stretch>
            <a:fillRect/>
          </a:stretch>
        </p:blipFill>
        <p:spPr bwMode="auto">
          <a:xfrm>
            <a:off x="3261846" y="4174471"/>
            <a:ext cx="2676525" cy="1704976"/>
          </a:xfrm>
          <a:prstGeom prst="rect">
            <a:avLst/>
          </a:prstGeom>
          <a:noFill/>
        </p:spPr>
      </p:pic>
      <p:pic>
        <p:nvPicPr>
          <p:cNvPr id="27654" name="Picture 6" descr="Файл:Austria State Flag Map.png — Википедия"/>
          <p:cNvPicPr>
            <a:picLocks noChangeAspect="1" noChangeArrowheads="1"/>
          </p:cNvPicPr>
          <p:nvPr/>
        </p:nvPicPr>
        <p:blipFill>
          <a:blip r:embed="rId4" cstate="print"/>
          <a:srcRect/>
          <a:stretch>
            <a:fillRect/>
          </a:stretch>
        </p:blipFill>
        <p:spPr bwMode="auto">
          <a:xfrm>
            <a:off x="6132998" y="941295"/>
            <a:ext cx="2982800" cy="1640540"/>
          </a:xfrm>
          <a:prstGeom prst="rect">
            <a:avLst/>
          </a:prstGeom>
          <a:noFill/>
        </p:spPr>
      </p:pic>
      <p:pic>
        <p:nvPicPr>
          <p:cNvPr id="27656" name="Picture 8" descr="Карты Люксембурга | Большие карты Люксембурга с возможностью скачать и  распечатать"/>
          <p:cNvPicPr>
            <a:picLocks noChangeAspect="1" noChangeArrowheads="1"/>
          </p:cNvPicPr>
          <p:nvPr/>
        </p:nvPicPr>
        <p:blipFill>
          <a:blip r:embed="rId5" cstate="print"/>
          <a:srcRect/>
          <a:stretch>
            <a:fillRect/>
          </a:stretch>
        </p:blipFill>
        <p:spPr bwMode="auto">
          <a:xfrm rot="10800000" flipH="1" flipV="1">
            <a:off x="10499834" y="3657599"/>
            <a:ext cx="1692166" cy="2455972"/>
          </a:xfrm>
          <a:prstGeom prst="rect">
            <a:avLst/>
          </a:prstGeom>
          <a:noFill/>
        </p:spPr>
      </p:pic>
      <p:pic>
        <p:nvPicPr>
          <p:cNvPr id="27658" name="Picture 10" descr="Флаг Лихтенштейна Тризен Пустая карта, флаг, граница, разное, флаг png |  PNGWing"/>
          <p:cNvPicPr>
            <a:picLocks noChangeAspect="1" noChangeArrowheads="1"/>
          </p:cNvPicPr>
          <p:nvPr/>
        </p:nvPicPr>
        <p:blipFill>
          <a:blip r:embed="rId6" cstate="print"/>
          <a:srcRect/>
          <a:stretch>
            <a:fillRect/>
          </a:stretch>
        </p:blipFill>
        <p:spPr bwMode="auto">
          <a:xfrm>
            <a:off x="9105212" y="3762208"/>
            <a:ext cx="1372035" cy="2659063"/>
          </a:xfrm>
          <a:prstGeom prst="rect">
            <a:avLst/>
          </a:prstGeom>
          <a:noFill/>
        </p:spPr>
      </p:pic>
    </p:spTree>
    <p:extLst>
      <p:ext uri="{BB962C8B-B14F-4D97-AF65-F5344CB8AC3E}">
        <p14:creationId xmlns="" xmlns:p14="http://schemas.microsoft.com/office/powerpoint/2010/main" val="42444380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2676" y="195940"/>
            <a:ext cx="7058989" cy="1065301"/>
          </a:xfrm>
        </p:spPr>
        <p:txBody>
          <a:bodyPr>
            <a:normAutofit fontScale="90000"/>
          </a:bodyPr>
          <a:lstStyle/>
          <a:p>
            <a:r>
              <a:rPr lang="en-US" b="0" dirty="0" smtClean="0"/>
              <a:t>https://www.youtube.com/watch?app=desktop&amp;v=LYbgOS59q8g</a:t>
            </a:r>
            <a:endParaRPr lang="uk-UA" dirty="0"/>
          </a:p>
        </p:txBody>
      </p:sp>
      <p:pic>
        <p:nvPicPr>
          <p:cNvPr id="1026" name="Picture 2" descr="Идеи на тему «Deutschland» (71) | немецкий язык, германия, немецкий"/>
          <p:cNvPicPr>
            <a:picLocks noChangeAspect="1" noChangeArrowheads="1"/>
          </p:cNvPicPr>
          <p:nvPr/>
        </p:nvPicPr>
        <p:blipFill>
          <a:blip r:embed="rId2"/>
          <a:srcRect/>
          <a:stretch>
            <a:fillRect/>
          </a:stretch>
        </p:blipFill>
        <p:spPr bwMode="auto">
          <a:xfrm>
            <a:off x="437862" y="1261241"/>
            <a:ext cx="4464795" cy="5202621"/>
          </a:xfrm>
          <a:prstGeom prst="rect">
            <a:avLst/>
          </a:prstGeom>
          <a:noFill/>
        </p:spPr>
      </p:pic>
      <p:pic>
        <p:nvPicPr>
          <p:cNvPr id="1028" name="Picture 4" descr="Cartoon map of Germany | Cartoon map, Germany map, Illustrated map"/>
          <p:cNvPicPr>
            <a:picLocks noChangeAspect="1" noChangeArrowheads="1"/>
          </p:cNvPicPr>
          <p:nvPr/>
        </p:nvPicPr>
        <p:blipFill>
          <a:blip r:embed="rId3" cstate="print"/>
          <a:srcRect/>
          <a:stretch>
            <a:fillRect/>
          </a:stretch>
        </p:blipFill>
        <p:spPr bwMode="auto">
          <a:xfrm>
            <a:off x="7914290" y="1091209"/>
            <a:ext cx="3626069" cy="515349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4447" y="337830"/>
            <a:ext cx="5185011" cy="713047"/>
          </a:xfrm>
        </p:spPr>
        <p:txBody>
          <a:bodyPr/>
          <a:lstStyle/>
          <a:p>
            <a:pPr algn="ctr"/>
            <a:r>
              <a:rPr lang="pl-PL" dirty="0" smtClean="0"/>
              <a:t>Wo liegt Deutschland</a:t>
            </a:r>
            <a:r>
              <a:rPr lang="uk-UA" dirty="0" smtClean="0"/>
              <a:t>?</a:t>
            </a:r>
            <a:endParaRPr lang="uk-UA" dirty="0"/>
          </a:p>
        </p:txBody>
      </p:sp>
      <p:sp>
        <p:nvSpPr>
          <p:cNvPr id="5" name="TextBox 4"/>
          <p:cNvSpPr txBox="1"/>
          <p:nvPr/>
        </p:nvSpPr>
        <p:spPr>
          <a:xfrm>
            <a:off x="6316562" y="977463"/>
            <a:ext cx="5308978" cy="5880537"/>
          </a:xfrm>
          <a:prstGeom prst="rect">
            <a:avLst/>
          </a:prstGeom>
          <a:noFill/>
        </p:spPr>
        <p:txBody>
          <a:bodyPr wrap="square" rtlCol="0">
            <a:spAutoFit/>
          </a:bodyPr>
          <a:lstStyle/>
          <a:p>
            <a:pPr lvl="0"/>
            <a:r>
              <a:rPr lang="uk-UA" sz="2400" b="1" dirty="0" smtClean="0"/>
              <a:t>1. </a:t>
            </a:r>
            <a:r>
              <a:rPr lang="de-DE" sz="2400" b="1" dirty="0" smtClean="0"/>
              <a:t>Wo liegt Deutschland?</a:t>
            </a:r>
            <a:endParaRPr lang="uk-UA" sz="2400" dirty="0" smtClean="0"/>
          </a:p>
          <a:p>
            <a:r>
              <a:rPr lang="en-US" sz="2400" b="1" dirty="0" smtClean="0"/>
              <a:t>2</a:t>
            </a:r>
            <a:r>
              <a:rPr lang="de-DE" sz="2400" b="1" dirty="0" smtClean="0"/>
              <a:t>. Aus wie viele Bundesländern besteht Deutschland?</a:t>
            </a:r>
            <a:endParaRPr lang="uk-UA" sz="2400" dirty="0" smtClean="0"/>
          </a:p>
          <a:p>
            <a:r>
              <a:rPr lang="de-DE" sz="2400" b="1" dirty="0" smtClean="0"/>
              <a:t>3. Die Bevölkerungszahl beträgt </a:t>
            </a:r>
            <a:r>
              <a:rPr lang="uk-UA" sz="2400" b="1" dirty="0" smtClean="0"/>
              <a:t>___</a:t>
            </a:r>
            <a:r>
              <a:rPr lang="de-DE" sz="2400" b="1" dirty="0" smtClean="0"/>
              <a:t> Millionen Einwohnern</a:t>
            </a:r>
            <a:r>
              <a:rPr lang="uk-UA" sz="2400" b="1" dirty="0" smtClean="0"/>
              <a:t>.</a:t>
            </a:r>
            <a:r>
              <a:rPr lang="de-DE" sz="2400" dirty="0" smtClean="0"/>
              <a:t> </a:t>
            </a:r>
            <a:endParaRPr lang="uk-UA" sz="2400" dirty="0" smtClean="0"/>
          </a:p>
          <a:p>
            <a:r>
              <a:rPr lang="de-DE" sz="2400" b="1" dirty="0" smtClean="0"/>
              <a:t>4. Wie viele Nachbarstaaten hat Deutschland?</a:t>
            </a:r>
            <a:r>
              <a:rPr lang="en-US" sz="2400" b="1" dirty="0" smtClean="0"/>
              <a:t> </a:t>
            </a:r>
            <a:r>
              <a:rPr lang="en-US" sz="2400" dirty="0" smtClean="0"/>
              <a:t> </a:t>
            </a:r>
            <a:endParaRPr lang="uk-UA" sz="2400" dirty="0" smtClean="0"/>
          </a:p>
          <a:p>
            <a:r>
              <a:rPr lang="de-DE" sz="2400" b="1" dirty="0" smtClean="0"/>
              <a:t>5. An welche Staaten grenzt Deutschland?</a:t>
            </a:r>
            <a:r>
              <a:rPr lang="uk-UA" sz="2400" dirty="0" smtClean="0"/>
              <a:t> </a:t>
            </a:r>
          </a:p>
          <a:p>
            <a:r>
              <a:rPr lang="de-DE" sz="2400" b="1" dirty="0" smtClean="0"/>
              <a:t>6. Deutschland besteht aus 4 naturräumlichen Gebieten: </a:t>
            </a:r>
            <a:endParaRPr lang="uk-UA" sz="2400" dirty="0" smtClean="0"/>
          </a:p>
          <a:p>
            <a:r>
              <a:rPr lang="de-DE" sz="2400" b="1" dirty="0" smtClean="0"/>
              <a:t>7. Welche große Flüsse gibt es in Deutschland?</a:t>
            </a:r>
            <a:endParaRPr lang="uk-UA" sz="2400" dirty="0" smtClean="0"/>
          </a:p>
          <a:p>
            <a:r>
              <a:rPr lang="uk-UA" sz="2400" b="1" dirty="0" smtClean="0"/>
              <a:t>8</a:t>
            </a:r>
            <a:r>
              <a:rPr lang="de-DE" sz="2400" b="1" dirty="0" smtClean="0"/>
              <a:t>. Welche große Seen gibt es in Deutschland?</a:t>
            </a:r>
            <a:r>
              <a:rPr lang="uk-UA" sz="2400" b="1" dirty="0" smtClean="0"/>
              <a:t>  </a:t>
            </a:r>
            <a:endParaRPr lang="uk-UA" sz="2400" dirty="0" smtClean="0"/>
          </a:p>
          <a:p>
            <a:r>
              <a:rPr lang="de-DE" dirty="0" smtClean="0"/>
              <a:t> </a:t>
            </a:r>
            <a:endParaRPr lang="uk-UA" dirty="0"/>
          </a:p>
        </p:txBody>
      </p:sp>
      <p:pic>
        <p:nvPicPr>
          <p:cNvPr id="6" name="Picture 2" descr="Diercke Weltatlas - Kartenansicht - Europa - 1937 - 978-3-14-100800-5 - 84  - 2 - 1"/>
          <p:cNvPicPr>
            <a:picLocks noChangeAspect="1" noChangeArrowheads="1"/>
          </p:cNvPicPr>
          <p:nvPr/>
        </p:nvPicPr>
        <p:blipFill>
          <a:blip r:embed="rId2"/>
          <a:srcRect/>
          <a:stretch>
            <a:fillRect/>
          </a:stretch>
        </p:blipFill>
        <p:spPr bwMode="auto">
          <a:xfrm>
            <a:off x="341193" y="395785"/>
            <a:ext cx="5773003" cy="6134669"/>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7785" y="365125"/>
            <a:ext cx="6919415" cy="6322278"/>
          </a:xfrm>
        </p:spPr>
        <p:txBody>
          <a:bodyPr>
            <a:noAutofit/>
          </a:bodyPr>
          <a:lstStyle/>
          <a:p>
            <a:pPr>
              <a:lnSpc>
                <a:spcPct val="150000"/>
              </a:lnSpc>
            </a:pPr>
            <a:r>
              <a:rPr lang="uk-UA" sz="2400" b="0" dirty="0" smtClean="0">
                <a:latin typeface="+mn-lt"/>
              </a:rPr>
              <a:t>9. </a:t>
            </a:r>
            <a:r>
              <a:rPr lang="de-DE" sz="2400" b="0" dirty="0" smtClean="0">
                <a:latin typeface="+mn-lt"/>
              </a:rPr>
              <a:t>Wie </a:t>
            </a:r>
            <a:r>
              <a:rPr lang="de-DE" sz="2400" b="0" dirty="0" err="1" smtClean="0">
                <a:latin typeface="+mn-lt"/>
              </a:rPr>
              <a:t>heiβt</a:t>
            </a:r>
            <a:r>
              <a:rPr lang="de-DE" sz="2400" b="0" dirty="0" smtClean="0">
                <a:latin typeface="+mn-lt"/>
              </a:rPr>
              <a:t> das </a:t>
            </a:r>
            <a:r>
              <a:rPr lang="de-DE" sz="2400" b="0" dirty="0" err="1" smtClean="0">
                <a:latin typeface="+mn-lt"/>
              </a:rPr>
              <a:t>gӧβte</a:t>
            </a:r>
            <a:r>
              <a:rPr lang="de-DE" sz="2400" b="0" dirty="0" smtClean="0">
                <a:latin typeface="+mn-lt"/>
              </a:rPr>
              <a:t> Bundesland?</a:t>
            </a:r>
            <a:r>
              <a:rPr lang="uk-UA" sz="2400" b="0" dirty="0" smtClean="0">
                <a:latin typeface="+mn-lt"/>
              </a:rPr>
              <a:t/>
            </a:r>
            <a:br>
              <a:rPr lang="uk-UA" sz="2400" b="0" dirty="0" smtClean="0">
                <a:latin typeface="+mn-lt"/>
              </a:rPr>
            </a:br>
            <a:r>
              <a:rPr lang="uk-UA" sz="2400" b="0" dirty="0" smtClean="0">
                <a:latin typeface="+mn-lt"/>
              </a:rPr>
              <a:t>10</a:t>
            </a:r>
            <a:r>
              <a:rPr lang="de-DE" sz="2400" b="0" dirty="0" smtClean="0">
                <a:latin typeface="+mn-lt"/>
              </a:rPr>
              <a:t>.Wie </a:t>
            </a:r>
            <a:r>
              <a:rPr lang="de-DE" sz="2400" b="0" dirty="0" err="1" smtClean="0">
                <a:latin typeface="+mn-lt"/>
              </a:rPr>
              <a:t>heiβt</a:t>
            </a:r>
            <a:r>
              <a:rPr lang="de-DE" sz="2400" b="0" dirty="0" smtClean="0">
                <a:latin typeface="+mn-lt"/>
              </a:rPr>
              <a:t> das kleinste Bundesland?</a:t>
            </a:r>
            <a:r>
              <a:rPr lang="uk-UA" sz="2400" b="0" dirty="0" smtClean="0">
                <a:latin typeface="+mn-lt"/>
              </a:rPr>
              <a:t/>
            </a:r>
            <a:br>
              <a:rPr lang="uk-UA" sz="2400" b="0" dirty="0" smtClean="0">
                <a:latin typeface="+mn-lt"/>
              </a:rPr>
            </a:br>
            <a:r>
              <a:rPr lang="de-DE" sz="2400" b="0" dirty="0" smtClean="0">
                <a:latin typeface="+mn-lt"/>
              </a:rPr>
              <a:t>1</a:t>
            </a:r>
            <a:r>
              <a:rPr lang="uk-UA" sz="2400" b="0" dirty="0" smtClean="0">
                <a:latin typeface="+mn-lt"/>
              </a:rPr>
              <a:t>1. </a:t>
            </a:r>
            <a:r>
              <a:rPr lang="de-DE" sz="2400" b="0" dirty="0" smtClean="0">
                <a:latin typeface="+mn-lt"/>
              </a:rPr>
              <a:t>W</a:t>
            </a:r>
            <a:r>
              <a:rPr lang="pl-PL" sz="2400" b="0" dirty="0" smtClean="0">
                <a:latin typeface="+mn-lt"/>
              </a:rPr>
              <a:t>ie </a:t>
            </a:r>
            <a:r>
              <a:rPr lang="de-DE" sz="2400" b="0" dirty="0" err="1" smtClean="0">
                <a:latin typeface="+mn-lt"/>
              </a:rPr>
              <a:t>heiβen</a:t>
            </a:r>
            <a:r>
              <a:rPr lang="de-DE" sz="2400" b="0" dirty="0" smtClean="0">
                <a:latin typeface="+mn-lt"/>
              </a:rPr>
              <a:t> drei gleichnamige Bundesländer?</a:t>
            </a:r>
            <a:r>
              <a:rPr lang="uk-UA" sz="2400" b="0" dirty="0" smtClean="0">
                <a:latin typeface="+mn-lt"/>
              </a:rPr>
              <a:t/>
            </a:r>
            <a:br>
              <a:rPr lang="uk-UA" sz="2400" b="0" dirty="0" smtClean="0">
                <a:latin typeface="+mn-lt"/>
              </a:rPr>
            </a:br>
            <a:r>
              <a:rPr lang="de-DE" sz="2400" b="0" dirty="0" smtClean="0">
                <a:latin typeface="+mn-lt"/>
              </a:rPr>
              <a:t>1</a:t>
            </a:r>
            <a:r>
              <a:rPr lang="pl-PL" sz="2400" b="0" dirty="0" smtClean="0">
                <a:latin typeface="+mn-lt"/>
              </a:rPr>
              <a:t>2</a:t>
            </a:r>
            <a:r>
              <a:rPr lang="de-DE" sz="2400" b="0" dirty="0" smtClean="0">
                <a:latin typeface="+mn-lt"/>
              </a:rPr>
              <a:t>.Welche Insel gibt es in Deutschland?</a:t>
            </a:r>
            <a:r>
              <a:rPr lang="uk-UA" sz="2400" b="0" dirty="0" smtClean="0">
                <a:latin typeface="+mn-lt"/>
              </a:rPr>
              <a:t/>
            </a:r>
            <a:br>
              <a:rPr lang="uk-UA" sz="2400" b="0" dirty="0" smtClean="0">
                <a:latin typeface="+mn-lt"/>
              </a:rPr>
            </a:br>
            <a:r>
              <a:rPr lang="pl-PL" sz="2400" b="0" dirty="0" smtClean="0">
                <a:latin typeface="+mn-lt"/>
              </a:rPr>
              <a:t>13 Wie </a:t>
            </a:r>
            <a:r>
              <a:rPr lang="de-DE" sz="2400" b="0" dirty="0" err="1" smtClean="0">
                <a:latin typeface="+mn-lt"/>
              </a:rPr>
              <a:t>heiβ</a:t>
            </a:r>
            <a:r>
              <a:rPr lang="pl-PL" sz="2400" b="0" dirty="0" smtClean="0">
                <a:latin typeface="+mn-lt"/>
              </a:rPr>
              <a:t>t d</a:t>
            </a:r>
            <a:r>
              <a:rPr lang="de-DE" sz="2400" b="0" dirty="0" err="1" smtClean="0">
                <a:latin typeface="+mn-lt"/>
              </a:rPr>
              <a:t>ie</a:t>
            </a:r>
            <a:r>
              <a:rPr lang="de-DE" sz="2400" b="0" dirty="0" smtClean="0">
                <a:latin typeface="+mn-lt"/>
              </a:rPr>
              <a:t> Hauptstadt  Deutschlands </a:t>
            </a:r>
            <a:r>
              <a:rPr lang="uk-UA" sz="2400" b="0" dirty="0" smtClean="0">
                <a:latin typeface="+mn-lt"/>
              </a:rPr>
              <a:t>?</a:t>
            </a:r>
            <a:br>
              <a:rPr lang="uk-UA" sz="2400" b="0" dirty="0" smtClean="0">
                <a:latin typeface="+mn-lt"/>
              </a:rPr>
            </a:br>
            <a:r>
              <a:rPr lang="uk-UA" sz="2400" b="0" dirty="0" smtClean="0">
                <a:latin typeface="+mn-lt"/>
              </a:rPr>
              <a:t>14. </a:t>
            </a:r>
            <a:r>
              <a:rPr lang="pl-PL" sz="2400" b="0" dirty="0" smtClean="0">
                <a:latin typeface="+mn-lt"/>
              </a:rPr>
              <a:t>Wie ist die </a:t>
            </a:r>
            <a:r>
              <a:rPr lang="de-DE" sz="2400" b="0" dirty="0" smtClean="0">
                <a:latin typeface="+mn-lt"/>
              </a:rPr>
              <a:t> Staatsflagge </a:t>
            </a:r>
            <a:r>
              <a:rPr lang="uk-UA" sz="2400" b="0" dirty="0" smtClean="0">
                <a:latin typeface="+mn-lt"/>
              </a:rPr>
              <a:t>?</a:t>
            </a:r>
            <a:br>
              <a:rPr lang="uk-UA" sz="2400" b="0" dirty="0" smtClean="0">
                <a:latin typeface="+mn-lt"/>
              </a:rPr>
            </a:br>
            <a:r>
              <a:rPr lang="uk-UA" sz="2400" b="0" dirty="0" smtClean="0">
                <a:latin typeface="+mn-lt"/>
              </a:rPr>
              <a:t>15. </a:t>
            </a:r>
            <a:r>
              <a:rPr lang="pl-PL" sz="2400" b="0" dirty="0" smtClean="0">
                <a:latin typeface="+mn-lt"/>
              </a:rPr>
              <a:t>Wie </a:t>
            </a:r>
            <a:r>
              <a:rPr lang="de-DE" sz="2400" b="0" dirty="0" err="1" smtClean="0">
                <a:latin typeface="+mn-lt"/>
              </a:rPr>
              <a:t>heiβ</a:t>
            </a:r>
            <a:r>
              <a:rPr lang="pl-PL" sz="2400" b="0" dirty="0" smtClean="0">
                <a:latin typeface="+mn-lt"/>
              </a:rPr>
              <a:t>t die Amtsprache</a:t>
            </a:r>
            <a:r>
              <a:rPr lang="uk-UA" sz="2400" b="0" dirty="0" smtClean="0">
                <a:latin typeface="+mn-lt"/>
              </a:rPr>
              <a:t>?</a:t>
            </a:r>
            <a:br>
              <a:rPr lang="uk-UA" sz="2400" b="0" dirty="0" smtClean="0">
                <a:latin typeface="+mn-lt"/>
              </a:rPr>
            </a:br>
            <a:r>
              <a:rPr lang="uk-UA" sz="2400" b="0" dirty="0" smtClean="0">
                <a:latin typeface="+mn-lt"/>
              </a:rPr>
              <a:t>16. </a:t>
            </a:r>
            <a:r>
              <a:rPr lang="pl-PL" sz="2400" b="0" dirty="0" smtClean="0">
                <a:latin typeface="+mn-lt"/>
              </a:rPr>
              <a:t>Was ist die W</a:t>
            </a:r>
            <a:r>
              <a:rPr lang="uk-UA" sz="2400" b="0" dirty="0" smtClean="0">
                <a:latin typeface="+mn-lt"/>
                <a:cs typeface="Times New Roman"/>
              </a:rPr>
              <a:t>ӓ</a:t>
            </a:r>
            <a:r>
              <a:rPr lang="pl-PL" sz="2400" b="0" dirty="0" smtClean="0">
                <a:latin typeface="+mn-lt"/>
                <a:cs typeface="Times New Roman"/>
              </a:rPr>
              <a:t>hrung in Deutschland</a:t>
            </a:r>
            <a:r>
              <a:rPr lang="uk-UA" sz="2400" b="0" dirty="0" smtClean="0">
                <a:latin typeface="+mn-lt"/>
                <a:cs typeface="Times New Roman"/>
              </a:rPr>
              <a:t>?</a:t>
            </a:r>
            <a:br>
              <a:rPr lang="uk-UA" sz="2400" b="0" dirty="0" smtClean="0">
                <a:latin typeface="+mn-lt"/>
                <a:cs typeface="Times New Roman"/>
              </a:rPr>
            </a:br>
            <a:r>
              <a:rPr lang="uk-UA" sz="2400" b="0" dirty="0" smtClean="0">
                <a:latin typeface="+mn-lt"/>
                <a:cs typeface="Times New Roman"/>
              </a:rPr>
              <a:t>17. </a:t>
            </a:r>
            <a:r>
              <a:rPr lang="pl-PL" sz="2400" b="0" dirty="0" smtClean="0">
                <a:latin typeface="+mn-lt"/>
                <a:cs typeface="Times New Roman"/>
              </a:rPr>
              <a:t>Wie </a:t>
            </a:r>
            <a:r>
              <a:rPr lang="de-DE" sz="2400" b="0" dirty="0" err="1" smtClean="0">
                <a:latin typeface="+mn-lt"/>
              </a:rPr>
              <a:t>heiβ</a:t>
            </a:r>
            <a:r>
              <a:rPr lang="pl-PL" sz="2400" b="0" dirty="0" smtClean="0">
                <a:latin typeface="+mn-lt"/>
              </a:rPr>
              <a:t>t die </a:t>
            </a:r>
            <a:r>
              <a:rPr lang="pl-PL" sz="2400" b="0" dirty="0" smtClean="0">
                <a:latin typeface="+mn-lt"/>
                <a:cs typeface="Times New Roman"/>
              </a:rPr>
              <a:t> Nationallhymne </a:t>
            </a:r>
            <a:r>
              <a:rPr lang="de-DE" sz="2400" b="0" dirty="0" smtClean="0">
                <a:latin typeface="+mn-lt"/>
              </a:rPr>
              <a:t>Deutschlands </a:t>
            </a:r>
            <a:r>
              <a:rPr lang="uk-UA" sz="2400" b="0" dirty="0" smtClean="0">
                <a:latin typeface="+mn-lt"/>
                <a:cs typeface="Times New Roman"/>
              </a:rPr>
              <a:t>?</a:t>
            </a:r>
            <a:br>
              <a:rPr lang="uk-UA" sz="2400" b="0" dirty="0" smtClean="0">
                <a:latin typeface="+mn-lt"/>
                <a:cs typeface="Times New Roman"/>
              </a:rPr>
            </a:br>
            <a:r>
              <a:rPr lang="uk-UA" sz="2400" b="0" dirty="0" smtClean="0">
                <a:latin typeface="+mn-lt"/>
                <a:cs typeface="Times New Roman"/>
              </a:rPr>
              <a:t>18.  </a:t>
            </a:r>
            <a:r>
              <a:rPr lang="pl-PL" sz="2400" b="0" dirty="0" smtClean="0">
                <a:latin typeface="+mn-lt"/>
                <a:cs typeface="Times New Roman"/>
              </a:rPr>
              <a:t>Wann ist der Nationallfeiertag </a:t>
            </a:r>
            <a:r>
              <a:rPr lang="de-DE" sz="2400" b="0" dirty="0" smtClean="0">
                <a:latin typeface="+mn-lt"/>
              </a:rPr>
              <a:t>Deutschlands </a:t>
            </a:r>
            <a:r>
              <a:rPr lang="uk-UA" sz="2400" b="0" dirty="0" smtClean="0">
                <a:latin typeface="+mn-lt"/>
                <a:cs typeface="Times New Roman"/>
              </a:rPr>
              <a:t>?</a:t>
            </a:r>
            <a:endParaRPr lang="uk-UA" sz="2400" b="0" dirty="0">
              <a:latin typeface="+mn-lt"/>
            </a:endParaRPr>
          </a:p>
        </p:txBody>
      </p:sp>
      <p:pic>
        <p:nvPicPr>
          <p:cNvPr id="32770" name="Picture 2" descr="Бонн: стоковые векторные изображения, иллюстрации | Depositphotos"/>
          <p:cNvPicPr>
            <a:picLocks noChangeAspect="1" noChangeArrowheads="1"/>
          </p:cNvPicPr>
          <p:nvPr/>
        </p:nvPicPr>
        <p:blipFill>
          <a:blip r:embed="rId2"/>
          <a:srcRect/>
          <a:stretch>
            <a:fillRect/>
          </a:stretch>
        </p:blipFill>
        <p:spPr bwMode="auto">
          <a:xfrm>
            <a:off x="265935" y="235300"/>
            <a:ext cx="4416424" cy="637886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5715000" y="188914"/>
            <a:ext cx="6477000" cy="6669087"/>
          </a:xfrm>
        </p:spPr>
        <p:txBody>
          <a:bodyPr>
            <a:normAutofit fontScale="92500" lnSpcReduction="10000"/>
          </a:bodyPr>
          <a:lstStyle/>
          <a:p>
            <a:pPr>
              <a:buNone/>
              <a:defRPr/>
            </a:pPr>
            <a:r>
              <a:rPr lang="de-DE" sz="2000" dirty="0">
                <a:latin typeface="Constantia" pitchFamily="18" charset="0"/>
              </a:rPr>
              <a:t> </a:t>
            </a:r>
            <a:r>
              <a:rPr lang="de-DE" sz="2000" b="1" i="1" dirty="0" smtClean="0"/>
              <a:t>Die Naturlandschaften Deutschlands</a:t>
            </a:r>
            <a:endParaRPr lang="uk-UA" sz="2000" dirty="0" smtClean="0"/>
          </a:p>
          <a:p>
            <a:r>
              <a:rPr lang="de-DE" sz="2000" b="1" dirty="0" smtClean="0"/>
              <a:t>Vokabeln</a:t>
            </a:r>
            <a:endParaRPr lang="uk-UA" sz="2000" dirty="0" smtClean="0"/>
          </a:p>
          <a:p>
            <a:r>
              <a:rPr lang="de-DE" sz="2000" dirty="0" smtClean="0"/>
              <a:t>bieten</a:t>
            </a:r>
            <a:r>
              <a:rPr lang="uk-UA" sz="2000" dirty="0" smtClean="0"/>
              <a:t>– </a:t>
            </a:r>
            <a:r>
              <a:rPr lang="uk-UA" sz="2000" dirty="0" smtClean="0"/>
              <a:t>пропонувати</a:t>
            </a:r>
          </a:p>
          <a:p>
            <a:r>
              <a:rPr lang="de-DE" sz="2000" dirty="0" smtClean="0"/>
              <a:t>unvergesslich</a:t>
            </a:r>
            <a:r>
              <a:rPr lang="uk-UA" sz="2000" dirty="0" smtClean="0"/>
              <a:t> </a:t>
            </a:r>
            <a:r>
              <a:rPr lang="uk-UA" sz="2000" dirty="0" smtClean="0"/>
              <a:t>- незабутній</a:t>
            </a:r>
          </a:p>
          <a:p>
            <a:r>
              <a:rPr lang="de-DE" sz="2000" dirty="0" smtClean="0"/>
              <a:t>Der</a:t>
            </a:r>
            <a:r>
              <a:rPr lang="uk-UA" sz="2000" dirty="0" smtClean="0"/>
              <a:t> </a:t>
            </a:r>
            <a:r>
              <a:rPr lang="de-DE" sz="2000" dirty="0" smtClean="0"/>
              <a:t>Urlaub</a:t>
            </a:r>
            <a:r>
              <a:rPr lang="uk-UA" sz="2000" dirty="0" smtClean="0"/>
              <a:t>– </a:t>
            </a:r>
            <a:r>
              <a:rPr lang="uk-UA" sz="2000" dirty="0" smtClean="0"/>
              <a:t>відпустка</a:t>
            </a:r>
          </a:p>
          <a:p>
            <a:r>
              <a:rPr lang="de-DE" sz="2000" dirty="0" smtClean="0"/>
              <a:t>die </a:t>
            </a:r>
            <a:r>
              <a:rPr lang="de-DE" sz="2000" dirty="0" smtClean="0"/>
              <a:t>weitläufige Strände –</a:t>
            </a:r>
            <a:r>
              <a:rPr lang="uk-UA" sz="2000" dirty="0" smtClean="0"/>
              <a:t>неосяжні пляжі </a:t>
            </a:r>
            <a:r>
              <a:rPr lang="uk-UA" sz="2000" dirty="0" smtClean="0"/>
              <a:t>(</a:t>
            </a:r>
            <a:r>
              <a:rPr lang="de-DE" sz="2000" dirty="0" smtClean="0"/>
              <a:t>die</a:t>
            </a:r>
            <a:r>
              <a:rPr lang="uk-UA" sz="2000" dirty="0" smtClean="0"/>
              <a:t> </a:t>
            </a:r>
            <a:r>
              <a:rPr lang="de-DE" sz="2000" dirty="0" smtClean="0"/>
              <a:t>K</a:t>
            </a:r>
            <a:r>
              <a:rPr lang="uk-UA" sz="2000" dirty="0" smtClean="0"/>
              <a:t>ü</a:t>
            </a:r>
            <a:r>
              <a:rPr lang="de-DE" sz="2000" dirty="0" err="1" smtClean="0"/>
              <a:t>ste</a:t>
            </a:r>
            <a:r>
              <a:rPr lang="uk-UA" sz="2000" dirty="0" smtClean="0"/>
              <a:t> – морський берег, </a:t>
            </a:r>
            <a:r>
              <a:rPr lang="uk-UA" sz="2000" dirty="0" smtClean="0"/>
              <a:t>узбережжя </a:t>
            </a:r>
            <a:r>
              <a:rPr lang="de-DE" sz="2000" dirty="0" smtClean="0"/>
              <a:t>der </a:t>
            </a:r>
            <a:r>
              <a:rPr lang="de-DE" sz="2000" dirty="0" smtClean="0"/>
              <a:t>Strand </a:t>
            </a:r>
            <a:r>
              <a:rPr lang="de-DE" sz="2000" dirty="0" smtClean="0"/>
              <a:t>- </a:t>
            </a:r>
            <a:r>
              <a:rPr lang="uk-UA" sz="2000" dirty="0" smtClean="0"/>
              <a:t>пляж)</a:t>
            </a:r>
          </a:p>
          <a:p>
            <a:r>
              <a:rPr lang="de-DE" sz="2000" dirty="0" smtClean="0"/>
              <a:t>bezaubernd</a:t>
            </a:r>
            <a:r>
              <a:rPr lang="uk-UA" sz="2000" dirty="0" smtClean="0"/>
              <a:t> – чаруючий, той що </a:t>
            </a:r>
            <a:r>
              <a:rPr lang="uk-UA" sz="2000" dirty="0" smtClean="0"/>
              <a:t>зачаровує</a:t>
            </a:r>
          </a:p>
          <a:p>
            <a:r>
              <a:rPr lang="de-DE" sz="2000" dirty="0" err="1" smtClean="0"/>
              <a:t>dieTiefebene</a:t>
            </a:r>
            <a:r>
              <a:rPr lang="uk-UA" sz="2000" dirty="0" smtClean="0"/>
              <a:t> </a:t>
            </a:r>
            <a:r>
              <a:rPr lang="uk-UA" sz="2000" dirty="0" smtClean="0"/>
              <a:t>- низовина</a:t>
            </a:r>
          </a:p>
          <a:p>
            <a:r>
              <a:rPr lang="de-DE" sz="2000" dirty="0" smtClean="0"/>
              <a:t>ausgedehnt</a:t>
            </a:r>
            <a:r>
              <a:rPr lang="uk-UA" sz="2000" dirty="0" smtClean="0"/>
              <a:t> – витягнений, </a:t>
            </a:r>
            <a:r>
              <a:rPr lang="uk-UA" sz="2000" dirty="0" smtClean="0"/>
              <a:t>протяжний</a:t>
            </a:r>
          </a:p>
          <a:p>
            <a:r>
              <a:rPr lang="de-DE" sz="2000" dirty="0" smtClean="0"/>
              <a:t>der </a:t>
            </a:r>
            <a:r>
              <a:rPr lang="de-DE" sz="2000" dirty="0" smtClean="0"/>
              <a:t>Berg</a:t>
            </a:r>
            <a:r>
              <a:rPr lang="uk-UA" sz="2000" dirty="0" smtClean="0"/>
              <a:t> - гора</a:t>
            </a:r>
          </a:p>
          <a:p>
            <a:r>
              <a:rPr lang="de-DE" sz="2000" dirty="0" smtClean="0"/>
              <a:t>Das</a:t>
            </a:r>
            <a:r>
              <a:rPr lang="uk-UA" sz="2000" dirty="0" smtClean="0"/>
              <a:t> </a:t>
            </a:r>
            <a:r>
              <a:rPr lang="de-DE" sz="2000" dirty="0" smtClean="0"/>
              <a:t>Mittelgebirge</a:t>
            </a:r>
            <a:r>
              <a:rPr lang="uk-UA" sz="2000" dirty="0" smtClean="0"/>
              <a:t> </a:t>
            </a:r>
            <a:r>
              <a:rPr lang="uk-UA" sz="2000" dirty="0" smtClean="0"/>
              <a:t>– гори середньої височини (до 2000 – 2500 м)</a:t>
            </a:r>
          </a:p>
          <a:p>
            <a:r>
              <a:rPr lang="de-DE" sz="2000" dirty="0" smtClean="0"/>
              <a:t>warten auf (Akk.)</a:t>
            </a:r>
            <a:r>
              <a:rPr lang="uk-UA" sz="2000" dirty="0" smtClean="0"/>
              <a:t> – чекати </a:t>
            </a:r>
            <a:r>
              <a:rPr lang="uk-UA" sz="2000" dirty="0" smtClean="0"/>
              <a:t>на</a:t>
            </a:r>
          </a:p>
          <a:p>
            <a:r>
              <a:rPr lang="uk-UA" sz="2000" dirty="0" smtClean="0"/>
              <a:t> </a:t>
            </a:r>
            <a:r>
              <a:rPr lang="de-DE" sz="2000" dirty="0" err="1" smtClean="0"/>
              <a:t>derGast</a:t>
            </a:r>
            <a:r>
              <a:rPr lang="uk-UA" sz="2000" dirty="0" smtClean="0"/>
              <a:t> </a:t>
            </a:r>
            <a:r>
              <a:rPr lang="uk-UA" sz="2000" dirty="0" smtClean="0"/>
              <a:t>- гість</a:t>
            </a:r>
          </a:p>
          <a:p>
            <a:r>
              <a:rPr lang="de-DE" sz="2000" dirty="0" smtClean="0"/>
              <a:t>Das</a:t>
            </a:r>
            <a:r>
              <a:rPr lang="uk-UA" sz="2000" dirty="0" smtClean="0"/>
              <a:t>    </a:t>
            </a:r>
            <a:r>
              <a:rPr lang="de-DE" sz="2000" dirty="0" err="1" smtClean="0"/>
              <a:t>NorddeutscheTiefland</a:t>
            </a:r>
            <a:r>
              <a:rPr lang="uk-UA" sz="2000" dirty="0" smtClean="0"/>
              <a:t> </a:t>
            </a:r>
            <a:r>
              <a:rPr lang="uk-UA" sz="2000" dirty="0" smtClean="0"/>
              <a:t>– Північно-Німецька низовина</a:t>
            </a:r>
          </a:p>
          <a:p>
            <a:r>
              <a:rPr lang="de-DE" sz="2000" dirty="0" err="1" smtClean="0"/>
              <a:t>dieMittelgebirgszone</a:t>
            </a:r>
            <a:r>
              <a:rPr lang="uk-UA" sz="2000" dirty="0" smtClean="0"/>
              <a:t> – центральне плоскогір’я</a:t>
            </a:r>
          </a:p>
          <a:p>
            <a:r>
              <a:rPr lang="de-DE" sz="2000" dirty="0" smtClean="0"/>
              <a:t>Das</a:t>
            </a:r>
            <a:r>
              <a:rPr lang="uk-UA" sz="2000" dirty="0" smtClean="0"/>
              <a:t> </a:t>
            </a:r>
            <a:r>
              <a:rPr lang="de-DE" sz="2000" dirty="0" smtClean="0"/>
              <a:t>Alpenvorland</a:t>
            </a:r>
            <a:r>
              <a:rPr lang="uk-UA" sz="2000" dirty="0" smtClean="0"/>
              <a:t> </a:t>
            </a:r>
            <a:r>
              <a:rPr lang="de-DE" sz="2000" dirty="0" smtClean="0"/>
              <a:t>mi</a:t>
            </a:r>
            <a:r>
              <a:rPr lang="uk-UA" sz="2000" dirty="0" smtClean="0"/>
              <a:t> </a:t>
            </a:r>
            <a:r>
              <a:rPr lang="de-DE" sz="2000" dirty="0" err="1" smtClean="0"/>
              <a:t>tAlpenland</a:t>
            </a:r>
            <a:r>
              <a:rPr lang="uk-UA" sz="2000" dirty="0" smtClean="0"/>
              <a:t> </a:t>
            </a:r>
            <a:r>
              <a:rPr lang="uk-UA" sz="2000" dirty="0" smtClean="0"/>
              <a:t>– підніжжя Альп та Альпи</a:t>
            </a:r>
          </a:p>
          <a:p>
            <a:pPr eaLnBrk="1" hangingPunct="1">
              <a:buFont typeface="Wingdings" pitchFamily="2" charset="2"/>
              <a:buNone/>
              <a:defRPr/>
            </a:pPr>
            <a:endParaRPr lang="ru-RU" sz="2000" dirty="0">
              <a:latin typeface="Constantia" pitchFamily="18" charset="0"/>
            </a:endParaRPr>
          </a:p>
        </p:txBody>
      </p:sp>
      <p:sp>
        <p:nvSpPr>
          <p:cNvPr id="33794" name="AutoShape 2" descr="16 Bundesländer-16 Hauptstädte - 16 federal states of Germ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6" name="AutoShape 4" descr="16 Bundesländer-16 Hauptstädte - 16 federal states of Germ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3554" name="Picture 2" descr="Datei:Deutschland Landschaften.png – Wikipedia"/>
          <p:cNvPicPr>
            <a:picLocks noChangeAspect="1" noChangeArrowheads="1"/>
          </p:cNvPicPr>
          <p:nvPr/>
        </p:nvPicPr>
        <p:blipFill>
          <a:blip r:embed="rId2" cstate="print"/>
          <a:srcRect/>
          <a:stretch>
            <a:fillRect/>
          </a:stretch>
        </p:blipFill>
        <p:spPr bwMode="auto">
          <a:xfrm>
            <a:off x="407822" y="409903"/>
            <a:ext cx="4738911" cy="6053959"/>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1319" y="464024"/>
            <a:ext cx="6550926" cy="5636526"/>
          </a:xfrm>
        </p:spPr>
        <p:txBody>
          <a:bodyPr>
            <a:noAutofit/>
          </a:bodyPr>
          <a:lstStyle/>
          <a:p>
            <a:r>
              <a:rPr lang="de-DE" sz="2400" b="0" dirty="0" smtClean="0"/>
              <a:t>Die Naturlandschaften Deutschlands bieten viele Varianten für einen unvergesslichen Urlaub: Weitläufige Strände an den </a:t>
            </a:r>
            <a:r>
              <a:rPr lang="de-DE" sz="2400" b="0" u="sng" dirty="0" smtClean="0">
                <a:hlinkClick r:id="rId2"/>
              </a:rPr>
              <a:t>Küsten</a:t>
            </a:r>
            <a:r>
              <a:rPr lang="de-DE" sz="2400" b="0" dirty="0" smtClean="0"/>
              <a:t> und </a:t>
            </a:r>
            <a:r>
              <a:rPr lang="de-DE" sz="2400" b="0" u="sng" dirty="0" smtClean="0">
                <a:hlinkClick r:id="rId3"/>
              </a:rPr>
              <a:t>Seen</a:t>
            </a:r>
            <a:r>
              <a:rPr lang="de-DE" sz="2400" b="0" dirty="0" smtClean="0"/>
              <a:t>,  bezaubernde Tiefebenen, ausgedehnte Mittelgebirge und die hohen Berge der Alpen warten auf den naturverbundenen Gast. Deutschland besteht aus 4 naturräumlichen Gebieten: das Norddeutsche Tiefland, die Mittelgebirgszone, das Alpenvorland mit Alpenland. Hier gibt es derzeit unter anderem 14 </a:t>
            </a:r>
            <a:r>
              <a:rPr lang="de-DE" sz="2400" b="0" u="sng" dirty="0" smtClean="0">
                <a:hlinkClick r:id="rId4" tooltip="Nationalpark"/>
              </a:rPr>
              <a:t>Nationalparks</a:t>
            </a:r>
            <a:r>
              <a:rPr lang="de-DE" sz="2400" b="0" dirty="0" smtClean="0"/>
              <a:t> (siehe </a:t>
            </a:r>
            <a:r>
              <a:rPr lang="de-DE" sz="2400" b="0" u="sng" dirty="0" smtClean="0">
                <a:hlinkClick r:id="rId5" tooltip="Nationalparks in Deutschland"/>
              </a:rPr>
              <a:t>Nationalparks in Deutschland</a:t>
            </a:r>
            <a:r>
              <a:rPr lang="de-DE" sz="2400" b="0" dirty="0" smtClean="0"/>
              <a:t>), 19 </a:t>
            </a:r>
            <a:r>
              <a:rPr lang="de-DE" sz="2400" b="0" u="sng" dirty="0" smtClean="0">
                <a:hlinkClick r:id="rId6" tooltip="Biosphärenreservat"/>
              </a:rPr>
              <a:t>Biosphärenreservate</a:t>
            </a:r>
            <a:r>
              <a:rPr lang="de-DE" sz="2400" b="0" dirty="0" smtClean="0"/>
              <a:t>, 95 </a:t>
            </a:r>
            <a:r>
              <a:rPr lang="de-DE" sz="2400" b="0" u="sng" dirty="0" smtClean="0">
                <a:hlinkClick r:id="rId7" tooltip="Naturpark"/>
              </a:rPr>
              <a:t>Naturparks</a:t>
            </a:r>
            <a:r>
              <a:rPr lang="de-DE" sz="2400" b="0" dirty="0" smtClean="0"/>
              <a:t> sowie tausende von </a:t>
            </a:r>
            <a:r>
              <a:rPr lang="de-DE" sz="2400" b="0" u="sng" dirty="0" smtClean="0">
                <a:hlinkClick r:id="rId8" tooltip="Naturschutzgebiet"/>
              </a:rPr>
              <a:t>Naturschutzgebieten</a:t>
            </a:r>
            <a:r>
              <a:rPr lang="de-DE" sz="2400" b="0" dirty="0" smtClean="0"/>
              <a:t>, </a:t>
            </a:r>
            <a:r>
              <a:rPr lang="de-DE" sz="2400" b="0" u="sng" dirty="0" smtClean="0">
                <a:hlinkClick r:id="rId9" tooltip="Landschaftsschutzgebiet"/>
              </a:rPr>
              <a:t>Landschaftsschutzgebieten</a:t>
            </a:r>
            <a:r>
              <a:rPr lang="de-DE" sz="2400" b="0" dirty="0" smtClean="0"/>
              <a:t> und </a:t>
            </a:r>
            <a:r>
              <a:rPr lang="de-DE" sz="2400" b="0" u="sng" dirty="0" smtClean="0">
                <a:hlinkClick r:id="rId10" tooltip="Naturdenkmal"/>
              </a:rPr>
              <a:t>Naturdenkmälern</a:t>
            </a:r>
            <a:r>
              <a:rPr lang="uk-UA" sz="2400" b="0" dirty="0" smtClean="0"/>
              <a:t>.</a:t>
            </a:r>
            <a:endParaRPr lang="uk-UA" sz="2400" b="0" dirty="0"/>
          </a:p>
        </p:txBody>
      </p:sp>
      <p:sp>
        <p:nvSpPr>
          <p:cNvPr id="5" name="TextBox 4"/>
          <p:cNvSpPr txBox="1"/>
          <p:nvPr/>
        </p:nvSpPr>
        <p:spPr>
          <a:xfrm>
            <a:off x="7629099" y="1760561"/>
            <a:ext cx="3671247" cy="3416320"/>
          </a:xfrm>
          <a:prstGeom prst="rect">
            <a:avLst/>
          </a:prstGeom>
          <a:noFill/>
        </p:spPr>
        <p:txBody>
          <a:bodyPr wrap="square" rtlCol="0">
            <a:spAutoFit/>
          </a:bodyPr>
          <a:lstStyle/>
          <a:p>
            <a:pPr lvl="0"/>
            <a:r>
              <a:rPr lang="de-DE" dirty="0" smtClean="0"/>
              <a:t>Welche Varianten für einen unvergesslichen Urlaub bieten die Naturlandschaften Deutschlands?</a:t>
            </a:r>
            <a:endParaRPr lang="pl-PL" dirty="0" smtClean="0"/>
          </a:p>
          <a:p>
            <a:pPr lvl="0"/>
            <a:endParaRPr lang="uk-UA" dirty="0" smtClean="0"/>
          </a:p>
          <a:p>
            <a:pPr lvl="0"/>
            <a:r>
              <a:rPr lang="de-DE" dirty="0" smtClean="0"/>
              <a:t>Aus wie viele naturräumlichen Gebieten besteht Deutschland? </a:t>
            </a:r>
            <a:endParaRPr lang="pl-PL" dirty="0" smtClean="0"/>
          </a:p>
          <a:p>
            <a:pPr lvl="0"/>
            <a:endParaRPr lang="pl-PL" dirty="0" smtClean="0"/>
          </a:p>
          <a:p>
            <a:pPr lvl="0"/>
            <a:r>
              <a:rPr lang="de-DE" dirty="0" smtClean="0"/>
              <a:t>Nennen Sie bitte diese Gebiete und zeigen auf der Karte.</a:t>
            </a:r>
            <a:endParaRPr lang="uk-UA" dirty="0" smtClean="0"/>
          </a:p>
          <a:p>
            <a:pPr lvl="0"/>
            <a:endParaRPr lang="pl-PL" dirty="0" smtClean="0"/>
          </a:p>
          <a:p>
            <a:pPr lvl="0"/>
            <a:r>
              <a:rPr lang="de-DE" dirty="0" smtClean="0"/>
              <a:t>Was gibt es hier der Zeit?</a:t>
            </a:r>
            <a:endParaRPr lang="uk-UA" dirty="0" smtClean="0"/>
          </a:p>
          <a:p>
            <a:endParaRPr lang="uk-UA"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Urlaub an der Nordsee: Heilkraft eines besonderen Reizklimas - so ges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0180" name="AutoShape 4" descr="Urlaub an der Nordsee: Heilkraft eines besonderen Reizklimas - so ges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50182" name="Picture 6" descr="Urlaub an der Nordsee: Heilkraft eines besonderen Reizklimas - so gesund"/>
          <p:cNvPicPr>
            <a:picLocks noChangeAspect="1" noChangeArrowheads="1"/>
          </p:cNvPicPr>
          <p:nvPr/>
        </p:nvPicPr>
        <p:blipFill>
          <a:blip r:embed="rId2"/>
          <a:srcRect/>
          <a:stretch>
            <a:fillRect/>
          </a:stretch>
        </p:blipFill>
        <p:spPr bwMode="auto">
          <a:xfrm>
            <a:off x="373940" y="1569494"/>
            <a:ext cx="6437194" cy="3862316"/>
          </a:xfrm>
          <a:prstGeom prst="rect">
            <a:avLst/>
          </a:prstGeom>
          <a:noFill/>
        </p:spPr>
      </p:pic>
      <p:sp>
        <p:nvSpPr>
          <p:cNvPr id="50184" name="AutoShape 8" descr="Deutsche Ostsee ☀️ Ostsee Magaz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50186" name="Picture 10" descr="Ostsee: Diese fünf Steilküsten sind spektakulär - WELT"/>
          <p:cNvPicPr>
            <a:picLocks noChangeAspect="1" noChangeArrowheads="1"/>
          </p:cNvPicPr>
          <p:nvPr/>
        </p:nvPicPr>
        <p:blipFill>
          <a:blip r:embed="rId3"/>
          <a:srcRect/>
          <a:stretch>
            <a:fillRect/>
          </a:stretch>
        </p:blipFill>
        <p:spPr bwMode="auto">
          <a:xfrm>
            <a:off x="6942575" y="996287"/>
            <a:ext cx="4607243" cy="4503760"/>
          </a:xfrm>
          <a:prstGeom prst="rect">
            <a:avLst/>
          </a:prstGeom>
          <a:noFill/>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0376" y="428603"/>
            <a:ext cx="4503761" cy="5494525"/>
          </a:xfrm>
        </p:spPr>
        <p:txBody>
          <a:bodyPr>
            <a:noAutofit/>
          </a:bodyPr>
          <a:lstStyle/>
          <a:p>
            <a:r>
              <a:rPr lang="de-DE" sz="2000" b="1" dirty="0" smtClean="0"/>
              <a:t>Vokabel</a:t>
            </a:r>
            <a:endParaRPr lang="uk-UA" sz="2000" dirty="0" smtClean="0"/>
          </a:p>
          <a:p>
            <a:r>
              <a:rPr lang="de-DE" sz="2000" dirty="0" smtClean="0"/>
              <a:t>Die raue Nordsee</a:t>
            </a:r>
            <a:r>
              <a:rPr lang="uk-UA" sz="2000" dirty="0" smtClean="0"/>
              <a:t> – бурхливе Північне море</a:t>
            </a:r>
          </a:p>
          <a:p>
            <a:r>
              <a:rPr lang="de-DE" sz="2000" dirty="0" smtClean="0"/>
              <a:t>Die sanftere Ostsee</a:t>
            </a:r>
            <a:r>
              <a:rPr lang="uk-UA" sz="2000" dirty="0" smtClean="0"/>
              <a:t> – м’яке, ніжне Балтійське море</a:t>
            </a:r>
          </a:p>
          <a:p>
            <a:r>
              <a:rPr lang="de-DE" sz="2000" dirty="0" smtClean="0"/>
              <a:t>Insel</a:t>
            </a:r>
            <a:r>
              <a:rPr lang="uk-UA" sz="2000" dirty="0" smtClean="0"/>
              <a:t>-</a:t>
            </a:r>
            <a:r>
              <a:rPr lang="de-DE" sz="2000" dirty="0" smtClean="0"/>
              <a:t>Lifestyle</a:t>
            </a:r>
            <a:r>
              <a:rPr lang="uk-UA" sz="2000" dirty="0" smtClean="0"/>
              <a:t> – острівний стиль життя</a:t>
            </a:r>
          </a:p>
          <a:p>
            <a:r>
              <a:rPr lang="de-DE" sz="2000" dirty="0" smtClean="0"/>
              <a:t>Prickelnde Luft</a:t>
            </a:r>
            <a:r>
              <a:rPr lang="uk-UA" sz="2000" dirty="0" smtClean="0"/>
              <a:t> – пікантне повітря</a:t>
            </a:r>
          </a:p>
          <a:p>
            <a:r>
              <a:rPr lang="de-DE" sz="2000" dirty="0" smtClean="0"/>
              <a:t>der Strand –</a:t>
            </a:r>
            <a:r>
              <a:rPr lang="uk-UA" sz="2000" dirty="0" smtClean="0"/>
              <a:t>пляж</a:t>
            </a:r>
          </a:p>
          <a:p>
            <a:r>
              <a:rPr lang="de-DE" sz="2000" dirty="0" smtClean="0"/>
              <a:t>satt</a:t>
            </a:r>
            <a:r>
              <a:rPr lang="uk-UA" sz="2000" dirty="0" smtClean="0"/>
              <a:t> </a:t>
            </a:r>
            <a:r>
              <a:rPr lang="uk-UA" sz="2000" dirty="0" smtClean="0"/>
              <a:t>- ситий</a:t>
            </a:r>
          </a:p>
          <a:p>
            <a:r>
              <a:rPr lang="de-DE" sz="2000" dirty="0" smtClean="0"/>
              <a:t>die Ruhe </a:t>
            </a:r>
            <a:r>
              <a:rPr lang="uk-UA" sz="2000" dirty="0" smtClean="0"/>
              <a:t>– </a:t>
            </a:r>
            <a:r>
              <a:rPr lang="uk-UA" sz="2000" dirty="0" smtClean="0"/>
              <a:t>тиша</a:t>
            </a:r>
          </a:p>
          <a:p>
            <a:r>
              <a:rPr lang="de-DE" sz="2000" dirty="0" smtClean="0"/>
              <a:t>das </a:t>
            </a:r>
            <a:r>
              <a:rPr lang="de-DE" sz="2000" dirty="0" smtClean="0"/>
              <a:t>Faulenzen</a:t>
            </a:r>
            <a:r>
              <a:rPr lang="uk-UA" sz="2000" dirty="0" smtClean="0"/>
              <a:t> - ледарювання</a:t>
            </a:r>
          </a:p>
          <a:p>
            <a:r>
              <a:rPr lang="de-DE" sz="2000" dirty="0" smtClean="0"/>
              <a:t>die besten Voraussetzungen </a:t>
            </a:r>
            <a:r>
              <a:rPr lang="uk-UA" sz="2000" dirty="0" smtClean="0"/>
              <a:t>– найкращі </a:t>
            </a:r>
            <a:r>
              <a:rPr lang="uk-UA" sz="2000" dirty="0" smtClean="0"/>
              <a:t>умови</a:t>
            </a:r>
          </a:p>
          <a:p>
            <a:r>
              <a:rPr lang="de-DE" sz="2000" dirty="0" smtClean="0"/>
              <a:t>der </a:t>
            </a:r>
            <a:r>
              <a:rPr lang="de-DE" sz="2000" dirty="0" smtClean="0"/>
              <a:t>Urlaub am Meer</a:t>
            </a:r>
            <a:r>
              <a:rPr lang="uk-UA" sz="2000" dirty="0" smtClean="0"/>
              <a:t> – відпустка на морі</a:t>
            </a:r>
            <a:endParaRPr lang="ru-RU" sz="2000" dirty="0"/>
          </a:p>
        </p:txBody>
      </p:sp>
      <p:sp>
        <p:nvSpPr>
          <p:cNvPr id="4" name="Прямоугольник 3"/>
          <p:cNvSpPr/>
          <p:nvPr/>
        </p:nvSpPr>
        <p:spPr>
          <a:xfrm>
            <a:off x="4858603" y="313898"/>
            <a:ext cx="4408227" cy="56092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de-DE" sz="2400" dirty="0" smtClean="0"/>
              <a:t>Die raue Nordsee, die sanftere Ostsee, Insel-Lifestyle, prickelnde Luft, über 1000 Kilometer Strand und Sonne satt. </a:t>
            </a:r>
            <a:endParaRPr lang="uk-UA" sz="2400" dirty="0" smtClean="0"/>
          </a:p>
          <a:p>
            <a:r>
              <a:rPr lang="de-DE" sz="2400" dirty="0" smtClean="0"/>
              <a:t>Man hat endlich mal Ruhe und Zeit für ein gutes Buch, zum Schwimmen und Faulenzen. Also die besten Voraussetzungen für einen phantastischen Urlaub am Meer - und das alles  finden Sie gleich zweimal. </a:t>
            </a:r>
            <a:endParaRPr lang="uk-UA" sz="2400" dirty="0" smtClean="0"/>
          </a:p>
          <a:p>
            <a:pPr algn="ctr"/>
            <a:endParaRPr lang="uk-UA" sz="2400" dirty="0"/>
          </a:p>
        </p:txBody>
      </p:sp>
      <p:sp>
        <p:nvSpPr>
          <p:cNvPr id="5" name="TextBox 4"/>
          <p:cNvSpPr txBox="1"/>
          <p:nvPr/>
        </p:nvSpPr>
        <p:spPr>
          <a:xfrm>
            <a:off x="9771797" y="641445"/>
            <a:ext cx="1473958" cy="3970318"/>
          </a:xfrm>
          <a:prstGeom prst="rect">
            <a:avLst/>
          </a:prstGeom>
          <a:noFill/>
        </p:spPr>
        <p:txBody>
          <a:bodyPr wrap="square" rtlCol="0">
            <a:spAutoFit/>
          </a:bodyPr>
          <a:lstStyle/>
          <a:p>
            <a:r>
              <a:rPr lang="de-DE" b="1" dirty="0" smtClean="0"/>
              <a:t>Fragen</a:t>
            </a:r>
            <a:endParaRPr lang="uk-UA" dirty="0" smtClean="0"/>
          </a:p>
          <a:p>
            <a:pPr lvl="0"/>
            <a:r>
              <a:rPr lang="de-DE" dirty="0" smtClean="0"/>
              <a:t>Wie nennt man Ost- und Nordsee?</a:t>
            </a:r>
            <a:endParaRPr lang="pl-PL" dirty="0" smtClean="0"/>
          </a:p>
          <a:p>
            <a:pPr lvl="0"/>
            <a:endParaRPr lang="uk-UA" dirty="0" smtClean="0"/>
          </a:p>
          <a:p>
            <a:pPr lvl="0"/>
            <a:r>
              <a:rPr lang="de-DE" dirty="0" smtClean="0"/>
              <a:t>Was hat man hier endlich und wofür?</a:t>
            </a:r>
            <a:endParaRPr lang="pl-PL" dirty="0" smtClean="0"/>
          </a:p>
          <a:p>
            <a:pPr lvl="0"/>
            <a:endParaRPr lang="uk-UA" dirty="0" smtClean="0"/>
          </a:p>
          <a:p>
            <a:pPr lvl="0"/>
            <a:r>
              <a:rPr lang="de-DE" dirty="0" smtClean="0"/>
              <a:t>Welche Voraussetzungen findet man hier?</a:t>
            </a:r>
            <a:endParaRPr lang="uk-UA" dirty="0" smtClean="0"/>
          </a:p>
          <a:p>
            <a:endParaRPr lang="uk-UA"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513</Words>
  <Application>Microsoft Office PowerPoint</Application>
  <PresentationFormat>Произвольный</PresentationFormat>
  <Paragraphs>110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Deutschland</vt:lpstr>
      <vt:lpstr>Слайд 2</vt:lpstr>
      <vt:lpstr>https://www.youtube.com/watch?app=desktop&amp;v=LYbgOS59q8g</vt:lpstr>
      <vt:lpstr>Wo liegt Deutschland?</vt:lpstr>
      <vt:lpstr>9. Wie heiβt das gӧβte Bundesland? 10.Wie heiβt das kleinste Bundesland? 11. Wie heiβen drei gleichnamige Bundesländer? 12.Welche Insel gibt es in Deutschland? 13 Wie heiβt die Hauptstadt  Deutschlands ? 14. Wie ist die  Staatsflagge ? 15. Wie heiβt die Amtsprache? 16. Was ist die Wӓhrung in Deutschland? 17. Wie heiβt die  Nationallhymne Deutschlands ? 18.  Wann ist der Nationallfeiertag Deutschlands ?</vt:lpstr>
      <vt:lpstr>Слайд 6</vt:lpstr>
      <vt:lpstr>Die Naturlandschaften Deutschlands bieten viele Varianten für einen unvergesslichen Urlaub: Weitläufige Strände an den Küsten und Seen,  bezaubernde Tiefebenen, ausgedehnte Mittelgebirge und die hohen Berge der Alpen warten auf den naturverbundenen Gast. Deutschland besteht aus 4 naturräumlichen Gebieten: das Norddeutsche Tiefland, die Mittelgebirgszone, das Alpenvorland mit Alpenland. Hier gibt es derzeit unter anderem 14 Nationalparks (siehe Nationalparks in Deutschland), 19 Biosphärenreservate, 95 Naturparks sowie tausende von Naturschutzgebieten, Landschaftsschutzgebieten und Naturdenkmälern.</vt:lpstr>
      <vt:lpstr>Слайд 8</vt:lpstr>
      <vt:lpstr>Слайд 9</vt:lpstr>
      <vt:lpstr>Слайд 10</vt:lpstr>
      <vt:lpstr>Слайд 11</vt:lpstr>
      <vt:lpstr>Слайд 12</vt:lpstr>
      <vt:lpstr>Виконуємо тестове завдання вкінці пари 20 хв</vt:lpstr>
      <vt:lpstr>Hausaufgabe</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Obstinate</dc:creator>
  <cp:lastModifiedBy>User</cp:lastModifiedBy>
  <cp:revision>14</cp:revision>
  <dcterms:created xsi:type="dcterms:W3CDTF">2021-12-09T11:10:51Z</dcterms:created>
  <dcterms:modified xsi:type="dcterms:W3CDTF">2022-02-09T09:22:41Z</dcterms:modified>
</cp:coreProperties>
</file>