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308" r:id="rId4"/>
    <p:sldId id="276" r:id="rId5"/>
    <p:sldId id="309" r:id="rId6"/>
    <p:sldId id="310" r:id="rId7"/>
    <p:sldId id="311" r:id="rId8"/>
    <p:sldId id="315" r:id="rId9"/>
    <p:sldId id="314" r:id="rId10"/>
    <p:sldId id="319" r:id="rId11"/>
    <p:sldId id="313" r:id="rId12"/>
    <p:sldId id="318" r:id="rId13"/>
    <p:sldId id="317" r:id="rId14"/>
    <p:sldId id="316" r:id="rId15"/>
    <p:sldId id="320" r:id="rId16"/>
    <p:sldId id="321" r:id="rId17"/>
    <p:sldId id="322" r:id="rId18"/>
    <p:sldId id="287" r:id="rId19"/>
    <p:sldId id="323" r:id="rId20"/>
    <p:sldId id="324" r:id="rId21"/>
    <p:sldId id="325" r:id="rId22"/>
    <p:sldId id="328" r:id="rId23"/>
    <p:sldId id="327" r:id="rId24"/>
    <p:sldId id="329" r:id="rId25"/>
    <p:sldId id="330" r:id="rId26"/>
    <p:sldId id="334" r:id="rId27"/>
    <p:sldId id="331" r:id="rId28"/>
    <p:sldId id="333" r:id="rId29"/>
    <p:sldId id="332" r:id="rId30"/>
    <p:sldId id="307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11A-8E83-49DB-B2A9-F0D91481CABB}" type="doc">
      <dgm:prSet loTypeId="urn:microsoft.com/office/officeart/2008/layout/LinedList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BE84C5B2-B1D9-493D-B87F-7A2314926947}">
      <dgm:prSet phldrT="[Текст]"/>
      <dgm:spPr/>
      <dgm:t>
        <a:bodyPr/>
        <a:lstStyle/>
        <a:p>
          <a:endParaRPr lang="uk-UA" dirty="0"/>
        </a:p>
      </dgm:t>
    </dgm:pt>
    <dgm:pt modelId="{E7FB2A99-1EF6-4407-B0EB-B543E8FE0FC0}" type="parTrans" cxnId="{0D8A30D6-690B-49FC-821F-78F0E15F89DC}">
      <dgm:prSet/>
      <dgm:spPr/>
      <dgm:t>
        <a:bodyPr/>
        <a:lstStyle/>
        <a:p>
          <a:endParaRPr lang="uk-UA"/>
        </a:p>
      </dgm:t>
    </dgm:pt>
    <dgm:pt modelId="{65F592A8-8C27-4E5E-A23A-2918C85F13AE}" type="sibTrans" cxnId="{0D8A30D6-690B-49FC-821F-78F0E15F89DC}">
      <dgm:prSet/>
      <dgm:spPr/>
      <dgm:t>
        <a:bodyPr/>
        <a:lstStyle/>
        <a:p>
          <a:endParaRPr lang="uk-UA"/>
        </a:p>
      </dgm:t>
    </dgm:pt>
    <dgm:pt modelId="{40A30A85-FE87-4ABE-8BD1-B31375B9723F}">
      <dgm:prSet phldrT="[Текст]"/>
      <dgm:spPr/>
      <dgm:t>
        <a:bodyPr/>
        <a:lstStyle/>
        <a:p>
          <a:r>
            <a:rPr lang="ru-RU" dirty="0" err="1" smtClean="0"/>
            <a:t>Найчастіше</a:t>
          </a:r>
          <a:r>
            <a:rPr lang="ru-RU" dirty="0" smtClean="0"/>
            <a:t> </a:t>
          </a:r>
          <a:r>
            <a:rPr lang="ru-RU" dirty="0" err="1" smtClean="0"/>
            <a:t>він</a:t>
          </a:r>
          <a:r>
            <a:rPr lang="ru-RU" dirty="0" smtClean="0"/>
            <a:t> </a:t>
          </a:r>
          <a:r>
            <a:rPr lang="ru-RU" dirty="0" err="1" smtClean="0"/>
            <a:t>використовується</a:t>
          </a:r>
          <a:r>
            <a:rPr lang="ru-RU" dirty="0" smtClean="0"/>
            <a:t> - у </a:t>
          </a:r>
          <a:r>
            <a:rPr lang="ru-RU" dirty="0" err="1" smtClean="0"/>
            <a:t>розмовній</a:t>
          </a:r>
          <a:r>
            <a:rPr lang="ru-RU" dirty="0" smtClean="0"/>
            <a:t> </a:t>
          </a:r>
          <a:r>
            <a:rPr lang="ru-RU" dirty="0" err="1" smtClean="0"/>
            <a:t>мові</a:t>
          </a:r>
          <a:r>
            <a:rPr lang="ru-RU" dirty="0" smtClean="0"/>
            <a:t> (</a:t>
          </a:r>
          <a:r>
            <a:rPr lang="ru-RU" dirty="0" err="1" smtClean="0"/>
            <a:t>у</a:t>
          </a:r>
          <a:r>
            <a:rPr lang="ru-RU" dirty="0" smtClean="0"/>
            <a:t> </a:t>
          </a:r>
          <a:r>
            <a:rPr lang="ru-RU" dirty="0" err="1" smtClean="0"/>
            <a:t>діалогах</a:t>
          </a:r>
          <a:r>
            <a:rPr lang="ru-RU" dirty="0" smtClean="0"/>
            <a:t>), </a:t>
          </a:r>
          <a:endParaRPr lang="uk-UA" dirty="0"/>
        </a:p>
      </dgm:t>
    </dgm:pt>
    <dgm:pt modelId="{71D1AB6E-B06C-47FB-9357-11445A2DFE9A}" type="parTrans" cxnId="{13D6C67A-6AB8-4BF1-BD10-BCC970E5E710}">
      <dgm:prSet/>
      <dgm:spPr/>
      <dgm:t>
        <a:bodyPr/>
        <a:lstStyle/>
        <a:p>
          <a:endParaRPr lang="uk-UA"/>
        </a:p>
      </dgm:t>
    </dgm:pt>
    <dgm:pt modelId="{2A84EFA4-31B3-4D5D-B7FD-B5FFC48080A0}" type="sibTrans" cxnId="{13D6C67A-6AB8-4BF1-BD10-BCC970E5E710}">
      <dgm:prSet/>
      <dgm:spPr/>
      <dgm:t>
        <a:bodyPr/>
        <a:lstStyle/>
        <a:p>
          <a:endParaRPr lang="uk-UA"/>
        </a:p>
      </dgm:t>
    </dgm:pt>
    <dgm:pt modelId="{05D5468D-6EB5-4FC5-B442-0241F34EB9CD}">
      <dgm:prSet phldrT="[Текст]"/>
      <dgm:spPr/>
      <dgm:t>
        <a:bodyPr/>
        <a:lstStyle/>
        <a:p>
          <a:r>
            <a:rPr lang="ru-RU" dirty="0" smtClean="0"/>
            <a:t>- у </a:t>
          </a:r>
          <a:r>
            <a:rPr lang="ru-RU" dirty="0" err="1" smtClean="0"/>
            <a:t>повідомленнях</a:t>
          </a:r>
          <a:r>
            <a:rPr lang="ru-RU" dirty="0" smtClean="0"/>
            <a:t>, </a:t>
          </a:r>
          <a:endParaRPr lang="uk-UA" dirty="0"/>
        </a:p>
      </dgm:t>
    </dgm:pt>
    <dgm:pt modelId="{5847125E-BCFF-4A90-B615-18878369DCF5}" type="parTrans" cxnId="{EBA54E21-8F46-4E21-B36F-95D1132C5704}">
      <dgm:prSet/>
      <dgm:spPr/>
      <dgm:t>
        <a:bodyPr/>
        <a:lstStyle/>
        <a:p>
          <a:endParaRPr lang="uk-UA"/>
        </a:p>
      </dgm:t>
    </dgm:pt>
    <dgm:pt modelId="{6C59615B-B853-46AF-BBD0-3E61BA622704}" type="sibTrans" cxnId="{EBA54E21-8F46-4E21-B36F-95D1132C5704}">
      <dgm:prSet/>
      <dgm:spPr/>
      <dgm:t>
        <a:bodyPr/>
        <a:lstStyle/>
        <a:p>
          <a:endParaRPr lang="uk-UA"/>
        </a:p>
      </dgm:t>
    </dgm:pt>
    <dgm:pt modelId="{0A38C604-A609-44F8-8435-A26F45DF59CB}">
      <dgm:prSet phldrT="[Текст]"/>
      <dgm:spPr/>
      <dgm:t>
        <a:bodyPr/>
        <a:lstStyle/>
        <a:p>
          <a:r>
            <a:rPr lang="ru-RU" dirty="0" smtClean="0"/>
            <a:t>- для </a:t>
          </a:r>
          <a:r>
            <a:rPr lang="ru-RU" dirty="0" err="1" smtClean="0"/>
            <a:t>констатації</a:t>
          </a:r>
          <a:r>
            <a:rPr lang="ru-RU" dirty="0" smtClean="0"/>
            <a:t> </a:t>
          </a:r>
          <a:r>
            <a:rPr lang="ru-RU" dirty="0" err="1" smtClean="0"/>
            <a:t>фактів</a:t>
          </a:r>
          <a:r>
            <a:rPr lang="ru-RU" dirty="0" smtClean="0"/>
            <a:t> </a:t>
          </a:r>
          <a:r>
            <a:rPr lang="ru-RU" dirty="0" err="1" smtClean="0"/>
            <a:t>тощо</a:t>
          </a:r>
          <a:r>
            <a:rPr lang="ru-RU" dirty="0" smtClean="0"/>
            <a:t>. </a:t>
          </a:r>
          <a:endParaRPr lang="uk-UA" dirty="0"/>
        </a:p>
      </dgm:t>
    </dgm:pt>
    <dgm:pt modelId="{9B392B87-4E20-4045-829A-3021C6490AE4}" type="parTrans" cxnId="{73589B4E-A6B7-4FCE-A852-A66FF75F4937}">
      <dgm:prSet/>
      <dgm:spPr/>
      <dgm:t>
        <a:bodyPr/>
        <a:lstStyle/>
        <a:p>
          <a:endParaRPr lang="uk-UA"/>
        </a:p>
      </dgm:t>
    </dgm:pt>
    <dgm:pt modelId="{1AEF324F-65DF-40DD-A941-661C7C460734}" type="sibTrans" cxnId="{73589B4E-A6B7-4FCE-A852-A66FF75F4937}">
      <dgm:prSet/>
      <dgm:spPr/>
      <dgm:t>
        <a:bodyPr/>
        <a:lstStyle/>
        <a:p>
          <a:endParaRPr lang="uk-UA"/>
        </a:p>
      </dgm:t>
    </dgm:pt>
    <dgm:pt modelId="{C43857AA-417F-4061-8958-37D8011C5124}" type="pres">
      <dgm:prSet presAssocID="{F87F211A-8E83-49DB-B2A9-F0D91481CAB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91D6F4E-E7EB-4004-A5E5-14C06F550FEC}" type="pres">
      <dgm:prSet presAssocID="{BE84C5B2-B1D9-493D-B87F-7A2314926947}" presName="thickLine" presStyleLbl="alignNode1" presStyleIdx="0" presStyleCnt="1"/>
      <dgm:spPr/>
    </dgm:pt>
    <dgm:pt modelId="{8FC6930E-DCAF-46E4-A28A-536EA78DD238}" type="pres">
      <dgm:prSet presAssocID="{BE84C5B2-B1D9-493D-B87F-7A2314926947}" presName="horz1" presStyleCnt="0"/>
      <dgm:spPr/>
    </dgm:pt>
    <dgm:pt modelId="{BF65720D-9B0E-48F6-B8B9-1E15C7E2C806}" type="pres">
      <dgm:prSet presAssocID="{BE84C5B2-B1D9-493D-B87F-7A2314926947}" presName="tx1" presStyleLbl="revTx" presStyleIdx="0" presStyleCnt="4"/>
      <dgm:spPr/>
      <dgm:t>
        <a:bodyPr/>
        <a:lstStyle/>
        <a:p>
          <a:endParaRPr lang="uk-UA"/>
        </a:p>
      </dgm:t>
    </dgm:pt>
    <dgm:pt modelId="{8BCF049C-52A5-46FB-B122-DBD316D63FC7}" type="pres">
      <dgm:prSet presAssocID="{BE84C5B2-B1D9-493D-B87F-7A2314926947}" presName="vert1" presStyleCnt="0"/>
      <dgm:spPr/>
    </dgm:pt>
    <dgm:pt modelId="{C18E7338-A1DC-407D-A0C8-3B083B83A373}" type="pres">
      <dgm:prSet presAssocID="{40A30A85-FE87-4ABE-8BD1-B31375B9723F}" presName="vertSpace2a" presStyleCnt="0"/>
      <dgm:spPr/>
    </dgm:pt>
    <dgm:pt modelId="{22DAE5E3-24C8-4B2B-8562-53FB6A7B2C75}" type="pres">
      <dgm:prSet presAssocID="{40A30A85-FE87-4ABE-8BD1-B31375B9723F}" presName="horz2" presStyleCnt="0"/>
      <dgm:spPr/>
    </dgm:pt>
    <dgm:pt modelId="{11787252-AFA2-406E-98A1-B63745A88FE9}" type="pres">
      <dgm:prSet presAssocID="{40A30A85-FE87-4ABE-8BD1-B31375B9723F}" presName="horzSpace2" presStyleCnt="0"/>
      <dgm:spPr/>
    </dgm:pt>
    <dgm:pt modelId="{420DFF6B-E929-49F5-B693-8D8FD9E261C7}" type="pres">
      <dgm:prSet presAssocID="{40A30A85-FE87-4ABE-8BD1-B31375B9723F}" presName="tx2" presStyleLbl="revTx" presStyleIdx="1" presStyleCnt="4"/>
      <dgm:spPr/>
      <dgm:t>
        <a:bodyPr/>
        <a:lstStyle/>
        <a:p>
          <a:endParaRPr lang="uk-UA"/>
        </a:p>
      </dgm:t>
    </dgm:pt>
    <dgm:pt modelId="{8F4C7BF3-0FB7-4920-9FE2-16BA3497C79B}" type="pres">
      <dgm:prSet presAssocID="{40A30A85-FE87-4ABE-8BD1-B31375B9723F}" presName="vert2" presStyleCnt="0"/>
      <dgm:spPr/>
    </dgm:pt>
    <dgm:pt modelId="{AF7154D1-3C75-46BA-9B0A-79FBF169B772}" type="pres">
      <dgm:prSet presAssocID="{40A30A85-FE87-4ABE-8BD1-B31375B9723F}" presName="thinLine2b" presStyleLbl="callout" presStyleIdx="0" presStyleCnt="3"/>
      <dgm:spPr/>
    </dgm:pt>
    <dgm:pt modelId="{35C4D897-84B4-4C15-8214-1AB022D996FA}" type="pres">
      <dgm:prSet presAssocID="{40A30A85-FE87-4ABE-8BD1-B31375B9723F}" presName="vertSpace2b" presStyleCnt="0"/>
      <dgm:spPr/>
    </dgm:pt>
    <dgm:pt modelId="{1746C0E2-41E0-4D8E-99E6-63D29A4D6625}" type="pres">
      <dgm:prSet presAssocID="{05D5468D-6EB5-4FC5-B442-0241F34EB9CD}" presName="horz2" presStyleCnt="0"/>
      <dgm:spPr/>
    </dgm:pt>
    <dgm:pt modelId="{388829DC-9645-4316-BA3E-02B26175820E}" type="pres">
      <dgm:prSet presAssocID="{05D5468D-6EB5-4FC5-B442-0241F34EB9CD}" presName="horzSpace2" presStyleCnt="0"/>
      <dgm:spPr/>
    </dgm:pt>
    <dgm:pt modelId="{6F5D72ED-964B-4F79-B792-AA6A152C7171}" type="pres">
      <dgm:prSet presAssocID="{05D5468D-6EB5-4FC5-B442-0241F34EB9CD}" presName="tx2" presStyleLbl="revTx" presStyleIdx="2" presStyleCnt="4"/>
      <dgm:spPr/>
      <dgm:t>
        <a:bodyPr/>
        <a:lstStyle/>
        <a:p>
          <a:endParaRPr lang="uk-UA"/>
        </a:p>
      </dgm:t>
    </dgm:pt>
    <dgm:pt modelId="{69DDB8E2-712F-41AA-B852-8571AC0B4810}" type="pres">
      <dgm:prSet presAssocID="{05D5468D-6EB5-4FC5-B442-0241F34EB9CD}" presName="vert2" presStyleCnt="0"/>
      <dgm:spPr/>
    </dgm:pt>
    <dgm:pt modelId="{98ED4232-1A46-49EC-9162-91760F4614BF}" type="pres">
      <dgm:prSet presAssocID="{05D5468D-6EB5-4FC5-B442-0241F34EB9CD}" presName="thinLine2b" presStyleLbl="callout" presStyleIdx="1" presStyleCnt="3"/>
      <dgm:spPr/>
    </dgm:pt>
    <dgm:pt modelId="{AECE7407-7ABE-491D-88E7-19BCF9439736}" type="pres">
      <dgm:prSet presAssocID="{05D5468D-6EB5-4FC5-B442-0241F34EB9CD}" presName="vertSpace2b" presStyleCnt="0"/>
      <dgm:spPr/>
    </dgm:pt>
    <dgm:pt modelId="{081D7DF4-FEBE-4E01-9DEA-E38EA658F1D2}" type="pres">
      <dgm:prSet presAssocID="{0A38C604-A609-44F8-8435-A26F45DF59CB}" presName="horz2" presStyleCnt="0"/>
      <dgm:spPr/>
    </dgm:pt>
    <dgm:pt modelId="{28D4BAFA-4025-4946-BD74-CCC7AE518997}" type="pres">
      <dgm:prSet presAssocID="{0A38C604-A609-44F8-8435-A26F45DF59CB}" presName="horzSpace2" presStyleCnt="0"/>
      <dgm:spPr/>
    </dgm:pt>
    <dgm:pt modelId="{9FD89DC7-CC74-475D-AEEA-27E6EFCACE64}" type="pres">
      <dgm:prSet presAssocID="{0A38C604-A609-44F8-8435-A26F45DF59CB}" presName="tx2" presStyleLbl="revTx" presStyleIdx="3" presStyleCnt="4"/>
      <dgm:spPr/>
      <dgm:t>
        <a:bodyPr/>
        <a:lstStyle/>
        <a:p>
          <a:endParaRPr lang="uk-UA"/>
        </a:p>
      </dgm:t>
    </dgm:pt>
    <dgm:pt modelId="{ED2C1E32-5979-4BF2-8349-6B1D0B8E5F51}" type="pres">
      <dgm:prSet presAssocID="{0A38C604-A609-44F8-8435-A26F45DF59CB}" presName="vert2" presStyleCnt="0"/>
      <dgm:spPr/>
    </dgm:pt>
    <dgm:pt modelId="{A53142D5-8F69-466B-88C7-65E65F97C950}" type="pres">
      <dgm:prSet presAssocID="{0A38C604-A609-44F8-8435-A26F45DF59CB}" presName="thinLine2b" presStyleLbl="callout" presStyleIdx="2" presStyleCnt="3"/>
      <dgm:spPr/>
    </dgm:pt>
    <dgm:pt modelId="{C1A6D9FE-4FAE-4315-8146-E8C31907F887}" type="pres">
      <dgm:prSet presAssocID="{0A38C604-A609-44F8-8435-A26F45DF59CB}" presName="vertSpace2b" presStyleCnt="0"/>
      <dgm:spPr/>
    </dgm:pt>
  </dgm:ptLst>
  <dgm:cxnLst>
    <dgm:cxn modelId="{017F82DA-15AE-4264-934C-5C1762A6A5A6}" type="presOf" srcId="{BE84C5B2-B1D9-493D-B87F-7A2314926947}" destId="{BF65720D-9B0E-48F6-B8B9-1E15C7E2C806}" srcOrd="0" destOrd="0" presId="urn:microsoft.com/office/officeart/2008/layout/LinedList"/>
    <dgm:cxn modelId="{73589B4E-A6B7-4FCE-A852-A66FF75F4937}" srcId="{BE84C5B2-B1D9-493D-B87F-7A2314926947}" destId="{0A38C604-A609-44F8-8435-A26F45DF59CB}" srcOrd="2" destOrd="0" parTransId="{9B392B87-4E20-4045-829A-3021C6490AE4}" sibTransId="{1AEF324F-65DF-40DD-A941-661C7C460734}"/>
    <dgm:cxn modelId="{95978B50-545F-441C-A755-E4909D531E2D}" type="presOf" srcId="{0A38C604-A609-44F8-8435-A26F45DF59CB}" destId="{9FD89DC7-CC74-475D-AEEA-27E6EFCACE64}" srcOrd="0" destOrd="0" presId="urn:microsoft.com/office/officeart/2008/layout/LinedList"/>
    <dgm:cxn modelId="{5DDB01F2-349A-4379-B0AE-84F5D8F1CA86}" type="presOf" srcId="{F87F211A-8E83-49DB-B2A9-F0D91481CABB}" destId="{C43857AA-417F-4061-8958-37D8011C5124}" srcOrd="0" destOrd="0" presId="urn:microsoft.com/office/officeart/2008/layout/LinedList"/>
    <dgm:cxn modelId="{0D8A30D6-690B-49FC-821F-78F0E15F89DC}" srcId="{F87F211A-8E83-49DB-B2A9-F0D91481CABB}" destId="{BE84C5B2-B1D9-493D-B87F-7A2314926947}" srcOrd="0" destOrd="0" parTransId="{E7FB2A99-1EF6-4407-B0EB-B543E8FE0FC0}" sibTransId="{65F592A8-8C27-4E5E-A23A-2918C85F13AE}"/>
    <dgm:cxn modelId="{13D6C67A-6AB8-4BF1-BD10-BCC970E5E710}" srcId="{BE84C5B2-B1D9-493D-B87F-7A2314926947}" destId="{40A30A85-FE87-4ABE-8BD1-B31375B9723F}" srcOrd="0" destOrd="0" parTransId="{71D1AB6E-B06C-47FB-9357-11445A2DFE9A}" sibTransId="{2A84EFA4-31B3-4D5D-B7FD-B5FFC48080A0}"/>
    <dgm:cxn modelId="{8908EA72-723C-42B6-AFAD-3A895328F972}" type="presOf" srcId="{40A30A85-FE87-4ABE-8BD1-B31375B9723F}" destId="{420DFF6B-E929-49F5-B693-8D8FD9E261C7}" srcOrd="0" destOrd="0" presId="urn:microsoft.com/office/officeart/2008/layout/LinedList"/>
    <dgm:cxn modelId="{9EFFD4E7-5486-4AF5-BAB5-34B49F50805C}" type="presOf" srcId="{05D5468D-6EB5-4FC5-B442-0241F34EB9CD}" destId="{6F5D72ED-964B-4F79-B792-AA6A152C7171}" srcOrd="0" destOrd="0" presId="urn:microsoft.com/office/officeart/2008/layout/LinedList"/>
    <dgm:cxn modelId="{EBA54E21-8F46-4E21-B36F-95D1132C5704}" srcId="{BE84C5B2-B1D9-493D-B87F-7A2314926947}" destId="{05D5468D-6EB5-4FC5-B442-0241F34EB9CD}" srcOrd="1" destOrd="0" parTransId="{5847125E-BCFF-4A90-B615-18878369DCF5}" sibTransId="{6C59615B-B853-46AF-BBD0-3E61BA622704}"/>
    <dgm:cxn modelId="{499CEEDB-AA2A-4FA7-BDFB-6B9B68B10346}" type="presParOf" srcId="{C43857AA-417F-4061-8958-37D8011C5124}" destId="{591D6F4E-E7EB-4004-A5E5-14C06F550FEC}" srcOrd="0" destOrd="0" presId="urn:microsoft.com/office/officeart/2008/layout/LinedList"/>
    <dgm:cxn modelId="{70C0C04C-95B3-4E74-B48A-D06486CD8420}" type="presParOf" srcId="{C43857AA-417F-4061-8958-37D8011C5124}" destId="{8FC6930E-DCAF-46E4-A28A-536EA78DD238}" srcOrd="1" destOrd="0" presId="urn:microsoft.com/office/officeart/2008/layout/LinedList"/>
    <dgm:cxn modelId="{35B2F276-6812-4F9D-B150-81805E60442A}" type="presParOf" srcId="{8FC6930E-DCAF-46E4-A28A-536EA78DD238}" destId="{BF65720D-9B0E-48F6-B8B9-1E15C7E2C806}" srcOrd="0" destOrd="0" presId="urn:microsoft.com/office/officeart/2008/layout/LinedList"/>
    <dgm:cxn modelId="{70528F2F-65B1-4DB4-B6FB-E4F8543DEB39}" type="presParOf" srcId="{8FC6930E-DCAF-46E4-A28A-536EA78DD238}" destId="{8BCF049C-52A5-46FB-B122-DBD316D63FC7}" srcOrd="1" destOrd="0" presId="urn:microsoft.com/office/officeart/2008/layout/LinedList"/>
    <dgm:cxn modelId="{B5618685-E22E-4CCD-B7A4-33415BF74794}" type="presParOf" srcId="{8BCF049C-52A5-46FB-B122-DBD316D63FC7}" destId="{C18E7338-A1DC-407D-A0C8-3B083B83A373}" srcOrd="0" destOrd="0" presId="urn:microsoft.com/office/officeart/2008/layout/LinedList"/>
    <dgm:cxn modelId="{B33236B2-B225-49FD-A613-50C224234FDA}" type="presParOf" srcId="{8BCF049C-52A5-46FB-B122-DBD316D63FC7}" destId="{22DAE5E3-24C8-4B2B-8562-53FB6A7B2C75}" srcOrd="1" destOrd="0" presId="urn:microsoft.com/office/officeart/2008/layout/LinedList"/>
    <dgm:cxn modelId="{60F54549-1371-4F39-9250-1C1CFF4EF978}" type="presParOf" srcId="{22DAE5E3-24C8-4B2B-8562-53FB6A7B2C75}" destId="{11787252-AFA2-406E-98A1-B63745A88FE9}" srcOrd="0" destOrd="0" presId="urn:microsoft.com/office/officeart/2008/layout/LinedList"/>
    <dgm:cxn modelId="{44D13828-44AC-4F30-88E2-EF42AE9CD27C}" type="presParOf" srcId="{22DAE5E3-24C8-4B2B-8562-53FB6A7B2C75}" destId="{420DFF6B-E929-49F5-B693-8D8FD9E261C7}" srcOrd="1" destOrd="0" presId="urn:microsoft.com/office/officeart/2008/layout/LinedList"/>
    <dgm:cxn modelId="{80867EBF-41F4-41D8-B72F-C3534709DEDB}" type="presParOf" srcId="{22DAE5E3-24C8-4B2B-8562-53FB6A7B2C75}" destId="{8F4C7BF3-0FB7-4920-9FE2-16BA3497C79B}" srcOrd="2" destOrd="0" presId="urn:microsoft.com/office/officeart/2008/layout/LinedList"/>
    <dgm:cxn modelId="{30D99422-9D6A-4839-B8DA-C60521B652B5}" type="presParOf" srcId="{8BCF049C-52A5-46FB-B122-DBD316D63FC7}" destId="{AF7154D1-3C75-46BA-9B0A-79FBF169B772}" srcOrd="2" destOrd="0" presId="urn:microsoft.com/office/officeart/2008/layout/LinedList"/>
    <dgm:cxn modelId="{95823432-A2EB-4680-B20D-FACA187F95D6}" type="presParOf" srcId="{8BCF049C-52A5-46FB-B122-DBD316D63FC7}" destId="{35C4D897-84B4-4C15-8214-1AB022D996FA}" srcOrd="3" destOrd="0" presId="urn:microsoft.com/office/officeart/2008/layout/LinedList"/>
    <dgm:cxn modelId="{501CC263-7558-4F36-9B2A-C2EC34EAA5F1}" type="presParOf" srcId="{8BCF049C-52A5-46FB-B122-DBD316D63FC7}" destId="{1746C0E2-41E0-4D8E-99E6-63D29A4D6625}" srcOrd="4" destOrd="0" presId="urn:microsoft.com/office/officeart/2008/layout/LinedList"/>
    <dgm:cxn modelId="{FA9FA31E-32A2-4744-9C00-C3E880C60090}" type="presParOf" srcId="{1746C0E2-41E0-4D8E-99E6-63D29A4D6625}" destId="{388829DC-9645-4316-BA3E-02B26175820E}" srcOrd="0" destOrd="0" presId="urn:microsoft.com/office/officeart/2008/layout/LinedList"/>
    <dgm:cxn modelId="{E4DF9FFF-CE46-4D76-8AB8-E4CA0FEDC251}" type="presParOf" srcId="{1746C0E2-41E0-4D8E-99E6-63D29A4D6625}" destId="{6F5D72ED-964B-4F79-B792-AA6A152C7171}" srcOrd="1" destOrd="0" presId="urn:microsoft.com/office/officeart/2008/layout/LinedList"/>
    <dgm:cxn modelId="{89779E42-810C-455A-BF86-B78EAADAD361}" type="presParOf" srcId="{1746C0E2-41E0-4D8E-99E6-63D29A4D6625}" destId="{69DDB8E2-712F-41AA-B852-8571AC0B4810}" srcOrd="2" destOrd="0" presId="urn:microsoft.com/office/officeart/2008/layout/LinedList"/>
    <dgm:cxn modelId="{1A739C64-A701-4A54-9B2F-DBBAB9920633}" type="presParOf" srcId="{8BCF049C-52A5-46FB-B122-DBD316D63FC7}" destId="{98ED4232-1A46-49EC-9162-91760F4614BF}" srcOrd="5" destOrd="0" presId="urn:microsoft.com/office/officeart/2008/layout/LinedList"/>
    <dgm:cxn modelId="{7BA70C83-C3A9-4D14-A735-A16AAD923AE5}" type="presParOf" srcId="{8BCF049C-52A5-46FB-B122-DBD316D63FC7}" destId="{AECE7407-7ABE-491D-88E7-19BCF9439736}" srcOrd="6" destOrd="0" presId="urn:microsoft.com/office/officeart/2008/layout/LinedList"/>
    <dgm:cxn modelId="{973DBC61-BAF5-4FB2-B359-56F88DBBEF53}" type="presParOf" srcId="{8BCF049C-52A5-46FB-B122-DBD316D63FC7}" destId="{081D7DF4-FEBE-4E01-9DEA-E38EA658F1D2}" srcOrd="7" destOrd="0" presId="urn:microsoft.com/office/officeart/2008/layout/LinedList"/>
    <dgm:cxn modelId="{F4AB4776-5788-4C84-8F23-AE92F65ABD12}" type="presParOf" srcId="{081D7DF4-FEBE-4E01-9DEA-E38EA658F1D2}" destId="{28D4BAFA-4025-4946-BD74-CCC7AE518997}" srcOrd="0" destOrd="0" presId="urn:microsoft.com/office/officeart/2008/layout/LinedList"/>
    <dgm:cxn modelId="{9243B04A-D36A-4633-919D-39AC201A971B}" type="presParOf" srcId="{081D7DF4-FEBE-4E01-9DEA-E38EA658F1D2}" destId="{9FD89DC7-CC74-475D-AEEA-27E6EFCACE64}" srcOrd="1" destOrd="0" presId="urn:microsoft.com/office/officeart/2008/layout/LinedList"/>
    <dgm:cxn modelId="{BBFA3DE2-9178-4699-8686-09470783275D}" type="presParOf" srcId="{081D7DF4-FEBE-4E01-9DEA-E38EA658F1D2}" destId="{ED2C1E32-5979-4BF2-8349-6B1D0B8E5F51}" srcOrd="2" destOrd="0" presId="urn:microsoft.com/office/officeart/2008/layout/LinedList"/>
    <dgm:cxn modelId="{9096AF3C-8D5E-42A1-BCA1-ADCBF8519C2C}" type="presParOf" srcId="{8BCF049C-52A5-46FB-B122-DBD316D63FC7}" destId="{A53142D5-8F69-466B-88C7-65E65F97C950}" srcOrd="8" destOrd="0" presId="urn:microsoft.com/office/officeart/2008/layout/LinedList"/>
    <dgm:cxn modelId="{9561E983-3C64-400A-B961-747A4767CD89}" type="presParOf" srcId="{8BCF049C-52A5-46FB-B122-DBD316D63FC7}" destId="{C1A6D9FE-4FAE-4315-8146-E8C31907F887}" srcOrd="9" destOrd="0" presId="urn:microsoft.com/office/officeart/2008/layout/LinedList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531EB2-908C-415F-9CA7-E9EE2DC625D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40E306B-AE7D-4240-81DA-D158FC0B7C5C}">
      <dgm:prSet phldrT="[Текст]"/>
      <dgm:spPr/>
      <dgm:t>
        <a:bodyPr/>
        <a:lstStyle/>
        <a:p>
          <a:r>
            <a:rPr lang="en-US" dirty="0" smtClean="0"/>
            <a:t>1</a:t>
          </a:r>
          <a:endParaRPr lang="uk-UA" dirty="0"/>
        </a:p>
      </dgm:t>
    </dgm:pt>
    <dgm:pt modelId="{8052BBD4-FCA1-49BA-9168-6B3149908836}" type="parTrans" cxnId="{1BBCC21F-E6A4-49CB-B7A5-12AD6252DFDA}">
      <dgm:prSet/>
      <dgm:spPr/>
      <dgm:t>
        <a:bodyPr/>
        <a:lstStyle/>
        <a:p>
          <a:endParaRPr lang="uk-UA"/>
        </a:p>
      </dgm:t>
    </dgm:pt>
    <dgm:pt modelId="{11DFCC33-5659-40B6-A9F8-687B9F8816D9}" type="sibTrans" cxnId="{1BBCC21F-E6A4-49CB-B7A5-12AD6252DFDA}">
      <dgm:prSet/>
      <dgm:spPr/>
      <dgm:t>
        <a:bodyPr/>
        <a:lstStyle/>
        <a:p>
          <a:endParaRPr lang="uk-UA"/>
        </a:p>
      </dgm:t>
    </dgm:pt>
    <dgm:pt modelId="{FE453118-C78C-4D23-9D4A-2B405253D857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b="1" dirty="0" smtClean="0">
              <a:solidFill>
                <a:srgbClr val="C00000"/>
              </a:solidFill>
            </a:rPr>
            <a:t>Неперехідні дієслова, які означають рух</a:t>
          </a:r>
          <a:r>
            <a:rPr lang="uk-UA" dirty="0" smtClean="0"/>
            <a:t>, переміщення: </a:t>
          </a:r>
          <a:r>
            <a:rPr lang="en-US" dirty="0" err="1" smtClean="0"/>
            <a:t>fahren</a:t>
          </a:r>
          <a:r>
            <a:rPr lang="en-US" dirty="0" smtClean="0"/>
            <a:t>, </a:t>
          </a:r>
          <a:r>
            <a:rPr lang="en-US" dirty="0" err="1" smtClean="0"/>
            <a:t>kommen</a:t>
          </a:r>
          <a:r>
            <a:rPr lang="en-US" dirty="0" smtClean="0"/>
            <a:t>, </a:t>
          </a:r>
          <a:r>
            <a:rPr lang="en-US" dirty="0" err="1" smtClean="0"/>
            <a:t>gehen</a:t>
          </a:r>
          <a:r>
            <a:rPr lang="en-US" dirty="0" smtClean="0"/>
            <a:t>, </a:t>
          </a:r>
          <a:r>
            <a:rPr lang="en-US" dirty="0" err="1" smtClean="0"/>
            <a:t>laufen</a:t>
          </a:r>
          <a:r>
            <a:rPr lang="en-US" dirty="0" smtClean="0"/>
            <a:t>, </a:t>
          </a:r>
          <a:r>
            <a:rPr lang="en-US" dirty="0" err="1" smtClean="0"/>
            <a:t>fliegen</a:t>
          </a:r>
          <a:r>
            <a:rPr lang="en-US" dirty="0" smtClean="0"/>
            <a:t>, </a:t>
          </a:r>
          <a:r>
            <a:rPr lang="en-US" dirty="0" err="1" smtClean="0"/>
            <a:t>wandern</a:t>
          </a:r>
          <a:r>
            <a:rPr lang="en-US" dirty="0" smtClean="0"/>
            <a:t> </a:t>
          </a:r>
          <a:r>
            <a:rPr lang="uk-UA" dirty="0" smtClean="0"/>
            <a:t>тощо</a:t>
          </a:r>
          <a:endParaRPr lang="uk-UA" dirty="0"/>
        </a:p>
      </dgm:t>
    </dgm:pt>
    <dgm:pt modelId="{5D8D0DD4-A851-484C-8AC3-032F1FF78FD9}" type="parTrans" cxnId="{C87D0814-B276-4B77-916D-51502B40CD42}">
      <dgm:prSet/>
      <dgm:spPr/>
      <dgm:t>
        <a:bodyPr/>
        <a:lstStyle/>
        <a:p>
          <a:endParaRPr lang="uk-UA"/>
        </a:p>
      </dgm:t>
    </dgm:pt>
    <dgm:pt modelId="{AE238F91-6B2D-408B-BB2D-4AAB4040218E}" type="sibTrans" cxnId="{C87D0814-B276-4B77-916D-51502B40CD42}">
      <dgm:prSet/>
      <dgm:spPr/>
      <dgm:t>
        <a:bodyPr/>
        <a:lstStyle/>
        <a:p>
          <a:endParaRPr lang="uk-UA"/>
        </a:p>
      </dgm:t>
    </dgm:pt>
    <dgm:pt modelId="{165D5055-2AC2-47B7-9C04-FA1649E5D182}">
      <dgm:prSet phldrT="[Текст]"/>
      <dgm:spPr/>
      <dgm:t>
        <a:bodyPr/>
        <a:lstStyle/>
        <a:p>
          <a:r>
            <a:rPr lang="de-DE" dirty="0" smtClean="0"/>
            <a:t>Er ist rechtzeitig gekommen. – </a:t>
          </a:r>
          <a:r>
            <a:rPr lang="de-DE" dirty="0" err="1" smtClean="0"/>
            <a:t>Він</a:t>
          </a:r>
          <a:r>
            <a:rPr lang="de-DE" dirty="0" smtClean="0"/>
            <a:t> </a:t>
          </a:r>
          <a:r>
            <a:rPr lang="de-DE" dirty="0" err="1" smtClean="0"/>
            <a:t>прийшов</a:t>
          </a:r>
          <a:r>
            <a:rPr lang="de-DE" dirty="0" smtClean="0"/>
            <a:t> </a:t>
          </a:r>
          <a:r>
            <a:rPr lang="de-DE" dirty="0" err="1" smtClean="0"/>
            <a:t>вчасно</a:t>
          </a:r>
          <a:r>
            <a:rPr lang="de-DE" dirty="0" smtClean="0"/>
            <a:t>. </a:t>
          </a:r>
          <a:endParaRPr lang="uk-UA" dirty="0"/>
        </a:p>
      </dgm:t>
    </dgm:pt>
    <dgm:pt modelId="{FB465FF0-06DC-4E00-B1E5-ECE930E0A9B6}" type="parTrans" cxnId="{476A9283-6088-41C1-B871-A2D15159BA04}">
      <dgm:prSet/>
      <dgm:spPr/>
      <dgm:t>
        <a:bodyPr/>
        <a:lstStyle/>
        <a:p>
          <a:endParaRPr lang="uk-UA"/>
        </a:p>
      </dgm:t>
    </dgm:pt>
    <dgm:pt modelId="{89DA1409-D513-459D-B2C5-531A4AE7D971}" type="sibTrans" cxnId="{476A9283-6088-41C1-B871-A2D15159BA04}">
      <dgm:prSet/>
      <dgm:spPr/>
      <dgm:t>
        <a:bodyPr/>
        <a:lstStyle/>
        <a:p>
          <a:endParaRPr lang="uk-UA"/>
        </a:p>
      </dgm:t>
    </dgm:pt>
    <dgm:pt modelId="{D046A88A-81F3-4C4D-B72B-4D9198D3A795}">
      <dgm:prSet phldrT="[Текст]"/>
      <dgm:spPr/>
      <dgm:t>
        <a:bodyPr/>
        <a:lstStyle/>
        <a:p>
          <a:r>
            <a:rPr lang="en-US" dirty="0" smtClean="0"/>
            <a:t>2</a:t>
          </a:r>
          <a:endParaRPr lang="uk-UA" dirty="0"/>
        </a:p>
      </dgm:t>
    </dgm:pt>
    <dgm:pt modelId="{48C73070-53EA-48D9-941A-296945425452}" type="parTrans" cxnId="{C6A3123C-6E5C-4D3B-9BB1-9265A5F1A17D}">
      <dgm:prSet/>
      <dgm:spPr/>
      <dgm:t>
        <a:bodyPr/>
        <a:lstStyle/>
        <a:p>
          <a:endParaRPr lang="uk-UA"/>
        </a:p>
      </dgm:t>
    </dgm:pt>
    <dgm:pt modelId="{A14C7F8F-A948-4D26-BD4E-A1EE253D39FA}" type="sibTrans" cxnId="{C6A3123C-6E5C-4D3B-9BB1-9265A5F1A17D}">
      <dgm:prSet/>
      <dgm:spPr/>
      <dgm:t>
        <a:bodyPr/>
        <a:lstStyle/>
        <a:p>
          <a:endParaRPr lang="uk-UA"/>
        </a:p>
      </dgm:t>
    </dgm:pt>
    <dgm:pt modelId="{CC47D7CC-2A16-4956-A17B-9B8F21960673}">
      <dgm:prSet phldrT="[Текст]"/>
      <dgm:spPr/>
      <dgm:t>
        <a:bodyPr/>
        <a:lstStyle/>
        <a:p>
          <a:r>
            <a:rPr lang="uk-UA" dirty="0" smtClean="0"/>
            <a:t>2. </a:t>
          </a:r>
          <a:r>
            <a:rPr lang="uk-UA" b="1" dirty="0" smtClean="0">
              <a:solidFill>
                <a:srgbClr val="C00000"/>
              </a:solidFill>
            </a:rPr>
            <a:t>Неперехідні дієслова, які означають зміну стану або місця</a:t>
          </a:r>
          <a:r>
            <a:rPr lang="uk-UA" dirty="0" smtClean="0"/>
            <a:t>: </a:t>
          </a:r>
          <a:r>
            <a:rPr lang="en-US" dirty="0" err="1" smtClean="0"/>
            <a:t>einschlafen</a:t>
          </a:r>
          <a:r>
            <a:rPr lang="en-US" dirty="0" smtClean="0"/>
            <a:t>, </a:t>
          </a:r>
          <a:r>
            <a:rPr lang="en-US" dirty="0" err="1" smtClean="0"/>
            <a:t>erwachen</a:t>
          </a:r>
          <a:r>
            <a:rPr lang="en-US" dirty="0" smtClean="0"/>
            <a:t>, </a:t>
          </a:r>
          <a:r>
            <a:rPr lang="en-US" dirty="0" err="1" smtClean="0"/>
            <a:t>aufstehen</a:t>
          </a:r>
          <a:r>
            <a:rPr lang="en-US" dirty="0" smtClean="0"/>
            <a:t>, </a:t>
          </a:r>
          <a:r>
            <a:rPr lang="en-US" dirty="0" err="1" smtClean="0"/>
            <a:t>sterben</a:t>
          </a:r>
          <a:r>
            <a:rPr lang="en-US" dirty="0" smtClean="0"/>
            <a:t>, </a:t>
          </a:r>
          <a:r>
            <a:rPr lang="en-US" dirty="0" err="1" smtClean="0"/>
            <a:t>verblühen</a:t>
          </a:r>
          <a:r>
            <a:rPr lang="en-US" dirty="0" smtClean="0"/>
            <a:t> </a:t>
          </a:r>
          <a:r>
            <a:rPr lang="uk-UA" dirty="0" smtClean="0"/>
            <a:t>тощо. </a:t>
          </a:r>
          <a:endParaRPr lang="uk-UA" dirty="0"/>
        </a:p>
      </dgm:t>
    </dgm:pt>
    <dgm:pt modelId="{43DA5E49-18FD-4154-A3A2-17F2D665ADF6}" type="parTrans" cxnId="{E15D53E1-89EC-4AD1-BCEB-E1FB2C84A317}">
      <dgm:prSet/>
      <dgm:spPr/>
      <dgm:t>
        <a:bodyPr/>
        <a:lstStyle/>
        <a:p>
          <a:endParaRPr lang="uk-UA"/>
        </a:p>
      </dgm:t>
    </dgm:pt>
    <dgm:pt modelId="{73E34DAD-FF4A-4F01-8D4A-E8CAF9B9CD98}" type="sibTrans" cxnId="{E15D53E1-89EC-4AD1-BCEB-E1FB2C84A317}">
      <dgm:prSet/>
      <dgm:spPr/>
      <dgm:t>
        <a:bodyPr/>
        <a:lstStyle/>
        <a:p>
          <a:endParaRPr lang="uk-UA"/>
        </a:p>
      </dgm:t>
    </dgm:pt>
    <dgm:pt modelId="{8C20F1ED-5251-4062-ADB3-885D5E7F699C}">
      <dgm:prSet phldrT="[Текст]"/>
      <dgm:spPr/>
      <dgm:t>
        <a:bodyPr/>
        <a:lstStyle/>
        <a:p>
          <a:r>
            <a:rPr lang="en-US" dirty="0" smtClean="0"/>
            <a:t>Die Rose </a:t>
          </a:r>
          <a:r>
            <a:rPr lang="en-US" dirty="0" err="1" smtClean="0"/>
            <a:t>ist</a:t>
          </a:r>
          <a:r>
            <a:rPr lang="en-US" dirty="0" smtClean="0"/>
            <a:t> </a:t>
          </a:r>
          <a:r>
            <a:rPr lang="en-US" dirty="0" err="1" smtClean="0"/>
            <a:t>verblüht</a:t>
          </a:r>
          <a:r>
            <a:rPr lang="en-US" dirty="0" smtClean="0"/>
            <a:t>. – </a:t>
          </a:r>
          <a:r>
            <a:rPr lang="uk-UA" dirty="0" smtClean="0"/>
            <a:t>Троянда відцвіла. </a:t>
          </a:r>
          <a:endParaRPr lang="uk-UA" dirty="0"/>
        </a:p>
      </dgm:t>
    </dgm:pt>
    <dgm:pt modelId="{CE57D366-BD7D-46C2-8946-1B30A0D30E83}" type="parTrans" cxnId="{48A89A9F-4846-42D4-BE64-F11635AB2303}">
      <dgm:prSet/>
      <dgm:spPr/>
      <dgm:t>
        <a:bodyPr/>
        <a:lstStyle/>
        <a:p>
          <a:endParaRPr lang="uk-UA"/>
        </a:p>
      </dgm:t>
    </dgm:pt>
    <dgm:pt modelId="{F6055478-09D0-4B55-A50B-B27851B158C4}" type="sibTrans" cxnId="{48A89A9F-4846-42D4-BE64-F11635AB2303}">
      <dgm:prSet/>
      <dgm:spPr/>
      <dgm:t>
        <a:bodyPr/>
        <a:lstStyle/>
        <a:p>
          <a:endParaRPr lang="uk-UA"/>
        </a:p>
      </dgm:t>
    </dgm:pt>
    <dgm:pt modelId="{29265416-EE10-4A96-89EF-978C673AE33C}">
      <dgm:prSet phldrT="[Текст]"/>
      <dgm:spPr/>
      <dgm:t>
        <a:bodyPr/>
        <a:lstStyle/>
        <a:p>
          <a:r>
            <a:rPr lang="en-US" dirty="0" smtClean="0"/>
            <a:t>3</a:t>
          </a:r>
          <a:endParaRPr lang="uk-UA" dirty="0"/>
        </a:p>
      </dgm:t>
    </dgm:pt>
    <dgm:pt modelId="{99A62BB7-A299-4C21-8B6C-359690BF61CC}" type="parTrans" cxnId="{609F538F-65D7-477B-932D-ED2D7C0CE047}">
      <dgm:prSet/>
      <dgm:spPr/>
      <dgm:t>
        <a:bodyPr/>
        <a:lstStyle/>
        <a:p>
          <a:endParaRPr lang="uk-UA"/>
        </a:p>
      </dgm:t>
    </dgm:pt>
    <dgm:pt modelId="{52CBB9D4-3D66-4196-A48C-C943D12E5B3B}" type="sibTrans" cxnId="{609F538F-65D7-477B-932D-ED2D7C0CE047}">
      <dgm:prSet/>
      <dgm:spPr/>
      <dgm:t>
        <a:bodyPr/>
        <a:lstStyle/>
        <a:p>
          <a:endParaRPr lang="uk-UA"/>
        </a:p>
      </dgm:t>
    </dgm:pt>
    <dgm:pt modelId="{2AB6CD5C-6B19-4A9D-824C-CC262D9745F8}">
      <dgm:prSet phldrT="[Текст]"/>
      <dgm:spPr/>
      <dgm:t>
        <a:bodyPr/>
        <a:lstStyle/>
        <a:p>
          <a:r>
            <a:rPr lang="de-DE" dirty="0" smtClean="0"/>
            <a:t> </a:t>
          </a:r>
          <a:r>
            <a:rPr lang="de-DE" dirty="0" err="1" smtClean="0"/>
            <a:t>Дієслова</a:t>
          </a:r>
          <a:r>
            <a:rPr lang="de-DE" dirty="0" smtClean="0"/>
            <a:t> </a:t>
          </a:r>
          <a:r>
            <a:rPr lang="de-DE" b="1" dirty="0" smtClean="0">
              <a:solidFill>
                <a:srgbClr val="C00000"/>
              </a:solidFill>
            </a:rPr>
            <a:t>sein, werden, bleiben, folgen, begegnen, gelingen, </a:t>
          </a:r>
          <a:r>
            <a:rPr lang="de-DE" b="1" dirty="0" err="1" smtClean="0">
              <a:solidFill>
                <a:srgbClr val="C00000"/>
              </a:solidFill>
            </a:rPr>
            <a:t>mißlingen</a:t>
          </a:r>
          <a:r>
            <a:rPr lang="de-DE" b="1" dirty="0" smtClean="0">
              <a:solidFill>
                <a:srgbClr val="C00000"/>
              </a:solidFill>
            </a:rPr>
            <a:t>, geschehen, passieren</a:t>
          </a:r>
          <a:r>
            <a:rPr lang="de-DE" dirty="0" smtClean="0"/>
            <a:t>.</a:t>
          </a:r>
          <a:endParaRPr lang="uk-UA" dirty="0"/>
        </a:p>
      </dgm:t>
    </dgm:pt>
    <dgm:pt modelId="{E7BBCC55-4E11-4C8C-8AE3-3DF9911301F3}" type="parTrans" cxnId="{C437F885-65D2-4F06-A307-A4D738BDB0D1}">
      <dgm:prSet/>
      <dgm:spPr/>
      <dgm:t>
        <a:bodyPr/>
        <a:lstStyle/>
        <a:p>
          <a:endParaRPr lang="uk-UA"/>
        </a:p>
      </dgm:t>
    </dgm:pt>
    <dgm:pt modelId="{97747BEC-C38D-4EA6-A078-1580E668D5D8}" type="sibTrans" cxnId="{C437F885-65D2-4F06-A307-A4D738BDB0D1}">
      <dgm:prSet/>
      <dgm:spPr/>
      <dgm:t>
        <a:bodyPr/>
        <a:lstStyle/>
        <a:p>
          <a:endParaRPr lang="uk-UA"/>
        </a:p>
      </dgm:t>
    </dgm:pt>
    <dgm:pt modelId="{4A34D569-5A71-43DD-A40D-6977D47AB1AF}">
      <dgm:prSet phldrT="[Текст]"/>
      <dgm:spPr/>
      <dgm:t>
        <a:bodyPr/>
        <a:lstStyle/>
        <a:p>
          <a:r>
            <a:rPr lang="en-US" dirty="0" err="1" smtClean="0"/>
            <a:t>Wann</a:t>
          </a:r>
          <a:r>
            <a:rPr lang="en-US" dirty="0" smtClean="0"/>
            <a:t> </a:t>
          </a:r>
          <a:r>
            <a:rPr lang="en-US" dirty="0" err="1" smtClean="0"/>
            <a:t>bist</a:t>
          </a:r>
          <a:r>
            <a:rPr lang="en-US" dirty="0" smtClean="0"/>
            <a:t> du </a:t>
          </a:r>
          <a:r>
            <a:rPr lang="en-US" dirty="0" err="1" smtClean="0"/>
            <a:t>gestern</a:t>
          </a:r>
          <a:r>
            <a:rPr lang="en-US" dirty="0" smtClean="0"/>
            <a:t> </a:t>
          </a:r>
          <a:r>
            <a:rPr lang="en-US" dirty="0" err="1" smtClean="0"/>
            <a:t>eingeschlafen</a:t>
          </a:r>
          <a:r>
            <a:rPr lang="en-US" dirty="0" smtClean="0"/>
            <a:t>? – </a:t>
          </a:r>
          <a:r>
            <a:rPr lang="uk-UA" dirty="0" smtClean="0"/>
            <a:t>Коли ти вчора заснув?</a:t>
          </a:r>
          <a:endParaRPr lang="uk-UA" dirty="0"/>
        </a:p>
      </dgm:t>
    </dgm:pt>
    <dgm:pt modelId="{8E6282FD-7867-4D64-ACB3-235AE4290BA2}" type="parTrans" cxnId="{DF37A212-90A0-4142-9C1B-6559DD503514}">
      <dgm:prSet/>
      <dgm:spPr/>
      <dgm:t>
        <a:bodyPr/>
        <a:lstStyle/>
        <a:p>
          <a:endParaRPr lang="uk-UA"/>
        </a:p>
      </dgm:t>
    </dgm:pt>
    <dgm:pt modelId="{5E004260-9EA9-491C-898B-DB4DCBE2470F}" type="sibTrans" cxnId="{DF37A212-90A0-4142-9C1B-6559DD503514}">
      <dgm:prSet/>
      <dgm:spPr/>
      <dgm:t>
        <a:bodyPr/>
        <a:lstStyle/>
        <a:p>
          <a:endParaRPr lang="uk-UA"/>
        </a:p>
      </dgm:t>
    </dgm:pt>
    <dgm:pt modelId="{F3A99AEC-50C8-4C67-AEB4-81D36E788B5C}">
      <dgm:prSet phldrT="[Текст]"/>
      <dgm:spPr/>
      <dgm:t>
        <a:bodyPr/>
        <a:lstStyle/>
        <a:p>
          <a:r>
            <a:rPr lang="de-DE" dirty="0" smtClean="0"/>
            <a:t>Ich bin ihm in der Stadt begegnet. – Я </a:t>
          </a:r>
          <a:r>
            <a:rPr lang="de-DE" dirty="0" err="1" smtClean="0"/>
            <a:t>його</a:t>
          </a:r>
          <a:r>
            <a:rPr lang="de-DE" dirty="0" smtClean="0"/>
            <a:t> </a:t>
          </a:r>
          <a:r>
            <a:rPr lang="de-DE" dirty="0" err="1" smtClean="0"/>
            <a:t>зустрів</a:t>
          </a:r>
          <a:r>
            <a:rPr lang="de-DE" dirty="0" smtClean="0"/>
            <a:t> у </a:t>
          </a:r>
          <a:r>
            <a:rPr lang="de-DE" dirty="0" err="1" smtClean="0"/>
            <a:t>місті</a:t>
          </a:r>
          <a:r>
            <a:rPr lang="de-DE" dirty="0" smtClean="0"/>
            <a:t>.</a:t>
          </a:r>
          <a:endParaRPr lang="uk-UA" dirty="0"/>
        </a:p>
      </dgm:t>
    </dgm:pt>
    <dgm:pt modelId="{186E4962-C484-493B-98CA-EE0A87DD65B6}" type="parTrans" cxnId="{66B1DC10-64A1-48AE-A094-84B431DDFD5D}">
      <dgm:prSet/>
      <dgm:spPr/>
      <dgm:t>
        <a:bodyPr/>
        <a:lstStyle/>
        <a:p>
          <a:endParaRPr lang="uk-UA"/>
        </a:p>
      </dgm:t>
    </dgm:pt>
    <dgm:pt modelId="{BC698913-715A-49B7-B92D-2D2B92D9B54B}" type="sibTrans" cxnId="{66B1DC10-64A1-48AE-A094-84B431DDFD5D}">
      <dgm:prSet/>
      <dgm:spPr/>
      <dgm:t>
        <a:bodyPr/>
        <a:lstStyle/>
        <a:p>
          <a:endParaRPr lang="uk-UA"/>
        </a:p>
      </dgm:t>
    </dgm:pt>
    <dgm:pt modelId="{115B79A3-0796-4640-9B2D-685A2F02E650}">
      <dgm:prSet phldrT="[Текст]"/>
      <dgm:spPr/>
      <dgm:t>
        <a:bodyPr/>
        <a:lstStyle/>
        <a:p>
          <a:r>
            <a:rPr lang="de-DE" dirty="0" smtClean="0"/>
            <a:t> Was ist passiert? – </a:t>
          </a:r>
          <a:r>
            <a:rPr lang="de-DE" dirty="0" err="1" smtClean="0"/>
            <a:t>Що</a:t>
          </a:r>
          <a:r>
            <a:rPr lang="de-DE" dirty="0" smtClean="0"/>
            <a:t> </a:t>
          </a:r>
          <a:r>
            <a:rPr lang="de-DE" dirty="0" err="1" smtClean="0"/>
            <a:t>трапилося</a:t>
          </a:r>
          <a:r>
            <a:rPr lang="de-DE" dirty="0" smtClean="0"/>
            <a:t>?  </a:t>
          </a:r>
          <a:endParaRPr lang="uk-UA" dirty="0"/>
        </a:p>
      </dgm:t>
    </dgm:pt>
    <dgm:pt modelId="{31F69159-7B04-4FEA-8A08-40E91AC3CFD5}" type="parTrans" cxnId="{4E1A0448-898E-4BE5-BBC7-BD7E9199CCA6}">
      <dgm:prSet/>
      <dgm:spPr/>
      <dgm:t>
        <a:bodyPr/>
        <a:lstStyle/>
        <a:p>
          <a:endParaRPr lang="uk-UA"/>
        </a:p>
      </dgm:t>
    </dgm:pt>
    <dgm:pt modelId="{CA347CB2-5FEA-4028-9544-19912F3B43D1}" type="sibTrans" cxnId="{4E1A0448-898E-4BE5-BBC7-BD7E9199CCA6}">
      <dgm:prSet/>
      <dgm:spPr/>
      <dgm:t>
        <a:bodyPr/>
        <a:lstStyle/>
        <a:p>
          <a:endParaRPr lang="uk-UA"/>
        </a:p>
      </dgm:t>
    </dgm:pt>
    <dgm:pt modelId="{3BE1ED2D-59F5-42DA-B00B-4279D1F92C26}" type="pres">
      <dgm:prSet presAssocID="{63531EB2-908C-415F-9CA7-E9EE2DC625DA}" presName="linearFlow" presStyleCnt="0">
        <dgm:presLayoutVars>
          <dgm:dir/>
          <dgm:animLvl val="lvl"/>
          <dgm:resizeHandles val="exact"/>
        </dgm:presLayoutVars>
      </dgm:prSet>
      <dgm:spPr/>
    </dgm:pt>
    <dgm:pt modelId="{B5D5878B-7628-4CD0-A28C-2F8B933AEA6F}" type="pres">
      <dgm:prSet presAssocID="{F40E306B-AE7D-4240-81DA-D158FC0B7C5C}" presName="composite" presStyleCnt="0"/>
      <dgm:spPr/>
    </dgm:pt>
    <dgm:pt modelId="{A0E37589-6928-47F6-AB21-2912C087FBAF}" type="pres">
      <dgm:prSet presAssocID="{F40E306B-AE7D-4240-81DA-D158FC0B7C5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CF0B68-C4AF-48E9-B379-0F4469B501E4}" type="pres">
      <dgm:prSet presAssocID="{F40E306B-AE7D-4240-81DA-D158FC0B7C5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C5C797-3830-47B4-BD8A-B27C04E8F91C}" type="pres">
      <dgm:prSet presAssocID="{11DFCC33-5659-40B6-A9F8-687B9F8816D9}" presName="sp" presStyleCnt="0"/>
      <dgm:spPr/>
    </dgm:pt>
    <dgm:pt modelId="{07CEC842-7461-4C23-89D5-0A89E80B46C9}" type="pres">
      <dgm:prSet presAssocID="{D046A88A-81F3-4C4D-B72B-4D9198D3A795}" presName="composite" presStyleCnt="0"/>
      <dgm:spPr/>
    </dgm:pt>
    <dgm:pt modelId="{572B630A-58B3-43AB-984F-046AB660770B}" type="pres">
      <dgm:prSet presAssocID="{D046A88A-81F3-4C4D-B72B-4D9198D3A79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E237C57-52DE-44A4-B4BE-1DBDA154C1FE}" type="pres">
      <dgm:prSet presAssocID="{D046A88A-81F3-4C4D-B72B-4D9198D3A79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66EB69-FC57-49DB-9712-2AD593BEAC16}" type="pres">
      <dgm:prSet presAssocID="{A14C7F8F-A948-4D26-BD4E-A1EE253D39FA}" presName="sp" presStyleCnt="0"/>
      <dgm:spPr/>
    </dgm:pt>
    <dgm:pt modelId="{99CA6D94-3676-44E3-A595-F591F3C212C0}" type="pres">
      <dgm:prSet presAssocID="{29265416-EE10-4A96-89EF-978C673AE33C}" presName="composite" presStyleCnt="0"/>
      <dgm:spPr/>
    </dgm:pt>
    <dgm:pt modelId="{58672A64-4078-4625-8356-7F73ADC8EFC3}" type="pres">
      <dgm:prSet presAssocID="{29265416-EE10-4A96-89EF-978C673AE33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6AA8110-E2C3-4939-98A2-9821B7C444E4}" type="pres">
      <dgm:prSet presAssocID="{29265416-EE10-4A96-89EF-978C673AE3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09F538F-65D7-477B-932D-ED2D7C0CE047}" srcId="{63531EB2-908C-415F-9CA7-E9EE2DC625DA}" destId="{29265416-EE10-4A96-89EF-978C673AE33C}" srcOrd="2" destOrd="0" parTransId="{99A62BB7-A299-4C21-8B6C-359690BF61CC}" sibTransId="{52CBB9D4-3D66-4196-A48C-C943D12E5B3B}"/>
    <dgm:cxn modelId="{A1764591-BA4D-42C2-852E-59A77FBB52CD}" type="presOf" srcId="{115B79A3-0796-4640-9B2D-685A2F02E650}" destId="{36AA8110-E2C3-4939-98A2-9821B7C444E4}" srcOrd="0" destOrd="2" presId="urn:microsoft.com/office/officeart/2005/8/layout/chevron2"/>
    <dgm:cxn modelId="{2E1A65F7-F29C-42F0-8C1E-B45BF27F4BE6}" type="presOf" srcId="{2AB6CD5C-6B19-4A9D-824C-CC262D9745F8}" destId="{36AA8110-E2C3-4939-98A2-9821B7C444E4}" srcOrd="0" destOrd="0" presId="urn:microsoft.com/office/officeart/2005/8/layout/chevron2"/>
    <dgm:cxn modelId="{833A9489-83CB-4F58-A3B7-4CDDA5131523}" type="presOf" srcId="{F40E306B-AE7D-4240-81DA-D158FC0B7C5C}" destId="{A0E37589-6928-47F6-AB21-2912C087FBAF}" srcOrd="0" destOrd="0" presId="urn:microsoft.com/office/officeart/2005/8/layout/chevron2"/>
    <dgm:cxn modelId="{476A9283-6088-41C1-B871-A2D15159BA04}" srcId="{F40E306B-AE7D-4240-81DA-D158FC0B7C5C}" destId="{165D5055-2AC2-47B7-9C04-FA1649E5D182}" srcOrd="1" destOrd="0" parTransId="{FB465FF0-06DC-4E00-B1E5-ECE930E0A9B6}" sibTransId="{89DA1409-D513-459D-B2C5-531A4AE7D971}"/>
    <dgm:cxn modelId="{8FDA829E-7784-4216-8B83-221188C3643E}" type="presOf" srcId="{8C20F1ED-5251-4062-ADB3-885D5E7F699C}" destId="{2E237C57-52DE-44A4-B4BE-1DBDA154C1FE}" srcOrd="0" destOrd="1" presId="urn:microsoft.com/office/officeart/2005/8/layout/chevron2"/>
    <dgm:cxn modelId="{32E8D8CF-FFEF-497E-9F5C-3DEE39542334}" type="presOf" srcId="{4A34D569-5A71-43DD-A40D-6977D47AB1AF}" destId="{2E237C57-52DE-44A4-B4BE-1DBDA154C1FE}" srcOrd="0" destOrd="2" presId="urn:microsoft.com/office/officeart/2005/8/layout/chevron2"/>
    <dgm:cxn modelId="{DC66A250-B6CC-4001-A3E2-1CD646F18A5A}" type="presOf" srcId="{29265416-EE10-4A96-89EF-978C673AE33C}" destId="{58672A64-4078-4625-8356-7F73ADC8EFC3}" srcOrd="0" destOrd="0" presId="urn:microsoft.com/office/officeart/2005/8/layout/chevron2"/>
    <dgm:cxn modelId="{DF37A212-90A0-4142-9C1B-6559DD503514}" srcId="{D046A88A-81F3-4C4D-B72B-4D9198D3A795}" destId="{4A34D569-5A71-43DD-A40D-6977D47AB1AF}" srcOrd="2" destOrd="0" parTransId="{8E6282FD-7867-4D64-ACB3-235AE4290BA2}" sibTransId="{5E004260-9EA9-491C-898B-DB4DCBE2470F}"/>
    <dgm:cxn modelId="{1BBCC21F-E6A4-49CB-B7A5-12AD6252DFDA}" srcId="{63531EB2-908C-415F-9CA7-E9EE2DC625DA}" destId="{F40E306B-AE7D-4240-81DA-D158FC0B7C5C}" srcOrd="0" destOrd="0" parTransId="{8052BBD4-FCA1-49BA-9168-6B3149908836}" sibTransId="{11DFCC33-5659-40B6-A9F8-687B9F8816D9}"/>
    <dgm:cxn modelId="{7283FE0D-BB2E-4884-9A8E-DB07D283AA48}" type="presOf" srcId="{165D5055-2AC2-47B7-9C04-FA1649E5D182}" destId="{8ECF0B68-C4AF-48E9-B379-0F4469B501E4}" srcOrd="0" destOrd="1" presId="urn:microsoft.com/office/officeart/2005/8/layout/chevron2"/>
    <dgm:cxn modelId="{48A89A9F-4846-42D4-BE64-F11635AB2303}" srcId="{D046A88A-81F3-4C4D-B72B-4D9198D3A795}" destId="{8C20F1ED-5251-4062-ADB3-885D5E7F699C}" srcOrd="1" destOrd="0" parTransId="{CE57D366-BD7D-46C2-8946-1B30A0D30E83}" sibTransId="{F6055478-09D0-4B55-A50B-B27851B158C4}"/>
    <dgm:cxn modelId="{E15D53E1-89EC-4AD1-BCEB-E1FB2C84A317}" srcId="{D046A88A-81F3-4C4D-B72B-4D9198D3A795}" destId="{CC47D7CC-2A16-4956-A17B-9B8F21960673}" srcOrd="0" destOrd="0" parTransId="{43DA5E49-18FD-4154-A3A2-17F2D665ADF6}" sibTransId="{73E34DAD-FF4A-4F01-8D4A-E8CAF9B9CD98}"/>
    <dgm:cxn modelId="{C437F885-65D2-4F06-A307-A4D738BDB0D1}" srcId="{29265416-EE10-4A96-89EF-978C673AE33C}" destId="{2AB6CD5C-6B19-4A9D-824C-CC262D9745F8}" srcOrd="0" destOrd="0" parTransId="{E7BBCC55-4E11-4C8C-8AE3-3DF9911301F3}" sibTransId="{97747BEC-C38D-4EA6-A078-1580E668D5D8}"/>
    <dgm:cxn modelId="{C87D0814-B276-4B77-916D-51502B40CD42}" srcId="{F40E306B-AE7D-4240-81DA-D158FC0B7C5C}" destId="{FE453118-C78C-4D23-9D4A-2B405253D857}" srcOrd="0" destOrd="0" parTransId="{5D8D0DD4-A851-484C-8AC3-032F1FF78FD9}" sibTransId="{AE238F91-6B2D-408B-BB2D-4AAB4040218E}"/>
    <dgm:cxn modelId="{AC2F2F31-F640-45FF-82DA-F0F105BBC6CF}" type="presOf" srcId="{D046A88A-81F3-4C4D-B72B-4D9198D3A795}" destId="{572B630A-58B3-43AB-984F-046AB660770B}" srcOrd="0" destOrd="0" presId="urn:microsoft.com/office/officeart/2005/8/layout/chevron2"/>
    <dgm:cxn modelId="{9B9F3815-FBB7-49A1-ACFA-63DA8B7BE716}" type="presOf" srcId="{CC47D7CC-2A16-4956-A17B-9B8F21960673}" destId="{2E237C57-52DE-44A4-B4BE-1DBDA154C1FE}" srcOrd="0" destOrd="0" presId="urn:microsoft.com/office/officeart/2005/8/layout/chevron2"/>
    <dgm:cxn modelId="{2F98647B-A8E0-4016-BB79-3A936E54E245}" type="presOf" srcId="{63531EB2-908C-415F-9CA7-E9EE2DC625DA}" destId="{3BE1ED2D-59F5-42DA-B00B-4279D1F92C26}" srcOrd="0" destOrd="0" presId="urn:microsoft.com/office/officeart/2005/8/layout/chevron2"/>
    <dgm:cxn modelId="{66B1DC10-64A1-48AE-A094-84B431DDFD5D}" srcId="{29265416-EE10-4A96-89EF-978C673AE33C}" destId="{F3A99AEC-50C8-4C67-AEB4-81D36E788B5C}" srcOrd="1" destOrd="0" parTransId="{186E4962-C484-493B-98CA-EE0A87DD65B6}" sibTransId="{BC698913-715A-49B7-B92D-2D2B92D9B54B}"/>
    <dgm:cxn modelId="{4E1A0448-898E-4BE5-BBC7-BD7E9199CCA6}" srcId="{29265416-EE10-4A96-89EF-978C673AE33C}" destId="{115B79A3-0796-4640-9B2D-685A2F02E650}" srcOrd="2" destOrd="0" parTransId="{31F69159-7B04-4FEA-8A08-40E91AC3CFD5}" sibTransId="{CA347CB2-5FEA-4028-9544-19912F3B43D1}"/>
    <dgm:cxn modelId="{277A901E-728A-47CD-BE3D-006FFD4757A5}" type="presOf" srcId="{F3A99AEC-50C8-4C67-AEB4-81D36E788B5C}" destId="{36AA8110-E2C3-4939-98A2-9821B7C444E4}" srcOrd="0" destOrd="1" presId="urn:microsoft.com/office/officeart/2005/8/layout/chevron2"/>
    <dgm:cxn modelId="{C6A3123C-6E5C-4D3B-9BB1-9265A5F1A17D}" srcId="{63531EB2-908C-415F-9CA7-E9EE2DC625DA}" destId="{D046A88A-81F3-4C4D-B72B-4D9198D3A795}" srcOrd="1" destOrd="0" parTransId="{48C73070-53EA-48D9-941A-296945425452}" sibTransId="{A14C7F8F-A948-4D26-BD4E-A1EE253D39FA}"/>
    <dgm:cxn modelId="{A66A59C4-C147-450B-97A1-521EBADB2653}" type="presOf" srcId="{FE453118-C78C-4D23-9D4A-2B405253D857}" destId="{8ECF0B68-C4AF-48E9-B379-0F4469B501E4}" srcOrd="0" destOrd="0" presId="urn:microsoft.com/office/officeart/2005/8/layout/chevron2"/>
    <dgm:cxn modelId="{03DB12EF-9552-4B38-B265-5F9DD65C5F9E}" type="presParOf" srcId="{3BE1ED2D-59F5-42DA-B00B-4279D1F92C26}" destId="{B5D5878B-7628-4CD0-A28C-2F8B933AEA6F}" srcOrd="0" destOrd="0" presId="urn:microsoft.com/office/officeart/2005/8/layout/chevron2"/>
    <dgm:cxn modelId="{558648AB-4022-461F-8813-D18106AB0CF8}" type="presParOf" srcId="{B5D5878B-7628-4CD0-A28C-2F8B933AEA6F}" destId="{A0E37589-6928-47F6-AB21-2912C087FBAF}" srcOrd="0" destOrd="0" presId="urn:microsoft.com/office/officeart/2005/8/layout/chevron2"/>
    <dgm:cxn modelId="{026BF9B3-D506-48DF-98C8-EAB73DFCD0BD}" type="presParOf" srcId="{B5D5878B-7628-4CD0-A28C-2F8B933AEA6F}" destId="{8ECF0B68-C4AF-48E9-B379-0F4469B501E4}" srcOrd="1" destOrd="0" presId="urn:microsoft.com/office/officeart/2005/8/layout/chevron2"/>
    <dgm:cxn modelId="{382D6539-2AE8-427C-9ABF-B5C1CD8CD96F}" type="presParOf" srcId="{3BE1ED2D-59F5-42DA-B00B-4279D1F92C26}" destId="{35C5C797-3830-47B4-BD8A-B27C04E8F91C}" srcOrd="1" destOrd="0" presId="urn:microsoft.com/office/officeart/2005/8/layout/chevron2"/>
    <dgm:cxn modelId="{81747C5C-EB1A-4EEE-AC9C-30DC3FCF68E9}" type="presParOf" srcId="{3BE1ED2D-59F5-42DA-B00B-4279D1F92C26}" destId="{07CEC842-7461-4C23-89D5-0A89E80B46C9}" srcOrd="2" destOrd="0" presId="urn:microsoft.com/office/officeart/2005/8/layout/chevron2"/>
    <dgm:cxn modelId="{756FDCB2-B3FB-40F4-8EFA-83E300C9BA52}" type="presParOf" srcId="{07CEC842-7461-4C23-89D5-0A89E80B46C9}" destId="{572B630A-58B3-43AB-984F-046AB660770B}" srcOrd="0" destOrd="0" presId="urn:microsoft.com/office/officeart/2005/8/layout/chevron2"/>
    <dgm:cxn modelId="{9C79C96D-835A-4A4A-AB19-F48D78836987}" type="presParOf" srcId="{07CEC842-7461-4C23-89D5-0A89E80B46C9}" destId="{2E237C57-52DE-44A4-B4BE-1DBDA154C1FE}" srcOrd="1" destOrd="0" presId="urn:microsoft.com/office/officeart/2005/8/layout/chevron2"/>
    <dgm:cxn modelId="{7026A20B-6F12-4376-A192-6981353586AF}" type="presParOf" srcId="{3BE1ED2D-59F5-42DA-B00B-4279D1F92C26}" destId="{B866EB69-FC57-49DB-9712-2AD593BEAC16}" srcOrd="3" destOrd="0" presId="urn:microsoft.com/office/officeart/2005/8/layout/chevron2"/>
    <dgm:cxn modelId="{5FDAE541-994F-4609-BC18-8E54C529E6E4}" type="presParOf" srcId="{3BE1ED2D-59F5-42DA-B00B-4279D1F92C26}" destId="{99CA6D94-3676-44E3-A595-F591F3C212C0}" srcOrd="4" destOrd="0" presId="urn:microsoft.com/office/officeart/2005/8/layout/chevron2"/>
    <dgm:cxn modelId="{4876BBEF-2584-433D-8252-23AA0A92CB75}" type="presParOf" srcId="{99CA6D94-3676-44E3-A595-F591F3C212C0}" destId="{58672A64-4078-4625-8356-7F73ADC8EFC3}" srcOrd="0" destOrd="0" presId="urn:microsoft.com/office/officeart/2005/8/layout/chevron2"/>
    <dgm:cxn modelId="{F4E87F2B-10B3-42B9-88CF-D4C9D71EBDCA}" type="presParOf" srcId="{99CA6D94-3676-44E3-A595-F591F3C212C0}" destId="{36AA8110-E2C3-4939-98A2-9821B7C444E4}" srcOrd="1" destOrd="0" presId="urn:microsoft.com/office/officeart/2005/8/layout/chevron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800" b="1" dirty="0" smtClean="0"/>
            <a:t>Префікс </a:t>
          </a:r>
        </a:p>
        <a:p>
          <a:r>
            <a:rPr lang="pl-PL" sz="2800" b="1" dirty="0" smtClean="0">
              <a:solidFill>
                <a:srgbClr val="C00000"/>
              </a:solidFill>
            </a:rPr>
            <a:t>ge</a:t>
          </a:r>
          <a:endParaRPr lang="uk-UA" sz="28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dirty="0" smtClean="0"/>
            <a:t>Закінчення </a:t>
          </a:r>
        </a:p>
        <a:p>
          <a:r>
            <a:rPr lang="pl-PL" sz="2800" b="1" dirty="0" smtClean="0">
              <a:solidFill>
                <a:srgbClr val="C00000"/>
              </a:solidFill>
            </a:rPr>
            <a:t>t</a:t>
          </a:r>
          <a:r>
            <a:rPr lang="en-US" sz="2800" b="1" dirty="0" smtClean="0">
              <a:solidFill>
                <a:srgbClr val="C00000"/>
              </a:solidFill>
            </a:rPr>
            <a:t>/ en</a:t>
          </a:r>
          <a:endParaRPr lang="uk-UA" sz="28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79C7089-300F-4B0C-BB90-A8301778CC1A}" type="presOf" srcId="{EFC4C70C-C8A7-46E8-8454-0B7E55CE1A7D}" destId="{5EEB6119-90AB-4D67-95DE-68806014C3A6}" srcOrd="0" destOrd="0" presId="urn:microsoft.com/office/officeart/2005/8/layout/hProcess9"/>
    <dgm:cxn modelId="{B3408F4E-4BC1-4A71-8137-0717F43F5D47}" type="presOf" srcId="{53A7AFF3-DBAE-490D-8744-F2D465C01828}" destId="{C78C8A10-0A41-4581-8D52-60CE273A8D03}" srcOrd="0" destOrd="0" presId="urn:microsoft.com/office/officeart/2005/8/layout/hProcess9"/>
    <dgm:cxn modelId="{78C55BC5-4768-4324-9479-FF705354D455}" type="presOf" srcId="{C6A5EF90-6808-45DD-92D0-A64C4ECE8292}" destId="{8F5837DF-1205-4DE4-9CEE-324FEF33B4EC}" srcOrd="0" destOrd="0" presId="urn:microsoft.com/office/officeart/2005/8/layout/hProcess9"/>
    <dgm:cxn modelId="{C71D8115-FF16-4ABC-B1C2-E78D88E75281}" type="presOf" srcId="{E9E2B1D7-C965-4B07-9F30-B4781F67164F}" destId="{E4B10E4F-6C02-4012-B039-8F46C181BA2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D1632A6A-B067-45D0-A596-DFF3C8EE46A1}" type="presParOf" srcId="{5EEB6119-90AB-4D67-95DE-68806014C3A6}" destId="{F85E87C3-5C1F-4BB9-8678-C9106F5694B5}" srcOrd="0" destOrd="0" presId="urn:microsoft.com/office/officeart/2005/8/layout/hProcess9"/>
    <dgm:cxn modelId="{740CDA76-90FA-47FA-9239-5C26BD4AEC1E}" type="presParOf" srcId="{5EEB6119-90AB-4D67-95DE-68806014C3A6}" destId="{681F1D71-CC0E-4375-9DF3-14EEDD058D28}" srcOrd="1" destOrd="0" presId="urn:microsoft.com/office/officeart/2005/8/layout/hProcess9"/>
    <dgm:cxn modelId="{079D5C9A-49BA-4135-ABF9-902CA1CA8118}" type="presParOf" srcId="{681F1D71-CC0E-4375-9DF3-14EEDD058D28}" destId="{E4B10E4F-6C02-4012-B039-8F46C181BA23}" srcOrd="0" destOrd="0" presId="urn:microsoft.com/office/officeart/2005/8/layout/hProcess9"/>
    <dgm:cxn modelId="{BBAC1CCD-762F-46C0-94DD-F3D3B8BB5557}" type="presParOf" srcId="{681F1D71-CC0E-4375-9DF3-14EEDD058D28}" destId="{84EC0312-1AE5-4F56-90FD-FDE335405336}" srcOrd="1" destOrd="0" presId="urn:microsoft.com/office/officeart/2005/8/layout/hProcess9"/>
    <dgm:cxn modelId="{64C98DCF-BA9D-44A0-B14C-8BBD150C1282}" type="presParOf" srcId="{681F1D71-CC0E-4375-9DF3-14EEDD058D28}" destId="{8F5837DF-1205-4DE4-9CEE-324FEF33B4EC}" srcOrd="2" destOrd="0" presId="urn:microsoft.com/office/officeart/2005/8/layout/hProcess9"/>
    <dgm:cxn modelId="{46EAE615-9B18-4A9B-B177-DE4C79D11CFB}" type="presParOf" srcId="{681F1D71-CC0E-4375-9DF3-14EEDD058D28}" destId="{FF93EAEF-5F4B-40BC-919E-6E7F100AC378}" srcOrd="3" destOrd="0" presId="urn:microsoft.com/office/officeart/2005/8/layout/hProcess9"/>
    <dgm:cxn modelId="{C332FD5D-A583-42CA-8E0D-505DA2ECE855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800" b="1" dirty="0" smtClean="0"/>
            <a:t>Префікс </a:t>
          </a:r>
        </a:p>
        <a:p>
          <a:r>
            <a:rPr lang="pl-PL" sz="2800" b="1" dirty="0" smtClean="0">
              <a:solidFill>
                <a:srgbClr val="C00000"/>
              </a:solidFill>
            </a:rPr>
            <a:t>ge</a:t>
          </a:r>
          <a:endParaRPr lang="uk-UA" sz="28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dirty="0" smtClean="0"/>
            <a:t>Закінчення </a:t>
          </a:r>
        </a:p>
        <a:p>
          <a:r>
            <a:rPr lang="pl-PL" sz="2800" b="1" dirty="0" smtClean="0">
              <a:solidFill>
                <a:srgbClr val="C00000"/>
              </a:solidFill>
            </a:rPr>
            <a:t>t</a:t>
          </a:r>
          <a:r>
            <a:rPr lang="en-US" sz="2800" b="1" dirty="0" smtClean="0">
              <a:solidFill>
                <a:srgbClr val="C00000"/>
              </a:solidFill>
            </a:rPr>
            <a:t>/ en</a:t>
          </a:r>
          <a:endParaRPr lang="uk-UA" sz="28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D581D6-4EB3-4BA2-BD1B-6AB835D50BC8}" type="presOf" srcId="{C6A5EF90-6808-45DD-92D0-A64C4ECE8292}" destId="{8F5837DF-1205-4DE4-9CEE-324FEF33B4EC}" srcOrd="0" destOrd="0" presId="urn:microsoft.com/office/officeart/2005/8/layout/hProcess9"/>
    <dgm:cxn modelId="{C650B44B-E800-4D77-8568-3CC4EE889F2B}" type="presOf" srcId="{E9E2B1D7-C965-4B07-9F30-B4781F67164F}" destId="{E4B10E4F-6C02-4012-B039-8F46C181BA23}" srcOrd="0" destOrd="0" presId="urn:microsoft.com/office/officeart/2005/8/layout/hProcess9"/>
    <dgm:cxn modelId="{777B6243-D5D0-47F8-BFFE-D07DC1A722CC}" type="presOf" srcId="{53A7AFF3-DBAE-490D-8744-F2D465C01828}" destId="{C78C8A10-0A41-4581-8D52-60CE273A8D0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33745EBF-521F-4EFC-816F-0B14DBA3E716}" type="presOf" srcId="{EFC4C70C-C8A7-46E8-8454-0B7E55CE1A7D}" destId="{5EEB6119-90AB-4D67-95DE-68806014C3A6}" srcOrd="0" destOrd="0" presId="urn:microsoft.com/office/officeart/2005/8/layout/hProcess9"/>
    <dgm:cxn modelId="{A8EFA09A-91E6-4C13-9856-AC2E85F3222A}" type="presParOf" srcId="{5EEB6119-90AB-4D67-95DE-68806014C3A6}" destId="{F85E87C3-5C1F-4BB9-8678-C9106F5694B5}" srcOrd="0" destOrd="0" presId="urn:microsoft.com/office/officeart/2005/8/layout/hProcess9"/>
    <dgm:cxn modelId="{28858779-B6B2-44BE-BAAB-CD7655DFD0C7}" type="presParOf" srcId="{5EEB6119-90AB-4D67-95DE-68806014C3A6}" destId="{681F1D71-CC0E-4375-9DF3-14EEDD058D28}" srcOrd="1" destOrd="0" presId="urn:microsoft.com/office/officeart/2005/8/layout/hProcess9"/>
    <dgm:cxn modelId="{F4D5750C-0961-483B-950D-BF63B298DB3E}" type="presParOf" srcId="{681F1D71-CC0E-4375-9DF3-14EEDD058D28}" destId="{E4B10E4F-6C02-4012-B039-8F46C181BA23}" srcOrd="0" destOrd="0" presId="urn:microsoft.com/office/officeart/2005/8/layout/hProcess9"/>
    <dgm:cxn modelId="{92D80AB4-54DB-4B1E-B0A1-80A501F80ED5}" type="presParOf" srcId="{681F1D71-CC0E-4375-9DF3-14EEDD058D28}" destId="{84EC0312-1AE5-4F56-90FD-FDE335405336}" srcOrd="1" destOrd="0" presId="urn:microsoft.com/office/officeart/2005/8/layout/hProcess9"/>
    <dgm:cxn modelId="{4A5D8153-112B-429F-9F03-C09B1542E8AF}" type="presParOf" srcId="{681F1D71-CC0E-4375-9DF3-14EEDD058D28}" destId="{8F5837DF-1205-4DE4-9CEE-324FEF33B4EC}" srcOrd="2" destOrd="0" presId="urn:microsoft.com/office/officeart/2005/8/layout/hProcess9"/>
    <dgm:cxn modelId="{A018CFF6-C338-451D-A195-0AFBCE3A18F2}" type="presParOf" srcId="{681F1D71-CC0E-4375-9DF3-14EEDD058D28}" destId="{FF93EAEF-5F4B-40BC-919E-6E7F100AC378}" srcOrd="3" destOrd="0" presId="urn:microsoft.com/office/officeart/2005/8/layout/hProcess9"/>
    <dgm:cxn modelId="{AF1DB961-D1FC-4A48-99A2-E06E67DD3CF4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800" b="1" dirty="0" smtClean="0"/>
            <a:t>Префікс </a:t>
          </a:r>
        </a:p>
        <a:p>
          <a:r>
            <a:rPr lang="pl-PL" sz="2800" b="1" dirty="0" smtClean="0">
              <a:solidFill>
                <a:srgbClr val="C00000"/>
              </a:solidFill>
            </a:rPr>
            <a:t>ge</a:t>
          </a:r>
          <a:endParaRPr lang="uk-UA" sz="28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dirty="0" smtClean="0"/>
            <a:t>Закінчення </a:t>
          </a:r>
        </a:p>
        <a:p>
          <a:r>
            <a:rPr lang="pl-PL" sz="2800" b="1" dirty="0" smtClean="0">
              <a:solidFill>
                <a:srgbClr val="C00000"/>
              </a:solidFill>
            </a:rPr>
            <a:t>t</a:t>
          </a:r>
          <a:r>
            <a:rPr lang="en-US" sz="2800" b="1" dirty="0" smtClean="0">
              <a:solidFill>
                <a:srgbClr val="C00000"/>
              </a:solidFill>
            </a:rPr>
            <a:t>/ en</a:t>
          </a:r>
          <a:endParaRPr lang="uk-UA" sz="28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C0C46E-8255-4A4B-A300-D2E8574C2D04}" type="presOf" srcId="{C6A5EF90-6808-45DD-92D0-A64C4ECE8292}" destId="{8F5837DF-1205-4DE4-9CEE-324FEF33B4EC}" srcOrd="0" destOrd="0" presId="urn:microsoft.com/office/officeart/2005/8/layout/hProcess9"/>
    <dgm:cxn modelId="{6D46A18A-9EA3-49D6-BC8D-1CDEC945C877}" type="presOf" srcId="{E9E2B1D7-C965-4B07-9F30-B4781F67164F}" destId="{E4B10E4F-6C02-4012-B039-8F46C181BA2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4F655310-6F56-42C0-A179-7F8A35DEEB3F}" type="presOf" srcId="{53A7AFF3-DBAE-490D-8744-F2D465C01828}" destId="{C78C8A10-0A41-4581-8D52-60CE273A8D03}" srcOrd="0" destOrd="0" presId="urn:microsoft.com/office/officeart/2005/8/layout/hProcess9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3305C7A5-F020-46FE-9EEF-8DD75714FE56}" type="presOf" srcId="{EFC4C70C-C8A7-46E8-8454-0B7E55CE1A7D}" destId="{5EEB6119-90AB-4D67-95DE-68806014C3A6}" srcOrd="0" destOrd="0" presId="urn:microsoft.com/office/officeart/2005/8/layout/hProcess9"/>
    <dgm:cxn modelId="{97205124-FF84-46C2-8550-E2B797F40E3B}" type="presParOf" srcId="{5EEB6119-90AB-4D67-95DE-68806014C3A6}" destId="{F85E87C3-5C1F-4BB9-8678-C9106F5694B5}" srcOrd="0" destOrd="0" presId="urn:microsoft.com/office/officeart/2005/8/layout/hProcess9"/>
    <dgm:cxn modelId="{02A36016-E612-4E20-92DF-267EF1E55B8C}" type="presParOf" srcId="{5EEB6119-90AB-4D67-95DE-68806014C3A6}" destId="{681F1D71-CC0E-4375-9DF3-14EEDD058D28}" srcOrd="1" destOrd="0" presId="urn:microsoft.com/office/officeart/2005/8/layout/hProcess9"/>
    <dgm:cxn modelId="{12629498-4F70-41A4-8947-2FADBEF872F3}" type="presParOf" srcId="{681F1D71-CC0E-4375-9DF3-14EEDD058D28}" destId="{E4B10E4F-6C02-4012-B039-8F46C181BA23}" srcOrd="0" destOrd="0" presId="urn:microsoft.com/office/officeart/2005/8/layout/hProcess9"/>
    <dgm:cxn modelId="{A2AD32B4-13FA-4163-8D6D-9A92368B3516}" type="presParOf" srcId="{681F1D71-CC0E-4375-9DF3-14EEDD058D28}" destId="{84EC0312-1AE5-4F56-90FD-FDE335405336}" srcOrd="1" destOrd="0" presId="urn:microsoft.com/office/officeart/2005/8/layout/hProcess9"/>
    <dgm:cxn modelId="{EBC1EC11-9177-4022-A43E-455DD97F7D84}" type="presParOf" srcId="{681F1D71-CC0E-4375-9DF3-14EEDD058D28}" destId="{8F5837DF-1205-4DE4-9CEE-324FEF33B4EC}" srcOrd="2" destOrd="0" presId="urn:microsoft.com/office/officeart/2005/8/layout/hProcess9"/>
    <dgm:cxn modelId="{767F634D-8651-4C8B-B6E3-ECDAFEE0E63A}" type="presParOf" srcId="{681F1D71-CC0E-4375-9DF3-14EEDD058D28}" destId="{FF93EAEF-5F4B-40BC-919E-6E7F100AC378}" srcOrd="3" destOrd="0" presId="urn:microsoft.com/office/officeart/2005/8/layout/hProcess9"/>
    <dgm:cxn modelId="{9A537D6E-8FB4-498D-AC76-C8828B6D7412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800" b="1" dirty="0" smtClean="0"/>
            <a:t>Префікс </a:t>
          </a:r>
        </a:p>
        <a:p>
          <a:r>
            <a:rPr lang="pl-PL" sz="2800" b="1" dirty="0" smtClean="0">
              <a:solidFill>
                <a:srgbClr val="C00000"/>
              </a:solidFill>
            </a:rPr>
            <a:t>ge</a:t>
          </a:r>
          <a:endParaRPr lang="uk-UA" sz="28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dirty="0" smtClean="0"/>
            <a:t>Закінчення </a:t>
          </a:r>
        </a:p>
        <a:p>
          <a:r>
            <a:rPr lang="pl-PL" sz="2800" b="1" dirty="0" smtClean="0">
              <a:solidFill>
                <a:srgbClr val="C00000"/>
              </a:solidFill>
            </a:rPr>
            <a:t>t</a:t>
          </a:r>
          <a:r>
            <a:rPr lang="en-US" sz="2800" b="1" dirty="0" smtClean="0">
              <a:solidFill>
                <a:srgbClr val="C00000"/>
              </a:solidFill>
            </a:rPr>
            <a:t>/ en</a:t>
          </a:r>
          <a:endParaRPr lang="uk-UA" sz="28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BE05BE4-996F-4076-83AD-34C9058D1F15}" type="presOf" srcId="{C6A5EF90-6808-45DD-92D0-A64C4ECE8292}" destId="{8F5837DF-1205-4DE4-9CEE-324FEF33B4EC}" srcOrd="0" destOrd="0" presId="urn:microsoft.com/office/officeart/2005/8/layout/hProcess9"/>
    <dgm:cxn modelId="{94C097E2-26C4-4A48-8DD4-0345E8A4AA31}" type="presOf" srcId="{E9E2B1D7-C965-4B07-9F30-B4781F67164F}" destId="{E4B10E4F-6C02-4012-B039-8F46C181BA23}" srcOrd="0" destOrd="0" presId="urn:microsoft.com/office/officeart/2005/8/layout/hProcess9"/>
    <dgm:cxn modelId="{95FD3216-7B3C-44FA-9072-DD0BF102451A}" type="presOf" srcId="{EFC4C70C-C8A7-46E8-8454-0B7E55CE1A7D}" destId="{5EEB6119-90AB-4D67-95DE-68806014C3A6}" srcOrd="0" destOrd="0" presId="urn:microsoft.com/office/officeart/2005/8/layout/hProcess9"/>
    <dgm:cxn modelId="{D75EB136-0465-45C1-BB76-B70C815AF0CD}" type="presOf" srcId="{53A7AFF3-DBAE-490D-8744-F2D465C01828}" destId="{C78C8A10-0A41-4581-8D52-60CE273A8D0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BC4B9D9A-06B7-4701-8A69-5992636E6333}" type="presParOf" srcId="{5EEB6119-90AB-4D67-95DE-68806014C3A6}" destId="{F85E87C3-5C1F-4BB9-8678-C9106F5694B5}" srcOrd="0" destOrd="0" presId="urn:microsoft.com/office/officeart/2005/8/layout/hProcess9"/>
    <dgm:cxn modelId="{B754ECCB-EF95-4FEC-80D0-F0738E8640FE}" type="presParOf" srcId="{5EEB6119-90AB-4D67-95DE-68806014C3A6}" destId="{681F1D71-CC0E-4375-9DF3-14EEDD058D28}" srcOrd="1" destOrd="0" presId="urn:microsoft.com/office/officeart/2005/8/layout/hProcess9"/>
    <dgm:cxn modelId="{E639D757-55FF-48A8-B108-7DD5D188D43E}" type="presParOf" srcId="{681F1D71-CC0E-4375-9DF3-14EEDD058D28}" destId="{E4B10E4F-6C02-4012-B039-8F46C181BA23}" srcOrd="0" destOrd="0" presId="urn:microsoft.com/office/officeart/2005/8/layout/hProcess9"/>
    <dgm:cxn modelId="{ABCE89CA-9B76-44A7-9447-BE8E6E62093D}" type="presParOf" srcId="{681F1D71-CC0E-4375-9DF3-14EEDD058D28}" destId="{84EC0312-1AE5-4F56-90FD-FDE335405336}" srcOrd="1" destOrd="0" presId="urn:microsoft.com/office/officeart/2005/8/layout/hProcess9"/>
    <dgm:cxn modelId="{37F1B4E3-130D-4462-9A45-153C710E5468}" type="presParOf" srcId="{681F1D71-CC0E-4375-9DF3-14EEDD058D28}" destId="{8F5837DF-1205-4DE4-9CEE-324FEF33B4EC}" srcOrd="2" destOrd="0" presId="urn:microsoft.com/office/officeart/2005/8/layout/hProcess9"/>
    <dgm:cxn modelId="{BF7CE199-02A3-403F-A9A8-C5665CFE4E1B}" type="presParOf" srcId="{681F1D71-CC0E-4375-9DF3-14EEDD058D28}" destId="{FF93EAEF-5F4B-40BC-919E-6E7F100AC378}" srcOrd="3" destOrd="0" presId="urn:microsoft.com/office/officeart/2005/8/layout/hProcess9"/>
    <dgm:cxn modelId="{4212BB65-F38F-48DD-925B-B84E66FD01B7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98237-0D15-460F-8908-7B47AD39667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BA574BCE-BC39-45B2-81DF-B71A8B20D345}">
      <dgm:prSet phldrT="[Текст]"/>
      <dgm:spPr/>
      <dgm:t>
        <a:bodyPr/>
        <a:lstStyle/>
        <a:p>
          <a:r>
            <a:rPr lang="pl-PL" b="1" dirty="0" smtClean="0"/>
            <a:t>Haben/</a:t>
          </a:r>
        </a:p>
        <a:p>
          <a:r>
            <a:rPr lang="pl-PL" b="1" dirty="0" smtClean="0"/>
            <a:t>sein</a:t>
          </a:r>
          <a:endParaRPr lang="uk-UA" b="1" dirty="0"/>
        </a:p>
      </dgm:t>
    </dgm:pt>
    <dgm:pt modelId="{0D98CD7F-AFBE-4D06-B9F9-523453E99A6F}" type="parTrans" cxnId="{E3EEDF32-713A-44FE-BCD4-B92A51AA9A99}">
      <dgm:prSet/>
      <dgm:spPr/>
      <dgm:t>
        <a:bodyPr/>
        <a:lstStyle/>
        <a:p>
          <a:endParaRPr lang="uk-UA" b="1"/>
        </a:p>
      </dgm:t>
    </dgm:pt>
    <dgm:pt modelId="{2D6AF9A3-3F4B-4BED-96DE-0EFD3AEFB35D}" type="sibTrans" cxnId="{E3EEDF32-713A-44FE-BCD4-B92A51AA9A99}">
      <dgm:prSet/>
      <dgm:spPr/>
      <dgm:t>
        <a:bodyPr/>
        <a:lstStyle/>
        <a:p>
          <a:endParaRPr lang="uk-UA" b="1"/>
        </a:p>
      </dgm:t>
    </dgm:pt>
    <dgm:pt modelId="{A3C27B9E-9F11-4B72-9C3F-6C0C6191C81B}">
      <dgm:prSet phldrT="[Текст]"/>
      <dgm:spPr/>
      <dgm:t>
        <a:bodyPr/>
        <a:lstStyle/>
        <a:p>
          <a:r>
            <a:rPr lang="pl-PL" b="1" dirty="0" smtClean="0"/>
            <a:t>Partizip II</a:t>
          </a:r>
          <a:endParaRPr lang="uk-UA" b="1" dirty="0"/>
        </a:p>
      </dgm:t>
    </dgm:pt>
    <dgm:pt modelId="{B4AA3C50-51ED-4E03-8E12-56A376E776E6}" type="parTrans" cxnId="{742779A3-76E1-4AC4-AB41-3139E3C1E6C5}">
      <dgm:prSet/>
      <dgm:spPr/>
      <dgm:t>
        <a:bodyPr/>
        <a:lstStyle/>
        <a:p>
          <a:endParaRPr lang="uk-UA" b="1"/>
        </a:p>
      </dgm:t>
    </dgm:pt>
    <dgm:pt modelId="{DF2C525C-E092-4B15-B611-B7C5935B8FB7}" type="sibTrans" cxnId="{742779A3-76E1-4AC4-AB41-3139E3C1E6C5}">
      <dgm:prSet/>
      <dgm:spPr/>
      <dgm:t>
        <a:bodyPr/>
        <a:lstStyle/>
        <a:p>
          <a:endParaRPr lang="uk-UA" b="1"/>
        </a:p>
      </dgm:t>
    </dgm:pt>
    <dgm:pt modelId="{0FEAB4D8-FB30-4BB3-946A-4DE6761A4277}">
      <dgm:prSet phldrT="[Текст]"/>
      <dgm:spPr/>
      <dgm:t>
        <a:bodyPr/>
        <a:lstStyle/>
        <a:p>
          <a:r>
            <a:rPr lang="pl-PL" b="1" dirty="0" smtClean="0"/>
            <a:t>Perfekt</a:t>
          </a:r>
          <a:endParaRPr lang="uk-UA" b="1" dirty="0"/>
        </a:p>
      </dgm:t>
    </dgm:pt>
    <dgm:pt modelId="{DB167621-93ED-4717-8A79-AEC2F6E12356}" type="parTrans" cxnId="{0F0788EA-3B9B-4F15-9AD5-EF595547CAE4}">
      <dgm:prSet/>
      <dgm:spPr/>
      <dgm:t>
        <a:bodyPr/>
        <a:lstStyle/>
        <a:p>
          <a:endParaRPr lang="uk-UA" b="1"/>
        </a:p>
      </dgm:t>
    </dgm:pt>
    <dgm:pt modelId="{C4AE7C45-5353-496B-A916-2951832F1AA6}" type="sibTrans" cxnId="{0F0788EA-3B9B-4F15-9AD5-EF595547CAE4}">
      <dgm:prSet/>
      <dgm:spPr/>
      <dgm:t>
        <a:bodyPr/>
        <a:lstStyle/>
        <a:p>
          <a:endParaRPr lang="uk-UA" b="1"/>
        </a:p>
      </dgm:t>
    </dgm:pt>
    <dgm:pt modelId="{58A19A2F-EA71-4DE7-AE5C-339DB8F2FC05}" type="pres">
      <dgm:prSet presAssocID="{23E98237-0D15-460F-8908-7B47AD396673}" presName="linearFlow" presStyleCnt="0">
        <dgm:presLayoutVars>
          <dgm:dir/>
          <dgm:resizeHandles val="exact"/>
        </dgm:presLayoutVars>
      </dgm:prSet>
      <dgm:spPr/>
    </dgm:pt>
    <dgm:pt modelId="{6A9832F1-E259-46E0-B7BA-DC68B9841743}" type="pres">
      <dgm:prSet presAssocID="{BA574BCE-BC39-45B2-81DF-B71A8B20D345}" presName="node" presStyleLbl="node1" presStyleIdx="0" presStyleCnt="3">
        <dgm:presLayoutVars>
          <dgm:bulletEnabled val="1"/>
        </dgm:presLayoutVars>
      </dgm:prSet>
      <dgm:spPr/>
    </dgm:pt>
    <dgm:pt modelId="{99EB34BE-874E-4695-9DF0-9777D8F633BA}" type="pres">
      <dgm:prSet presAssocID="{2D6AF9A3-3F4B-4BED-96DE-0EFD3AEFB35D}" presName="spacerL" presStyleCnt="0"/>
      <dgm:spPr/>
    </dgm:pt>
    <dgm:pt modelId="{E50BA5A4-3347-40A4-9C37-C2F58B0D9883}" type="pres">
      <dgm:prSet presAssocID="{2D6AF9A3-3F4B-4BED-96DE-0EFD3AEFB35D}" presName="sibTrans" presStyleLbl="sibTrans2D1" presStyleIdx="0" presStyleCnt="2"/>
      <dgm:spPr/>
    </dgm:pt>
    <dgm:pt modelId="{8880779B-D1B0-4053-B25A-4FF2DFFDF6AA}" type="pres">
      <dgm:prSet presAssocID="{2D6AF9A3-3F4B-4BED-96DE-0EFD3AEFB35D}" presName="spacerR" presStyleCnt="0"/>
      <dgm:spPr/>
    </dgm:pt>
    <dgm:pt modelId="{F050CBFF-D5D9-4F6E-A254-DFD6737FE5C1}" type="pres">
      <dgm:prSet presAssocID="{A3C27B9E-9F11-4B72-9C3F-6C0C6191C81B}" presName="node" presStyleLbl="node1" presStyleIdx="1" presStyleCnt="3">
        <dgm:presLayoutVars>
          <dgm:bulletEnabled val="1"/>
        </dgm:presLayoutVars>
      </dgm:prSet>
      <dgm:spPr/>
    </dgm:pt>
    <dgm:pt modelId="{2FECC244-55B7-41FA-8D60-A0D9FC6B8CA9}" type="pres">
      <dgm:prSet presAssocID="{DF2C525C-E092-4B15-B611-B7C5935B8FB7}" presName="spacerL" presStyleCnt="0"/>
      <dgm:spPr/>
    </dgm:pt>
    <dgm:pt modelId="{DE8B771A-9371-4E16-A823-7D1F93A41A2E}" type="pres">
      <dgm:prSet presAssocID="{DF2C525C-E092-4B15-B611-B7C5935B8FB7}" presName="sibTrans" presStyleLbl="sibTrans2D1" presStyleIdx="1" presStyleCnt="2"/>
      <dgm:spPr/>
    </dgm:pt>
    <dgm:pt modelId="{7F74B88E-D790-4CA5-AEDD-620DC6B478AE}" type="pres">
      <dgm:prSet presAssocID="{DF2C525C-E092-4B15-B611-B7C5935B8FB7}" presName="spacerR" presStyleCnt="0"/>
      <dgm:spPr/>
    </dgm:pt>
    <dgm:pt modelId="{D0BAFB42-B955-4969-BF1A-76577CDAC193}" type="pres">
      <dgm:prSet presAssocID="{0FEAB4D8-FB30-4BB3-946A-4DE6761A4277}" presName="node" presStyleLbl="node1" presStyleIdx="2" presStyleCnt="3">
        <dgm:presLayoutVars>
          <dgm:bulletEnabled val="1"/>
        </dgm:presLayoutVars>
      </dgm:prSet>
      <dgm:spPr/>
    </dgm:pt>
  </dgm:ptLst>
  <dgm:cxnLst>
    <dgm:cxn modelId="{448FAAD1-F25C-4F2A-94E3-0AAA33D1ADE8}" type="presOf" srcId="{2D6AF9A3-3F4B-4BED-96DE-0EFD3AEFB35D}" destId="{E50BA5A4-3347-40A4-9C37-C2F58B0D9883}" srcOrd="0" destOrd="0" presId="urn:microsoft.com/office/officeart/2005/8/layout/equation1"/>
    <dgm:cxn modelId="{1CC3289B-A331-4BB9-ABB4-00103B7BAC12}" type="presOf" srcId="{0FEAB4D8-FB30-4BB3-946A-4DE6761A4277}" destId="{D0BAFB42-B955-4969-BF1A-76577CDAC193}" srcOrd="0" destOrd="0" presId="urn:microsoft.com/office/officeart/2005/8/layout/equation1"/>
    <dgm:cxn modelId="{DB409F62-56F8-4DB5-8C33-A2A6BFF769B3}" type="presOf" srcId="{DF2C525C-E092-4B15-B611-B7C5935B8FB7}" destId="{DE8B771A-9371-4E16-A823-7D1F93A41A2E}" srcOrd="0" destOrd="0" presId="urn:microsoft.com/office/officeart/2005/8/layout/equation1"/>
    <dgm:cxn modelId="{0F0788EA-3B9B-4F15-9AD5-EF595547CAE4}" srcId="{23E98237-0D15-460F-8908-7B47AD396673}" destId="{0FEAB4D8-FB30-4BB3-946A-4DE6761A4277}" srcOrd="2" destOrd="0" parTransId="{DB167621-93ED-4717-8A79-AEC2F6E12356}" sibTransId="{C4AE7C45-5353-496B-A916-2951832F1AA6}"/>
    <dgm:cxn modelId="{742779A3-76E1-4AC4-AB41-3139E3C1E6C5}" srcId="{23E98237-0D15-460F-8908-7B47AD396673}" destId="{A3C27B9E-9F11-4B72-9C3F-6C0C6191C81B}" srcOrd="1" destOrd="0" parTransId="{B4AA3C50-51ED-4E03-8E12-56A376E776E6}" sibTransId="{DF2C525C-E092-4B15-B611-B7C5935B8FB7}"/>
    <dgm:cxn modelId="{BD717C18-C1FB-4962-921D-65D5A58FED1B}" type="presOf" srcId="{A3C27B9E-9F11-4B72-9C3F-6C0C6191C81B}" destId="{F050CBFF-D5D9-4F6E-A254-DFD6737FE5C1}" srcOrd="0" destOrd="0" presId="urn:microsoft.com/office/officeart/2005/8/layout/equation1"/>
    <dgm:cxn modelId="{875C6CB3-1E07-4DCF-8F3C-8E53CAF08ECE}" type="presOf" srcId="{23E98237-0D15-460F-8908-7B47AD396673}" destId="{58A19A2F-EA71-4DE7-AE5C-339DB8F2FC05}" srcOrd="0" destOrd="0" presId="urn:microsoft.com/office/officeart/2005/8/layout/equation1"/>
    <dgm:cxn modelId="{3A5E6599-38AA-4D1E-8A6A-370566C3C2FD}" type="presOf" srcId="{BA574BCE-BC39-45B2-81DF-B71A8B20D345}" destId="{6A9832F1-E259-46E0-B7BA-DC68B9841743}" srcOrd="0" destOrd="0" presId="urn:microsoft.com/office/officeart/2005/8/layout/equation1"/>
    <dgm:cxn modelId="{E3EEDF32-713A-44FE-BCD4-B92A51AA9A99}" srcId="{23E98237-0D15-460F-8908-7B47AD396673}" destId="{BA574BCE-BC39-45B2-81DF-B71A8B20D345}" srcOrd="0" destOrd="0" parTransId="{0D98CD7F-AFBE-4D06-B9F9-523453E99A6F}" sibTransId="{2D6AF9A3-3F4B-4BED-96DE-0EFD3AEFB35D}"/>
    <dgm:cxn modelId="{20FBC66A-F63D-4519-920D-D582FD66A1A1}" type="presParOf" srcId="{58A19A2F-EA71-4DE7-AE5C-339DB8F2FC05}" destId="{6A9832F1-E259-46E0-B7BA-DC68B9841743}" srcOrd="0" destOrd="0" presId="urn:microsoft.com/office/officeart/2005/8/layout/equation1"/>
    <dgm:cxn modelId="{B12CBCCD-E8D3-4B11-8519-C04FBFE28704}" type="presParOf" srcId="{58A19A2F-EA71-4DE7-AE5C-339DB8F2FC05}" destId="{99EB34BE-874E-4695-9DF0-9777D8F633BA}" srcOrd="1" destOrd="0" presId="urn:microsoft.com/office/officeart/2005/8/layout/equation1"/>
    <dgm:cxn modelId="{2E0C2151-F7F9-4F3C-BF68-1227CBC6A037}" type="presParOf" srcId="{58A19A2F-EA71-4DE7-AE5C-339DB8F2FC05}" destId="{E50BA5A4-3347-40A4-9C37-C2F58B0D9883}" srcOrd="2" destOrd="0" presId="urn:microsoft.com/office/officeart/2005/8/layout/equation1"/>
    <dgm:cxn modelId="{528496C7-8F3F-415C-958B-4A6A81FE1902}" type="presParOf" srcId="{58A19A2F-EA71-4DE7-AE5C-339DB8F2FC05}" destId="{8880779B-D1B0-4053-B25A-4FF2DFFDF6AA}" srcOrd="3" destOrd="0" presId="urn:microsoft.com/office/officeart/2005/8/layout/equation1"/>
    <dgm:cxn modelId="{9E4DBE4C-C284-4B25-AB4F-3F076A7DEFA7}" type="presParOf" srcId="{58A19A2F-EA71-4DE7-AE5C-339DB8F2FC05}" destId="{F050CBFF-D5D9-4F6E-A254-DFD6737FE5C1}" srcOrd="4" destOrd="0" presId="urn:microsoft.com/office/officeart/2005/8/layout/equation1"/>
    <dgm:cxn modelId="{5740DFA9-5F7A-4618-996B-CAF2A7FE467C}" type="presParOf" srcId="{58A19A2F-EA71-4DE7-AE5C-339DB8F2FC05}" destId="{2FECC244-55B7-41FA-8D60-A0D9FC6B8CA9}" srcOrd="5" destOrd="0" presId="urn:microsoft.com/office/officeart/2005/8/layout/equation1"/>
    <dgm:cxn modelId="{4121D15D-C36D-4C75-88DA-96B78B7E50BD}" type="presParOf" srcId="{58A19A2F-EA71-4DE7-AE5C-339DB8F2FC05}" destId="{DE8B771A-9371-4E16-A823-7D1F93A41A2E}" srcOrd="6" destOrd="0" presId="urn:microsoft.com/office/officeart/2005/8/layout/equation1"/>
    <dgm:cxn modelId="{584BB9EC-2AA9-4082-8D29-3FA2E96BBA15}" type="presParOf" srcId="{58A19A2F-EA71-4DE7-AE5C-339DB8F2FC05}" destId="{7F74B88E-D790-4CA5-AEDD-620DC6B478AE}" srcOrd="7" destOrd="0" presId="urn:microsoft.com/office/officeart/2005/8/layout/equation1"/>
    <dgm:cxn modelId="{A745660D-BD57-40FA-9426-001FFF8A45CE}" type="presParOf" srcId="{58A19A2F-EA71-4DE7-AE5C-339DB8F2FC05}" destId="{D0BAFB42-B955-4969-BF1A-76577CDAC193}" srcOrd="8" destOrd="0" presId="urn:microsoft.com/office/officeart/2005/8/layout/equati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800" b="1" smtClean="0"/>
            <a:t>Префікс </a:t>
          </a:r>
        </a:p>
        <a:p>
          <a:r>
            <a:rPr lang="pl-PL" sz="2800" b="1" smtClean="0">
              <a:solidFill>
                <a:srgbClr val="C00000"/>
              </a:solidFill>
            </a:rPr>
            <a:t>ge</a:t>
          </a:r>
          <a:endParaRPr lang="uk-UA" sz="28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smtClean="0"/>
            <a:t>Закінчення </a:t>
          </a:r>
        </a:p>
        <a:p>
          <a:r>
            <a:rPr lang="pl-PL" sz="2800" b="1" smtClean="0">
              <a:solidFill>
                <a:srgbClr val="C00000"/>
              </a:solidFill>
            </a:rPr>
            <a:t>t</a:t>
          </a:r>
          <a:endParaRPr lang="uk-UA" sz="28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F294F9D-D156-43DC-AF5D-D84347BDD36B}" type="presOf" srcId="{C6A5EF90-6808-45DD-92D0-A64C4ECE8292}" destId="{8F5837DF-1205-4DE4-9CEE-324FEF33B4EC}" srcOrd="0" destOrd="0" presId="urn:microsoft.com/office/officeart/2005/8/layout/hProcess9"/>
    <dgm:cxn modelId="{DED0D5DB-F0CE-43BB-B5FD-5C3806030483}" type="presOf" srcId="{53A7AFF3-DBAE-490D-8744-F2D465C01828}" destId="{C78C8A10-0A41-4581-8D52-60CE273A8D03}" srcOrd="0" destOrd="0" presId="urn:microsoft.com/office/officeart/2005/8/layout/hProcess9"/>
    <dgm:cxn modelId="{B1D39B9E-9A89-42AF-A7B3-38DF59F8892D}" type="presOf" srcId="{EFC4C70C-C8A7-46E8-8454-0B7E55CE1A7D}" destId="{5EEB6119-90AB-4D67-95DE-68806014C3A6}" srcOrd="0" destOrd="0" presId="urn:microsoft.com/office/officeart/2005/8/layout/hProcess9"/>
    <dgm:cxn modelId="{A8FF3EDC-7D95-4B4C-9B75-10A013B83366}" type="presOf" srcId="{E9E2B1D7-C965-4B07-9F30-B4781F67164F}" destId="{E4B10E4F-6C02-4012-B039-8F46C181BA2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724E4607-6261-45CA-97DB-3DDB247553A5}" type="presParOf" srcId="{5EEB6119-90AB-4D67-95DE-68806014C3A6}" destId="{F85E87C3-5C1F-4BB9-8678-C9106F5694B5}" srcOrd="0" destOrd="0" presId="urn:microsoft.com/office/officeart/2005/8/layout/hProcess9"/>
    <dgm:cxn modelId="{AC0ACEE1-F45B-4674-B752-9F1E27E53F74}" type="presParOf" srcId="{5EEB6119-90AB-4D67-95DE-68806014C3A6}" destId="{681F1D71-CC0E-4375-9DF3-14EEDD058D28}" srcOrd="1" destOrd="0" presId="urn:microsoft.com/office/officeart/2005/8/layout/hProcess9"/>
    <dgm:cxn modelId="{9AF111F9-90ED-4E3D-8FB5-4EBA4F6319FC}" type="presParOf" srcId="{681F1D71-CC0E-4375-9DF3-14EEDD058D28}" destId="{E4B10E4F-6C02-4012-B039-8F46C181BA23}" srcOrd="0" destOrd="0" presId="urn:microsoft.com/office/officeart/2005/8/layout/hProcess9"/>
    <dgm:cxn modelId="{B8A4B029-1F22-4925-B3F7-4D1BA04710E7}" type="presParOf" srcId="{681F1D71-CC0E-4375-9DF3-14EEDD058D28}" destId="{84EC0312-1AE5-4F56-90FD-FDE335405336}" srcOrd="1" destOrd="0" presId="urn:microsoft.com/office/officeart/2005/8/layout/hProcess9"/>
    <dgm:cxn modelId="{C269B8A7-6C3D-48F2-99D0-063715DC0C70}" type="presParOf" srcId="{681F1D71-CC0E-4375-9DF3-14EEDD058D28}" destId="{8F5837DF-1205-4DE4-9CEE-324FEF33B4EC}" srcOrd="2" destOrd="0" presId="urn:microsoft.com/office/officeart/2005/8/layout/hProcess9"/>
    <dgm:cxn modelId="{7AA65A3C-210A-4CF9-990C-48E313566CE5}" type="presParOf" srcId="{681F1D71-CC0E-4375-9DF3-14EEDD058D28}" destId="{FF93EAEF-5F4B-40BC-919E-6E7F100AC378}" srcOrd="3" destOrd="0" presId="urn:microsoft.com/office/officeart/2005/8/layout/hProcess9"/>
    <dgm:cxn modelId="{8FEDB1CE-760F-4936-9C26-943794EA50B2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400" b="1" dirty="0" smtClean="0"/>
            <a:t>Префікс </a:t>
          </a:r>
        </a:p>
        <a:p>
          <a:r>
            <a:rPr lang="pl-PL" sz="2400" b="1" dirty="0" smtClean="0">
              <a:solidFill>
                <a:srgbClr val="C00000"/>
              </a:solidFill>
            </a:rPr>
            <a:t>ge</a:t>
          </a:r>
          <a:endParaRPr lang="uk-UA" sz="2400" b="1" dirty="0">
            <a:solidFill>
              <a:srgbClr val="C00000"/>
            </a:solidFill>
          </a:endParaRP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b="1"/>
        </a:p>
      </dgm:t>
    </dgm:pt>
    <dgm:pt modelId="{C6A5EF90-6808-45DD-92D0-A64C4ECE8292}">
      <dgm:prSet phldrT="[Текст]"/>
      <dgm:spPr/>
      <dgm:t>
        <a:bodyPr/>
        <a:lstStyle/>
        <a:p>
          <a:r>
            <a:rPr lang="uk-UA" b="1" dirty="0" smtClean="0"/>
            <a:t>Основа дієслова</a:t>
          </a:r>
          <a:endParaRPr lang="pl-PL" b="1" dirty="0" smtClean="0"/>
        </a:p>
        <a:p>
          <a:r>
            <a:rPr lang="uk-UA" b="1" dirty="0" smtClean="0"/>
            <a:t>(зміна кореневої голосної)</a:t>
          </a:r>
          <a:endParaRPr lang="uk-UA" b="1" dirty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400" b="1" dirty="0" smtClean="0"/>
            <a:t>Закінчення </a:t>
          </a:r>
        </a:p>
        <a:p>
          <a:r>
            <a:rPr lang="pl-PL" sz="2400" b="1" dirty="0" smtClean="0">
              <a:solidFill>
                <a:srgbClr val="C00000"/>
              </a:solidFill>
            </a:rPr>
            <a:t>en</a:t>
          </a:r>
          <a:endParaRPr lang="uk-UA" sz="2400" b="1" dirty="0">
            <a:solidFill>
              <a:srgbClr val="C00000"/>
            </a:solidFill>
          </a:endParaRP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4DF59BA-7CF5-4472-AEE9-EBF66F6F7FF6}" type="presOf" srcId="{53A7AFF3-DBAE-490D-8744-F2D465C01828}" destId="{C78C8A10-0A41-4581-8D52-60CE273A8D03}" srcOrd="0" destOrd="0" presId="urn:microsoft.com/office/officeart/2005/8/layout/hProcess9"/>
    <dgm:cxn modelId="{C4A88368-420B-4B18-8D2A-17D013BCED2A}" type="presOf" srcId="{C6A5EF90-6808-45DD-92D0-A64C4ECE8292}" destId="{8F5837DF-1205-4DE4-9CEE-324FEF33B4EC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DF8159FE-B87E-4761-BDB8-B27CEE296D09}" type="presOf" srcId="{E9E2B1D7-C965-4B07-9F30-B4781F67164F}" destId="{E4B10E4F-6C02-4012-B039-8F46C181BA23}" srcOrd="0" destOrd="0" presId="urn:microsoft.com/office/officeart/2005/8/layout/hProcess9"/>
    <dgm:cxn modelId="{9BB5A6C4-B92D-4871-A8ED-BCF8A5ECE08E}" type="presOf" srcId="{EFC4C70C-C8A7-46E8-8454-0B7E55CE1A7D}" destId="{5EEB6119-90AB-4D67-95DE-68806014C3A6}" srcOrd="0" destOrd="0" presId="urn:microsoft.com/office/officeart/2005/8/layout/hProcess9"/>
    <dgm:cxn modelId="{5F6FDA6B-969C-4A28-BE38-46EECA2FA751}" type="presParOf" srcId="{5EEB6119-90AB-4D67-95DE-68806014C3A6}" destId="{F85E87C3-5C1F-4BB9-8678-C9106F5694B5}" srcOrd="0" destOrd="0" presId="urn:microsoft.com/office/officeart/2005/8/layout/hProcess9"/>
    <dgm:cxn modelId="{61E27570-A802-4292-80C0-BF2323719477}" type="presParOf" srcId="{5EEB6119-90AB-4D67-95DE-68806014C3A6}" destId="{681F1D71-CC0E-4375-9DF3-14EEDD058D28}" srcOrd="1" destOrd="0" presId="urn:microsoft.com/office/officeart/2005/8/layout/hProcess9"/>
    <dgm:cxn modelId="{16E67FEC-465C-49C5-8578-6FE676E8E598}" type="presParOf" srcId="{681F1D71-CC0E-4375-9DF3-14EEDD058D28}" destId="{E4B10E4F-6C02-4012-B039-8F46C181BA23}" srcOrd="0" destOrd="0" presId="urn:microsoft.com/office/officeart/2005/8/layout/hProcess9"/>
    <dgm:cxn modelId="{AF992C7A-3458-4C60-938F-EF8B667AE8F7}" type="presParOf" srcId="{681F1D71-CC0E-4375-9DF3-14EEDD058D28}" destId="{84EC0312-1AE5-4F56-90FD-FDE335405336}" srcOrd="1" destOrd="0" presId="urn:microsoft.com/office/officeart/2005/8/layout/hProcess9"/>
    <dgm:cxn modelId="{C382C380-2AD5-4DB1-BD61-70E4C31021BC}" type="presParOf" srcId="{681F1D71-CC0E-4375-9DF3-14EEDD058D28}" destId="{8F5837DF-1205-4DE4-9CEE-324FEF33B4EC}" srcOrd="2" destOrd="0" presId="urn:microsoft.com/office/officeart/2005/8/layout/hProcess9"/>
    <dgm:cxn modelId="{5F268DFB-A917-476F-9199-1A3DC57A6E54}" type="presParOf" srcId="{681F1D71-CC0E-4375-9DF3-14EEDD058D28}" destId="{FF93EAEF-5F4B-40BC-919E-6E7F100AC378}" srcOrd="3" destOrd="0" presId="urn:microsoft.com/office/officeart/2005/8/layout/hProcess9"/>
    <dgm:cxn modelId="{379F4201-A122-40EC-B2B0-4C80AC58FF57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4E8347-2299-4506-9130-813ABDC1D0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D7D6812-A829-4B01-B288-C1CE10B942A0}">
      <dgm:prSet phldrT="[Текст]"/>
      <dgm:spPr/>
      <dgm:t>
        <a:bodyPr/>
        <a:lstStyle/>
        <a:p>
          <a:r>
            <a:rPr lang="uk-UA" dirty="0" smtClean="0"/>
            <a:t>дієслова з невідокремлюваними префіксами </a:t>
          </a:r>
          <a:r>
            <a:rPr lang="en-US" b="1" dirty="0" smtClean="0">
              <a:solidFill>
                <a:srgbClr val="C00000"/>
              </a:solidFill>
            </a:rPr>
            <a:t>be-, </a:t>
          </a:r>
          <a:r>
            <a:rPr lang="en-US" b="1" dirty="0" err="1" smtClean="0">
              <a:solidFill>
                <a:srgbClr val="C00000"/>
              </a:solidFill>
            </a:rPr>
            <a:t>ge</a:t>
          </a:r>
          <a:r>
            <a:rPr lang="en-US" b="1" dirty="0" smtClean="0">
              <a:solidFill>
                <a:srgbClr val="C00000"/>
              </a:solidFill>
            </a:rPr>
            <a:t>-, </a:t>
          </a:r>
          <a:r>
            <a:rPr lang="en-US" b="1" dirty="0" err="1" smtClean="0">
              <a:solidFill>
                <a:srgbClr val="C00000"/>
              </a:solidFill>
            </a:rPr>
            <a:t>er</a:t>
          </a:r>
          <a:r>
            <a:rPr lang="en-US" b="1" dirty="0" smtClean="0">
              <a:solidFill>
                <a:srgbClr val="C00000"/>
              </a:solidFill>
            </a:rPr>
            <a:t>, </a:t>
          </a:r>
          <a:r>
            <a:rPr lang="en-US" b="1" dirty="0" err="1" smtClean="0">
              <a:solidFill>
                <a:srgbClr val="C00000"/>
              </a:solidFill>
            </a:rPr>
            <a:t>ver</a:t>
          </a:r>
          <a:r>
            <a:rPr lang="en-US" b="1" dirty="0" smtClean="0">
              <a:solidFill>
                <a:srgbClr val="C00000"/>
              </a:solidFill>
            </a:rPr>
            <a:t>-, </a:t>
          </a:r>
          <a:r>
            <a:rPr lang="en-US" b="1" dirty="0" err="1" smtClean="0">
              <a:solidFill>
                <a:srgbClr val="C00000"/>
              </a:solidFill>
            </a:rPr>
            <a:t>zer</a:t>
          </a:r>
          <a:r>
            <a:rPr lang="en-US" b="1" dirty="0" smtClean="0">
              <a:solidFill>
                <a:srgbClr val="C00000"/>
              </a:solidFill>
            </a:rPr>
            <a:t>-, </a:t>
          </a:r>
          <a:r>
            <a:rPr lang="en-US" b="1" dirty="0" err="1" smtClean="0">
              <a:solidFill>
                <a:srgbClr val="C00000"/>
              </a:solidFill>
            </a:rPr>
            <a:t>ent</a:t>
          </a:r>
          <a:r>
            <a:rPr lang="en-US" b="1" dirty="0" smtClean="0">
              <a:solidFill>
                <a:srgbClr val="C00000"/>
              </a:solidFill>
            </a:rPr>
            <a:t>-, </a:t>
          </a:r>
          <a:r>
            <a:rPr lang="en-US" b="1" dirty="0" err="1" smtClean="0">
              <a:solidFill>
                <a:srgbClr val="C00000"/>
              </a:solidFill>
            </a:rPr>
            <a:t>emp</a:t>
          </a:r>
          <a:r>
            <a:rPr lang="en-US" b="1" dirty="0" smtClean="0">
              <a:solidFill>
                <a:srgbClr val="C00000"/>
              </a:solidFill>
            </a:rPr>
            <a:t>-, </a:t>
          </a:r>
          <a:r>
            <a:rPr lang="en-US" b="1" dirty="0" err="1" smtClean="0">
              <a:solidFill>
                <a:srgbClr val="C00000"/>
              </a:solidFill>
            </a:rPr>
            <a:t>miß</a:t>
          </a:r>
          <a:r>
            <a:rPr lang="en-US" b="1" dirty="0" smtClean="0">
              <a:solidFill>
                <a:srgbClr val="C00000"/>
              </a:solidFill>
            </a:rPr>
            <a:t>- : </a:t>
          </a:r>
          <a:endParaRPr lang="uk-UA" dirty="0"/>
        </a:p>
      </dgm:t>
    </dgm:pt>
    <dgm:pt modelId="{43830211-C711-431F-87A5-ED51EF8AF894}" type="parTrans" cxnId="{E697AFFD-6207-4F28-AFCB-27FF7D11EC78}">
      <dgm:prSet/>
      <dgm:spPr/>
      <dgm:t>
        <a:bodyPr/>
        <a:lstStyle/>
        <a:p>
          <a:endParaRPr lang="uk-UA"/>
        </a:p>
      </dgm:t>
    </dgm:pt>
    <dgm:pt modelId="{1F8D9672-9B97-4AA3-B777-1C62959AC8F2}" type="sibTrans" cxnId="{E697AFFD-6207-4F28-AFCB-27FF7D11EC78}">
      <dgm:prSet/>
      <dgm:spPr/>
      <dgm:t>
        <a:bodyPr/>
        <a:lstStyle/>
        <a:p>
          <a:endParaRPr lang="uk-UA"/>
        </a:p>
      </dgm:t>
    </dgm:pt>
    <dgm:pt modelId="{E3EAAA65-2925-436B-87BD-4C99B49A6645}">
      <dgm:prSet phldrT="[Текст]"/>
      <dgm:spPr/>
      <dgm:t>
        <a:bodyPr/>
        <a:lstStyle/>
        <a:p>
          <a:r>
            <a:rPr lang="en-US" smtClean="0"/>
            <a:t>verstehen – verstand-en </a:t>
          </a:r>
          <a:endParaRPr lang="uk-UA" dirty="0"/>
        </a:p>
      </dgm:t>
    </dgm:pt>
    <dgm:pt modelId="{B6CCE57C-B72D-4B62-913C-2BFED187D070}" type="parTrans" cxnId="{7670CA1E-35AF-443E-816C-5D897A56AFA7}">
      <dgm:prSet/>
      <dgm:spPr/>
      <dgm:t>
        <a:bodyPr/>
        <a:lstStyle/>
        <a:p>
          <a:endParaRPr lang="uk-UA"/>
        </a:p>
      </dgm:t>
    </dgm:pt>
    <dgm:pt modelId="{FA0E1AF7-F278-4E24-B5F8-4E29361C168B}" type="sibTrans" cxnId="{7670CA1E-35AF-443E-816C-5D897A56AFA7}">
      <dgm:prSet/>
      <dgm:spPr/>
      <dgm:t>
        <a:bodyPr/>
        <a:lstStyle/>
        <a:p>
          <a:endParaRPr lang="uk-UA"/>
        </a:p>
      </dgm:t>
    </dgm:pt>
    <dgm:pt modelId="{7B9B529C-4A11-4B24-9D48-69746F2C9397}">
      <dgm:prSet phldrT="[Текст]"/>
      <dgm:spPr/>
      <dgm:t>
        <a:bodyPr/>
        <a:lstStyle/>
        <a:p>
          <a:r>
            <a:rPr lang="uk-UA" dirty="0" smtClean="0"/>
            <a:t>дієслова з суфіксом -</a:t>
          </a:r>
          <a:r>
            <a:rPr lang="en-US" b="1" dirty="0" err="1" smtClean="0">
              <a:solidFill>
                <a:srgbClr val="C00000"/>
              </a:solidFill>
            </a:rPr>
            <a:t>ieren</a:t>
          </a:r>
          <a:r>
            <a:rPr lang="en-US" b="1" dirty="0" smtClean="0">
              <a:solidFill>
                <a:srgbClr val="C00000"/>
              </a:solidFill>
            </a:rPr>
            <a:t>: </a:t>
          </a:r>
          <a:endParaRPr lang="uk-UA" b="1" dirty="0">
            <a:solidFill>
              <a:srgbClr val="C00000"/>
            </a:solidFill>
          </a:endParaRPr>
        </a:p>
      </dgm:t>
    </dgm:pt>
    <dgm:pt modelId="{FA40A64C-EC25-4352-A443-174084BCC84B}" type="parTrans" cxnId="{8A2DF266-E1E4-4142-82E9-A6A46DB92F7E}">
      <dgm:prSet/>
      <dgm:spPr/>
      <dgm:t>
        <a:bodyPr/>
        <a:lstStyle/>
        <a:p>
          <a:endParaRPr lang="uk-UA"/>
        </a:p>
      </dgm:t>
    </dgm:pt>
    <dgm:pt modelId="{D1413088-6E2B-4596-A046-C7C1622996F7}" type="sibTrans" cxnId="{8A2DF266-E1E4-4142-82E9-A6A46DB92F7E}">
      <dgm:prSet/>
      <dgm:spPr/>
      <dgm:t>
        <a:bodyPr/>
        <a:lstStyle/>
        <a:p>
          <a:endParaRPr lang="uk-UA"/>
        </a:p>
      </dgm:t>
    </dgm:pt>
    <dgm:pt modelId="{2F94DA85-D4EF-43A3-B301-9A3D67B7FC2A}">
      <dgm:prSet phldrT="[Текст]"/>
      <dgm:spPr/>
      <dgm:t>
        <a:bodyPr/>
        <a:lstStyle/>
        <a:p>
          <a:r>
            <a:rPr lang="de-DE" dirty="0" smtClean="0"/>
            <a:t>studieren – studier-t</a:t>
          </a:r>
          <a:endParaRPr lang="uk-UA" dirty="0"/>
        </a:p>
      </dgm:t>
    </dgm:pt>
    <dgm:pt modelId="{22F0357B-694D-43DB-B468-CB2EBEAC109B}" type="parTrans" cxnId="{BF47C690-7786-480F-BBEC-8FB09584DDE1}">
      <dgm:prSet/>
      <dgm:spPr/>
      <dgm:t>
        <a:bodyPr/>
        <a:lstStyle/>
        <a:p>
          <a:endParaRPr lang="uk-UA"/>
        </a:p>
      </dgm:t>
    </dgm:pt>
    <dgm:pt modelId="{766F8791-184A-4BAA-BED2-678DEE2203F0}" type="sibTrans" cxnId="{BF47C690-7786-480F-BBEC-8FB09584DDE1}">
      <dgm:prSet/>
      <dgm:spPr/>
      <dgm:t>
        <a:bodyPr/>
        <a:lstStyle/>
        <a:p>
          <a:endParaRPr lang="uk-UA"/>
        </a:p>
      </dgm:t>
    </dgm:pt>
    <dgm:pt modelId="{06773AAE-233A-4D34-8C59-D877E9487CA3}">
      <dgm:prSet/>
      <dgm:spPr/>
      <dgm:t>
        <a:bodyPr/>
        <a:lstStyle/>
        <a:p>
          <a:r>
            <a:rPr lang="pl-PL" smtClean="0"/>
            <a:t>e</a:t>
          </a:r>
          <a:r>
            <a:rPr lang="en-US" smtClean="0"/>
            <a:t>mpfehlen</a:t>
          </a:r>
          <a:r>
            <a:rPr lang="uk-UA" smtClean="0"/>
            <a:t> </a:t>
          </a:r>
          <a:r>
            <a:rPr lang="de-DE" smtClean="0"/>
            <a:t>– empfohl-en </a:t>
          </a:r>
          <a:endParaRPr lang="uk-UA" dirty="0" smtClean="0"/>
        </a:p>
      </dgm:t>
    </dgm:pt>
    <dgm:pt modelId="{B74F6ECD-D94F-4357-9C45-E4F8D3C4F373}" type="parTrans" cxnId="{26BD895B-2079-4AC2-B166-28DA79641B61}">
      <dgm:prSet/>
      <dgm:spPr/>
      <dgm:t>
        <a:bodyPr/>
        <a:lstStyle/>
        <a:p>
          <a:endParaRPr lang="uk-UA"/>
        </a:p>
      </dgm:t>
    </dgm:pt>
    <dgm:pt modelId="{12D19B7F-02D4-4231-9C5F-077A4C8E202A}" type="sibTrans" cxnId="{26BD895B-2079-4AC2-B166-28DA79641B61}">
      <dgm:prSet/>
      <dgm:spPr/>
      <dgm:t>
        <a:bodyPr/>
        <a:lstStyle/>
        <a:p>
          <a:endParaRPr lang="uk-UA"/>
        </a:p>
      </dgm:t>
    </dgm:pt>
    <dgm:pt modelId="{558CC792-E9D0-4D8A-9ED6-F3C23E3164B0}">
      <dgm:prSet/>
      <dgm:spPr/>
      <dgm:t>
        <a:bodyPr/>
        <a:lstStyle/>
        <a:p>
          <a:r>
            <a:rPr lang="de-DE" smtClean="0"/>
            <a:t>bekommen – bekomm-en </a:t>
          </a:r>
          <a:endParaRPr lang="uk-UA" dirty="0" smtClean="0"/>
        </a:p>
      </dgm:t>
    </dgm:pt>
    <dgm:pt modelId="{AA8ADE37-5384-4120-9A82-C77C506D6D37}" type="parTrans" cxnId="{189D3C65-9B5E-41BC-A825-F58969272359}">
      <dgm:prSet/>
      <dgm:spPr/>
      <dgm:t>
        <a:bodyPr/>
        <a:lstStyle/>
        <a:p>
          <a:endParaRPr lang="uk-UA"/>
        </a:p>
      </dgm:t>
    </dgm:pt>
    <dgm:pt modelId="{1A502DA1-D248-4DAF-A4BA-8446E0B5ABFA}" type="sibTrans" cxnId="{189D3C65-9B5E-41BC-A825-F58969272359}">
      <dgm:prSet/>
      <dgm:spPr/>
      <dgm:t>
        <a:bodyPr/>
        <a:lstStyle/>
        <a:p>
          <a:endParaRPr lang="uk-UA"/>
        </a:p>
      </dgm:t>
    </dgm:pt>
    <dgm:pt modelId="{1E03FAC0-F16B-4B90-86E4-D1731B581146}">
      <dgm:prSet/>
      <dgm:spPr/>
      <dgm:t>
        <a:bodyPr/>
        <a:lstStyle/>
        <a:p>
          <a:r>
            <a:rPr lang="de-DE" smtClean="0"/>
            <a:t>gebieten – gebot-en </a:t>
          </a:r>
          <a:endParaRPr lang="uk-UA" dirty="0" smtClean="0"/>
        </a:p>
      </dgm:t>
    </dgm:pt>
    <dgm:pt modelId="{54A39F88-046F-49DA-8077-33802E733ECE}" type="parTrans" cxnId="{9A9260DF-5403-4AC2-9F4A-10AB520EEA25}">
      <dgm:prSet/>
      <dgm:spPr/>
      <dgm:t>
        <a:bodyPr/>
        <a:lstStyle/>
        <a:p>
          <a:endParaRPr lang="uk-UA"/>
        </a:p>
      </dgm:t>
    </dgm:pt>
    <dgm:pt modelId="{3B1CF4BF-239D-4E67-8746-7F60DD89A219}" type="sibTrans" cxnId="{9A9260DF-5403-4AC2-9F4A-10AB520EEA25}">
      <dgm:prSet/>
      <dgm:spPr/>
      <dgm:t>
        <a:bodyPr/>
        <a:lstStyle/>
        <a:p>
          <a:endParaRPr lang="uk-UA"/>
        </a:p>
      </dgm:t>
    </dgm:pt>
    <dgm:pt modelId="{1D0EF472-7626-4E49-99B2-E1BB9A5AD73E}">
      <dgm:prSet/>
      <dgm:spPr/>
      <dgm:t>
        <a:bodyPr/>
        <a:lstStyle/>
        <a:p>
          <a:r>
            <a:rPr lang="de-DE" dirty="0" smtClean="0"/>
            <a:t>erziehen – erzog-en </a:t>
          </a:r>
          <a:endParaRPr lang="uk-UA" dirty="0"/>
        </a:p>
      </dgm:t>
    </dgm:pt>
    <dgm:pt modelId="{6789B0DB-E5E8-4BA7-898A-22CDB896C9C5}" type="parTrans" cxnId="{33E2BFF4-0A58-4D3B-9E92-80C87853C256}">
      <dgm:prSet/>
      <dgm:spPr/>
      <dgm:t>
        <a:bodyPr/>
        <a:lstStyle/>
        <a:p>
          <a:endParaRPr lang="uk-UA"/>
        </a:p>
      </dgm:t>
    </dgm:pt>
    <dgm:pt modelId="{0A0CEBBA-0718-42AD-944B-3B1BD73527C7}" type="sibTrans" cxnId="{33E2BFF4-0A58-4D3B-9E92-80C87853C256}">
      <dgm:prSet/>
      <dgm:spPr/>
      <dgm:t>
        <a:bodyPr/>
        <a:lstStyle/>
        <a:p>
          <a:endParaRPr lang="uk-UA"/>
        </a:p>
      </dgm:t>
    </dgm:pt>
    <dgm:pt modelId="{0320739C-8B87-402A-8CA2-D22A82EF34FF}">
      <dgm:prSet phldrT="[Текст]"/>
      <dgm:spPr/>
      <dgm:t>
        <a:bodyPr/>
        <a:lstStyle/>
        <a:p>
          <a:r>
            <a:rPr lang="de-DE" dirty="0" smtClean="0"/>
            <a:t>gratulieren – gratulier-t</a:t>
          </a:r>
          <a:endParaRPr lang="uk-UA" dirty="0"/>
        </a:p>
      </dgm:t>
    </dgm:pt>
    <dgm:pt modelId="{ED41FA0F-5BB1-4481-B41F-D634096E52D8}" type="parTrans" cxnId="{214D32DF-152D-4C45-B31E-16612673B1C5}">
      <dgm:prSet/>
      <dgm:spPr/>
      <dgm:t>
        <a:bodyPr/>
        <a:lstStyle/>
        <a:p>
          <a:endParaRPr lang="uk-UA"/>
        </a:p>
      </dgm:t>
    </dgm:pt>
    <dgm:pt modelId="{F92C034B-7986-414E-ACBC-ADB7FB78FFD6}" type="sibTrans" cxnId="{214D32DF-152D-4C45-B31E-16612673B1C5}">
      <dgm:prSet/>
      <dgm:spPr/>
      <dgm:t>
        <a:bodyPr/>
        <a:lstStyle/>
        <a:p>
          <a:endParaRPr lang="uk-UA"/>
        </a:p>
      </dgm:t>
    </dgm:pt>
    <dgm:pt modelId="{0FC77EEF-67A0-4F66-ACF7-CF3404F1FC7C}">
      <dgm:prSet phldrT="[Текст]"/>
      <dgm:spPr/>
      <dgm:t>
        <a:bodyPr/>
        <a:lstStyle/>
        <a:p>
          <a:r>
            <a:rPr lang="de-DE" dirty="0" smtClean="0"/>
            <a:t>passieren – passier-t </a:t>
          </a:r>
          <a:endParaRPr lang="uk-UA" dirty="0"/>
        </a:p>
      </dgm:t>
    </dgm:pt>
    <dgm:pt modelId="{5681ED12-2491-48AF-8433-134261630001}" type="parTrans" cxnId="{8458BE6A-9934-4EDC-BA55-3DF342E774F9}">
      <dgm:prSet/>
      <dgm:spPr/>
      <dgm:t>
        <a:bodyPr/>
        <a:lstStyle/>
        <a:p>
          <a:endParaRPr lang="uk-UA"/>
        </a:p>
      </dgm:t>
    </dgm:pt>
    <dgm:pt modelId="{8129EDFC-39B6-4326-A564-753F5F90F663}" type="sibTrans" cxnId="{8458BE6A-9934-4EDC-BA55-3DF342E774F9}">
      <dgm:prSet/>
      <dgm:spPr/>
      <dgm:t>
        <a:bodyPr/>
        <a:lstStyle/>
        <a:p>
          <a:endParaRPr lang="uk-UA"/>
        </a:p>
      </dgm:t>
    </dgm:pt>
    <dgm:pt modelId="{9D4F83C7-9B49-406D-B281-4F18E450D051}" type="pres">
      <dgm:prSet presAssocID="{F74E8347-2299-4506-9130-813ABDC1D0FC}" presName="Name0" presStyleCnt="0">
        <dgm:presLayoutVars>
          <dgm:dir/>
          <dgm:animLvl val="lvl"/>
          <dgm:resizeHandles/>
        </dgm:presLayoutVars>
      </dgm:prSet>
      <dgm:spPr/>
    </dgm:pt>
    <dgm:pt modelId="{D90C4744-0779-4AF0-A2DF-0A0793F8B8BD}" type="pres">
      <dgm:prSet presAssocID="{6D7D6812-A829-4B01-B288-C1CE10B942A0}" presName="linNode" presStyleCnt="0"/>
      <dgm:spPr/>
    </dgm:pt>
    <dgm:pt modelId="{1402EE19-199F-423E-B740-D604B4F6ED6E}" type="pres">
      <dgm:prSet presAssocID="{6D7D6812-A829-4B01-B288-C1CE10B942A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626E99-8141-40D2-900E-8A18160308F5}" type="pres">
      <dgm:prSet presAssocID="{6D7D6812-A829-4B01-B288-C1CE10B942A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E92306-02CC-4390-8090-902E044266A8}" type="pres">
      <dgm:prSet presAssocID="{1F8D9672-9B97-4AA3-B777-1C62959AC8F2}" presName="spacing" presStyleCnt="0"/>
      <dgm:spPr/>
    </dgm:pt>
    <dgm:pt modelId="{E0C993FC-618C-4204-A1E4-F6FAC675EDAB}" type="pres">
      <dgm:prSet presAssocID="{7B9B529C-4A11-4B24-9D48-69746F2C9397}" presName="linNode" presStyleCnt="0"/>
      <dgm:spPr/>
    </dgm:pt>
    <dgm:pt modelId="{6DA08307-AE58-4A7A-AA60-1CB24B17A162}" type="pres">
      <dgm:prSet presAssocID="{7B9B529C-4A11-4B24-9D48-69746F2C939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3D03EB-E812-4A21-983F-486356F9E2D6}" type="pres">
      <dgm:prSet presAssocID="{7B9B529C-4A11-4B24-9D48-69746F2C939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670CA1E-35AF-443E-816C-5D897A56AFA7}" srcId="{6D7D6812-A829-4B01-B288-C1CE10B942A0}" destId="{E3EAAA65-2925-436B-87BD-4C99B49A6645}" srcOrd="0" destOrd="0" parTransId="{B6CCE57C-B72D-4B62-913C-2BFED187D070}" sibTransId="{FA0E1AF7-F278-4E24-B5F8-4E29361C168B}"/>
    <dgm:cxn modelId="{BF47C690-7786-480F-BBEC-8FB09584DDE1}" srcId="{7B9B529C-4A11-4B24-9D48-69746F2C9397}" destId="{2F94DA85-D4EF-43A3-B301-9A3D67B7FC2A}" srcOrd="0" destOrd="0" parTransId="{22F0357B-694D-43DB-B468-CB2EBEAC109B}" sibTransId="{766F8791-184A-4BAA-BED2-678DEE2203F0}"/>
    <dgm:cxn modelId="{214D32DF-152D-4C45-B31E-16612673B1C5}" srcId="{7B9B529C-4A11-4B24-9D48-69746F2C9397}" destId="{0320739C-8B87-402A-8CA2-D22A82EF34FF}" srcOrd="1" destOrd="0" parTransId="{ED41FA0F-5BB1-4481-B41F-D634096E52D8}" sibTransId="{F92C034B-7986-414E-ACBC-ADB7FB78FFD6}"/>
    <dgm:cxn modelId="{9A9260DF-5403-4AC2-9F4A-10AB520EEA25}" srcId="{6D7D6812-A829-4B01-B288-C1CE10B942A0}" destId="{1E03FAC0-F16B-4B90-86E4-D1731B581146}" srcOrd="3" destOrd="0" parTransId="{54A39F88-046F-49DA-8077-33802E733ECE}" sibTransId="{3B1CF4BF-239D-4E67-8746-7F60DD89A219}"/>
    <dgm:cxn modelId="{F00050E9-294E-41D7-8AD3-80E10A85CAE3}" type="presOf" srcId="{1E03FAC0-F16B-4B90-86E4-D1731B581146}" destId="{4C626E99-8141-40D2-900E-8A18160308F5}" srcOrd="0" destOrd="3" presId="urn:microsoft.com/office/officeart/2005/8/layout/vList6"/>
    <dgm:cxn modelId="{94E19771-3DC8-4E78-B69E-9DD751230CAD}" type="presOf" srcId="{558CC792-E9D0-4D8A-9ED6-F3C23E3164B0}" destId="{4C626E99-8141-40D2-900E-8A18160308F5}" srcOrd="0" destOrd="2" presId="urn:microsoft.com/office/officeart/2005/8/layout/vList6"/>
    <dgm:cxn modelId="{26BD895B-2079-4AC2-B166-28DA79641B61}" srcId="{6D7D6812-A829-4B01-B288-C1CE10B942A0}" destId="{06773AAE-233A-4D34-8C59-D877E9487CA3}" srcOrd="1" destOrd="0" parTransId="{B74F6ECD-D94F-4357-9C45-E4F8D3C4F373}" sibTransId="{12D19B7F-02D4-4231-9C5F-077A4C8E202A}"/>
    <dgm:cxn modelId="{7F333C69-D522-4939-8E64-C2F5B7E06A1B}" type="presOf" srcId="{0320739C-8B87-402A-8CA2-D22A82EF34FF}" destId="{3A3D03EB-E812-4A21-983F-486356F9E2D6}" srcOrd="0" destOrd="1" presId="urn:microsoft.com/office/officeart/2005/8/layout/vList6"/>
    <dgm:cxn modelId="{B936C6EE-A645-43DA-961C-40B944751138}" type="presOf" srcId="{2F94DA85-D4EF-43A3-B301-9A3D67B7FC2A}" destId="{3A3D03EB-E812-4A21-983F-486356F9E2D6}" srcOrd="0" destOrd="0" presId="urn:microsoft.com/office/officeart/2005/8/layout/vList6"/>
    <dgm:cxn modelId="{37F0D186-B60B-4D27-8A7F-7C05166A3315}" type="presOf" srcId="{06773AAE-233A-4D34-8C59-D877E9487CA3}" destId="{4C626E99-8141-40D2-900E-8A18160308F5}" srcOrd="0" destOrd="1" presId="urn:microsoft.com/office/officeart/2005/8/layout/vList6"/>
    <dgm:cxn modelId="{8A2DF266-E1E4-4142-82E9-A6A46DB92F7E}" srcId="{F74E8347-2299-4506-9130-813ABDC1D0FC}" destId="{7B9B529C-4A11-4B24-9D48-69746F2C9397}" srcOrd="1" destOrd="0" parTransId="{FA40A64C-EC25-4352-A443-174084BCC84B}" sibTransId="{D1413088-6E2B-4596-A046-C7C1622996F7}"/>
    <dgm:cxn modelId="{3B8755F0-8D95-4CAC-A436-8AF4DB2866CC}" type="presOf" srcId="{1D0EF472-7626-4E49-99B2-E1BB9A5AD73E}" destId="{4C626E99-8141-40D2-900E-8A18160308F5}" srcOrd="0" destOrd="4" presId="urn:microsoft.com/office/officeart/2005/8/layout/vList6"/>
    <dgm:cxn modelId="{2E785130-2DF8-4F0E-8FBA-1858E4F7E585}" type="presOf" srcId="{7B9B529C-4A11-4B24-9D48-69746F2C9397}" destId="{6DA08307-AE58-4A7A-AA60-1CB24B17A162}" srcOrd="0" destOrd="0" presId="urn:microsoft.com/office/officeart/2005/8/layout/vList6"/>
    <dgm:cxn modelId="{416DFA78-547F-40FE-BD18-35660D48F576}" type="presOf" srcId="{F74E8347-2299-4506-9130-813ABDC1D0FC}" destId="{9D4F83C7-9B49-406D-B281-4F18E450D051}" srcOrd="0" destOrd="0" presId="urn:microsoft.com/office/officeart/2005/8/layout/vList6"/>
    <dgm:cxn modelId="{E3203D41-E7A5-49C0-BD3E-33FE8E6A11F9}" type="presOf" srcId="{0FC77EEF-67A0-4F66-ACF7-CF3404F1FC7C}" destId="{3A3D03EB-E812-4A21-983F-486356F9E2D6}" srcOrd="0" destOrd="2" presId="urn:microsoft.com/office/officeart/2005/8/layout/vList6"/>
    <dgm:cxn modelId="{8458BE6A-9934-4EDC-BA55-3DF342E774F9}" srcId="{7B9B529C-4A11-4B24-9D48-69746F2C9397}" destId="{0FC77EEF-67A0-4F66-ACF7-CF3404F1FC7C}" srcOrd="2" destOrd="0" parTransId="{5681ED12-2491-48AF-8433-134261630001}" sibTransId="{8129EDFC-39B6-4326-A564-753F5F90F663}"/>
    <dgm:cxn modelId="{33E2BFF4-0A58-4D3B-9E92-80C87853C256}" srcId="{6D7D6812-A829-4B01-B288-C1CE10B942A0}" destId="{1D0EF472-7626-4E49-99B2-E1BB9A5AD73E}" srcOrd="4" destOrd="0" parTransId="{6789B0DB-E5E8-4BA7-898A-22CDB896C9C5}" sibTransId="{0A0CEBBA-0718-42AD-944B-3B1BD73527C7}"/>
    <dgm:cxn modelId="{189D3C65-9B5E-41BC-A825-F58969272359}" srcId="{6D7D6812-A829-4B01-B288-C1CE10B942A0}" destId="{558CC792-E9D0-4D8A-9ED6-F3C23E3164B0}" srcOrd="2" destOrd="0" parTransId="{AA8ADE37-5384-4120-9A82-C77C506D6D37}" sibTransId="{1A502DA1-D248-4DAF-A4BA-8446E0B5ABFA}"/>
    <dgm:cxn modelId="{9A670F9D-DAAE-42D1-8E04-F5C182C1956F}" type="presOf" srcId="{E3EAAA65-2925-436B-87BD-4C99B49A6645}" destId="{4C626E99-8141-40D2-900E-8A18160308F5}" srcOrd="0" destOrd="0" presId="urn:microsoft.com/office/officeart/2005/8/layout/vList6"/>
    <dgm:cxn modelId="{E697AFFD-6207-4F28-AFCB-27FF7D11EC78}" srcId="{F74E8347-2299-4506-9130-813ABDC1D0FC}" destId="{6D7D6812-A829-4B01-B288-C1CE10B942A0}" srcOrd="0" destOrd="0" parTransId="{43830211-C711-431F-87A5-ED51EF8AF894}" sibTransId="{1F8D9672-9B97-4AA3-B777-1C62959AC8F2}"/>
    <dgm:cxn modelId="{A976696B-51E9-47FC-96D4-6284F26B9E82}" type="presOf" srcId="{6D7D6812-A829-4B01-B288-C1CE10B942A0}" destId="{1402EE19-199F-423E-B740-D604B4F6ED6E}" srcOrd="0" destOrd="0" presId="urn:microsoft.com/office/officeart/2005/8/layout/vList6"/>
    <dgm:cxn modelId="{20B60EDD-4FA0-484A-8C40-A5E272B4A5E9}" type="presParOf" srcId="{9D4F83C7-9B49-406D-B281-4F18E450D051}" destId="{D90C4744-0779-4AF0-A2DF-0A0793F8B8BD}" srcOrd="0" destOrd="0" presId="urn:microsoft.com/office/officeart/2005/8/layout/vList6"/>
    <dgm:cxn modelId="{543C9152-A285-4E12-A027-DA158368BE6C}" type="presParOf" srcId="{D90C4744-0779-4AF0-A2DF-0A0793F8B8BD}" destId="{1402EE19-199F-423E-B740-D604B4F6ED6E}" srcOrd="0" destOrd="0" presId="urn:microsoft.com/office/officeart/2005/8/layout/vList6"/>
    <dgm:cxn modelId="{1BFD2392-9E99-4D50-9581-B6606E043595}" type="presParOf" srcId="{D90C4744-0779-4AF0-A2DF-0A0793F8B8BD}" destId="{4C626E99-8141-40D2-900E-8A18160308F5}" srcOrd="1" destOrd="0" presId="urn:microsoft.com/office/officeart/2005/8/layout/vList6"/>
    <dgm:cxn modelId="{ADF627D0-3C68-4BB8-9DD8-E5B5EA783102}" type="presParOf" srcId="{9D4F83C7-9B49-406D-B281-4F18E450D051}" destId="{F2E92306-02CC-4390-8090-902E044266A8}" srcOrd="1" destOrd="0" presId="urn:microsoft.com/office/officeart/2005/8/layout/vList6"/>
    <dgm:cxn modelId="{A6FD3E35-2846-47C9-BC9F-7EA5C7F54BF7}" type="presParOf" srcId="{9D4F83C7-9B49-406D-B281-4F18E450D051}" destId="{E0C993FC-618C-4204-A1E4-F6FAC675EDAB}" srcOrd="2" destOrd="0" presId="urn:microsoft.com/office/officeart/2005/8/layout/vList6"/>
    <dgm:cxn modelId="{10E487B7-B7AF-485C-8C01-E56DD92DB80E}" type="presParOf" srcId="{E0C993FC-618C-4204-A1E4-F6FAC675EDAB}" destId="{6DA08307-AE58-4A7A-AA60-1CB24B17A162}" srcOrd="0" destOrd="0" presId="urn:microsoft.com/office/officeart/2005/8/layout/vList6"/>
    <dgm:cxn modelId="{9DCFB406-B3CF-4ECB-A01A-ED331FDE57C5}" type="presParOf" srcId="{E0C993FC-618C-4204-A1E4-F6FAC675EDAB}" destId="{3A3D03EB-E812-4A21-983F-486356F9E2D6}" srcOrd="1" destOrd="0" presId="urn:microsoft.com/office/officeart/2005/8/layout/v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C4C70C-C8A7-46E8-8454-0B7E55CE1A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E2B1D7-C965-4B07-9F30-B4781F67164F}">
      <dgm:prSet phldrT="[Текст]" custT="1"/>
      <dgm:spPr/>
      <dgm:t>
        <a:bodyPr/>
        <a:lstStyle/>
        <a:p>
          <a:r>
            <a:rPr lang="uk-UA" sz="2000" b="1" dirty="0" smtClean="0"/>
            <a:t>Відокремлюваний</a:t>
          </a:r>
        </a:p>
        <a:p>
          <a:r>
            <a:rPr lang="uk-UA" sz="2000" b="1" dirty="0" smtClean="0"/>
            <a:t> префікс </a:t>
          </a:r>
        </a:p>
      </dgm:t>
    </dgm:pt>
    <dgm:pt modelId="{BA3E0C0B-B6AC-4257-B29B-96D90F04E125}" type="parTrans" cxnId="{2EAC5593-6159-404A-9558-5CEF417922AF}">
      <dgm:prSet/>
      <dgm:spPr/>
      <dgm:t>
        <a:bodyPr/>
        <a:lstStyle/>
        <a:p>
          <a:endParaRPr lang="uk-UA" sz="2000" b="1"/>
        </a:p>
      </dgm:t>
    </dgm:pt>
    <dgm:pt modelId="{F4561D06-6496-4BBA-BEA6-B7D063F71AFE}" type="sibTrans" cxnId="{2EAC5593-6159-404A-9558-5CEF417922AF}">
      <dgm:prSet/>
      <dgm:spPr/>
      <dgm:t>
        <a:bodyPr/>
        <a:lstStyle/>
        <a:p>
          <a:endParaRPr lang="uk-UA" sz="2000" b="1"/>
        </a:p>
      </dgm:t>
    </dgm:pt>
    <dgm:pt modelId="{C6A5EF90-6808-45DD-92D0-A64C4ECE8292}">
      <dgm:prSet phldrT="[Текст]" custT="1"/>
      <dgm:spPr/>
      <dgm:t>
        <a:bodyPr/>
        <a:lstStyle/>
        <a:p>
          <a:r>
            <a:rPr lang="uk-UA" sz="2800" b="1" dirty="0" smtClean="0"/>
            <a:t>Основа дієслова</a:t>
          </a:r>
          <a:endParaRPr lang="pl-PL" sz="2800" b="1" dirty="0" smtClean="0"/>
        </a:p>
      </dgm:t>
    </dgm:pt>
    <dgm:pt modelId="{08C92957-D594-4CA9-8976-3EB16579891A}" type="parTrans" cxnId="{E3F7C24E-AE42-4C23-8E09-9074128B8F28}">
      <dgm:prSet/>
      <dgm:spPr/>
      <dgm:t>
        <a:bodyPr/>
        <a:lstStyle/>
        <a:p>
          <a:endParaRPr lang="uk-UA" sz="2000" b="1"/>
        </a:p>
      </dgm:t>
    </dgm:pt>
    <dgm:pt modelId="{F30D8A46-CDEF-42A8-A486-B994E716E73B}" type="sibTrans" cxnId="{E3F7C24E-AE42-4C23-8E09-9074128B8F28}">
      <dgm:prSet/>
      <dgm:spPr/>
      <dgm:t>
        <a:bodyPr/>
        <a:lstStyle/>
        <a:p>
          <a:endParaRPr lang="uk-UA" sz="2000" b="1"/>
        </a:p>
      </dgm:t>
    </dgm:pt>
    <dgm:pt modelId="{53A7AFF3-DBAE-490D-8744-F2D465C01828}">
      <dgm:prSet phldrT="[Текст]" custT="1"/>
      <dgm:spPr/>
      <dgm:t>
        <a:bodyPr/>
        <a:lstStyle/>
        <a:p>
          <a:r>
            <a:rPr lang="uk-UA" sz="2800" b="1" dirty="0" smtClean="0"/>
            <a:t>Закінчення </a:t>
          </a:r>
        </a:p>
      </dgm:t>
    </dgm:pt>
    <dgm:pt modelId="{C1C2BFA5-ED14-4DCC-9D36-5E2465F8A9F3}" type="parTrans" cxnId="{038C9E9D-BC15-47CD-A7D1-BA3C39FB290D}">
      <dgm:prSet/>
      <dgm:spPr/>
      <dgm:t>
        <a:bodyPr/>
        <a:lstStyle/>
        <a:p>
          <a:endParaRPr lang="uk-UA" sz="2000" b="1"/>
        </a:p>
      </dgm:t>
    </dgm:pt>
    <dgm:pt modelId="{F7F20B58-183F-435B-BB3F-4830D86AC709}" type="sibTrans" cxnId="{038C9E9D-BC15-47CD-A7D1-BA3C39FB290D}">
      <dgm:prSet/>
      <dgm:spPr/>
      <dgm:t>
        <a:bodyPr/>
        <a:lstStyle/>
        <a:p>
          <a:endParaRPr lang="uk-UA" sz="2000" b="1"/>
        </a:p>
      </dgm:t>
    </dgm:pt>
    <dgm:pt modelId="{5EEB6119-90AB-4D67-95DE-68806014C3A6}" type="pres">
      <dgm:prSet presAssocID="{EFC4C70C-C8A7-46E8-8454-0B7E55CE1A7D}" presName="CompostProcess" presStyleCnt="0">
        <dgm:presLayoutVars>
          <dgm:dir/>
          <dgm:resizeHandles val="exact"/>
        </dgm:presLayoutVars>
      </dgm:prSet>
      <dgm:spPr/>
    </dgm:pt>
    <dgm:pt modelId="{F85E87C3-5C1F-4BB9-8678-C9106F5694B5}" type="pres">
      <dgm:prSet presAssocID="{EFC4C70C-C8A7-46E8-8454-0B7E55CE1A7D}" presName="arrow" presStyleLbl="bgShp" presStyleIdx="0" presStyleCnt="1"/>
      <dgm:spPr/>
    </dgm:pt>
    <dgm:pt modelId="{681F1D71-CC0E-4375-9DF3-14EEDD058D28}" type="pres">
      <dgm:prSet presAssocID="{EFC4C70C-C8A7-46E8-8454-0B7E55CE1A7D}" presName="linearProcess" presStyleCnt="0"/>
      <dgm:spPr/>
    </dgm:pt>
    <dgm:pt modelId="{E4B10E4F-6C02-4012-B039-8F46C181BA23}" type="pres">
      <dgm:prSet presAssocID="{E9E2B1D7-C965-4B07-9F30-B4781F67164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EC0312-1AE5-4F56-90FD-FDE335405336}" type="pres">
      <dgm:prSet presAssocID="{F4561D06-6496-4BBA-BEA6-B7D063F71AFE}" presName="sibTrans" presStyleCnt="0"/>
      <dgm:spPr/>
    </dgm:pt>
    <dgm:pt modelId="{8F5837DF-1205-4DE4-9CEE-324FEF33B4EC}" type="pres">
      <dgm:prSet presAssocID="{C6A5EF90-6808-45DD-92D0-A64C4ECE829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93EAEF-5F4B-40BC-919E-6E7F100AC378}" type="pres">
      <dgm:prSet presAssocID="{F30D8A46-CDEF-42A8-A486-B994E716E73B}" presName="sibTrans" presStyleCnt="0"/>
      <dgm:spPr/>
    </dgm:pt>
    <dgm:pt modelId="{C78C8A10-0A41-4581-8D52-60CE273A8D03}" type="pres">
      <dgm:prSet presAssocID="{53A7AFF3-DBAE-490D-8744-F2D465C0182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421FA58-1DBB-4631-9608-3F5333845A64}" type="presOf" srcId="{E9E2B1D7-C965-4B07-9F30-B4781F67164F}" destId="{E4B10E4F-6C02-4012-B039-8F46C181BA23}" srcOrd="0" destOrd="0" presId="urn:microsoft.com/office/officeart/2005/8/layout/hProcess9"/>
    <dgm:cxn modelId="{38E23180-4EB2-483C-8DCB-8C9E23BE5424}" type="presOf" srcId="{EFC4C70C-C8A7-46E8-8454-0B7E55CE1A7D}" destId="{5EEB6119-90AB-4D67-95DE-68806014C3A6}" srcOrd="0" destOrd="0" presId="urn:microsoft.com/office/officeart/2005/8/layout/hProcess9"/>
    <dgm:cxn modelId="{5CEE4DA6-1751-4B9D-90BB-EA515A43F7A0}" type="presOf" srcId="{C6A5EF90-6808-45DD-92D0-A64C4ECE8292}" destId="{8F5837DF-1205-4DE4-9CEE-324FEF33B4EC}" srcOrd="0" destOrd="0" presId="urn:microsoft.com/office/officeart/2005/8/layout/hProcess9"/>
    <dgm:cxn modelId="{F17205F1-4305-4571-B011-2C31384FD5B9}" type="presOf" srcId="{53A7AFF3-DBAE-490D-8744-F2D465C01828}" destId="{C78C8A10-0A41-4581-8D52-60CE273A8D03}" srcOrd="0" destOrd="0" presId="urn:microsoft.com/office/officeart/2005/8/layout/hProcess9"/>
    <dgm:cxn modelId="{038C9E9D-BC15-47CD-A7D1-BA3C39FB290D}" srcId="{EFC4C70C-C8A7-46E8-8454-0B7E55CE1A7D}" destId="{53A7AFF3-DBAE-490D-8744-F2D465C01828}" srcOrd="2" destOrd="0" parTransId="{C1C2BFA5-ED14-4DCC-9D36-5E2465F8A9F3}" sibTransId="{F7F20B58-183F-435B-BB3F-4830D86AC709}"/>
    <dgm:cxn modelId="{2EAC5593-6159-404A-9558-5CEF417922AF}" srcId="{EFC4C70C-C8A7-46E8-8454-0B7E55CE1A7D}" destId="{E9E2B1D7-C965-4B07-9F30-B4781F67164F}" srcOrd="0" destOrd="0" parTransId="{BA3E0C0B-B6AC-4257-B29B-96D90F04E125}" sibTransId="{F4561D06-6496-4BBA-BEA6-B7D063F71AFE}"/>
    <dgm:cxn modelId="{E3F7C24E-AE42-4C23-8E09-9074128B8F28}" srcId="{EFC4C70C-C8A7-46E8-8454-0B7E55CE1A7D}" destId="{C6A5EF90-6808-45DD-92D0-A64C4ECE8292}" srcOrd="1" destOrd="0" parTransId="{08C92957-D594-4CA9-8976-3EB16579891A}" sibTransId="{F30D8A46-CDEF-42A8-A486-B994E716E73B}"/>
    <dgm:cxn modelId="{89A39F43-56FA-4D9F-9655-8104EFC6E6A8}" type="presParOf" srcId="{5EEB6119-90AB-4D67-95DE-68806014C3A6}" destId="{F85E87C3-5C1F-4BB9-8678-C9106F5694B5}" srcOrd="0" destOrd="0" presId="urn:microsoft.com/office/officeart/2005/8/layout/hProcess9"/>
    <dgm:cxn modelId="{A633C99A-1FCD-48EA-AA6F-72D4FEC7ECC7}" type="presParOf" srcId="{5EEB6119-90AB-4D67-95DE-68806014C3A6}" destId="{681F1D71-CC0E-4375-9DF3-14EEDD058D28}" srcOrd="1" destOrd="0" presId="urn:microsoft.com/office/officeart/2005/8/layout/hProcess9"/>
    <dgm:cxn modelId="{E82BFE73-1AE4-477A-8C45-743CF7CCEE38}" type="presParOf" srcId="{681F1D71-CC0E-4375-9DF3-14EEDD058D28}" destId="{E4B10E4F-6C02-4012-B039-8F46C181BA23}" srcOrd="0" destOrd="0" presId="urn:microsoft.com/office/officeart/2005/8/layout/hProcess9"/>
    <dgm:cxn modelId="{1AC2FA48-6759-4E38-A5E7-705EBDBC8CD9}" type="presParOf" srcId="{681F1D71-CC0E-4375-9DF3-14EEDD058D28}" destId="{84EC0312-1AE5-4F56-90FD-FDE335405336}" srcOrd="1" destOrd="0" presId="urn:microsoft.com/office/officeart/2005/8/layout/hProcess9"/>
    <dgm:cxn modelId="{C7377D1F-C578-49DA-AA9D-19CA399E5B43}" type="presParOf" srcId="{681F1D71-CC0E-4375-9DF3-14EEDD058D28}" destId="{8F5837DF-1205-4DE4-9CEE-324FEF33B4EC}" srcOrd="2" destOrd="0" presId="urn:microsoft.com/office/officeart/2005/8/layout/hProcess9"/>
    <dgm:cxn modelId="{2FC8966B-6EED-47DC-ABD8-3E2001622F5E}" type="presParOf" srcId="{681F1D71-CC0E-4375-9DF3-14EEDD058D28}" destId="{FF93EAEF-5F4B-40BC-919E-6E7F100AC378}" srcOrd="3" destOrd="0" presId="urn:microsoft.com/office/officeart/2005/8/layout/hProcess9"/>
    <dgm:cxn modelId="{E957842E-C903-472D-90BC-5C1DEBED2736}" type="presParOf" srcId="{681F1D71-CC0E-4375-9DF3-14EEDD058D28}" destId="{C78C8A10-0A41-4581-8D52-60CE273A8D03}" srcOrd="4" destOrd="0" presId="urn:microsoft.com/office/officeart/2005/8/layout/hProcess9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4AD08D-2CD7-4DAF-A692-AB577A7FC5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F7B6B47-AD3D-4AE7-B9A8-17BAD91B7AF6}">
      <dgm:prSet phldrT="[Текст]"/>
      <dgm:spPr/>
      <dgm:t>
        <a:bodyPr/>
        <a:lstStyle/>
        <a:p>
          <a:r>
            <a:rPr lang="uk-UA" dirty="0" smtClean="0"/>
            <a:t>1. Усі </a:t>
          </a:r>
          <a:r>
            <a:rPr lang="uk-UA" b="1" dirty="0" smtClean="0">
              <a:solidFill>
                <a:srgbClr val="C00000"/>
              </a:solidFill>
            </a:rPr>
            <a:t>перехідні дієслова</a:t>
          </a:r>
          <a:r>
            <a:rPr lang="uk-UA" dirty="0" smtClean="0"/>
            <a:t>, тобто ті, які вимагають після себе знахідного відмінку: </a:t>
          </a:r>
          <a:r>
            <a:rPr lang="en-US" dirty="0" err="1" smtClean="0"/>
            <a:t>lesen</a:t>
          </a:r>
          <a:r>
            <a:rPr lang="en-US" dirty="0" smtClean="0"/>
            <a:t>, </a:t>
          </a:r>
          <a:r>
            <a:rPr lang="en-US" dirty="0" err="1" smtClean="0"/>
            <a:t>nehmen</a:t>
          </a:r>
          <a:r>
            <a:rPr lang="en-US" dirty="0" smtClean="0"/>
            <a:t>, </a:t>
          </a:r>
          <a:r>
            <a:rPr lang="en-US" dirty="0" err="1" smtClean="0"/>
            <a:t>hören</a:t>
          </a:r>
          <a:r>
            <a:rPr lang="en-US" dirty="0" smtClean="0"/>
            <a:t>, </a:t>
          </a:r>
          <a:r>
            <a:rPr lang="en-US" dirty="0" err="1" smtClean="0"/>
            <a:t>trinken</a:t>
          </a:r>
          <a:r>
            <a:rPr lang="en-US" dirty="0" smtClean="0"/>
            <a:t>, </a:t>
          </a:r>
          <a:r>
            <a:rPr lang="en-US" dirty="0" err="1" smtClean="0"/>
            <a:t>essen</a:t>
          </a:r>
          <a:r>
            <a:rPr lang="en-US" dirty="0" smtClean="0"/>
            <a:t> </a:t>
          </a:r>
          <a:r>
            <a:rPr lang="uk-UA" dirty="0" smtClean="0"/>
            <a:t>тощо. </a:t>
          </a:r>
          <a:endParaRPr lang="uk-UA" dirty="0"/>
        </a:p>
      </dgm:t>
    </dgm:pt>
    <dgm:pt modelId="{D025A402-49FD-49AC-A876-243D9513E98A}" type="parTrans" cxnId="{D09B166E-0826-45AE-B0FA-6885606FB419}">
      <dgm:prSet/>
      <dgm:spPr/>
      <dgm:t>
        <a:bodyPr/>
        <a:lstStyle/>
        <a:p>
          <a:endParaRPr lang="uk-UA"/>
        </a:p>
      </dgm:t>
    </dgm:pt>
    <dgm:pt modelId="{FEA6715C-3C4C-42CE-B64C-681131980500}" type="sibTrans" cxnId="{D09B166E-0826-45AE-B0FA-6885606FB419}">
      <dgm:prSet/>
      <dgm:spPr/>
      <dgm:t>
        <a:bodyPr/>
        <a:lstStyle/>
        <a:p>
          <a:endParaRPr lang="uk-UA"/>
        </a:p>
      </dgm:t>
    </dgm:pt>
    <dgm:pt modelId="{501BD092-71CF-4B7C-B032-10A2D356139C}">
      <dgm:prSet phldrT="[Текст]"/>
      <dgm:spPr/>
      <dgm:t>
        <a:bodyPr/>
        <a:lstStyle/>
        <a:p>
          <a:r>
            <a:rPr lang="en-US" dirty="0" err="1" smtClean="0"/>
            <a:t>Ich</a:t>
          </a:r>
          <a:r>
            <a:rPr lang="en-US" dirty="0" smtClean="0"/>
            <a:t> </a:t>
          </a:r>
          <a:r>
            <a:rPr lang="en-US" dirty="0" err="1" smtClean="0"/>
            <a:t>habe</a:t>
          </a:r>
          <a:r>
            <a:rPr lang="en-US" dirty="0" smtClean="0"/>
            <a:t> </a:t>
          </a:r>
          <a:r>
            <a:rPr lang="en-US" dirty="0" err="1" smtClean="0"/>
            <a:t>dich</a:t>
          </a:r>
          <a:r>
            <a:rPr lang="en-US" dirty="0" smtClean="0"/>
            <a:t> </a:t>
          </a:r>
          <a:r>
            <a:rPr lang="en-US" dirty="0" err="1" smtClean="0"/>
            <a:t>sofort</a:t>
          </a:r>
          <a:r>
            <a:rPr lang="en-US" dirty="0" smtClean="0"/>
            <a:t> </a:t>
          </a:r>
          <a:r>
            <a:rPr lang="en-US" dirty="0" err="1" smtClean="0"/>
            <a:t>erkannt</a:t>
          </a:r>
          <a:r>
            <a:rPr lang="en-US" dirty="0" smtClean="0"/>
            <a:t>. – </a:t>
          </a:r>
          <a:r>
            <a:rPr lang="uk-UA" dirty="0" smtClean="0"/>
            <a:t>Я тебе відразу впізнав. </a:t>
          </a:r>
          <a:r>
            <a:rPr lang="en-US" dirty="0" err="1" smtClean="0"/>
            <a:t>Er</a:t>
          </a:r>
          <a:r>
            <a:rPr lang="en-US" dirty="0" smtClean="0"/>
            <a:t> hat </a:t>
          </a:r>
          <a:r>
            <a:rPr lang="en-US" dirty="0" err="1" smtClean="0"/>
            <a:t>seinen</a:t>
          </a:r>
          <a:r>
            <a:rPr lang="en-US" dirty="0" smtClean="0"/>
            <a:t> Freund </a:t>
          </a:r>
          <a:r>
            <a:rPr lang="en-US" dirty="0" err="1" smtClean="0"/>
            <a:t>besucht</a:t>
          </a:r>
          <a:r>
            <a:rPr lang="en-US" dirty="0" smtClean="0"/>
            <a:t>. – </a:t>
          </a:r>
          <a:r>
            <a:rPr lang="uk-UA" dirty="0" smtClean="0"/>
            <a:t>Він відвідав свого друга. </a:t>
          </a:r>
          <a:endParaRPr lang="uk-UA" dirty="0"/>
        </a:p>
      </dgm:t>
    </dgm:pt>
    <dgm:pt modelId="{29298696-EACB-4928-B729-F53952B20864}" type="parTrans" cxnId="{175FCFB0-703E-4C70-82B9-580EB93413C5}">
      <dgm:prSet/>
      <dgm:spPr/>
      <dgm:t>
        <a:bodyPr/>
        <a:lstStyle/>
        <a:p>
          <a:endParaRPr lang="uk-UA"/>
        </a:p>
      </dgm:t>
    </dgm:pt>
    <dgm:pt modelId="{DB4BEFCC-1789-4EF1-BA09-1C76EFFE9DDF}" type="sibTrans" cxnId="{175FCFB0-703E-4C70-82B9-580EB93413C5}">
      <dgm:prSet/>
      <dgm:spPr/>
      <dgm:t>
        <a:bodyPr/>
        <a:lstStyle/>
        <a:p>
          <a:endParaRPr lang="uk-UA"/>
        </a:p>
      </dgm:t>
    </dgm:pt>
    <dgm:pt modelId="{5F45DE10-3B50-449F-B6B6-F72F8396E7B8}">
      <dgm:prSet phldrT="[Текст]"/>
      <dgm:spPr/>
      <dgm:t>
        <a:bodyPr/>
        <a:lstStyle/>
        <a:p>
          <a:r>
            <a:rPr lang="de-DE" dirty="0" smtClean="0"/>
            <a:t>2. </a:t>
          </a:r>
          <a:r>
            <a:rPr lang="de-DE" dirty="0" err="1" smtClean="0"/>
            <a:t>Усі</a:t>
          </a:r>
          <a:r>
            <a:rPr lang="de-DE" dirty="0" smtClean="0"/>
            <a:t> </a:t>
          </a:r>
          <a:r>
            <a:rPr lang="de-DE" b="1" dirty="0" err="1" smtClean="0">
              <a:solidFill>
                <a:srgbClr val="C00000"/>
              </a:solidFill>
            </a:rPr>
            <a:t>зворотні</a:t>
          </a:r>
          <a:r>
            <a:rPr lang="de-DE" b="1" dirty="0" smtClean="0">
              <a:solidFill>
                <a:srgbClr val="C00000"/>
              </a:solidFill>
            </a:rPr>
            <a:t> </a:t>
          </a:r>
          <a:r>
            <a:rPr lang="de-DE" b="1" dirty="0" err="1" smtClean="0">
              <a:solidFill>
                <a:srgbClr val="C00000"/>
              </a:solidFill>
            </a:rPr>
            <a:t>дієслова</a:t>
          </a:r>
          <a:r>
            <a:rPr lang="de-DE" dirty="0" smtClean="0"/>
            <a:t>: sich erkälten, sich freuen, sich verspäten, sich fühlen, sich waschen, sich treffen </a:t>
          </a:r>
          <a:r>
            <a:rPr lang="de-DE" dirty="0" err="1" smtClean="0"/>
            <a:t>тощо</a:t>
          </a:r>
          <a:r>
            <a:rPr lang="de-DE" dirty="0" smtClean="0"/>
            <a:t>. </a:t>
          </a:r>
          <a:endParaRPr lang="uk-UA" dirty="0"/>
        </a:p>
      </dgm:t>
    </dgm:pt>
    <dgm:pt modelId="{D5B9CBCC-9D0E-43AC-97A2-B5B2D10BCFC4}" type="parTrans" cxnId="{B3E983D5-734D-403D-96BE-5CC923D43350}">
      <dgm:prSet/>
      <dgm:spPr/>
      <dgm:t>
        <a:bodyPr/>
        <a:lstStyle/>
        <a:p>
          <a:endParaRPr lang="uk-UA"/>
        </a:p>
      </dgm:t>
    </dgm:pt>
    <dgm:pt modelId="{B5E48A29-0152-435C-9EDC-775ED8B1DFB4}" type="sibTrans" cxnId="{B3E983D5-734D-403D-96BE-5CC923D43350}">
      <dgm:prSet/>
      <dgm:spPr/>
      <dgm:t>
        <a:bodyPr/>
        <a:lstStyle/>
        <a:p>
          <a:endParaRPr lang="uk-UA"/>
        </a:p>
      </dgm:t>
    </dgm:pt>
    <dgm:pt modelId="{D49ACB3A-FEB3-4968-93B1-8BCD1C0D3056}">
      <dgm:prSet phldrT="[Текст]"/>
      <dgm:spPr/>
      <dgm:t>
        <a:bodyPr/>
        <a:lstStyle/>
        <a:p>
          <a:r>
            <a:rPr lang="de-DE" dirty="0" smtClean="0"/>
            <a:t>Der Junge hat sich über das Geschenk gefreut. – </a:t>
          </a:r>
          <a:r>
            <a:rPr lang="de-DE" dirty="0" err="1" smtClean="0"/>
            <a:t>Хлопчик</a:t>
          </a:r>
          <a:r>
            <a:rPr lang="de-DE" dirty="0" smtClean="0"/>
            <a:t> </a:t>
          </a:r>
          <a:r>
            <a:rPr lang="de-DE" dirty="0" err="1" smtClean="0"/>
            <a:t>зрадів</a:t>
          </a:r>
          <a:r>
            <a:rPr lang="de-DE" dirty="0" smtClean="0"/>
            <a:t> </a:t>
          </a:r>
          <a:r>
            <a:rPr lang="de-DE" dirty="0" err="1" smtClean="0"/>
            <a:t>подарунку</a:t>
          </a:r>
          <a:r>
            <a:rPr lang="de-DE" dirty="0" smtClean="0"/>
            <a:t>. </a:t>
          </a:r>
          <a:endParaRPr lang="uk-UA" dirty="0"/>
        </a:p>
      </dgm:t>
    </dgm:pt>
    <dgm:pt modelId="{02976D8C-EC13-454C-BB81-0620F4114BE5}" type="parTrans" cxnId="{50030B89-62F9-49BA-858E-F22DBBB83F56}">
      <dgm:prSet/>
      <dgm:spPr/>
      <dgm:t>
        <a:bodyPr/>
        <a:lstStyle/>
        <a:p>
          <a:endParaRPr lang="uk-UA"/>
        </a:p>
      </dgm:t>
    </dgm:pt>
    <dgm:pt modelId="{7C1BF33B-F98F-4A16-A533-410423CC9763}" type="sibTrans" cxnId="{50030B89-62F9-49BA-858E-F22DBBB83F56}">
      <dgm:prSet/>
      <dgm:spPr/>
      <dgm:t>
        <a:bodyPr/>
        <a:lstStyle/>
        <a:p>
          <a:endParaRPr lang="uk-UA"/>
        </a:p>
      </dgm:t>
    </dgm:pt>
    <dgm:pt modelId="{2F434522-1022-4285-97E9-E292262CBBA6}" type="pres">
      <dgm:prSet presAssocID="{994AD08D-2CD7-4DAF-A692-AB577A7FC5A6}" presName="linear" presStyleCnt="0">
        <dgm:presLayoutVars>
          <dgm:animLvl val="lvl"/>
          <dgm:resizeHandles val="exact"/>
        </dgm:presLayoutVars>
      </dgm:prSet>
      <dgm:spPr/>
    </dgm:pt>
    <dgm:pt modelId="{3E7FC15F-9422-4FF8-857D-FACF5194F273}" type="pres">
      <dgm:prSet presAssocID="{7F7B6B47-AD3D-4AE7-B9A8-17BAD91B7A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3D3F22-49D0-439A-B4E1-CE2554E39BA9}" type="pres">
      <dgm:prSet presAssocID="{7F7B6B47-AD3D-4AE7-B9A8-17BAD91B7A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E83282-28F2-4EF3-85FE-02750D8C58C6}" type="pres">
      <dgm:prSet presAssocID="{5F45DE10-3B50-449F-B6B6-F72F8396E7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824BEF-398D-4504-8092-37059CD4F59F}" type="pres">
      <dgm:prSet presAssocID="{5F45DE10-3B50-449F-B6B6-F72F8396E7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12EA190-AFAC-4EF7-8653-3652ACA965C5}" type="presOf" srcId="{994AD08D-2CD7-4DAF-A692-AB577A7FC5A6}" destId="{2F434522-1022-4285-97E9-E292262CBBA6}" srcOrd="0" destOrd="0" presId="urn:microsoft.com/office/officeart/2005/8/layout/vList2"/>
    <dgm:cxn modelId="{60E703B1-A76A-4F28-9828-E08BC8967110}" type="presOf" srcId="{501BD092-71CF-4B7C-B032-10A2D356139C}" destId="{E63D3F22-49D0-439A-B4E1-CE2554E39BA9}" srcOrd="0" destOrd="0" presId="urn:microsoft.com/office/officeart/2005/8/layout/vList2"/>
    <dgm:cxn modelId="{045B0D7B-FAA9-4B9A-8208-F4C4EDBB1D18}" type="presOf" srcId="{7F7B6B47-AD3D-4AE7-B9A8-17BAD91B7AF6}" destId="{3E7FC15F-9422-4FF8-857D-FACF5194F273}" srcOrd="0" destOrd="0" presId="urn:microsoft.com/office/officeart/2005/8/layout/vList2"/>
    <dgm:cxn modelId="{8992E341-7E93-45E2-A1E2-9453ABBD3CD7}" type="presOf" srcId="{5F45DE10-3B50-449F-B6B6-F72F8396E7B8}" destId="{72E83282-28F2-4EF3-85FE-02750D8C58C6}" srcOrd="0" destOrd="0" presId="urn:microsoft.com/office/officeart/2005/8/layout/vList2"/>
    <dgm:cxn modelId="{50030B89-62F9-49BA-858E-F22DBBB83F56}" srcId="{5F45DE10-3B50-449F-B6B6-F72F8396E7B8}" destId="{D49ACB3A-FEB3-4968-93B1-8BCD1C0D3056}" srcOrd="0" destOrd="0" parTransId="{02976D8C-EC13-454C-BB81-0620F4114BE5}" sibTransId="{7C1BF33B-F98F-4A16-A533-410423CC9763}"/>
    <dgm:cxn modelId="{D09B166E-0826-45AE-B0FA-6885606FB419}" srcId="{994AD08D-2CD7-4DAF-A692-AB577A7FC5A6}" destId="{7F7B6B47-AD3D-4AE7-B9A8-17BAD91B7AF6}" srcOrd="0" destOrd="0" parTransId="{D025A402-49FD-49AC-A876-243D9513E98A}" sibTransId="{FEA6715C-3C4C-42CE-B64C-681131980500}"/>
    <dgm:cxn modelId="{75C87B43-D710-4FBC-A5F1-C1600E8BBA08}" type="presOf" srcId="{D49ACB3A-FEB3-4968-93B1-8BCD1C0D3056}" destId="{C9824BEF-398D-4504-8092-37059CD4F59F}" srcOrd="0" destOrd="0" presId="urn:microsoft.com/office/officeart/2005/8/layout/vList2"/>
    <dgm:cxn modelId="{B3E983D5-734D-403D-96BE-5CC923D43350}" srcId="{994AD08D-2CD7-4DAF-A692-AB577A7FC5A6}" destId="{5F45DE10-3B50-449F-B6B6-F72F8396E7B8}" srcOrd="1" destOrd="0" parTransId="{D5B9CBCC-9D0E-43AC-97A2-B5B2D10BCFC4}" sibTransId="{B5E48A29-0152-435C-9EDC-775ED8B1DFB4}"/>
    <dgm:cxn modelId="{175FCFB0-703E-4C70-82B9-580EB93413C5}" srcId="{7F7B6B47-AD3D-4AE7-B9A8-17BAD91B7AF6}" destId="{501BD092-71CF-4B7C-B032-10A2D356139C}" srcOrd="0" destOrd="0" parTransId="{29298696-EACB-4928-B729-F53952B20864}" sibTransId="{DB4BEFCC-1789-4EF1-BA09-1C76EFFE9DDF}"/>
    <dgm:cxn modelId="{BBA9F206-E254-4A53-BDF6-5B10F39BBB08}" type="presParOf" srcId="{2F434522-1022-4285-97E9-E292262CBBA6}" destId="{3E7FC15F-9422-4FF8-857D-FACF5194F273}" srcOrd="0" destOrd="0" presId="urn:microsoft.com/office/officeart/2005/8/layout/vList2"/>
    <dgm:cxn modelId="{152A83B5-BEBA-407C-BE2F-7076BAEB8ED9}" type="presParOf" srcId="{2F434522-1022-4285-97E9-E292262CBBA6}" destId="{E63D3F22-49D0-439A-B4E1-CE2554E39BA9}" srcOrd="1" destOrd="0" presId="urn:microsoft.com/office/officeart/2005/8/layout/vList2"/>
    <dgm:cxn modelId="{170AB5F3-3A5F-4FB9-B578-8EC315E12DC7}" type="presParOf" srcId="{2F434522-1022-4285-97E9-E292262CBBA6}" destId="{72E83282-28F2-4EF3-85FE-02750D8C58C6}" srcOrd="2" destOrd="0" presId="urn:microsoft.com/office/officeart/2005/8/layout/vList2"/>
    <dgm:cxn modelId="{78C48F93-04F8-4B03-ABB8-DE3300018507}" type="presParOf" srcId="{2F434522-1022-4285-97E9-E292262CBBA6}" destId="{C9824BEF-398D-4504-8092-37059CD4F59F}" srcOrd="3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4AD08D-2CD7-4DAF-A692-AB577A7FC5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F7B6B47-AD3D-4AE7-B9A8-17BAD91B7AF6}">
      <dgm:prSet phldrT="[Текст]"/>
      <dgm:spPr/>
      <dgm:t>
        <a:bodyPr/>
        <a:lstStyle/>
        <a:p>
          <a:r>
            <a:rPr lang="de-DE" dirty="0" smtClean="0"/>
            <a:t>3. </a:t>
          </a:r>
          <a:r>
            <a:rPr lang="de-DE" dirty="0" err="1" smtClean="0"/>
            <a:t>Усі</a:t>
          </a:r>
          <a:r>
            <a:rPr lang="de-DE" dirty="0" smtClean="0"/>
            <a:t> </a:t>
          </a:r>
          <a:r>
            <a:rPr lang="de-DE" b="1" dirty="0" err="1" smtClean="0">
              <a:solidFill>
                <a:srgbClr val="C00000"/>
              </a:solidFill>
            </a:rPr>
            <a:t>модальні</a:t>
          </a:r>
          <a:r>
            <a:rPr lang="de-DE" b="1" dirty="0" smtClean="0">
              <a:solidFill>
                <a:srgbClr val="C00000"/>
              </a:solidFill>
            </a:rPr>
            <a:t> </a:t>
          </a:r>
          <a:r>
            <a:rPr lang="de-DE" b="1" dirty="0" err="1" smtClean="0">
              <a:solidFill>
                <a:srgbClr val="C00000"/>
              </a:solidFill>
            </a:rPr>
            <a:t>дієслова</a:t>
          </a:r>
          <a:r>
            <a:rPr lang="pl-PL" b="1" dirty="0" smtClean="0">
              <a:solidFill>
                <a:srgbClr val="C00000"/>
              </a:solidFill>
            </a:rPr>
            <a:t>.</a:t>
          </a:r>
          <a:endParaRPr lang="uk-UA" dirty="0"/>
        </a:p>
      </dgm:t>
    </dgm:pt>
    <dgm:pt modelId="{D025A402-49FD-49AC-A876-243D9513E98A}" type="parTrans" cxnId="{D09B166E-0826-45AE-B0FA-6885606FB419}">
      <dgm:prSet/>
      <dgm:spPr/>
      <dgm:t>
        <a:bodyPr/>
        <a:lstStyle/>
        <a:p>
          <a:endParaRPr lang="uk-UA"/>
        </a:p>
      </dgm:t>
    </dgm:pt>
    <dgm:pt modelId="{FEA6715C-3C4C-42CE-B64C-681131980500}" type="sibTrans" cxnId="{D09B166E-0826-45AE-B0FA-6885606FB419}">
      <dgm:prSet/>
      <dgm:spPr/>
      <dgm:t>
        <a:bodyPr/>
        <a:lstStyle/>
        <a:p>
          <a:endParaRPr lang="uk-UA"/>
        </a:p>
      </dgm:t>
    </dgm:pt>
    <dgm:pt modelId="{501BD092-71CF-4B7C-B032-10A2D356139C}">
      <dgm:prSet phldrT="[Текст]"/>
      <dgm:spPr/>
      <dgm:t>
        <a:bodyPr/>
        <a:lstStyle/>
        <a:p>
          <a:r>
            <a:rPr lang="en-US" dirty="0" smtClean="0"/>
            <a:t>Das </a:t>
          </a:r>
          <a:r>
            <a:rPr lang="en-US" dirty="0" err="1" smtClean="0"/>
            <a:t>Mädchen</a:t>
          </a:r>
          <a:r>
            <a:rPr lang="en-US" dirty="0" smtClean="0"/>
            <a:t> hat ins Kino </a:t>
          </a:r>
          <a:r>
            <a:rPr lang="en-US" dirty="0" err="1" smtClean="0"/>
            <a:t>gehen</a:t>
          </a:r>
          <a:r>
            <a:rPr lang="en-US" dirty="0" smtClean="0"/>
            <a:t> </a:t>
          </a:r>
          <a:r>
            <a:rPr lang="en-US" dirty="0" err="1" smtClean="0"/>
            <a:t>wollen</a:t>
          </a:r>
          <a:r>
            <a:rPr lang="en-US" dirty="0" smtClean="0"/>
            <a:t>. – </a:t>
          </a:r>
          <a:r>
            <a:rPr lang="uk-UA" dirty="0" smtClean="0"/>
            <a:t>Дівчинка хотіла піти у кіно. </a:t>
          </a:r>
          <a:endParaRPr lang="uk-UA" dirty="0"/>
        </a:p>
      </dgm:t>
    </dgm:pt>
    <dgm:pt modelId="{29298696-EACB-4928-B729-F53952B20864}" type="parTrans" cxnId="{175FCFB0-703E-4C70-82B9-580EB93413C5}">
      <dgm:prSet/>
      <dgm:spPr/>
      <dgm:t>
        <a:bodyPr/>
        <a:lstStyle/>
        <a:p>
          <a:endParaRPr lang="uk-UA"/>
        </a:p>
      </dgm:t>
    </dgm:pt>
    <dgm:pt modelId="{DB4BEFCC-1789-4EF1-BA09-1C76EFFE9DDF}" type="sibTrans" cxnId="{175FCFB0-703E-4C70-82B9-580EB93413C5}">
      <dgm:prSet/>
      <dgm:spPr/>
      <dgm:t>
        <a:bodyPr/>
        <a:lstStyle/>
        <a:p>
          <a:endParaRPr lang="uk-UA"/>
        </a:p>
      </dgm:t>
    </dgm:pt>
    <dgm:pt modelId="{5F45DE10-3B50-449F-B6B6-F72F8396E7B8}">
      <dgm:prSet phldrT="[Текст]"/>
      <dgm:spPr/>
      <dgm:t>
        <a:bodyPr/>
        <a:lstStyle/>
        <a:p>
          <a:r>
            <a:rPr lang="uk-UA" dirty="0" smtClean="0"/>
            <a:t>4. </a:t>
          </a:r>
          <a:r>
            <a:rPr lang="uk-UA" b="1" dirty="0" smtClean="0">
              <a:solidFill>
                <a:srgbClr val="C00000"/>
              </a:solidFill>
            </a:rPr>
            <a:t>Неперехідні дієслова</a:t>
          </a:r>
          <a:r>
            <a:rPr lang="uk-UA" dirty="0" smtClean="0"/>
            <a:t>, які означають тривалу дію і стан спокою: </a:t>
          </a:r>
          <a:r>
            <a:rPr lang="en-US" dirty="0" err="1" smtClean="0"/>
            <a:t>leben</a:t>
          </a:r>
          <a:r>
            <a:rPr lang="en-US" dirty="0" smtClean="0"/>
            <a:t>, </a:t>
          </a:r>
          <a:r>
            <a:rPr lang="en-US" dirty="0" err="1" smtClean="0"/>
            <a:t>wohnen</a:t>
          </a:r>
          <a:r>
            <a:rPr lang="en-US" dirty="0" smtClean="0"/>
            <a:t>, </a:t>
          </a:r>
          <a:r>
            <a:rPr lang="en-US" dirty="0" err="1" smtClean="0"/>
            <a:t>lachen</a:t>
          </a:r>
          <a:r>
            <a:rPr lang="en-US" dirty="0" smtClean="0"/>
            <a:t>, </a:t>
          </a:r>
          <a:r>
            <a:rPr lang="en-US" dirty="0" err="1" smtClean="0"/>
            <a:t>schlafen</a:t>
          </a:r>
          <a:r>
            <a:rPr lang="en-US" dirty="0" smtClean="0"/>
            <a:t>, </a:t>
          </a:r>
          <a:r>
            <a:rPr lang="en-US" dirty="0" err="1" smtClean="0"/>
            <a:t>stehen</a:t>
          </a:r>
          <a:r>
            <a:rPr lang="en-US" dirty="0" smtClean="0"/>
            <a:t>, </a:t>
          </a:r>
          <a:r>
            <a:rPr lang="en-US" dirty="0" err="1" smtClean="0"/>
            <a:t>sitzen</a:t>
          </a:r>
          <a:r>
            <a:rPr lang="en-US" dirty="0" smtClean="0"/>
            <a:t> </a:t>
          </a:r>
          <a:r>
            <a:rPr lang="uk-UA" dirty="0" smtClean="0"/>
            <a:t>тощо. </a:t>
          </a:r>
          <a:endParaRPr lang="uk-UA" dirty="0"/>
        </a:p>
      </dgm:t>
    </dgm:pt>
    <dgm:pt modelId="{D5B9CBCC-9D0E-43AC-97A2-B5B2D10BCFC4}" type="parTrans" cxnId="{B3E983D5-734D-403D-96BE-5CC923D43350}">
      <dgm:prSet/>
      <dgm:spPr/>
      <dgm:t>
        <a:bodyPr/>
        <a:lstStyle/>
        <a:p>
          <a:endParaRPr lang="uk-UA"/>
        </a:p>
      </dgm:t>
    </dgm:pt>
    <dgm:pt modelId="{B5E48A29-0152-435C-9EDC-775ED8B1DFB4}" type="sibTrans" cxnId="{B3E983D5-734D-403D-96BE-5CC923D43350}">
      <dgm:prSet/>
      <dgm:spPr/>
      <dgm:t>
        <a:bodyPr/>
        <a:lstStyle/>
        <a:p>
          <a:endParaRPr lang="uk-UA"/>
        </a:p>
      </dgm:t>
    </dgm:pt>
    <dgm:pt modelId="{D49ACB3A-FEB3-4968-93B1-8BCD1C0D3056}">
      <dgm:prSet phldrT="[Текст]"/>
      <dgm:spPr/>
      <dgm:t>
        <a:bodyPr/>
        <a:lstStyle/>
        <a:p>
          <a:r>
            <a:rPr lang="de-DE" dirty="0" smtClean="0"/>
            <a:t>Er hat hier zwei Jahre gewohnt. – </a:t>
          </a:r>
          <a:r>
            <a:rPr lang="de-DE" dirty="0" err="1" smtClean="0"/>
            <a:t>Він</a:t>
          </a:r>
          <a:r>
            <a:rPr lang="de-DE" dirty="0" smtClean="0"/>
            <a:t> </a:t>
          </a:r>
          <a:r>
            <a:rPr lang="de-DE" dirty="0" err="1" smtClean="0"/>
            <a:t>мешкав</a:t>
          </a:r>
          <a:r>
            <a:rPr lang="de-DE" dirty="0" smtClean="0"/>
            <a:t> </a:t>
          </a:r>
          <a:r>
            <a:rPr lang="de-DE" dirty="0" err="1" smtClean="0"/>
            <a:t>тут</a:t>
          </a:r>
          <a:r>
            <a:rPr lang="de-DE" dirty="0" smtClean="0"/>
            <a:t> </a:t>
          </a:r>
          <a:r>
            <a:rPr lang="de-DE" dirty="0" err="1" smtClean="0"/>
            <a:t>два</a:t>
          </a:r>
          <a:r>
            <a:rPr lang="de-DE" dirty="0" smtClean="0"/>
            <a:t> </a:t>
          </a:r>
          <a:r>
            <a:rPr lang="de-DE" dirty="0" err="1" smtClean="0"/>
            <a:t>роки</a:t>
          </a:r>
          <a:r>
            <a:rPr lang="de-DE" dirty="0" smtClean="0"/>
            <a:t>. </a:t>
          </a:r>
          <a:endParaRPr lang="uk-UA" dirty="0"/>
        </a:p>
      </dgm:t>
    </dgm:pt>
    <dgm:pt modelId="{02976D8C-EC13-454C-BB81-0620F4114BE5}" type="parTrans" cxnId="{50030B89-62F9-49BA-858E-F22DBBB83F56}">
      <dgm:prSet/>
      <dgm:spPr/>
      <dgm:t>
        <a:bodyPr/>
        <a:lstStyle/>
        <a:p>
          <a:endParaRPr lang="uk-UA"/>
        </a:p>
      </dgm:t>
    </dgm:pt>
    <dgm:pt modelId="{7C1BF33B-F98F-4A16-A533-410423CC9763}" type="sibTrans" cxnId="{50030B89-62F9-49BA-858E-F22DBBB83F56}">
      <dgm:prSet/>
      <dgm:spPr/>
      <dgm:t>
        <a:bodyPr/>
        <a:lstStyle/>
        <a:p>
          <a:endParaRPr lang="uk-UA"/>
        </a:p>
      </dgm:t>
    </dgm:pt>
    <dgm:pt modelId="{2F434522-1022-4285-97E9-E292262CBBA6}" type="pres">
      <dgm:prSet presAssocID="{994AD08D-2CD7-4DAF-A692-AB577A7FC5A6}" presName="linear" presStyleCnt="0">
        <dgm:presLayoutVars>
          <dgm:animLvl val="lvl"/>
          <dgm:resizeHandles val="exact"/>
        </dgm:presLayoutVars>
      </dgm:prSet>
      <dgm:spPr/>
    </dgm:pt>
    <dgm:pt modelId="{3E7FC15F-9422-4FF8-857D-FACF5194F273}" type="pres">
      <dgm:prSet presAssocID="{7F7B6B47-AD3D-4AE7-B9A8-17BAD91B7A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3D3F22-49D0-439A-B4E1-CE2554E39BA9}" type="pres">
      <dgm:prSet presAssocID="{7F7B6B47-AD3D-4AE7-B9A8-17BAD91B7A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E83282-28F2-4EF3-85FE-02750D8C58C6}" type="pres">
      <dgm:prSet presAssocID="{5F45DE10-3B50-449F-B6B6-F72F8396E7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824BEF-398D-4504-8092-37059CD4F59F}" type="pres">
      <dgm:prSet presAssocID="{5F45DE10-3B50-449F-B6B6-F72F8396E7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0E261CF-CEE4-43C0-9094-FF05FC9E6831}" type="presOf" srcId="{5F45DE10-3B50-449F-B6B6-F72F8396E7B8}" destId="{72E83282-28F2-4EF3-85FE-02750D8C58C6}" srcOrd="0" destOrd="0" presId="urn:microsoft.com/office/officeart/2005/8/layout/vList2"/>
    <dgm:cxn modelId="{358DED89-FF2E-4977-94DE-5DB17FF69E93}" type="presOf" srcId="{7F7B6B47-AD3D-4AE7-B9A8-17BAD91B7AF6}" destId="{3E7FC15F-9422-4FF8-857D-FACF5194F273}" srcOrd="0" destOrd="0" presId="urn:microsoft.com/office/officeart/2005/8/layout/vList2"/>
    <dgm:cxn modelId="{E792A33F-1AB2-4649-9376-94F6024F7146}" type="presOf" srcId="{D49ACB3A-FEB3-4968-93B1-8BCD1C0D3056}" destId="{C9824BEF-398D-4504-8092-37059CD4F59F}" srcOrd="0" destOrd="0" presId="urn:microsoft.com/office/officeart/2005/8/layout/vList2"/>
    <dgm:cxn modelId="{FEE10482-EFBE-4330-B77B-2A40D4722D85}" type="presOf" srcId="{501BD092-71CF-4B7C-B032-10A2D356139C}" destId="{E63D3F22-49D0-439A-B4E1-CE2554E39BA9}" srcOrd="0" destOrd="0" presId="urn:microsoft.com/office/officeart/2005/8/layout/vList2"/>
    <dgm:cxn modelId="{50030B89-62F9-49BA-858E-F22DBBB83F56}" srcId="{5F45DE10-3B50-449F-B6B6-F72F8396E7B8}" destId="{D49ACB3A-FEB3-4968-93B1-8BCD1C0D3056}" srcOrd="0" destOrd="0" parTransId="{02976D8C-EC13-454C-BB81-0620F4114BE5}" sibTransId="{7C1BF33B-F98F-4A16-A533-410423CC9763}"/>
    <dgm:cxn modelId="{D09B166E-0826-45AE-B0FA-6885606FB419}" srcId="{994AD08D-2CD7-4DAF-A692-AB577A7FC5A6}" destId="{7F7B6B47-AD3D-4AE7-B9A8-17BAD91B7AF6}" srcOrd="0" destOrd="0" parTransId="{D025A402-49FD-49AC-A876-243D9513E98A}" sibTransId="{FEA6715C-3C4C-42CE-B64C-681131980500}"/>
    <dgm:cxn modelId="{B3E983D5-734D-403D-96BE-5CC923D43350}" srcId="{994AD08D-2CD7-4DAF-A692-AB577A7FC5A6}" destId="{5F45DE10-3B50-449F-B6B6-F72F8396E7B8}" srcOrd="1" destOrd="0" parTransId="{D5B9CBCC-9D0E-43AC-97A2-B5B2D10BCFC4}" sibTransId="{B5E48A29-0152-435C-9EDC-775ED8B1DFB4}"/>
    <dgm:cxn modelId="{F0FFF75D-B464-47A2-AA46-A31811E71C02}" type="presOf" srcId="{994AD08D-2CD7-4DAF-A692-AB577A7FC5A6}" destId="{2F434522-1022-4285-97E9-E292262CBBA6}" srcOrd="0" destOrd="0" presId="urn:microsoft.com/office/officeart/2005/8/layout/vList2"/>
    <dgm:cxn modelId="{175FCFB0-703E-4C70-82B9-580EB93413C5}" srcId="{7F7B6B47-AD3D-4AE7-B9A8-17BAD91B7AF6}" destId="{501BD092-71CF-4B7C-B032-10A2D356139C}" srcOrd="0" destOrd="0" parTransId="{29298696-EACB-4928-B729-F53952B20864}" sibTransId="{DB4BEFCC-1789-4EF1-BA09-1C76EFFE9DDF}"/>
    <dgm:cxn modelId="{5E86E2DA-222D-44B1-BE28-84697697A1B2}" type="presParOf" srcId="{2F434522-1022-4285-97E9-E292262CBBA6}" destId="{3E7FC15F-9422-4FF8-857D-FACF5194F273}" srcOrd="0" destOrd="0" presId="urn:microsoft.com/office/officeart/2005/8/layout/vList2"/>
    <dgm:cxn modelId="{18DCEB9C-5D52-4644-B050-D7ACD41D6EA4}" type="presParOf" srcId="{2F434522-1022-4285-97E9-E292262CBBA6}" destId="{E63D3F22-49D0-439A-B4E1-CE2554E39BA9}" srcOrd="1" destOrd="0" presId="urn:microsoft.com/office/officeart/2005/8/layout/vList2"/>
    <dgm:cxn modelId="{768BC1E9-77B8-45AE-8A9E-749C92CA33C7}" type="presParOf" srcId="{2F434522-1022-4285-97E9-E292262CBBA6}" destId="{72E83282-28F2-4EF3-85FE-02750D8C58C6}" srcOrd="2" destOrd="0" presId="urn:microsoft.com/office/officeart/2005/8/layout/vList2"/>
    <dgm:cxn modelId="{1B672D93-B257-4D93-993F-FAEF285536A1}" type="presParOf" srcId="{2F434522-1022-4285-97E9-E292262CBBA6}" destId="{C9824BEF-398D-4504-8092-37059CD4F59F}" srcOrd="3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4AD08D-2CD7-4DAF-A692-AB577A7FC5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F7B6B47-AD3D-4AE7-B9A8-17BAD91B7AF6}">
      <dgm:prSet phldrT="[Текст]"/>
      <dgm:spPr/>
      <dgm:t>
        <a:bodyPr/>
        <a:lstStyle/>
        <a:p>
          <a:r>
            <a:rPr lang="uk-UA" dirty="0" smtClean="0"/>
            <a:t>5. Усі </a:t>
          </a:r>
          <a:r>
            <a:rPr lang="uk-UA" b="1" dirty="0" smtClean="0">
              <a:solidFill>
                <a:srgbClr val="C00000"/>
              </a:solidFill>
            </a:rPr>
            <a:t>безособові дієслова</a:t>
          </a:r>
          <a:r>
            <a:rPr lang="uk-UA" dirty="0" smtClean="0"/>
            <a:t>: </a:t>
          </a:r>
          <a:r>
            <a:rPr lang="en-US" dirty="0" err="1" smtClean="0"/>
            <a:t>regnen</a:t>
          </a:r>
          <a:r>
            <a:rPr lang="en-US" dirty="0" smtClean="0"/>
            <a:t>, </a:t>
          </a:r>
          <a:r>
            <a:rPr lang="en-US" dirty="0" err="1" smtClean="0"/>
            <a:t>schneien</a:t>
          </a:r>
          <a:r>
            <a:rPr lang="en-US" dirty="0" smtClean="0"/>
            <a:t>, </a:t>
          </a:r>
          <a:r>
            <a:rPr lang="en-US" dirty="0" err="1" smtClean="0"/>
            <a:t>blitzen</a:t>
          </a:r>
          <a:r>
            <a:rPr lang="en-US" dirty="0" smtClean="0"/>
            <a:t>, </a:t>
          </a:r>
          <a:r>
            <a:rPr lang="en-US" dirty="0" err="1" smtClean="0"/>
            <a:t>donnern</a:t>
          </a:r>
          <a:r>
            <a:rPr lang="en-US" dirty="0" smtClean="0"/>
            <a:t> </a:t>
          </a:r>
          <a:r>
            <a:rPr lang="uk-UA" dirty="0" smtClean="0"/>
            <a:t>тощо. </a:t>
          </a:r>
          <a:endParaRPr lang="uk-UA" dirty="0"/>
        </a:p>
      </dgm:t>
    </dgm:pt>
    <dgm:pt modelId="{D025A402-49FD-49AC-A876-243D9513E98A}" type="parTrans" cxnId="{D09B166E-0826-45AE-B0FA-6885606FB419}">
      <dgm:prSet/>
      <dgm:spPr/>
      <dgm:t>
        <a:bodyPr/>
        <a:lstStyle/>
        <a:p>
          <a:endParaRPr lang="uk-UA"/>
        </a:p>
      </dgm:t>
    </dgm:pt>
    <dgm:pt modelId="{FEA6715C-3C4C-42CE-B64C-681131980500}" type="sibTrans" cxnId="{D09B166E-0826-45AE-B0FA-6885606FB419}">
      <dgm:prSet/>
      <dgm:spPr/>
      <dgm:t>
        <a:bodyPr/>
        <a:lstStyle/>
        <a:p>
          <a:endParaRPr lang="uk-UA"/>
        </a:p>
      </dgm:t>
    </dgm:pt>
    <dgm:pt modelId="{501BD092-71CF-4B7C-B032-10A2D356139C}">
      <dgm:prSet phldrT="[Текст]"/>
      <dgm:spPr/>
      <dgm:t>
        <a:bodyPr/>
        <a:lstStyle/>
        <a:p>
          <a:r>
            <a:rPr lang="de-DE" dirty="0" smtClean="0"/>
            <a:t>Gestern hat es gedonnert und geregnet. – </a:t>
          </a:r>
          <a:r>
            <a:rPr lang="de-DE" dirty="0" err="1" smtClean="0"/>
            <a:t>Вчора</a:t>
          </a:r>
          <a:r>
            <a:rPr lang="de-DE" dirty="0" smtClean="0"/>
            <a:t> </a:t>
          </a:r>
          <a:r>
            <a:rPr lang="de-DE" dirty="0" err="1" smtClean="0"/>
            <a:t>гриміло</a:t>
          </a:r>
          <a:r>
            <a:rPr lang="de-DE" dirty="0" smtClean="0"/>
            <a:t>, і </a:t>
          </a:r>
          <a:r>
            <a:rPr lang="de-DE" dirty="0" err="1" smtClean="0"/>
            <a:t>йшов</a:t>
          </a:r>
          <a:r>
            <a:rPr lang="de-DE" dirty="0" smtClean="0"/>
            <a:t> </a:t>
          </a:r>
          <a:r>
            <a:rPr lang="de-DE" dirty="0" err="1" smtClean="0"/>
            <a:t>дощ</a:t>
          </a:r>
          <a:r>
            <a:rPr lang="de-DE" dirty="0" smtClean="0"/>
            <a:t>. </a:t>
          </a:r>
          <a:endParaRPr lang="uk-UA" dirty="0"/>
        </a:p>
      </dgm:t>
    </dgm:pt>
    <dgm:pt modelId="{29298696-EACB-4928-B729-F53952B20864}" type="parTrans" cxnId="{175FCFB0-703E-4C70-82B9-580EB93413C5}">
      <dgm:prSet/>
      <dgm:spPr/>
      <dgm:t>
        <a:bodyPr/>
        <a:lstStyle/>
        <a:p>
          <a:endParaRPr lang="uk-UA"/>
        </a:p>
      </dgm:t>
    </dgm:pt>
    <dgm:pt modelId="{DB4BEFCC-1789-4EF1-BA09-1C76EFFE9DDF}" type="sibTrans" cxnId="{175FCFB0-703E-4C70-82B9-580EB93413C5}">
      <dgm:prSet/>
      <dgm:spPr/>
      <dgm:t>
        <a:bodyPr/>
        <a:lstStyle/>
        <a:p>
          <a:endParaRPr lang="uk-UA"/>
        </a:p>
      </dgm:t>
    </dgm:pt>
    <dgm:pt modelId="{5F45DE10-3B50-449F-B6B6-F72F8396E7B8}">
      <dgm:prSet phldrT="[Текст]"/>
      <dgm:spPr/>
      <dgm:t>
        <a:bodyPr/>
        <a:lstStyle/>
        <a:p>
          <a:r>
            <a:rPr lang="uk-UA" dirty="0" smtClean="0"/>
            <a:t>6. Дієслово </a:t>
          </a:r>
          <a:r>
            <a:rPr lang="en-US" b="1" dirty="0" err="1" smtClean="0">
              <a:solidFill>
                <a:srgbClr val="C00000"/>
              </a:solidFill>
            </a:rPr>
            <a:t>haben</a:t>
          </a:r>
          <a:r>
            <a:rPr lang="en-US" dirty="0" smtClean="0"/>
            <a:t>: </a:t>
          </a:r>
          <a:endParaRPr lang="uk-UA" dirty="0"/>
        </a:p>
      </dgm:t>
    </dgm:pt>
    <dgm:pt modelId="{D5B9CBCC-9D0E-43AC-97A2-B5B2D10BCFC4}" type="parTrans" cxnId="{B3E983D5-734D-403D-96BE-5CC923D43350}">
      <dgm:prSet/>
      <dgm:spPr/>
      <dgm:t>
        <a:bodyPr/>
        <a:lstStyle/>
        <a:p>
          <a:endParaRPr lang="uk-UA"/>
        </a:p>
      </dgm:t>
    </dgm:pt>
    <dgm:pt modelId="{B5E48A29-0152-435C-9EDC-775ED8B1DFB4}" type="sibTrans" cxnId="{B3E983D5-734D-403D-96BE-5CC923D43350}">
      <dgm:prSet/>
      <dgm:spPr/>
      <dgm:t>
        <a:bodyPr/>
        <a:lstStyle/>
        <a:p>
          <a:endParaRPr lang="uk-UA"/>
        </a:p>
      </dgm:t>
    </dgm:pt>
    <dgm:pt modelId="{D49ACB3A-FEB3-4968-93B1-8BCD1C0D3056}">
      <dgm:prSet phldrT="[Текст]"/>
      <dgm:spPr/>
      <dgm:t>
        <a:bodyPr/>
        <a:lstStyle/>
        <a:p>
          <a:r>
            <a:rPr lang="de-DE" dirty="0" smtClean="0"/>
            <a:t>Wir haben dieses Thema schon gehabt. – У </a:t>
          </a:r>
          <a:r>
            <a:rPr lang="de-DE" dirty="0" err="1" smtClean="0"/>
            <a:t>нас</a:t>
          </a:r>
          <a:r>
            <a:rPr lang="de-DE" dirty="0" smtClean="0"/>
            <a:t> </a:t>
          </a:r>
          <a:r>
            <a:rPr lang="de-DE" dirty="0" err="1" smtClean="0"/>
            <a:t>вже</a:t>
          </a:r>
          <a:r>
            <a:rPr lang="de-DE" dirty="0" smtClean="0"/>
            <a:t> </a:t>
          </a:r>
          <a:r>
            <a:rPr lang="de-DE" dirty="0" err="1" smtClean="0"/>
            <a:t>була</a:t>
          </a:r>
          <a:r>
            <a:rPr lang="de-DE" dirty="0" smtClean="0"/>
            <a:t> </a:t>
          </a:r>
          <a:r>
            <a:rPr lang="de-DE" dirty="0" err="1" smtClean="0"/>
            <a:t>ця</a:t>
          </a:r>
          <a:r>
            <a:rPr lang="de-DE" dirty="0" smtClean="0"/>
            <a:t> </a:t>
          </a:r>
          <a:r>
            <a:rPr lang="de-DE" dirty="0" err="1" smtClean="0"/>
            <a:t>тема</a:t>
          </a:r>
          <a:r>
            <a:rPr lang="de-DE" dirty="0" smtClean="0"/>
            <a:t>. </a:t>
          </a:r>
          <a:endParaRPr lang="uk-UA" dirty="0"/>
        </a:p>
      </dgm:t>
    </dgm:pt>
    <dgm:pt modelId="{02976D8C-EC13-454C-BB81-0620F4114BE5}" type="parTrans" cxnId="{50030B89-62F9-49BA-858E-F22DBBB83F56}">
      <dgm:prSet/>
      <dgm:spPr/>
      <dgm:t>
        <a:bodyPr/>
        <a:lstStyle/>
        <a:p>
          <a:endParaRPr lang="uk-UA"/>
        </a:p>
      </dgm:t>
    </dgm:pt>
    <dgm:pt modelId="{7C1BF33B-F98F-4A16-A533-410423CC9763}" type="sibTrans" cxnId="{50030B89-62F9-49BA-858E-F22DBBB83F56}">
      <dgm:prSet/>
      <dgm:spPr/>
      <dgm:t>
        <a:bodyPr/>
        <a:lstStyle/>
        <a:p>
          <a:endParaRPr lang="uk-UA"/>
        </a:p>
      </dgm:t>
    </dgm:pt>
    <dgm:pt modelId="{2F434522-1022-4285-97E9-E292262CBBA6}" type="pres">
      <dgm:prSet presAssocID="{994AD08D-2CD7-4DAF-A692-AB577A7FC5A6}" presName="linear" presStyleCnt="0">
        <dgm:presLayoutVars>
          <dgm:animLvl val="lvl"/>
          <dgm:resizeHandles val="exact"/>
        </dgm:presLayoutVars>
      </dgm:prSet>
      <dgm:spPr/>
    </dgm:pt>
    <dgm:pt modelId="{3E7FC15F-9422-4FF8-857D-FACF5194F273}" type="pres">
      <dgm:prSet presAssocID="{7F7B6B47-AD3D-4AE7-B9A8-17BAD91B7A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3D3F22-49D0-439A-B4E1-CE2554E39BA9}" type="pres">
      <dgm:prSet presAssocID="{7F7B6B47-AD3D-4AE7-B9A8-17BAD91B7A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E83282-28F2-4EF3-85FE-02750D8C58C6}" type="pres">
      <dgm:prSet presAssocID="{5F45DE10-3B50-449F-B6B6-F72F8396E7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824BEF-398D-4504-8092-37059CD4F59F}" type="pres">
      <dgm:prSet presAssocID="{5F45DE10-3B50-449F-B6B6-F72F8396E7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A3B668-F79B-49ED-9570-DBD297F90F98}" type="presOf" srcId="{994AD08D-2CD7-4DAF-A692-AB577A7FC5A6}" destId="{2F434522-1022-4285-97E9-E292262CBBA6}" srcOrd="0" destOrd="0" presId="urn:microsoft.com/office/officeart/2005/8/layout/vList2"/>
    <dgm:cxn modelId="{B49CA0E9-50D0-46EA-96A5-7B575FC84937}" type="presOf" srcId="{501BD092-71CF-4B7C-B032-10A2D356139C}" destId="{E63D3F22-49D0-439A-B4E1-CE2554E39BA9}" srcOrd="0" destOrd="0" presId="urn:microsoft.com/office/officeart/2005/8/layout/vList2"/>
    <dgm:cxn modelId="{50030B89-62F9-49BA-858E-F22DBBB83F56}" srcId="{5F45DE10-3B50-449F-B6B6-F72F8396E7B8}" destId="{D49ACB3A-FEB3-4968-93B1-8BCD1C0D3056}" srcOrd="0" destOrd="0" parTransId="{02976D8C-EC13-454C-BB81-0620F4114BE5}" sibTransId="{7C1BF33B-F98F-4A16-A533-410423CC9763}"/>
    <dgm:cxn modelId="{D09B166E-0826-45AE-B0FA-6885606FB419}" srcId="{994AD08D-2CD7-4DAF-A692-AB577A7FC5A6}" destId="{7F7B6B47-AD3D-4AE7-B9A8-17BAD91B7AF6}" srcOrd="0" destOrd="0" parTransId="{D025A402-49FD-49AC-A876-243D9513E98A}" sibTransId="{FEA6715C-3C4C-42CE-B64C-681131980500}"/>
    <dgm:cxn modelId="{B3E983D5-734D-403D-96BE-5CC923D43350}" srcId="{994AD08D-2CD7-4DAF-A692-AB577A7FC5A6}" destId="{5F45DE10-3B50-449F-B6B6-F72F8396E7B8}" srcOrd="1" destOrd="0" parTransId="{D5B9CBCC-9D0E-43AC-97A2-B5B2D10BCFC4}" sibTransId="{B5E48A29-0152-435C-9EDC-775ED8B1DFB4}"/>
    <dgm:cxn modelId="{80E760C4-2972-4C6B-A623-DAC23B34273E}" type="presOf" srcId="{7F7B6B47-AD3D-4AE7-B9A8-17BAD91B7AF6}" destId="{3E7FC15F-9422-4FF8-857D-FACF5194F273}" srcOrd="0" destOrd="0" presId="urn:microsoft.com/office/officeart/2005/8/layout/vList2"/>
    <dgm:cxn modelId="{CE6022E4-EE33-456A-95EF-8C11814D85C9}" type="presOf" srcId="{5F45DE10-3B50-449F-B6B6-F72F8396E7B8}" destId="{72E83282-28F2-4EF3-85FE-02750D8C58C6}" srcOrd="0" destOrd="0" presId="urn:microsoft.com/office/officeart/2005/8/layout/vList2"/>
    <dgm:cxn modelId="{CBF26FD5-EBE9-4366-8D23-6D03A834399C}" type="presOf" srcId="{D49ACB3A-FEB3-4968-93B1-8BCD1C0D3056}" destId="{C9824BEF-398D-4504-8092-37059CD4F59F}" srcOrd="0" destOrd="0" presId="urn:microsoft.com/office/officeart/2005/8/layout/vList2"/>
    <dgm:cxn modelId="{175FCFB0-703E-4C70-82B9-580EB93413C5}" srcId="{7F7B6B47-AD3D-4AE7-B9A8-17BAD91B7AF6}" destId="{501BD092-71CF-4B7C-B032-10A2D356139C}" srcOrd="0" destOrd="0" parTransId="{29298696-EACB-4928-B729-F53952B20864}" sibTransId="{DB4BEFCC-1789-4EF1-BA09-1C76EFFE9DDF}"/>
    <dgm:cxn modelId="{250ED15F-3B13-4572-8741-780BE1E0C302}" type="presParOf" srcId="{2F434522-1022-4285-97E9-E292262CBBA6}" destId="{3E7FC15F-9422-4FF8-857D-FACF5194F273}" srcOrd="0" destOrd="0" presId="urn:microsoft.com/office/officeart/2005/8/layout/vList2"/>
    <dgm:cxn modelId="{A5DBDED3-F942-4C6C-B961-FC1D8563F3DF}" type="presParOf" srcId="{2F434522-1022-4285-97E9-E292262CBBA6}" destId="{E63D3F22-49D0-439A-B4E1-CE2554E39BA9}" srcOrd="1" destOrd="0" presId="urn:microsoft.com/office/officeart/2005/8/layout/vList2"/>
    <dgm:cxn modelId="{A407743F-7945-48A8-940C-5BD6BC87F83B}" type="presParOf" srcId="{2F434522-1022-4285-97E9-E292262CBBA6}" destId="{72E83282-28F2-4EF3-85FE-02750D8C58C6}" srcOrd="2" destOrd="0" presId="urn:microsoft.com/office/officeart/2005/8/layout/vList2"/>
    <dgm:cxn modelId="{6CC4B42B-1110-482D-B85A-AD5527C5F1CF}" type="presParOf" srcId="{2F434522-1022-4285-97E9-E292262CBBA6}" destId="{C9824BEF-398D-4504-8092-37059CD4F59F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pPr/>
              <a:t>17.10.2020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solidFill>
                  <a:srgbClr val="002060"/>
                </a:solidFill>
              </a:rPr>
              <a:t>Thema</a:t>
            </a:r>
            <a:r>
              <a:rPr lang="uk-UA" sz="5400" b="1" dirty="0">
                <a:solidFill>
                  <a:srgbClr val="002060"/>
                </a:solidFill>
              </a:rPr>
              <a:t>: </a:t>
            </a:r>
            <a:r>
              <a:rPr lang="pl-PL" sz="5400" b="1" dirty="0" smtClean="0">
                <a:solidFill>
                  <a:srgbClr val="002060"/>
                </a:solidFill>
              </a:rPr>
              <a:t>Perfekt</a:t>
            </a:r>
            <a:endParaRPr lang="uk-UA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Unterthema: </a:t>
            </a:r>
            <a:r>
              <a:rPr lang="pl-PL" b="1" dirty="0" smtClean="0"/>
              <a:t>Zeitformen. Aktiv</a:t>
            </a:r>
            <a:r>
              <a:rPr lang="de-DE" b="1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Partizip</a:t>
            </a:r>
            <a:r>
              <a:rPr lang="en-US" sz="2800" b="1" dirty="0" smtClean="0">
                <a:solidFill>
                  <a:srgbClr val="002060"/>
                </a:solidFill>
              </a:rPr>
              <a:t> II </a:t>
            </a:r>
            <a:r>
              <a:rPr lang="uk-UA" sz="2800" b="1" dirty="0" smtClean="0">
                <a:solidFill>
                  <a:srgbClr val="002060"/>
                </a:solidFill>
              </a:rPr>
              <a:t>особливої групи слабких дієслів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додаванням</a:t>
            </a:r>
            <a:r>
              <a:rPr lang="ru-RU" dirty="0" smtClean="0"/>
              <a:t> до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дієслова</a:t>
            </a:r>
            <a:r>
              <a:rPr lang="ru-RU" dirty="0" smtClean="0"/>
              <a:t> </a:t>
            </a:r>
            <a:r>
              <a:rPr lang="ru-RU" dirty="0" err="1" smtClean="0"/>
              <a:t>префікса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ge</a:t>
            </a:r>
            <a:r>
              <a:rPr lang="ru-RU" dirty="0" smtClean="0">
                <a:solidFill>
                  <a:srgbClr val="C00000"/>
                </a:solidFill>
              </a:rPr>
              <a:t>-</a:t>
            </a:r>
            <a:r>
              <a:rPr lang="ru-RU" dirty="0" smtClean="0"/>
              <a:t> та </a:t>
            </a:r>
            <a:r>
              <a:rPr lang="ru-RU" dirty="0" err="1" smtClean="0"/>
              <a:t>суфікса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-(</a:t>
            </a:r>
            <a:r>
              <a:rPr lang="ru-RU" dirty="0" err="1" smtClean="0">
                <a:solidFill>
                  <a:srgbClr val="C00000"/>
                </a:solidFill>
              </a:rPr>
              <a:t>e</a:t>
            </a:r>
            <a:r>
              <a:rPr lang="ru-RU" dirty="0" smtClean="0">
                <a:solidFill>
                  <a:srgbClr val="C00000"/>
                </a:solidFill>
              </a:rPr>
              <a:t>)</a:t>
            </a:r>
            <a:r>
              <a:rPr lang="ru-RU" dirty="0" err="1" smtClean="0">
                <a:solidFill>
                  <a:srgbClr val="C00000"/>
                </a:solidFill>
              </a:rPr>
              <a:t>t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кореневої</a:t>
            </a:r>
            <a:r>
              <a:rPr lang="ru-RU" dirty="0" smtClean="0"/>
              <a:t> </a:t>
            </a:r>
            <a:r>
              <a:rPr lang="ru-RU" dirty="0" err="1" smtClean="0"/>
              <a:t>голосної</a:t>
            </a:r>
            <a:r>
              <a:rPr lang="ru-RU" dirty="0" smtClean="0"/>
              <a:t>:</a:t>
            </a:r>
            <a:endParaRPr lang="pl-PL" dirty="0" smtClean="0"/>
          </a:p>
          <a:p>
            <a:pPr algn="ctr"/>
            <a:r>
              <a:rPr lang="de-DE" b="1" dirty="0" smtClean="0"/>
              <a:t>nennen – </a:t>
            </a:r>
            <a:r>
              <a:rPr lang="de-DE" b="1" dirty="0" err="1" smtClean="0"/>
              <a:t>ge</a:t>
            </a:r>
            <a:r>
              <a:rPr lang="de-DE" b="1" dirty="0" smtClean="0"/>
              <a:t>-</a:t>
            </a:r>
            <a:r>
              <a:rPr lang="de-DE" b="1" dirty="0" err="1" smtClean="0"/>
              <a:t>nann</a:t>
            </a:r>
            <a:r>
              <a:rPr lang="de-DE" b="1" dirty="0" smtClean="0"/>
              <a:t>-t </a:t>
            </a:r>
            <a:endParaRPr lang="pl-PL" b="1" dirty="0" smtClean="0"/>
          </a:p>
          <a:p>
            <a:pPr algn="ctr"/>
            <a:r>
              <a:rPr lang="de-DE" b="1" dirty="0" smtClean="0"/>
              <a:t>kennen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-kann-t </a:t>
            </a:r>
            <a:endParaRPr lang="pl-PL" b="1" dirty="0" smtClean="0"/>
          </a:p>
          <a:p>
            <a:pPr algn="ctr"/>
            <a:r>
              <a:rPr lang="de-DE" b="1" dirty="0" smtClean="0"/>
              <a:t>brennen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</a:t>
            </a:r>
            <a:r>
              <a:rPr lang="de-DE" b="1" dirty="0" err="1" smtClean="0"/>
              <a:t>brann</a:t>
            </a:r>
            <a:r>
              <a:rPr lang="de-DE" b="1" dirty="0" smtClean="0"/>
              <a:t>-t </a:t>
            </a:r>
            <a:endParaRPr lang="pl-PL" b="1" dirty="0" smtClean="0"/>
          </a:p>
          <a:p>
            <a:pPr algn="ctr"/>
            <a:r>
              <a:rPr lang="de-DE" b="1" dirty="0" smtClean="0"/>
              <a:t>rennen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-rann-t </a:t>
            </a:r>
            <a:endParaRPr lang="pl-PL" b="1" dirty="0" smtClean="0"/>
          </a:p>
          <a:p>
            <a:pPr algn="ctr"/>
            <a:r>
              <a:rPr lang="de-DE" b="1" dirty="0" smtClean="0"/>
              <a:t>senden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</a:t>
            </a:r>
            <a:r>
              <a:rPr lang="de-DE" b="1" dirty="0" err="1" smtClean="0"/>
              <a:t>sand</a:t>
            </a:r>
            <a:r>
              <a:rPr lang="de-DE" b="1" dirty="0" smtClean="0"/>
              <a:t>-t/</a:t>
            </a:r>
            <a:r>
              <a:rPr lang="de-DE" b="1" dirty="0" err="1" smtClean="0"/>
              <a:t>ge</a:t>
            </a:r>
            <a:r>
              <a:rPr lang="de-DE" b="1" dirty="0" smtClean="0"/>
              <a:t>-send-et </a:t>
            </a:r>
            <a:endParaRPr lang="pl-PL" b="1" dirty="0" smtClean="0"/>
          </a:p>
          <a:p>
            <a:pPr algn="ctr"/>
            <a:r>
              <a:rPr lang="de-DE" b="1" dirty="0" smtClean="0"/>
              <a:t>wenden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-wand-t/</a:t>
            </a:r>
            <a:r>
              <a:rPr lang="de-DE" b="1" dirty="0" err="1" smtClean="0"/>
              <a:t>ge</a:t>
            </a:r>
            <a:r>
              <a:rPr lang="de-DE" b="1" dirty="0" smtClean="0"/>
              <a:t>-wend-et </a:t>
            </a:r>
            <a:endParaRPr lang="pl-PL" b="1" dirty="0" smtClean="0"/>
          </a:p>
          <a:p>
            <a:pPr algn="ctr"/>
            <a:r>
              <a:rPr lang="de-DE" b="1" dirty="0" smtClean="0"/>
              <a:t>denken </a:t>
            </a:r>
            <a:r>
              <a:rPr lang="de-DE" b="1" dirty="0" smtClean="0"/>
              <a:t>– </a:t>
            </a:r>
            <a:r>
              <a:rPr lang="de-DE" b="1" dirty="0" err="1" smtClean="0"/>
              <a:t>ge</a:t>
            </a:r>
            <a:r>
              <a:rPr lang="de-DE" b="1" dirty="0" smtClean="0"/>
              <a:t>-dach-t</a:t>
            </a:r>
            <a:endParaRPr lang="uk-UA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Partizip</a:t>
            </a:r>
            <a:r>
              <a:rPr lang="en-US" sz="3600" b="1" dirty="0" smtClean="0">
                <a:solidFill>
                  <a:srgbClr val="002060"/>
                </a:solidFill>
              </a:rPr>
              <a:t> II </a:t>
            </a:r>
            <a:r>
              <a:rPr lang="uk-UA" sz="3600" b="1" dirty="0" smtClean="0">
                <a:solidFill>
                  <a:srgbClr val="002060"/>
                </a:solidFill>
              </a:rPr>
              <a:t>модальних дієслів</a:t>
            </a:r>
            <a:endParaRPr lang="uk-UA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утворюється додаванням до основи дієслова префікса </a:t>
            </a:r>
            <a:r>
              <a:rPr lang="en-US" b="1" dirty="0" err="1" smtClean="0">
                <a:solidFill>
                  <a:srgbClr val="C00000"/>
                </a:solidFill>
              </a:rPr>
              <a:t>ge</a:t>
            </a:r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dirty="0" smtClean="0"/>
              <a:t> </a:t>
            </a:r>
            <a:r>
              <a:rPr lang="uk-UA" dirty="0" smtClean="0"/>
              <a:t>та суфікса -</a:t>
            </a:r>
            <a:r>
              <a:rPr lang="en-US" b="1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 </a:t>
            </a:r>
            <a:r>
              <a:rPr lang="uk-UA" dirty="0" smtClean="0"/>
              <a:t>та втратою умлаута: </a:t>
            </a:r>
            <a:endParaRPr lang="pl-PL" dirty="0" smtClean="0"/>
          </a:p>
          <a:p>
            <a:pPr algn="ctr"/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konn</a:t>
            </a:r>
            <a:r>
              <a:rPr lang="en-US" dirty="0" smtClean="0"/>
              <a:t>-t </a:t>
            </a:r>
            <a:endParaRPr lang="pl-PL" dirty="0" smtClean="0"/>
          </a:p>
          <a:p>
            <a:pPr algn="ctr"/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-muss-t </a:t>
            </a:r>
            <a:endParaRPr lang="pl-PL" dirty="0" smtClean="0"/>
          </a:p>
          <a:p>
            <a:pPr algn="ctr"/>
            <a:r>
              <a:rPr lang="en-US" dirty="0" err="1" smtClean="0"/>
              <a:t>mögen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moch</a:t>
            </a:r>
            <a:r>
              <a:rPr lang="en-US" dirty="0" smtClean="0"/>
              <a:t>-t </a:t>
            </a:r>
            <a:endParaRPr lang="pl-PL" dirty="0" smtClean="0"/>
          </a:p>
          <a:p>
            <a:pPr algn="ctr"/>
            <a:r>
              <a:rPr lang="en-US" dirty="0" err="1" smtClean="0"/>
              <a:t>dürfen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durf</a:t>
            </a:r>
            <a:r>
              <a:rPr lang="en-US" dirty="0" smtClean="0"/>
              <a:t>-t  </a:t>
            </a:r>
            <a:endParaRPr lang="pl-PL" dirty="0" smtClean="0"/>
          </a:p>
          <a:p>
            <a:pPr algn="ctr"/>
            <a:r>
              <a:rPr lang="en-US" dirty="0" err="1" smtClean="0"/>
              <a:t>sollen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soll</a:t>
            </a:r>
            <a:r>
              <a:rPr lang="en-US" dirty="0" smtClean="0"/>
              <a:t>-t  </a:t>
            </a:r>
            <a:endParaRPr lang="pl-PL" dirty="0" smtClean="0"/>
          </a:p>
          <a:p>
            <a:pPr algn="ctr"/>
            <a:r>
              <a:rPr lang="en-US" dirty="0" err="1" smtClean="0"/>
              <a:t>wollen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woll</a:t>
            </a:r>
            <a:r>
              <a:rPr lang="en-US" dirty="0" smtClean="0"/>
              <a:t>-t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n-US" dirty="0" err="1" smtClean="0"/>
              <a:t>Partizip</a:t>
            </a:r>
            <a:r>
              <a:rPr lang="en-US" dirty="0" smtClean="0"/>
              <a:t> II </a:t>
            </a:r>
            <a:r>
              <a:rPr lang="uk-UA" dirty="0" smtClean="0"/>
              <a:t>модальних дієслів може мати дві форми. </a:t>
            </a:r>
            <a:endParaRPr lang="pl-PL" dirty="0" smtClean="0"/>
          </a:p>
          <a:p>
            <a:r>
              <a:rPr lang="uk-UA" dirty="0" smtClean="0"/>
              <a:t>Якщо </a:t>
            </a:r>
            <a:r>
              <a:rPr lang="uk-UA" dirty="0" smtClean="0"/>
              <a:t>у реченні крім модального дієслова є ще й смислове дієслово, то тоді </a:t>
            </a:r>
            <a:r>
              <a:rPr lang="en-US" dirty="0" err="1" smtClean="0"/>
              <a:t>Partizip</a:t>
            </a:r>
            <a:r>
              <a:rPr lang="en-US" dirty="0" smtClean="0"/>
              <a:t> II </a:t>
            </a:r>
            <a:r>
              <a:rPr lang="uk-UA" dirty="0" smtClean="0"/>
              <a:t>має такий вигляд</a:t>
            </a:r>
            <a:r>
              <a:rPr lang="uk-UA" dirty="0" smtClean="0"/>
              <a:t>: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 das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 </a:t>
            </a:r>
            <a:r>
              <a:rPr lang="en-US" dirty="0" err="1" smtClean="0"/>
              <a:t>wollen</a:t>
            </a:r>
            <a:r>
              <a:rPr lang="en-US" dirty="0" smtClean="0"/>
              <a:t>. – </a:t>
            </a:r>
            <a:r>
              <a:rPr lang="uk-UA" dirty="0" smtClean="0"/>
              <a:t>Я не хотів це робити. </a:t>
            </a:r>
            <a:endParaRPr lang="pl-PL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 das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gewollt</a:t>
            </a:r>
            <a:r>
              <a:rPr lang="en-US" dirty="0" smtClean="0"/>
              <a:t>. – </a:t>
            </a:r>
            <a:r>
              <a:rPr lang="uk-UA" dirty="0" smtClean="0"/>
              <a:t>Я не хотів цього.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Partizip</a:t>
            </a:r>
            <a:r>
              <a:rPr lang="en-US" sz="3600" b="1" dirty="0" smtClean="0">
                <a:solidFill>
                  <a:srgbClr val="002060"/>
                </a:solidFill>
              </a:rPr>
              <a:t> II </a:t>
            </a:r>
            <a:r>
              <a:rPr lang="uk-UA" sz="3600" b="1" dirty="0" smtClean="0">
                <a:solidFill>
                  <a:srgbClr val="002060"/>
                </a:solidFill>
              </a:rPr>
              <a:t>модальних дієслів</a:t>
            </a:r>
            <a:endParaRPr lang="uk-UA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Partizip</a:t>
            </a:r>
            <a:r>
              <a:rPr lang="en-US" sz="3200" b="1" dirty="0" smtClean="0">
                <a:solidFill>
                  <a:srgbClr val="002060"/>
                </a:solidFill>
              </a:rPr>
              <a:t> II </a:t>
            </a:r>
            <a:r>
              <a:rPr lang="uk-UA" sz="3200" b="1" dirty="0" smtClean="0">
                <a:solidFill>
                  <a:srgbClr val="002060"/>
                </a:solidFill>
              </a:rPr>
              <a:t>неправильних дієслів утворюється таким чином: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sein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gewesen</a:t>
            </a:r>
            <a:endParaRPr lang="pl-PL" dirty="0" smtClean="0"/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– </a:t>
            </a:r>
            <a:r>
              <a:rPr lang="en-US" dirty="0" err="1" smtClean="0"/>
              <a:t>gehabt</a:t>
            </a:r>
            <a:r>
              <a:rPr lang="en-US" dirty="0" smtClean="0"/>
              <a:t>  </a:t>
            </a:r>
            <a:endParaRPr lang="pl-PL" dirty="0" smtClean="0"/>
          </a:p>
          <a:p>
            <a:pPr algn="ctr"/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geworden</a:t>
            </a:r>
            <a:r>
              <a:rPr lang="en-US" dirty="0" smtClean="0"/>
              <a:t>  </a:t>
            </a:r>
            <a:endParaRPr lang="pl-PL" dirty="0" smtClean="0"/>
          </a:p>
          <a:p>
            <a:pPr algn="ctr"/>
            <a:r>
              <a:rPr lang="en-US" dirty="0" err="1" smtClean="0"/>
              <a:t>tun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getan</a:t>
            </a:r>
            <a:r>
              <a:rPr lang="en-US" dirty="0" smtClean="0"/>
              <a:t>  </a:t>
            </a:r>
            <a:endParaRPr lang="pl-PL" dirty="0" smtClean="0"/>
          </a:p>
          <a:p>
            <a:pPr algn="ctr"/>
            <a:r>
              <a:rPr lang="en-US" dirty="0" err="1" smtClean="0"/>
              <a:t>gehen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gegangen</a:t>
            </a:r>
            <a:endParaRPr lang="pl-PL" dirty="0" smtClean="0"/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stehen</a:t>
            </a:r>
            <a:r>
              <a:rPr lang="en-US" dirty="0" smtClean="0"/>
              <a:t> – </a:t>
            </a:r>
            <a:r>
              <a:rPr lang="en-US" dirty="0" err="1" smtClean="0"/>
              <a:t>gestanden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/>
              <a:t>bringen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gebracht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 </a:t>
            </a:r>
            <a:r>
              <a:rPr lang="ru-RU" sz="4000" b="1" dirty="0" err="1" smtClean="0">
                <a:solidFill>
                  <a:srgbClr val="002060"/>
                </a:solidFill>
              </a:rPr>
              <a:t>дієсловом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haben</a:t>
            </a:r>
            <a:r>
              <a:rPr lang="ru-RU" sz="4000" b="1" dirty="0" smtClean="0">
                <a:solidFill>
                  <a:srgbClr val="002060"/>
                </a:solidFill>
              </a:rPr>
              <a:t> перфект </a:t>
            </a:r>
            <a:r>
              <a:rPr lang="ru-RU" sz="4000" b="1" dirty="0" err="1" smtClean="0">
                <a:solidFill>
                  <a:srgbClr val="002060"/>
                </a:solidFill>
              </a:rPr>
              <a:t>утворюють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 </a:t>
            </a:r>
            <a:r>
              <a:rPr lang="ru-RU" sz="4000" b="1" dirty="0" err="1" smtClean="0">
                <a:solidFill>
                  <a:srgbClr val="002060"/>
                </a:solidFill>
              </a:rPr>
              <a:t>дієсловом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haben</a:t>
            </a:r>
            <a:r>
              <a:rPr lang="ru-RU" sz="4000" b="1" dirty="0" smtClean="0">
                <a:solidFill>
                  <a:srgbClr val="002060"/>
                </a:solidFill>
              </a:rPr>
              <a:t> перфект </a:t>
            </a:r>
            <a:r>
              <a:rPr lang="ru-RU" sz="4000" b="1" dirty="0" err="1" smtClean="0">
                <a:solidFill>
                  <a:srgbClr val="002060"/>
                </a:solidFill>
              </a:rPr>
              <a:t>утворюють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 </a:t>
            </a:r>
            <a:r>
              <a:rPr lang="ru-RU" sz="4000" b="1" dirty="0" err="1" smtClean="0">
                <a:solidFill>
                  <a:srgbClr val="002060"/>
                </a:solidFill>
              </a:rPr>
              <a:t>дієсловом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haben</a:t>
            </a:r>
            <a:r>
              <a:rPr lang="ru-RU" sz="4000" b="1" dirty="0" smtClean="0">
                <a:solidFill>
                  <a:srgbClr val="002060"/>
                </a:solidFill>
              </a:rPr>
              <a:t> перфект </a:t>
            </a:r>
            <a:r>
              <a:rPr lang="ru-RU" sz="4000" b="1" dirty="0" err="1" smtClean="0">
                <a:solidFill>
                  <a:srgbClr val="002060"/>
                </a:solidFill>
              </a:rPr>
              <a:t>утворюють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 </a:t>
            </a:r>
            <a:r>
              <a:rPr lang="ru-RU" sz="4000" b="1" dirty="0" err="1" smtClean="0">
                <a:solidFill>
                  <a:srgbClr val="002060"/>
                </a:solidFill>
              </a:rPr>
              <a:t>дієсловом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sein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перфект </a:t>
            </a:r>
            <a:r>
              <a:rPr lang="ru-RU" sz="4000" b="1" dirty="0" err="1" smtClean="0">
                <a:solidFill>
                  <a:srgbClr val="002060"/>
                </a:solidFill>
              </a:rPr>
              <a:t>утворюють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143932" cy="571504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1. Bilden Sie das Partizip II von den folgenden Verben. Beachten Sie den Stammvokal. 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3571900"/>
          </a:xfrm>
        </p:spPr>
        <p:txBody>
          <a:bodyPr>
            <a:noAutofit/>
          </a:bodyPr>
          <a:lstStyle/>
          <a:p>
            <a:r>
              <a:rPr lang="de-DE" sz="2800" dirty="0" smtClean="0"/>
              <a:t> </a:t>
            </a:r>
            <a:r>
              <a:rPr lang="de-DE" sz="2800" dirty="0" smtClean="0"/>
              <a:t>a) machen, fragen, grüßen, wohnen, meinen, antworten, arbeiten, baden, öffnen, atmen, rechnen </a:t>
            </a:r>
            <a:endParaRPr lang="de-DE" sz="2800" dirty="0" smtClean="0"/>
          </a:p>
          <a:p>
            <a:r>
              <a:rPr lang="de-DE" sz="2800" dirty="0" smtClean="0"/>
              <a:t>b</a:t>
            </a:r>
            <a:r>
              <a:rPr lang="de-DE" sz="2800" dirty="0" smtClean="0"/>
              <a:t>) sehen, lesen, essen, geben, sprechen, nehmen, helfen, kommen, finden, singen, springen, trinken, schneiden, reiten, bleiben, schreiben, steigen, fallen, schlafen, laufen, rufen, gehen, ziehen, fliegen, fahren, tragen, waschen, wachsen </a:t>
            </a:r>
            <a:endParaRPr lang="uk-UA" sz="2800" dirty="0" smtClean="0"/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/>
        </p:nvGraphicFramePr>
        <p:xfrm>
          <a:off x="285720" y="4286256"/>
          <a:ext cx="8258204" cy="2328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572428" cy="571504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1. Bilden Sie das Partizip II von den folgenden Verben. Beachten Sie den Stammvokal. 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6858048" cy="5214974"/>
          </a:xfrm>
        </p:spPr>
        <p:txBody>
          <a:bodyPr>
            <a:noAutofit/>
          </a:bodyPr>
          <a:lstStyle/>
          <a:p>
            <a:r>
              <a:rPr lang="de-DE" dirty="0" smtClean="0"/>
              <a:t> </a:t>
            </a:r>
            <a:r>
              <a:rPr lang="de-DE" dirty="0" smtClean="0"/>
              <a:t>c) kennen, nennen, denken, senden, sich wenden, rennen, brennen </a:t>
            </a:r>
            <a:endParaRPr lang="de-DE" dirty="0" smtClean="0"/>
          </a:p>
          <a:p>
            <a:r>
              <a:rPr lang="de-DE" dirty="0" smtClean="0"/>
              <a:t>d</a:t>
            </a:r>
            <a:r>
              <a:rPr lang="de-DE" dirty="0" smtClean="0"/>
              <a:t>) können, dürfen, müssen, sollen, wollen, </a:t>
            </a:r>
            <a:r>
              <a:rPr lang="de-DE" dirty="0" err="1" smtClean="0"/>
              <a:t>mogen</a:t>
            </a:r>
            <a:r>
              <a:rPr lang="de-DE" dirty="0" smtClean="0"/>
              <a:t>, wissen </a:t>
            </a:r>
            <a:endParaRPr lang="de-DE" dirty="0" smtClean="0"/>
          </a:p>
          <a:p>
            <a:r>
              <a:rPr lang="de-DE" dirty="0" smtClean="0"/>
              <a:t>e</a:t>
            </a:r>
            <a:r>
              <a:rPr lang="de-DE" dirty="0" smtClean="0"/>
              <a:t>) sein, haben, werden, tun, gehen, stehen, bringen</a:t>
            </a:r>
            <a:endParaRPr lang="uk-UA" dirty="0" smtClean="0"/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428596" y="4286256"/>
          <a:ext cx="8258204" cy="2328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Das</a:t>
            </a:r>
            <a:r>
              <a:rPr lang="pl-PL" sz="3200" dirty="0" smtClean="0"/>
              <a:t> P</a:t>
            </a:r>
            <a:r>
              <a:rPr lang="en-US" sz="3200" dirty="0" err="1" smtClean="0"/>
              <a:t>erfekt</a:t>
            </a:r>
            <a:r>
              <a:rPr lang="en-US" sz="3200" dirty="0" smtClean="0"/>
              <a:t> </a:t>
            </a:r>
            <a:r>
              <a:rPr lang="pl-PL" sz="3200" dirty="0" smtClean="0"/>
              <a:t>-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це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складний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uk-UA" sz="3200" dirty="0" smtClean="0">
                <a:solidFill>
                  <a:srgbClr val="002060"/>
                </a:solidFill>
                <a:latin typeface="Calibri" pitchFamily="34" charset="0"/>
              </a:rPr>
              <a:t>минулий час</a:t>
            </a:r>
            <a:endParaRPr lang="uk-UA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6053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1785926"/>
            <a:ext cx="1428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Перфект </a:t>
            </a:r>
            <a:r>
              <a:rPr lang="ru-RU" sz="2000" dirty="0" err="1" smtClean="0"/>
              <a:t>вживається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у </a:t>
            </a:r>
            <a:r>
              <a:rPr lang="ru-RU" sz="2000" dirty="0" err="1" smtClean="0"/>
              <a:t>минулому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часі</a:t>
            </a:r>
            <a:r>
              <a:rPr lang="ru-RU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8698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654032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2. Bilden Sie das Partizip II von den Verben. Beachten Sie den Gebrauch des Präfixes </a:t>
            </a:r>
            <a:r>
              <a:rPr lang="de-DE" sz="2400" b="1" dirty="0" err="1" smtClean="0">
                <a:solidFill>
                  <a:srgbClr val="002060"/>
                </a:solidFill>
              </a:rPr>
              <a:t>ge</a:t>
            </a:r>
            <a:r>
              <a:rPr lang="de-DE" sz="2400" b="1" dirty="0" smtClean="0">
                <a:solidFill>
                  <a:srgbClr val="002060"/>
                </a:solidFill>
              </a:rPr>
              <a:t>-.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6686568" cy="2828932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a) beginnen, verlieren, aufstehen, mitbringen, marschieren, übersetzen, vorschlagen, weggehen, sich versammeln, entlaufen, beobachten, teilnehmen, stattfinden, kennenlernen, geschehen, </a:t>
            </a:r>
            <a:r>
              <a:rPr lang="de-DE" dirty="0" smtClean="0"/>
              <a:t>studieren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15140" y="642918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4"/>
          <p:cNvGraphicFramePr>
            <a:graphicFrameLocks/>
          </p:cNvGraphicFramePr>
          <p:nvPr/>
        </p:nvGraphicFramePr>
        <p:xfrm>
          <a:off x="428596" y="4286256"/>
          <a:ext cx="8258204" cy="2328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654032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2. Bilden Sie das Partizip II von den Verben. Beachten Sie den Gebrauch des Präfixes </a:t>
            </a:r>
            <a:r>
              <a:rPr lang="de-DE" sz="2400" b="1" dirty="0" err="1" smtClean="0">
                <a:solidFill>
                  <a:srgbClr val="002060"/>
                </a:solidFill>
              </a:rPr>
              <a:t>ge</a:t>
            </a:r>
            <a:r>
              <a:rPr lang="de-DE" sz="2400" b="1" dirty="0" smtClean="0">
                <a:solidFill>
                  <a:srgbClr val="002060"/>
                </a:solidFill>
              </a:rPr>
              <a:t>-.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6257940" cy="325756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b</a:t>
            </a:r>
            <a:r>
              <a:rPr lang="de-DE" dirty="0" smtClean="0"/>
              <a:t>) aufschreiben, beschreiben, abschreiben, gefallen, einfallen, auffallen, überfallen, einschlafen, verschlafen, sich ausschlafen, sich benehmen, einnehmen, annehmen, mitnehmen, entnehmen, aufnehmen, zuhören, gehören, aufhören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572264" y="928670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4"/>
          <p:cNvGraphicFramePr>
            <a:graphicFrameLocks/>
          </p:cNvGraphicFramePr>
          <p:nvPr/>
        </p:nvGraphicFramePr>
        <p:xfrm>
          <a:off x="428596" y="4286256"/>
          <a:ext cx="8258204" cy="2328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796908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3. Setzen Sie die in Klammern stehenden Verben im Partizip II ein.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143536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1. Die Polizei hat den Dieb … . (verhaften) </a:t>
            </a:r>
            <a:endParaRPr lang="de-DE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Sie hat mir die neuen Fotos … . (zeigen) </a:t>
            </a:r>
            <a:endParaRPr lang="de-DE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Auf dem Heimweg haben wir uns über den Film … . (unterhalten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 </a:t>
            </a:r>
            <a:r>
              <a:rPr lang="de-DE" dirty="0" smtClean="0"/>
              <a:t>4. Der Ausländer hat das Verb richtig … . (konjugieren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 </a:t>
            </a:r>
            <a:r>
              <a:rPr lang="de-DE" dirty="0" smtClean="0"/>
              <a:t>5. Ich habe es mir anders … . (vorstellen) </a:t>
            </a:r>
            <a:endParaRPr lang="de-DE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Sie hat das Geschirr … . (abspülen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7</a:t>
            </a:r>
            <a:r>
              <a:rPr lang="de-DE" dirty="0" smtClean="0"/>
              <a:t>. Wir haben schon mit den Proben … . (anfangen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8</a:t>
            </a:r>
            <a:r>
              <a:rPr lang="de-DE" dirty="0" smtClean="0"/>
              <a:t>. Er hat uns ein herrliches Zimmer … . (vermieten) </a:t>
            </a:r>
            <a:endParaRPr lang="de-DE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796908"/>
          </a:xfrm>
        </p:spPr>
        <p:txBody>
          <a:bodyPr>
            <a:no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3. Setzen Sie die in Klammern stehenden Verben im Partizip II ein.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4911741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9</a:t>
            </a:r>
            <a:r>
              <a:rPr lang="de-DE" dirty="0" smtClean="0"/>
              <a:t>. Die Jungen haben ihre Luftmatratzen … . (mitbringen) </a:t>
            </a:r>
            <a:endParaRPr lang="de-DE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Sie hat einige Freundinnen zum Tanzabend … . (einladen)  </a:t>
            </a:r>
            <a:endParaRPr lang="de-DE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Sie haben im </a:t>
            </a:r>
            <a:r>
              <a:rPr lang="de-DE" dirty="0" err="1" smtClean="0"/>
              <a:t>Jazzklub</a:t>
            </a:r>
            <a:r>
              <a:rPr lang="de-DE" dirty="0" smtClean="0"/>
              <a:t> zwei Mädchen … . (kennen lernen) </a:t>
            </a:r>
            <a:endParaRPr lang="de-DE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Der Lehrer hat einige neue Wörter … . (diktieren) </a:t>
            </a:r>
            <a:endParaRPr lang="de-DE" dirty="0" smtClean="0"/>
          </a:p>
          <a:p>
            <a:r>
              <a:rPr lang="de-DE" dirty="0" smtClean="0"/>
              <a:t>13</a:t>
            </a:r>
            <a:r>
              <a:rPr lang="de-DE" dirty="0" smtClean="0"/>
              <a:t>. Die Kinder haben in Biologie den Maikäfer … . (beschreiben) </a:t>
            </a:r>
            <a:endParaRPr lang="de-DE" dirty="0" smtClean="0"/>
          </a:p>
          <a:p>
            <a:r>
              <a:rPr lang="de-DE" dirty="0" smtClean="0"/>
              <a:t>14</a:t>
            </a:r>
            <a:r>
              <a:rPr lang="de-DE" dirty="0" smtClean="0"/>
              <a:t>. Dieter hat heute sein Moped … . (reparieren) </a:t>
            </a:r>
            <a:endParaRPr lang="de-DE" dirty="0" smtClean="0"/>
          </a:p>
          <a:p>
            <a:r>
              <a:rPr lang="de-DE" dirty="0" smtClean="0"/>
              <a:t>15</a:t>
            </a:r>
            <a:r>
              <a:rPr lang="de-DE" dirty="0" smtClean="0"/>
              <a:t>. Gestern habe ich mit meinem Freund am Telefon … . (sprechen)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54032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rgbClr val="002060"/>
                </a:solidFill>
              </a:rPr>
              <a:t>4. Setzen </a:t>
            </a:r>
            <a:r>
              <a:rPr lang="de-DE" sz="2400" b="1" dirty="0" smtClean="0">
                <a:solidFill>
                  <a:srgbClr val="002060"/>
                </a:solidFill>
              </a:rPr>
              <a:t>Sie haben oder sein ein.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1. Ich … deinen Bruder nicht gekannt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2. Mein Mann … in Berlin Germanistik studiert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3. Die Studenten … alle Wörter wiederholt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4. Er … hier noch nicht gewesen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5. Wir … zu früh gekommen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6. … du diese Kinder fotografiert</a:t>
            </a:r>
            <a:r>
              <a:rPr lang="de-DE" dirty="0" smtClean="0"/>
              <a:t>?</a:t>
            </a:r>
          </a:p>
          <a:p>
            <a:r>
              <a:rPr lang="de-DE" dirty="0" smtClean="0"/>
              <a:t> </a:t>
            </a:r>
            <a:r>
              <a:rPr lang="de-DE" dirty="0" smtClean="0"/>
              <a:t>7. Wir … uns noch nicht beruhigt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8. Was … hier geschehen? </a:t>
            </a:r>
            <a:endParaRPr lang="de-DE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Um wie viel Uhr … du heute erwacht</a:t>
            </a:r>
            <a:r>
              <a:rPr lang="de-DE" dirty="0" smtClean="0"/>
              <a:t>?</a:t>
            </a:r>
          </a:p>
          <a:p>
            <a:r>
              <a:rPr lang="de-DE" dirty="0" smtClean="0"/>
              <a:t> </a:t>
            </a:r>
            <a:r>
              <a:rPr lang="de-DE" dirty="0" smtClean="0"/>
              <a:t>10. Mit wem … ihr spazieren gegangen?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511156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4. Setzen </a:t>
            </a:r>
            <a:r>
              <a:rPr lang="de-DE" sz="2800" b="1" dirty="0" smtClean="0">
                <a:solidFill>
                  <a:srgbClr val="002060"/>
                </a:solidFill>
              </a:rPr>
              <a:t>Sie haben oder sein ein.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11. Mit Renate … ich schon gesprochen. </a:t>
            </a:r>
            <a:endParaRPr lang="de-DE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Gestern … es stark geregnet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13. Mein Vetter  … sich mit Inge verlobt. </a:t>
            </a:r>
            <a:endParaRPr lang="de-DE" dirty="0" smtClean="0"/>
          </a:p>
          <a:p>
            <a:r>
              <a:rPr lang="de-DE" dirty="0" smtClean="0"/>
              <a:t>14</a:t>
            </a:r>
            <a:r>
              <a:rPr lang="de-DE" dirty="0" smtClean="0"/>
              <a:t>. … der Zug aus Kassel schon angekommen? </a:t>
            </a:r>
            <a:endParaRPr lang="de-DE" dirty="0" smtClean="0"/>
          </a:p>
          <a:p>
            <a:r>
              <a:rPr lang="de-DE" dirty="0" smtClean="0"/>
              <a:t>15</a:t>
            </a:r>
            <a:r>
              <a:rPr lang="de-DE" dirty="0" smtClean="0"/>
              <a:t>. Max … im Arbeitszimmer verschwunden. </a:t>
            </a:r>
            <a:endParaRPr lang="de-DE" dirty="0" smtClean="0"/>
          </a:p>
          <a:p>
            <a:r>
              <a:rPr lang="de-DE" dirty="0" smtClean="0"/>
              <a:t>16</a:t>
            </a:r>
            <a:r>
              <a:rPr lang="de-DE" dirty="0" smtClean="0"/>
              <a:t>. Heute … wir Besuch bekommen. </a:t>
            </a:r>
            <a:endParaRPr lang="de-DE" dirty="0" smtClean="0"/>
          </a:p>
          <a:p>
            <a:r>
              <a:rPr lang="de-DE" dirty="0" smtClean="0"/>
              <a:t>17</a:t>
            </a:r>
            <a:r>
              <a:rPr lang="de-DE" dirty="0" smtClean="0"/>
              <a:t>. Die Jungen … in ein kleines Boot gestiegen. </a:t>
            </a:r>
            <a:endParaRPr lang="de-DE" dirty="0" smtClean="0"/>
          </a:p>
          <a:p>
            <a:r>
              <a:rPr lang="de-DE" dirty="0" smtClean="0"/>
              <a:t>18</a:t>
            </a:r>
            <a:r>
              <a:rPr lang="de-DE" dirty="0" smtClean="0"/>
              <a:t>. Wir … durch die Schweiz gefahren. </a:t>
            </a:r>
            <a:endParaRPr lang="de-DE" dirty="0" smtClean="0"/>
          </a:p>
          <a:p>
            <a:r>
              <a:rPr lang="de-DE" dirty="0" smtClean="0"/>
              <a:t>19</a:t>
            </a:r>
            <a:r>
              <a:rPr lang="de-DE" dirty="0" smtClean="0"/>
              <a:t>. … ihr meinen neuen Wagen gesehen</a:t>
            </a:r>
            <a:r>
              <a:rPr lang="de-DE" dirty="0" smtClean="0"/>
              <a:t>?</a:t>
            </a:r>
          </a:p>
          <a:p>
            <a:r>
              <a:rPr lang="de-DE" dirty="0" smtClean="0"/>
              <a:t> </a:t>
            </a:r>
            <a:r>
              <a:rPr lang="de-DE" dirty="0" smtClean="0"/>
              <a:t>20. Das … ich leider nicht </a:t>
            </a:r>
            <a:r>
              <a:rPr lang="de-DE" dirty="0" err="1" smtClean="0"/>
              <a:t>gewußt</a:t>
            </a:r>
            <a:r>
              <a:rPr lang="de-DE" dirty="0" smtClean="0"/>
              <a:t>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785794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5. Gebrauchen Sie die in Klammern stehenden Verben im Perfekt. 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1. Wir (umsteigen) in Hamburg. </a:t>
            </a:r>
            <a:endParaRPr lang="de-DE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Beim Umsteigen (verpassen) wir den Zug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3. Unsere Eltern (verreisen) für ein paar Tage. </a:t>
            </a:r>
            <a:endParaRPr lang="de-DE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Der Vater (zuhören) nicht richtig. </a:t>
            </a:r>
            <a:endParaRPr lang="de-DE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Sie (schicken) Postkarten an ihre Freundinnen. </a:t>
            </a:r>
            <a:endParaRPr lang="de-DE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Die Vorstellung (beginnen) um 19 Uhr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7. Alle Kinder (sitzen) im Kreis. </a:t>
            </a:r>
            <a:endParaRPr lang="de-DE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Martin (folgen) heimlich den Jungen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smtClean="0"/>
              <a:t>9. Klaus (bekanntgeben) seinen Plan. </a:t>
            </a:r>
            <a:endParaRPr lang="de-DE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Wir (sich treffen) um 17 Uhr auf dem Sportplatz. </a:t>
            </a:r>
            <a:endParaRPr lang="de-DE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785794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5. Gebrauchen Sie die in Klammern stehenden Verben im Perfekt. 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r>
              <a:rPr lang="de-DE" smtClean="0"/>
              <a:t>11</a:t>
            </a:r>
            <a:r>
              <a:rPr lang="de-DE" dirty="0" smtClean="0"/>
              <a:t>. Er (sich einschenken) ein Glas Cola. </a:t>
            </a:r>
            <a:endParaRPr lang="de-DE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Der Bruder (ankreuzen) den Tag in seinem Kalender. </a:t>
            </a:r>
            <a:endParaRPr lang="de-DE" dirty="0" smtClean="0"/>
          </a:p>
          <a:p>
            <a:r>
              <a:rPr lang="de-DE" dirty="0" smtClean="0"/>
              <a:t>13</a:t>
            </a:r>
            <a:r>
              <a:rPr lang="de-DE" dirty="0" smtClean="0"/>
              <a:t>. Sie (losfahren) mit dem Rad. </a:t>
            </a:r>
            <a:endParaRPr lang="de-DE" dirty="0" smtClean="0"/>
          </a:p>
          <a:p>
            <a:r>
              <a:rPr lang="de-DE" dirty="0" smtClean="0"/>
              <a:t>14</a:t>
            </a:r>
            <a:r>
              <a:rPr lang="de-DE" dirty="0" smtClean="0"/>
              <a:t>. Was (hören) Sie? </a:t>
            </a:r>
            <a:endParaRPr lang="de-DE" dirty="0" smtClean="0"/>
          </a:p>
          <a:p>
            <a:r>
              <a:rPr lang="de-DE" dirty="0" smtClean="0"/>
              <a:t>15</a:t>
            </a:r>
            <a:r>
              <a:rPr lang="de-DE" dirty="0" smtClean="0"/>
              <a:t>. Bernd (vergessen) sein Heft im Klassenzimmer. </a:t>
            </a:r>
            <a:endParaRPr lang="de-DE" dirty="0" smtClean="0"/>
          </a:p>
          <a:p>
            <a:r>
              <a:rPr lang="de-DE" dirty="0" smtClean="0"/>
              <a:t>16</a:t>
            </a:r>
            <a:r>
              <a:rPr lang="de-DE" dirty="0" smtClean="0"/>
              <a:t>. Peter (sich verlaufen). </a:t>
            </a:r>
            <a:endParaRPr lang="de-DE" dirty="0" smtClean="0"/>
          </a:p>
          <a:p>
            <a:r>
              <a:rPr lang="de-DE" dirty="0" smtClean="0"/>
              <a:t>17</a:t>
            </a:r>
            <a:r>
              <a:rPr lang="de-DE" dirty="0" smtClean="0"/>
              <a:t>. Mein Turnzeug (bleiben) zu Hause. </a:t>
            </a:r>
            <a:endParaRPr lang="de-DE" dirty="0" smtClean="0"/>
          </a:p>
          <a:p>
            <a:r>
              <a:rPr lang="de-DE" dirty="0" smtClean="0"/>
              <a:t>18</a:t>
            </a:r>
            <a:r>
              <a:rPr lang="de-DE" dirty="0" smtClean="0"/>
              <a:t>. Dieses Buch (empfehlen) uns unser Lehrer.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511156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4. Setzen </a:t>
            </a:r>
            <a:r>
              <a:rPr lang="de-DE" sz="2800" b="1" dirty="0" smtClean="0">
                <a:solidFill>
                  <a:srgbClr val="002060"/>
                </a:solidFill>
              </a:rPr>
              <a:t>Sie haben oder sein ein.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511156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4. Setzen </a:t>
            </a:r>
            <a:r>
              <a:rPr lang="de-DE" sz="2800" b="1" dirty="0" smtClean="0">
                <a:solidFill>
                  <a:srgbClr val="002060"/>
                </a:solidFill>
              </a:rPr>
              <a:t>Sie haben oder sein ein.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654164"/>
          </a:xfrm>
        </p:spPr>
        <p:txBody>
          <a:bodyPr>
            <a:noAutofit/>
          </a:bodyPr>
          <a:lstStyle/>
          <a:p>
            <a:r>
              <a:rPr lang="uk-UA" sz="3200" dirty="0" smtClean="0"/>
              <a:t>утворюється за допомогою дієслова </a:t>
            </a:r>
            <a:r>
              <a:rPr lang="en-US" sz="3200" dirty="0" err="1" smtClean="0"/>
              <a:t>haben</a:t>
            </a:r>
            <a:r>
              <a:rPr lang="en-US" sz="3200" dirty="0" smtClean="0"/>
              <a:t> </a:t>
            </a:r>
            <a:r>
              <a:rPr lang="uk-UA" sz="3200" dirty="0" smtClean="0"/>
              <a:t>або </a:t>
            </a:r>
            <a:r>
              <a:rPr lang="en-US" sz="3200" dirty="0" err="1" smtClean="0"/>
              <a:t>sein</a:t>
            </a:r>
            <a:r>
              <a:rPr lang="en-US" sz="3200" dirty="0" smtClean="0"/>
              <a:t> </a:t>
            </a:r>
            <a:r>
              <a:rPr lang="uk-UA" sz="3200" dirty="0" smtClean="0"/>
              <a:t>у </a:t>
            </a:r>
            <a:r>
              <a:rPr lang="en-US" sz="3200" dirty="0" err="1" smtClean="0"/>
              <a:t>Präsens</a:t>
            </a:r>
            <a:r>
              <a:rPr lang="en-US" sz="3200" dirty="0" smtClean="0"/>
              <a:t> </a:t>
            </a:r>
            <a:r>
              <a:rPr lang="uk-UA" sz="3200" dirty="0" smtClean="0"/>
              <a:t>і </a:t>
            </a:r>
            <a:r>
              <a:rPr lang="en-US" sz="3200" dirty="0" err="1" smtClean="0"/>
              <a:t>Partizip</a:t>
            </a:r>
            <a:r>
              <a:rPr lang="en-US" sz="3200" dirty="0" smtClean="0"/>
              <a:t> II </a:t>
            </a:r>
            <a:r>
              <a:rPr lang="uk-UA" sz="3200" dirty="0" smtClean="0"/>
              <a:t>основного дієслова. </a:t>
            </a:r>
            <a:endParaRPr lang="uk-UA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357166"/>
            <a:ext cx="214314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6329378" cy="6500834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4" name="Picture 2" descr="Automatikstempel ☆ Hausaufgabe - KreativZauber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3">
                <a:lumMod val="5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500166" cy="571480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rgbClr val="002060"/>
                </a:solidFill>
                <a:latin typeface="Calibri" pitchFamily="34" charset="0"/>
              </a:rPr>
              <a:t>P</a:t>
            </a:r>
            <a:r>
              <a:rPr lang="pl-PL" sz="3200" b="1" dirty="0" smtClean="0">
                <a:solidFill>
                  <a:srgbClr val="002060"/>
                </a:solidFill>
                <a:latin typeface="Calibri" pitchFamily="34" charset="0"/>
              </a:rPr>
              <a:t>erfekt</a:t>
            </a:r>
            <a:endParaRPr lang="uk-UA" sz="32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4" y="2000240"/>
          <a:ext cx="7715305" cy="43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7"/>
                <a:gridCol w="2428892"/>
                <a:gridCol w="285752"/>
                <a:gridCol w="3071834"/>
              </a:tblGrid>
              <a:tr h="467907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Ich lese dasBuch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Ich komme zu dir.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7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     </a:t>
                      </a:r>
                      <a:r>
                        <a:rPr lang="en-US" sz="2400" dirty="0" err="1" smtClean="0"/>
                        <a:t>ich</a:t>
                      </a:r>
                      <a:r>
                        <a:rPr lang="en-US" sz="2400" dirty="0" smtClean="0"/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bin </a:t>
                      </a:r>
                      <a:r>
                        <a:rPr lang="en-US" sz="2400" dirty="0" err="1" smtClean="0"/>
                        <a:t>gekommen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9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II     du </a:t>
                      </a:r>
                      <a:endParaRPr lang="pl-PL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ha</a:t>
                      </a:r>
                      <a:r>
                        <a:rPr lang="pl-PL" sz="2400" dirty="0" smtClean="0"/>
                        <a:t>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bi</a:t>
                      </a:r>
                      <a:r>
                        <a:rPr lang="pl-PL" sz="2400" dirty="0" smtClean="0"/>
                        <a:t>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gekommen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1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III</a:t>
                      </a:r>
                      <a:r>
                        <a:rPr lang="en-US" sz="2400" baseline="0" dirty="0" smtClean="0"/>
                        <a:t>   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er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es</a:t>
                      </a:r>
                      <a:r>
                        <a:rPr lang="en-US" sz="2400" dirty="0" smtClean="0"/>
                        <a:t>     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</a:t>
                      </a:r>
                      <a:r>
                        <a:rPr lang="pl-PL" sz="2400" dirty="0" smtClean="0"/>
                        <a:t>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i</a:t>
                      </a:r>
                      <a:r>
                        <a:rPr lang="pl-PL" sz="2400" dirty="0" smtClean="0"/>
                        <a:t>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gekommen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7800"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3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I    </a:t>
                      </a:r>
                      <a:r>
                        <a:rPr lang="en-US" sz="2400" dirty="0" err="1" smtClean="0"/>
                        <a:t>wir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</a:t>
                      </a:r>
                      <a:r>
                        <a:rPr lang="pl-PL" sz="2400" dirty="0" smtClean="0"/>
                        <a:t>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sind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gekommen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7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II   </a:t>
                      </a:r>
                      <a:r>
                        <a:rPr lang="en-US" sz="2400" dirty="0" err="1" smtClean="0"/>
                        <a:t>ihr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</a:t>
                      </a:r>
                      <a:r>
                        <a:rPr lang="pl-PL" sz="2400" dirty="0" smtClean="0"/>
                        <a:t>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seid  gekommen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9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III   </a:t>
                      </a:r>
                      <a:r>
                        <a:rPr lang="en-US" sz="2400" dirty="0" err="1" smtClean="0"/>
                        <a:t>sie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Sie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</a:t>
                      </a:r>
                      <a:r>
                        <a:rPr lang="pl-PL" sz="2400" dirty="0" smtClean="0"/>
                        <a:t>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gelesen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sind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gekommen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57356" y="285728"/>
            <a:ext cx="6572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УВАГА!!!!</a:t>
            </a:r>
          </a:p>
          <a:p>
            <a:r>
              <a:rPr lang="en-US" sz="2000" dirty="0" err="1" smtClean="0"/>
              <a:t>Partizip</a:t>
            </a:r>
            <a:r>
              <a:rPr lang="en-US" sz="2000" dirty="0" smtClean="0"/>
              <a:t> </a:t>
            </a:r>
            <a:r>
              <a:rPr lang="en-US" sz="2000" dirty="0" smtClean="0"/>
              <a:t>II </a:t>
            </a:r>
            <a:r>
              <a:rPr lang="uk-UA" sz="2000" dirty="0" smtClean="0"/>
              <a:t>завжди залишається незмінним, </a:t>
            </a:r>
            <a:endParaRPr lang="uk-UA" sz="2000" dirty="0" smtClean="0"/>
          </a:p>
          <a:p>
            <a:r>
              <a:rPr lang="uk-UA" sz="2000" dirty="0" smtClean="0"/>
              <a:t>а </a:t>
            </a:r>
            <a:r>
              <a:rPr lang="uk-UA" sz="2000" dirty="0" smtClean="0"/>
              <a:t>допоміжне дієслово </a:t>
            </a:r>
            <a:r>
              <a:rPr lang="en-US" sz="2000" dirty="0" err="1" smtClean="0"/>
              <a:t>haben</a:t>
            </a:r>
            <a:r>
              <a:rPr lang="en-US" sz="2000" dirty="0" smtClean="0"/>
              <a:t> </a:t>
            </a:r>
            <a:r>
              <a:rPr lang="uk-UA" sz="2000" dirty="0" smtClean="0"/>
              <a:t>або </a:t>
            </a:r>
            <a:r>
              <a:rPr lang="en-US" sz="2000" dirty="0" err="1" smtClean="0"/>
              <a:t>sein</a:t>
            </a:r>
            <a:r>
              <a:rPr lang="en-US" sz="2000" dirty="0" smtClean="0"/>
              <a:t> </a:t>
            </a:r>
            <a:r>
              <a:rPr lang="uk-UA" sz="2000" dirty="0" smtClean="0"/>
              <a:t>змінюється за особами однини і множини у </a:t>
            </a:r>
            <a:r>
              <a:rPr lang="en-US" sz="2000" dirty="0" err="1" smtClean="0"/>
              <a:t>Präsens</a:t>
            </a:r>
            <a:r>
              <a:rPr lang="en-US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>
                <a:solidFill>
                  <a:srgbClr val="002060"/>
                </a:solidFill>
              </a:rPr>
              <a:t>Partizip II </a:t>
            </a:r>
            <a:r>
              <a:rPr lang="uk-UA" sz="4000" b="1" dirty="0" smtClean="0">
                <a:solidFill>
                  <a:srgbClr val="002060"/>
                </a:solidFill>
              </a:rPr>
              <a:t>слабких дієслів</a:t>
            </a:r>
            <a:endParaRPr lang="uk-UA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258204" cy="247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3143248"/>
            <a:ext cx="521497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dirty="0" smtClean="0"/>
              <a:t>sagen – </a:t>
            </a:r>
            <a:r>
              <a:rPr lang="de-DE" sz="2800" b="1" dirty="0" err="1" smtClean="0">
                <a:solidFill>
                  <a:srgbClr val="C00000"/>
                </a:solidFill>
              </a:rPr>
              <a:t>ge</a:t>
            </a:r>
            <a:r>
              <a:rPr lang="de-DE" sz="2800" b="1" dirty="0" smtClean="0"/>
              <a:t>-sag-</a:t>
            </a:r>
            <a:r>
              <a:rPr lang="de-DE" sz="2800" b="1" dirty="0" smtClean="0">
                <a:solidFill>
                  <a:srgbClr val="C00000"/>
                </a:solidFill>
              </a:rPr>
              <a:t>t</a:t>
            </a:r>
            <a:endParaRPr lang="pl-PL" sz="2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e-DE" sz="2800" dirty="0" smtClean="0"/>
              <a:t> </a:t>
            </a:r>
            <a:r>
              <a:rPr lang="de-DE" sz="2800" dirty="0" smtClean="0"/>
              <a:t>fragen – </a:t>
            </a:r>
            <a:r>
              <a:rPr lang="de-DE" sz="2800" b="1" dirty="0" err="1" smtClean="0">
                <a:solidFill>
                  <a:srgbClr val="C00000"/>
                </a:solidFill>
              </a:rPr>
              <a:t>ge</a:t>
            </a:r>
            <a:r>
              <a:rPr lang="de-DE" sz="2800" b="1" dirty="0" smtClean="0"/>
              <a:t>-frag-</a:t>
            </a:r>
            <a:r>
              <a:rPr lang="de-DE" sz="2800" b="1" dirty="0" smtClean="0">
                <a:solidFill>
                  <a:srgbClr val="C00000"/>
                </a:solidFill>
              </a:rPr>
              <a:t>t</a:t>
            </a:r>
            <a:r>
              <a:rPr lang="de-DE" sz="2800" b="1" dirty="0" smtClean="0"/>
              <a:t> </a:t>
            </a:r>
            <a:endParaRPr lang="pl-PL" sz="2800" b="1" dirty="0" smtClean="0"/>
          </a:p>
          <a:p>
            <a:pPr algn="ctr">
              <a:lnSpc>
                <a:spcPct val="150000"/>
              </a:lnSpc>
            </a:pPr>
            <a:r>
              <a:rPr lang="de-DE" sz="2800" dirty="0" smtClean="0"/>
              <a:t>malen </a:t>
            </a:r>
            <a:r>
              <a:rPr lang="de-DE" sz="2800" dirty="0" smtClean="0"/>
              <a:t>– </a:t>
            </a:r>
            <a:r>
              <a:rPr lang="de-DE" sz="2800" b="1" dirty="0" err="1" smtClean="0">
                <a:solidFill>
                  <a:srgbClr val="C00000"/>
                </a:solidFill>
              </a:rPr>
              <a:t>ge</a:t>
            </a:r>
            <a:r>
              <a:rPr lang="de-DE" sz="2800" b="1" dirty="0" smtClean="0"/>
              <a:t>-mal-</a:t>
            </a:r>
            <a:r>
              <a:rPr lang="de-DE" sz="2800" b="1" dirty="0" smtClean="0">
                <a:solidFill>
                  <a:srgbClr val="C00000"/>
                </a:solidFill>
              </a:rPr>
              <a:t>t</a:t>
            </a:r>
            <a:r>
              <a:rPr lang="de-DE" sz="2800" b="1" dirty="0" smtClean="0"/>
              <a:t> </a:t>
            </a:r>
            <a:endParaRPr lang="pl-PL" sz="2800" b="1" dirty="0" smtClean="0"/>
          </a:p>
          <a:p>
            <a:pPr algn="ctr">
              <a:lnSpc>
                <a:spcPct val="150000"/>
              </a:lnSpc>
            </a:pPr>
            <a:r>
              <a:rPr lang="de-DE" sz="2800" dirty="0" smtClean="0"/>
              <a:t>lernen </a:t>
            </a:r>
            <a:r>
              <a:rPr lang="de-DE" sz="2800" dirty="0" smtClean="0"/>
              <a:t>– </a:t>
            </a:r>
            <a:r>
              <a:rPr lang="de-DE" sz="2800" b="1" dirty="0" err="1" smtClean="0">
                <a:solidFill>
                  <a:srgbClr val="C00000"/>
                </a:solidFill>
              </a:rPr>
              <a:t>ge</a:t>
            </a:r>
            <a:r>
              <a:rPr lang="de-DE" sz="2800" b="1" dirty="0" smtClean="0"/>
              <a:t>-lern-</a:t>
            </a:r>
            <a:r>
              <a:rPr lang="de-DE" sz="2800" b="1" dirty="0" smtClean="0">
                <a:solidFill>
                  <a:srgbClr val="C00000"/>
                </a:solidFill>
              </a:rPr>
              <a:t>t</a:t>
            </a:r>
            <a:r>
              <a:rPr lang="de-DE" sz="2800" b="1" dirty="0" smtClean="0"/>
              <a:t> </a:t>
            </a:r>
            <a:endParaRPr lang="pl-PL" sz="2800" b="1" dirty="0" smtClean="0"/>
          </a:p>
          <a:p>
            <a:pPr algn="ctr">
              <a:lnSpc>
                <a:spcPct val="150000"/>
              </a:lnSpc>
            </a:pPr>
            <a:r>
              <a:rPr lang="de-DE" sz="2800" dirty="0" smtClean="0"/>
              <a:t>lachen </a:t>
            </a:r>
            <a:r>
              <a:rPr lang="de-DE" sz="2800" dirty="0" smtClean="0"/>
              <a:t>– </a:t>
            </a:r>
            <a:r>
              <a:rPr lang="de-DE" sz="2800" b="1" dirty="0" err="1" smtClean="0">
                <a:solidFill>
                  <a:srgbClr val="C00000"/>
                </a:solidFill>
              </a:rPr>
              <a:t>ge</a:t>
            </a:r>
            <a:r>
              <a:rPr lang="de-DE" sz="2800" b="1" dirty="0" smtClean="0"/>
              <a:t>-lach-</a:t>
            </a:r>
            <a:r>
              <a:rPr lang="de-DE" sz="2800" b="1" dirty="0" smtClean="0">
                <a:solidFill>
                  <a:srgbClr val="C00000"/>
                </a:solidFill>
              </a:rPr>
              <a:t>t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Дієслова, основа яких закінчується на </a:t>
            </a:r>
            <a:r>
              <a:rPr lang="en-US" dirty="0" smtClean="0"/>
              <a:t>d, t, </a:t>
            </a:r>
            <a:r>
              <a:rPr lang="uk-UA" dirty="0" smtClean="0"/>
              <a:t>або на -</a:t>
            </a:r>
            <a:r>
              <a:rPr lang="en-US" dirty="0" err="1" smtClean="0"/>
              <a:t>ffn</a:t>
            </a:r>
            <a:r>
              <a:rPr lang="en-US" dirty="0" smtClean="0"/>
              <a:t>, -</a:t>
            </a:r>
            <a:r>
              <a:rPr lang="en-US" dirty="0" err="1" smtClean="0"/>
              <a:t>gn</a:t>
            </a:r>
            <a:r>
              <a:rPr lang="en-US" dirty="0" smtClean="0"/>
              <a:t>, -</a:t>
            </a:r>
            <a:r>
              <a:rPr lang="en-US" dirty="0" err="1" smtClean="0"/>
              <a:t>chn</a:t>
            </a:r>
            <a:r>
              <a:rPr lang="en-US" dirty="0" smtClean="0"/>
              <a:t>, -dm, -tm </a:t>
            </a:r>
            <a:r>
              <a:rPr lang="uk-UA" dirty="0" smtClean="0"/>
              <a:t>отримують голосний звук е перед суфіксом -</a:t>
            </a:r>
            <a:r>
              <a:rPr lang="en-US" dirty="0" smtClean="0"/>
              <a:t>t: </a:t>
            </a:r>
            <a:endParaRPr lang="pl-PL" dirty="0" smtClean="0"/>
          </a:p>
          <a:p>
            <a:pPr algn="ctr"/>
            <a:r>
              <a:rPr lang="de-DE" dirty="0" smtClean="0"/>
              <a:t>baden – </a:t>
            </a:r>
            <a:r>
              <a:rPr lang="de-DE" dirty="0" err="1" smtClean="0"/>
              <a:t>ge</a:t>
            </a:r>
            <a:r>
              <a:rPr lang="de-DE" dirty="0" smtClean="0"/>
              <a:t>-</a:t>
            </a:r>
            <a:r>
              <a:rPr lang="de-DE" dirty="0" err="1" smtClean="0"/>
              <a:t>bad</a:t>
            </a:r>
            <a:r>
              <a:rPr lang="de-DE" dirty="0" smtClean="0"/>
              <a:t>-</a:t>
            </a:r>
            <a:r>
              <a:rPr lang="de-DE" b="1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t </a:t>
            </a:r>
            <a:endParaRPr lang="pl-PL" dirty="0" smtClean="0"/>
          </a:p>
          <a:p>
            <a:pPr algn="ctr"/>
            <a:r>
              <a:rPr lang="de-DE" dirty="0" smtClean="0"/>
              <a:t>arbeiten </a:t>
            </a:r>
            <a:r>
              <a:rPr lang="de-DE" dirty="0" smtClean="0"/>
              <a:t>– </a:t>
            </a:r>
            <a:r>
              <a:rPr lang="de-DE" dirty="0" err="1" smtClean="0"/>
              <a:t>ge</a:t>
            </a:r>
            <a:r>
              <a:rPr lang="de-DE" dirty="0" smtClean="0"/>
              <a:t>-</a:t>
            </a:r>
            <a:r>
              <a:rPr lang="de-DE" dirty="0" err="1" smtClean="0"/>
              <a:t>arbeit</a:t>
            </a:r>
            <a:r>
              <a:rPr lang="de-DE" dirty="0" smtClean="0"/>
              <a:t>-</a:t>
            </a:r>
            <a:r>
              <a:rPr lang="de-DE" b="1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t </a:t>
            </a:r>
            <a:endParaRPr lang="pl-PL" dirty="0" smtClean="0"/>
          </a:p>
          <a:p>
            <a:pPr algn="ctr"/>
            <a:r>
              <a:rPr lang="de-DE" dirty="0" smtClean="0"/>
              <a:t>antworten </a:t>
            </a:r>
            <a:r>
              <a:rPr lang="de-DE" dirty="0" smtClean="0"/>
              <a:t>– </a:t>
            </a:r>
            <a:r>
              <a:rPr lang="de-DE" dirty="0" err="1" smtClean="0"/>
              <a:t>ge</a:t>
            </a:r>
            <a:r>
              <a:rPr lang="de-DE" dirty="0" smtClean="0"/>
              <a:t>-</a:t>
            </a:r>
            <a:r>
              <a:rPr lang="de-DE" dirty="0" err="1" smtClean="0"/>
              <a:t>antwort</a:t>
            </a:r>
            <a:r>
              <a:rPr lang="de-DE" dirty="0" smtClean="0"/>
              <a:t>-</a:t>
            </a:r>
            <a:r>
              <a:rPr lang="de-DE" b="1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t </a:t>
            </a:r>
            <a:endParaRPr lang="pl-PL" dirty="0" smtClean="0"/>
          </a:p>
          <a:p>
            <a:pPr algn="ctr"/>
            <a:r>
              <a:rPr lang="de-DE" dirty="0" smtClean="0"/>
              <a:t>atmen </a:t>
            </a:r>
            <a:r>
              <a:rPr lang="de-DE" dirty="0" smtClean="0"/>
              <a:t>– </a:t>
            </a:r>
            <a:r>
              <a:rPr lang="de-DE" dirty="0" err="1" smtClean="0"/>
              <a:t>ge</a:t>
            </a:r>
            <a:r>
              <a:rPr lang="de-DE" dirty="0" smtClean="0"/>
              <a:t>-</a:t>
            </a:r>
            <a:r>
              <a:rPr lang="de-DE" dirty="0" err="1" smtClean="0"/>
              <a:t>atm</a:t>
            </a:r>
            <a:r>
              <a:rPr lang="de-DE" dirty="0" smtClean="0"/>
              <a:t>-</a:t>
            </a:r>
            <a:r>
              <a:rPr lang="de-DE" b="1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t </a:t>
            </a:r>
            <a:endParaRPr lang="pl-PL" dirty="0" smtClean="0"/>
          </a:p>
          <a:p>
            <a:pPr algn="ctr"/>
            <a:r>
              <a:rPr lang="de-DE" dirty="0" smtClean="0"/>
              <a:t>zeichnen </a:t>
            </a:r>
            <a:r>
              <a:rPr lang="de-DE" dirty="0" smtClean="0"/>
              <a:t>– </a:t>
            </a:r>
            <a:r>
              <a:rPr lang="de-DE" dirty="0" err="1" smtClean="0"/>
              <a:t>ge</a:t>
            </a:r>
            <a:r>
              <a:rPr lang="de-DE" dirty="0" smtClean="0"/>
              <a:t>-</a:t>
            </a:r>
            <a:r>
              <a:rPr lang="de-DE" dirty="0" err="1" smtClean="0"/>
              <a:t>zeichn</a:t>
            </a:r>
            <a:r>
              <a:rPr lang="de-DE" dirty="0" smtClean="0"/>
              <a:t>-</a:t>
            </a:r>
            <a:r>
              <a:rPr lang="de-DE" b="1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t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0"/>
            <a:ext cx="5157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Partizip II </a:t>
            </a:r>
            <a:r>
              <a:rPr lang="uk-UA" sz="3600" b="1" dirty="0" smtClean="0">
                <a:solidFill>
                  <a:srgbClr val="002060"/>
                </a:solidFill>
              </a:rPr>
              <a:t>слабких дієслів</a:t>
            </a:r>
            <a:endParaRPr lang="uk-UA" sz="3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>
                <a:solidFill>
                  <a:srgbClr val="002060"/>
                </a:solidFill>
              </a:rPr>
              <a:t>Partizip II </a:t>
            </a:r>
            <a:r>
              <a:rPr lang="uk-UA" sz="4000" b="1" dirty="0" smtClean="0">
                <a:solidFill>
                  <a:srgbClr val="002060"/>
                </a:solidFill>
              </a:rPr>
              <a:t>сильних дієслів</a:t>
            </a:r>
            <a:endParaRPr lang="uk-UA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258204" cy="247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3143248"/>
            <a:ext cx="521497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v-SE" sz="2800" dirty="0" smtClean="0"/>
              <a:t>kommen – </a:t>
            </a:r>
            <a:r>
              <a:rPr lang="sv-SE" sz="2800" b="1" dirty="0" smtClean="0">
                <a:solidFill>
                  <a:srgbClr val="C00000"/>
                </a:solidFill>
              </a:rPr>
              <a:t>ge</a:t>
            </a:r>
            <a:r>
              <a:rPr lang="sv-SE" sz="2800" b="1" dirty="0" smtClean="0"/>
              <a:t>-komm-</a:t>
            </a:r>
            <a:r>
              <a:rPr lang="sv-SE" sz="2800" b="1" dirty="0" smtClean="0">
                <a:solidFill>
                  <a:srgbClr val="C00000"/>
                </a:solidFill>
              </a:rPr>
              <a:t>en </a:t>
            </a:r>
            <a:endParaRPr lang="uk-UA" sz="2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sv-SE" sz="2800" dirty="0" smtClean="0"/>
              <a:t>sprechen </a:t>
            </a:r>
            <a:r>
              <a:rPr lang="sv-SE" sz="2800" dirty="0" smtClean="0"/>
              <a:t>– </a:t>
            </a:r>
            <a:r>
              <a:rPr lang="sv-SE" sz="2800" b="1" dirty="0" smtClean="0">
                <a:solidFill>
                  <a:srgbClr val="C00000"/>
                </a:solidFill>
              </a:rPr>
              <a:t>ge</a:t>
            </a:r>
            <a:r>
              <a:rPr lang="sv-SE" sz="2800" b="1" dirty="0" smtClean="0"/>
              <a:t>-sproch-</a:t>
            </a:r>
            <a:r>
              <a:rPr lang="sv-SE" sz="2800" b="1" dirty="0" smtClean="0">
                <a:solidFill>
                  <a:srgbClr val="C00000"/>
                </a:solidFill>
              </a:rPr>
              <a:t>en</a:t>
            </a:r>
            <a:endParaRPr lang="uk-UA" sz="2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sv-SE" sz="2800" dirty="0" smtClean="0"/>
              <a:t> </a:t>
            </a:r>
            <a:r>
              <a:rPr lang="sv-SE" sz="2800" dirty="0" smtClean="0"/>
              <a:t>finden – </a:t>
            </a:r>
            <a:r>
              <a:rPr lang="sv-SE" sz="2800" b="1" dirty="0" smtClean="0">
                <a:solidFill>
                  <a:srgbClr val="C00000"/>
                </a:solidFill>
              </a:rPr>
              <a:t>ge</a:t>
            </a:r>
            <a:r>
              <a:rPr lang="sv-SE" sz="2800" b="1" dirty="0" smtClean="0"/>
              <a:t>-fund-</a:t>
            </a:r>
            <a:r>
              <a:rPr lang="sv-SE" sz="2800" b="1" dirty="0" smtClean="0">
                <a:solidFill>
                  <a:srgbClr val="C00000"/>
                </a:solidFill>
              </a:rPr>
              <a:t>en</a:t>
            </a:r>
            <a:r>
              <a:rPr lang="sv-SE" sz="2800" b="1" dirty="0" smtClean="0"/>
              <a:t> </a:t>
            </a:r>
            <a:endParaRPr lang="uk-UA" sz="2800" b="1" dirty="0" smtClean="0"/>
          </a:p>
          <a:p>
            <a:pPr algn="ctr">
              <a:lnSpc>
                <a:spcPct val="150000"/>
              </a:lnSpc>
            </a:pPr>
            <a:r>
              <a:rPr lang="sv-SE" sz="2800" dirty="0" smtClean="0"/>
              <a:t>nehmen </a:t>
            </a:r>
            <a:r>
              <a:rPr lang="sv-SE" sz="2800" dirty="0" smtClean="0"/>
              <a:t>– </a:t>
            </a:r>
            <a:r>
              <a:rPr lang="sv-SE" sz="2800" b="1" dirty="0" smtClean="0">
                <a:solidFill>
                  <a:srgbClr val="C00000"/>
                </a:solidFill>
              </a:rPr>
              <a:t>ge</a:t>
            </a:r>
            <a:r>
              <a:rPr lang="sv-SE" sz="2800" b="1" dirty="0" smtClean="0"/>
              <a:t>-nomm-</a:t>
            </a:r>
            <a:r>
              <a:rPr lang="sv-SE" sz="2800" b="1" dirty="0" smtClean="0">
                <a:solidFill>
                  <a:srgbClr val="C00000"/>
                </a:solidFill>
              </a:rPr>
              <a:t>en</a:t>
            </a:r>
            <a:r>
              <a:rPr lang="sv-SE" sz="2800" dirty="0" smtClean="0">
                <a:solidFill>
                  <a:srgbClr val="C00000"/>
                </a:solidFill>
              </a:rPr>
              <a:t> </a:t>
            </a:r>
            <a:endParaRPr lang="uk-UA" sz="2800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sv-SE" sz="2800" dirty="0" smtClean="0"/>
              <a:t>sitzen </a:t>
            </a:r>
            <a:r>
              <a:rPr lang="sv-SE" sz="2800" dirty="0" smtClean="0"/>
              <a:t>– </a:t>
            </a:r>
            <a:r>
              <a:rPr lang="sv-SE" sz="2800" b="1" dirty="0" smtClean="0">
                <a:solidFill>
                  <a:srgbClr val="C00000"/>
                </a:solidFill>
              </a:rPr>
              <a:t>ge</a:t>
            </a:r>
            <a:r>
              <a:rPr lang="sv-SE" sz="2800" b="1" dirty="0" smtClean="0"/>
              <a:t>-sess-</a:t>
            </a:r>
            <a:r>
              <a:rPr lang="sv-SE" sz="2800" b="1" dirty="0" smtClean="0">
                <a:solidFill>
                  <a:srgbClr val="C00000"/>
                </a:solidFill>
              </a:rPr>
              <a:t>en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65403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Префікс </a:t>
            </a:r>
            <a:r>
              <a:rPr lang="en-US" sz="3200" b="1" dirty="0" err="1" smtClean="0">
                <a:solidFill>
                  <a:srgbClr val="002060"/>
                </a:solidFill>
              </a:rPr>
              <a:t>ge</a:t>
            </a:r>
            <a:r>
              <a:rPr lang="en-US" sz="3200" b="1" dirty="0" smtClean="0">
                <a:solidFill>
                  <a:srgbClr val="002060"/>
                </a:solidFill>
              </a:rPr>
              <a:t>- </a:t>
            </a:r>
            <a:r>
              <a:rPr lang="uk-UA" sz="3200" b="1" dirty="0" smtClean="0">
                <a:solidFill>
                  <a:srgbClr val="002060"/>
                </a:solidFill>
              </a:rPr>
              <a:t>не </a:t>
            </a:r>
            <a:r>
              <a:rPr lang="uk-UA" sz="3200" b="1" dirty="0" smtClean="0">
                <a:solidFill>
                  <a:srgbClr val="002060"/>
                </a:solidFill>
              </a:rPr>
              <a:t>отримують </a:t>
            </a:r>
            <a:r>
              <a:rPr lang="uk-UA" sz="2800" b="1" dirty="0" smtClean="0">
                <a:solidFill>
                  <a:srgbClr val="002060"/>
                </a:solidFill>
              </a:rPr>
              <a:t>у </a:t>
            </a:r>
            <a:r>
              <a:rPr lang="en-US" sz="2800" b="1" dirty="0" err="1" smtClean="0">
                <a:solidFill>
                  <a:srgbClr val="002060"/>
                </a:solidFill>
              </a:rPr>
              <a:t>Partizip</a:t>
            </a:r>
            <a:r>
              <a:rPr lang="en-US" sz="2800" b="1" dirty="0" smtClean="0">
                <a:solidFill>
                  <a:srgbClr val="002060"/>
                </a:solidFill>
              </a:rPr>
              <a:t> II</a:t>
            </a:r>
            <a:endParaRPr lang="uk-UA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372475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82594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Partizip</a:t>
            </a:r>
            <a:r>
              <a:rPr lang="en-US" sz="2800" b="1" dirty="0" smtClean="0">
                <a:solidFill>
                  <a:srgbClr val="002060"/>
                </a:solidFill>
              </a:rPr>
              <a:t> II </a:t>
            </a:r>
            <a:r>
              <a:rPr lang="uk-UA" sz="2800" b="1" dirty="0" smtClean="0">
                <a:solidFill>
                  <a:srgbClr val="002060"/>
                </a:solidFill>
              </a:rPr>
              <a:t>дієслів з відокремлюваними префіксами </a:t>
            </a:r>
            <a:endParaRPr lang="uk-UA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4752"/>
            <a:ext cx="8229600" cy="241141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de-DE" dirty="0" smtClean="0"/>
              <a:t>mitnehmen – </a:t>
            </a:r>
            <a:r>
              <a:rPr lang="de-DE" b="1" dirty="0" smtClean="0"/>
              <a:t>mit</a:t>
            </a:r>
            <a:r>
              <a:rPr lang="de-DE" dirty="0" smtClean="0"/>
              <a:t>-</a:t>
            </a:r>
            <a:r>
              <a:rPr lang="de-DE" b="1" dirty="0" err="1" smtClean="0">
                <a:solidFill>
                  <a:srgbClr val="C00000"/>
                </a:solidFill>
              </a:rPr>
              <a:t>ge</a:t>
            </a:r>
            <a:r>
              <a:rPr lang="de-DE" dirty="0" smtClean="0"/>
              <a:t>-</a:t>
            </a:r>
            <a:r>
              <a:rPr lang="de-DE" b="1" dirty="0" err="1" smtClean="0"/>
              <a:t>nomm</a:t>
            </a:r>
            <a:r>
              <a:rPr lang="de-DE" b="1" dirty="0" smtClean="0"/>
              <a:t>-en</a:t>
            </a:r>
            <a:endParaRPr lang="pl-PL" b="1" dirty="0" smtClean="0"/>
          </a:p>
          <a:p>
            <a:pPr algn="ctr"/>
            <a:r>
              <a:rPr lang="de-DE" dirty="0" smtClean="0"/>
              <a:t> </a:t>
            </a:r>
            <a:r>
              <a:rPr lang="de-DE" dirty="0" smtClean="0"/>
              <a:t>stattfinden – </a:t>
            </a:r>
            <a:r>
              <a:rPr lang="de-DE" b="1" dirty="0" smtClean="0"/>
              <a:t>statt-</a:t>
            </a:r>
            <a:r>
              <a:rPr lang="de-DE" b="1" dirty="0" err="1" smtClean="0">
                <a:solidFill>
                  <a:srgbClr val="C00000"/>
                </a:solidFill>
              </a:rPr>
              <a:t>ge</a:t>
            </a:r>
            <a:r>
              <a:rPr lang="de-DE" b="1" dirty="0" smtClean="0"/>
              <a:t>-</a:t>
            </a:r>
            <a:r>
              <a:rPr lang="de-DE" b="1" dirty="0" err="1" smtClean="0"/>
              <a:t>fund</a:t>
            </a:r>
            <a:r>
              <a:rPr lang="de-DE" b="1" dirty="0" smtClean="0"/>
              <a:t>-en </a:t>
            </a:r>
            <a:endParaRPr lang="pl-PL" b="1" dirty="0" smtClean="0"/>
          </a:p>
          <a:p>
            <a:pPr algn="ctr"/>
            <a:r>
              <a:rPr lang="de-DE" dirty="0" smtClean="0"/>
              <a:t>aufstehen </a:t>
            </a:r>
            <a:r>
              <a:rPr lang="de-DE" dirty="0" smtClean="0"/>
              <a:t>– </a:t>
            </a:r>
            <a:r>
              <a:rPr lang="de-DE" b="1" dirty="0" smtClean="0"/>
              <a:t>auf-</a:t>
            </a:r>
            <a:r>
              <a:rPr lang="de-DE" b="1" dirty="0" err="1" smtClean="0">
                <a:solidFill>
                  <a:srgbClr val="C00000"/>
                </a:solidFill>
              </a:rPr>
              <a:t>ge</a:t>
            </a:r>
            <a:r>
              <a:rPr lang="de-DE" b="1" dirty="0" smtClean="0"/>
              <a:t>-stand-en </a:t>
            </a:r>
            <a:endParaRPr lang="pl-PL" b="1" dirty="0" smtClean="0"/>
          </a:p>
          <a:p>
            <a:pPr algn="ctr"/>
            <a:r>
              <a:rPr lang="de-DE" dirty="0" smtClean="0"/>
              <a:t>anrufen </a:t>
            </a:r>
            <a:r>
              <a:rPr lang="de-DE" dirty="0" smtClean="0"/>
              <a:t>– </a:t>
            </a:r>
            <a:r>
              <a:rPr lang="de-DE" b="1" dirty="0" smtClean="0"/>
              <a:t>an-</a:t>
            </a:r>
            <a:r>
              <a:rPr lang="de-DE" b="1" dirty="0" err="1" smtClean="0">
                <a:solidFill>
                  <a:srgbClr val="C00000"/>
                </a:solidFill>
              </a:rPr>
              <a:t>ge</a:t>
            </a:r>
            <a:r>
              <a:rPr lang="de-DE" b="1" dirty="0" smtClean="0"/>
              <a:t>-ruf-en</a:t>
            </a:r>
            <a:r>
              <a:rPr lang="de-DE" dirty="0" smtClean="0"/>
              <a:t> </a:t>
            </a:r>
            <a:endParaRPr lang="pl-PL" dirty="0" smtClean="0"/>
          </a:p>
          <a:p>
            <a:pPr algn="ctr"/>
            <a:r>
              <a:rPr lang="de-DE" dirty="0" smtClean="0"/>
              <a:t>fortsetzen </a:t>
            </a:r>
            <a:r>
              <a:rPr lang="de-DE" dirty="0" smtClean="0"/>
              <a:t>– </a:t>
            </a:r>
            <a:r>
              <a:rPr lang="de-DE" b="1" dirty="0" smtClean="0"/>
              <a:t>fort-</a:t>
            </a:r>
            <a:r>
              <a:rPr lang="de-DE" b="1" dirty="0" err="1" smtClean="0">
                <a:solidFill>
                  <a:srgbClr val="C00000"/>
                </a:solidFill>
              </a:rPr>
              <a:t>ge</a:t>
            </a:r>
            <a:r>
              <a:rPr lang="de-DE" b="1" dirty="0" smtClean="0"/>
              <a:t>-setz-t </a:t>
            </a:r>
            <a:endParaRPr lang="uk-UA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50016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Perfekt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/>
        </p:nvGraphicFramePr>
        <p:xfrm>
          <a:off x="428596" y="928670"/>
          <a:ext cx="8258204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071670" y="1285860"/>
            <a:ext cx="1071570" cy="10001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031321" y="1326341"/>
            <a:ext cx="1081094" cy="8572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643174" y="1000108"/>
            <a:ext cx="928694" cy="50006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solidFill>
                  <a:srgbClr val="C00000"/>
                </a:solidFill>
              </a:rPr>
              <a:t>ge</a:t>
            </a:r>
            <a:endParaRPr lang="uk-UA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1901</Words>
  <Application>Microsoft Office PowerPoint</Application>
  <PresentationFormat>Экран (4:3)</PresentationFormat>
  <Paragraphs>270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Thema: Perfekt</vt:lpstr>
      <vt:lpstr>Das Perfekt - це складний минулий час</vt:lpstr>
      <vt:lpstr>утворюється за допомогою дієслова haben або sein у Präsens і Partizip II основного дієслова. </vt:lpstr>
      <vt:lpstr>Perfekt</vt:lpstr>
      <vt:lpstr>Partizip II слабких дієслів</vt:lpstr>
      <vt:lpstr>Слайд 6</vt:lpstr>
      <vt:lpstr>Partizip II сильних дієслів</vt:lpstr>
      <vt:lpstr>Префікс ge- не отримують у Partizip II</vt:lpstr>
      <vt:lpstr>Partizip II дієслів з відокремлюваними префіксами </vt:lpstr>
      <vt:lpstr>Partizip II особливої групи слабких дієслів</vt:lpstr>
      <vt:lpstr>Partizip II модальних дієслів</vt:lpstr>
      <vt:lpstr>Partizip II модальних дієслів</vt:lpstr>
      <vt:lpstr>Partizip II неправильних дієслів утворюється таким чином:</vt:lpstr>
      <vt:lpstr>З дієсловом haben перфект утворюють:</vt:lpstr>
      <vt:lpstr>З дієсловом haben перфект утворюють:</vt:lpstr>
      <vt:lpstr>З дієсловом haben перфект утворюють:</vt:lpstr>
      <vt:lpstr>З дієсловом sein перфект утворюють:</vt:lpstr>
      <vt:lpstr>1. Bilden Sie das Partizip II von den folgenden Verben. Beachten Sie den Stammvokal. </vt:lpstr>
      <vt:lpstr>1. Bilden Sie das Partizip II von den folgenden Verben. Beachten Sie den Stammvokal. </vt:lpstr>
      <vt:lpstr>2. Bilden Sie das Partizip II von den Verben. Beachten Sie den Gebrauch des Präfixes ge-.</vt:lpstr>
      <vt:lpstr>2. Bilden Sie das Partizip II von den Verben. Beachten Sie den Gebrauch des Präfixes ge-.</vt:lpstr>
      <vt:lpstr>3. Setzen Sie die in Klammern stehenden Verben im Partizip II ein.</vt:lpstr>
      <vt:lpstr>3. Setzen Sie die in Klammern stehenden Verben im Partizip II ein.</vt:lpstr>
      <vt:lpstr>4. Setzen Sie haben oder sein ein.</vt:lpstr>
      <vt:lpstr>4. Setzen Sie haben oder sein ein.</vt:lpstr>
      <vt:lpstr>5. Gebrauchen Sie die in Klammern stehenden Verben im Perfekt. </vt:lpstr>
      <vt:lpstr>5. Gebrauchen Sie die in Klammern stehenden Verben im Perfekt. </vt:lpstr>
      <vt:lpstr>4. Setzen Sie haben oder sein ein.</vt:lpstr>
      <vt:lpstr>4. Setzen Sie haben oder sein ein.</vt:lpstr>
      <vt:lpstr>Слайд 30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16</cp:revision>
  <dcterms:created xsi:type="dcterms:W3CDTF">2020-09-12T10:23:48Z</dcterms:created>
  <dcterms:modified xsi:type="dcterms:W3CDTF">2020-10-17T21:42:23Z</dcterms:modified>
</cp:coreProperties>
</file>