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05" r:id="rId3"/>
    <p:sldId id="310" r:id="rId4"/>
    <p:sldId id="306" r:id="rId5"/>
    <p:sldId id="312" r:id="rId6"/>
    <p:sldId id="311" r:id="rId7"/>
    <p:sldId id="307" r:id="rId8"/>
    <p:sldId id="308" r:id="rId9"/>
    <p:sldId id="309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4" r:id="rId31"/>
    <p:sldId id="333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6" r:id="rId42"/>
    <p:sldId id="347" r:id="rId43"/>
    <p:sldId id="348" r:id="rId44"/>
    <p:sldId id="349" r:id="rId45"/>
    <p:sldId id="350" r:id="rId46"/>
    <p:sldId id="351" r:id="rId47"/>
    <p:sldId id="344" r:id="rId48"/>
    <p:sldId id="34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6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6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2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6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3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2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8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2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4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12FE-E207-47E0-A610-C5A505CE2474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7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uk.wikipedia.org/wiki/%D0%9C%D0%BE%D0%BD%D0%B0%D1%81%D1%82%D0%B8%D1%80_%D0%BF%D0%BE%D1%85%D0%BE%D0%B4%D0%B6%D0%B5%D0%BD%D0%BD%D1%8F_%D0%B4%D0%B5%D1%80%D0%B5%D0%B2%D0%B0_%D1%85%D1%80%D0%B5%D1%81%D1%82%D0%B0_%D0%B3%D0%BE%D1%81%D0%BF%D0%BE%D0%B4%D0%BD%D1%8C%D0%BE%D0%B3%D0%B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Львівська область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48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Палац Потоцьких (м. Львів)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презентації з ГТУ\львівська обл\потоцьких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043738" cy="58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3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Площа А. Міцкевича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User\Рабочий стол\презентації з ГТУ\львівська обл\площа Міцкевич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04856" cy="58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3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Пам'ятник А. Міцкевичу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\Рабочий стол\презентації з ГТУ\львівська обл\міцк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318477" cy="576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3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Собор святого Юра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презентації з ГТУ\львівська обл\собор св Юр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9" y="980728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0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Преображенська церква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User\Рабочий стол\презентації з ГТУ\львівська обл\преображенськ церк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86851"/>
            <a:ext cx="5112568" cy="59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4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Успенська церква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User\Рабочий стол\презентації з ГТУ\львівська обл\успенськ ацерк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86851"/>
            <a:ext cx="5328592" cy="597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6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Базиліка Успіня Пресвятої Богородиці Діви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арії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Documents and Settings\User\Рабочий стол\презентації з ГТУ\львівська обл\bfff8d2b670b61ee7396e9d0005c2450_600x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0894"/>
            <a:ext cx="76328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Домініканський собор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User\Рабочий стол\презентації з ГТУ\львівська обл\домініканський собо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86851"/>
            <a:ext cx="5040560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8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Залізничний вокзал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User\Рабочий стол\презентації з ГТУ\львівська обл\залізничний вокза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6" y="980728"/>
            <a:ext cx="7929394" cy="57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4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Костел Бернардинів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User\Рабочий стол\презентації з ГТУ\львівська обл\костел Бернардині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8" y="980728"/>
            <a:ext cx="7515679" cy="56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6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Площа ринок - серце Львова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презентації з ГТУ\львівська обл\Львів_площа_Ринок_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4868"/>
            <a:ext cx="7197956" cy="53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7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Личаківський цвинтар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User\Рабочий стол\презентації з ГТУ\львівська обл\Личаківський цвинта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9" y="1052736"/>
            <a:ext cx="7923725" cy="561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39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Львівський національний академічний театр опери та балету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User\Рабочий стол\презентації з ГТУ\львівська обл\національний академічний театр опери та балет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2912"/>
            <a:ext cx="7704856" cy="53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4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Львівський національний академічний театр опери та балету</a:t>
            </a:r>
            <a:endParaRPr lang="ru-RU" dirty="0"/>
          </a:p>
        </p:txBody>
      </p:sp>
      <p:pic>
        <p:nvPicPr>
          <p:cNvPr id="21506" name="Picture 2" descr="C:\Documents and Settings\User\Рабочий стол\презентації з ГТУ\львівська обл\lvov_23_20100315_20652519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4900"/>
            <a:ext cx="7632847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8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801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Палац і рештки замку 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– 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ІІІст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м. Броди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львівська обл\Брод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2336"/>
            <a:ext cx="8568952" cy="528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05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Добромильський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замок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Гербурт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Добромиль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львівська обл\Добромил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9034"/>
            <a:ext cx="8064896" cy="53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38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Дрогобич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педагогічний університет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львівська обл\дрогоб уныв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53654" cy="542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13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Палац мистецтв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м. Дрогобич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львівська обл\палац мистецт Дрогобич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880" cy="5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84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Дрогобицька ратуша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львівська обл\дроггобицьк ратуш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6857"/>
            <a:ext cx="7632849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42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93610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Ратуша м.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Жовква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User\Рабочий стол\львівська обл\ратуша Жовкл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2882"/>
            <a:ext cx="7632848" cy="55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98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Жовківський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замок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Рабочий стол\львівська обл\за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0864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7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 ринок - серце Львова</a:t>
            </a:r>
            <a:endParaRPr lang="ru-RU" dirty="0"/>
          </a:p>
        </p:txBody>
      </p:sp>
      <p:pic>
        <p:nvPicPr>
          <p:cNvPr id="4098" name="Picture 2" descr="C:\Documents and Settings\User\Рабочий стол\презентації з ГТУ\львівська обл\площ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64704"/>
            <a:ext cx="858421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73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Синагога м.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Жовква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львівська обл\синагога Жов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352928" cy="5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46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Золочівський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замок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User\Рабочий стол\львівська обл\золоч за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6858"/>
            <a:ext cx="8064896" cy="57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11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Китайський палац.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Золочівський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замок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User\Рабочий стол\львівська обл\кит пал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6918"/>
            <a:ext cx="8208912" cy="52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12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Олеський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замок (Х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– </a:t>
            </a: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ІІІ ст.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Documents and Settings\User\Рабочий стол\львівська обл\19.png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8730"/>
            <a:ext cx="8136904" cy="55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46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Олеський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замок (Х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 – Х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ІІІ ст.)</a:t>
            </a:r>
            <a:endParaRPr lang="ru-RU" dirty="0"/>
          </a:p>
        </p:txBody>
      </p:sp>
      <p:pic>
        <p:nvPicPr>
          <p:cNvPr id="12290" name="Picture 2" descr="C:\Documents and Settings\User\Рабочий стол\львівська обл\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9338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38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Палацовий комплекс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Оброшине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помпезні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палаци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автором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Юзеф Фонтана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4" name="Picture 2" descr="C:\Documents and Settings\User\Рабочий стол\львівська обл\оброшин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7543"/>
            <a:ext cx="6981932" cy="52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3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Колишня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літня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резиденція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львівських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архієпископів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Оброшино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4339" name="Picture 3" descr="C:\Documents and Settings\User\Рабочий стол\львівська обл\обр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7932"/>
            <a:ext cx="7920880" cy="53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49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Підгорецький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замок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User\Рабочий стол\львівська обл\під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632847" cy="55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65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Костел Св. Йосипа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User\Рабочий стол\львівська обл\косте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28946"/>
            <a:ext cx="4608512" cy="56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36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  <a:hlinkClick r:id="rId2" tooltip="Монастир походження дерева хреста господнього"/>
              </a:rPr>
              <a:t>монастир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  <a:hlinkClick r:id="rId2" tooltip="Монастир походження дерева хреста господнього"/>
              </a:rPr>
              <a:t> «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  <a:hlinkClick r:id="rId2" tooltip="Монастир походження дерева хреста господнього"/>
              </a:rPr>
              <a:t>Походження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  <a:hlinkClick r:id="rId2" tooltip="Монастир походження дерева хреста господнього"/>
              </a:rPr>
              <a:t> Дерева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  <a:hlinkClick r:id="rId2" tooltip="Монастир походження дерева хреста господнього"/>
              </a:rPr>
              <a:t>Хреста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  <a:hlinkClick r:id="rId2" tooltip="Монастир походження дерева хреста господнього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  <a:hlinkClick r:id="rId2" tooltip="Монастир походження дерева хреста господнього"/>
              </a:rPr>
              <a:t>Господнього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  <a:hlinkClick r:id="rId2" tooltip="Монастир походження дерева хреста господнього"/>
              </a:rPr>
              <a:t>»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Підкамінь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User\Рабочий стол\львівська обл\підкамінь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64896" cy="507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0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6288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Ратуша 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віденського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класицизму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резиденцією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Львівської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ради.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Памятка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ЮНЕСКО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презентації з ГТУ\львівська обл\ратуш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628800"/>
            <a:ext cx="432048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7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Чортів камінь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User\Рабочий стол\львівська обл\камінь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29482" cy="55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60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Самбір міська ратуша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львівська обл\самбір ратуша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54870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731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06613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Військовий госпіталь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м. Самбір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львівська обл\військовий госпталь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62915"/>
            <a:ext cx="4336882" cy="52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48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Костел Св. Станіслава та монастир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Бернандинців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львівська обл\костел святого станіслава і монастир Брнандинців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8" y="1484784"/>
            <a:ext cx="7678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17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100811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Костьол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оана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Хрестителя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львівська обл\костьол Іоана Хресттеля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2861"/>
            <a:ext cx="4318880" cy="575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49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4176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Концертний зал органної та камерної музики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львівська обл\концерний зал органіої і камерної музики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0894"/>
            <a:ext cx="7272807" cy="54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26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081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Дрогобицький національний педагогічний університет м. Самбір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львівська обл\дрогою др пед унів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0894"/>
            <a:ext cx="7920880" cy="53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97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Свірж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самий романтичний замок Львівщини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User\Рабочий стол\львівська обл\свірж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2912"/>
            <a:ext cx="7920880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98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uk-UA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с.Свірж</a:t>
            </a:r>
            <a:r>
              <a:rPr lang="uk-UA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самий романтичний замок Львівщини</a:t>
            </a:r>
            <a:endParaRPr lang="ru-RU" dirty="0"/>
          </a:p>
        </p:txBody>
      </p:sp>
      <p:pic>
        <p:nvPicPr>
          <p:cNvPr id="20482" name="Picture 2" descr="C:\Documents and Settings\User\Рабочий стол\львівська обл\свірж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84784"/>
            <a:ext cx="7704856" cy="51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5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93610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Львівська ратуша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User\Рабочий стол\презентації з ГТУ\львівська обл\4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64888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9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Вигляд з ратуші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презентації з ГТУ\львівська обл\краєвид з ратуш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9" y="980728"/>
            <a:ext cx="7659695" cy="5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5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899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"палац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Корнякта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т.з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дворик») –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власність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багатого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львівського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купця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Documents and Settings\User\Рабочий стол\презентації з ГТУ\львівська обл\it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845403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кам'яниця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одним з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коштовних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пам'ятників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житлового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Львова, але і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/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Прикрашають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фасад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Божої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апостолів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Св.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Мартіна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Documents and Settings\User\Рабочий стол\презентації з ГТУ\львівська обл\чорна камяниц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16832"/>
            <a:ext cx="337440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презентації з ГТУ\львівська обл\art hostel lvi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21" y="2713123"/>
            <a:ext cx="5501311" cy="41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8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«Палац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Любомирських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Класичний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взірець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барокко 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ІІІст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презентації з ГТУ\львівська обл\lvov_14_20100315_17576838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8906"/>
            <a:ext cx="7920880" cy="54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73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276</Words>
  <Application>Microsoft Office PowerPoint</Application>
  <PresentationFormat>Экран (4:3)</PresentationFormat>
  <Paragraphs>48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Презентация PowerPoint</vt:lpstr>
      <vt:lpstr>Площа ринок - серце Львова</vt:lpstr>
      <vt:lpstr>Площа ринок - серце Львова</vt:lpstr>
      <vt:lpstr>Ратуша - в стилі віденського класицизму  Сьогодні є резиденцією Львівської міської ради. Памятка архітектури національного значення, що належить до Світової спадщини ЮНЕСКО</vt:lpstr>
      <vt:lpstr>Львівська ратуша</vt:lpstr>
      <vt:lpstr>Вигляд з ратуші</vt:lpstr>
      <vt:lpstr>"палац Корнякта" (т.з. «італійський дворик») – власність багатого львівського купця грецького походження.</vt:lpstr>
      <vt:lpstr>"Чорна кам'яниця" - вважається одним з найбільш коштовних пам'ятників житлового будівництва не лише Львова, але і всієї України. Прикрашають фасад будівлі скульптури Божої Матері, апостолів і Св. Мартіна.</vt:lpstr>
      <vt:lpstr>«Палац Любомирських» - Класичний взірець барокко ХVІІІст.</vt:lpstr>
      <vt:lpstr>Палац Потоцьких (м. Львів)</vt:lpstr>
      <vt:lpstr>Площа А. Міцкевича</vt:lpstr>
      <vt:lpstr>Пам'ятник А. Міцкевичу</vt:lpstr>
      <vt:lpstr>Собор святого Юра</vt:lpstr>
      <vt:lpstr>Преображенська церква</vt:lpstr>
      <vt:lpstr>Успенська церква</vt:lpstr>
      <vt:lpstr>Базиліка Успіня Пресвятої Богородиці Діви Марії</vt:lpstr>
      <vt:lpstr>Домініканський собор</vt:lpstr>
      <vt:lpstr>Залізничний вокзал</vt:lpstr>
      <vt:lpstr>Костел Бернардинів</vt:lpstr>
      <vt:lpstr>Личаківський цвинтар</vt:lpstr>
      <vt:lpstr>Львівський національний академічний театр опери та балету</vt:lpstr>
      <vt:lpstr>Львівський національний академічний театр опери та балету</vt:lpstr>
      <vt:lpstr>Палац і рештки замку ХVІ – ХVІІІст. м. Броди </vt:lpstr>
      <vt:lpstr>Добромильський замок Гербурт ХVст.  м. Добромиль</vt:lpstr>
      <vt:lpstr>м. Дрогобич педагогічний університет</vt:lpstr>
      <vt:lpstr>Палац мистецтв м. Дрогобич</vt:lpstr>
      <vt:lpstr>Дрогобицька ратуша</vt:lpstr>
      <vt:lpstr>Ратуша м. Жовква</vt:lpstr>
      <vt:lpstr>Жовківський замок</vt:lpstr>
      <vt:lpstr>Синагога м. Жовква</vt:lpstr>
      <vt:lpstr>Золочівський замок</vt:lpstr>
      <vt:lpstr>Китайський палац.  Золочівський замок</vt:lpstr>
      <vt:lpstr>Олеський замок (ХVІ – ХVІІІ ст.)</vt:lpstr>
      <vt:lpstr>Олеський замок (ХVІ – ХVІІІ ст.)</vt:lpstr>
      <vt:lpstr>Палацовий комплекс Оброшине Більш помпезні палаци, автором яких був Юзеф Фонтана,  розташовані в Польщі </vt:lpstr>
      <vt:lpstr>Колишня літня резиденція львівських архієпископів в Оброшино </vt:lpstr>
      <vt:lpstr>Підгорецький замок</vt:lpstr>
      <vt:lpstr>Костел Св. Йосипа</vt:lpstr>
      <vt:lpstr>монастир «Походження Дерева Хреста Господнього»  смт. Підкамінь</vt:lpstr>
      <vt:lpstr>Чортів камінь</vt:lpstr>
      <vt:lpstr>м. Самбір міська ратуша</vt:lpstr>
      <vt:lpstr>Військовий госпіталь м. Самбір</vt:lpstr>
      <vt:lpstr>Костел Св. Станіслава та монастир Бернандинців</vt:lpstr>
      <vt:lpstr>Костьол Іоана Хрестителя</vt:lpstr>
      <vt:lpstr>Концертний зал органної та камерної музики</vt:lpstr>
      <vt:lpstr>Дрогобицький національний педагогічний університет м. Самбір</vt:lpstr>
      <vt:lpstr>Замок Свірж – самий романтичний замок Львівщини</vt:lpstr>
      <vt:lpstr>Замок с.Свірж – самий романтичний замок Львівщини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Херсон</dc:title>
  <dc:creator>User</dc:creator>
  <cp:lastModifiedBy>User</cp:lastModifiedBy>
  <cp:revision>112</cp:revision>
  <dcterms:created xsi:type="dcterms:W3CDTF">2012-02-20T18:49:52Z</dcterms:created>
  <dcterms:modified xsi:type="dcterms:W3CDTF">2012-03-28T08:57:43Z</dcterms:modified>
</cp:coreProperties>
</file>