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7E0-581F-419F-B1CE-A5784B28FB1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1AD-A0B8-425F-8A6D-250B3C8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2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7E0-581F-419F-B1CE-A5784B28FB1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1AD-A0B8-425F-8A6D-250B3C8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1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7E0-581F-419F-B1CE-A5784B28FB1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1AD-A0B8-425F-8A6D-250B3C8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0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7E0-581F-419F-B1CE-A5784B28FB1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1AD-A0B8-425F-8A6D-250B3C8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4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7E0-581F-419F-B1CE-A5784B28FB1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1AD-A0B8-425F-8A6D-250B3C8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3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7E0-581F-419F-B1CE-A5784B28FB1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1AD-A0B8-425F-8A6D-250B3C8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9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7E0-581F-419F-B1CE-A5784B28FB1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1AD-A0B8-425F-8A6D-250B3C8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80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7E0-581F-419F-B1CE-A5784B28FB1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1AD-A0B8-425F-8A6D-250B3C8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1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7E0-581F-419F-B1CE-A5784B28FB1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1AD-A0B8-425F-8A6D-250B3C8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8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7E0-581F-419F-B1CE-A5784B28FB1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1AD-A0B8-425F-8A6D-250B3C8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5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D7E0-581F-419F-B1CE-A5784B28FB1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51AD-A0B8-425F-8A6D-250B3C8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6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BD7E0-581F-419F-B1CE-A5784B28FB1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E51AD-A0B8-425F-8A6D-250B3C84D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93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3"/>
            <a:ext cx="7772400" cy="2475707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« АЛЬТЕРНАТИВНІ ДЖЕРЕЛА ЕНЕРГІЇ 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38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uk-UA" b="1" dirty="0"/>
              <a:t> </a:t>
            </a:r>
            <a:r>
              <a:rPr lang="ru-RU" b="1" dirty="0"/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Вітрова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енергія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3"/>
            <a:ext cx="9036496" cy="2232247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Вітрова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енергетика-це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кінетичної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вітру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Найсприятливішими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регіонами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спорудження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ВЕС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Карпати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4932040" cy="3818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19"/>
            <a:ext cx="4427984" cy="41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8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Геотермальна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енергія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термальних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підземних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Геотермальні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електростанції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гейзерах.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турбіну,що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з'єднана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електричним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генератором.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0100"/>
            <a:ext cx="4762500" cy="3352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421196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85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vi-VN" b="1" dirty="0" smtClean="0"/>
              <a:t>Біопаливо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5436096" cy="5733256"/>
          </a:xfrm>
        </p:spPr>
        <p:txBody>
          <a:bodyPr>
            <a:normAutofit fontScale="92500" lnSpcReduction="10000"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Біопа́ливо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органічні матеріали,що використовуються для виробництва енергії.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Офіційне визначення біопалива — будь-яке паливо мінімум з 80 % вмістом матеріалів, отриманих від живих організмів, зібраних в межах десяти років перед виробництвом.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Біопаливо-поновлюване джерело енергії.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7571"/>
            <a:ext cx="3923928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7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2308981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4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Отже,людина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альтернативні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шкідливі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наш час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метод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поширений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низької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порівнянні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паливом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Енергетична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стратегія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перспективні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напрямки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альтернативних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відновлювальних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біоенергетика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видобуток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утилізація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шахтного метану,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вторинних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енергетичних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вітрової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сонячної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теплової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освоєння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економічно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доцільного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гідропотенціалу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малих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річок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9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Альтернативні джерела енергії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відновлювані джерела енергії, до яких належать енергія сонячна, вітрова, геотермальна, енергія хвиль та припливів, гідроенергія, енергія біомаси, газу з органічних відходів, газу каналізаційно-очисних станцій, біогазів, та вторинні енергетичні ресурси, до яких належать доменний та коксівний гази, газ метан дегазації вугільних родовищ, перетворення скидного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енергопотенціалу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технологічних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процесів.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7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Традиційні джерела енергії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Теплова енергетика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Атомна енергетика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Гідроенергетика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4355976" cy="4221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4572000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8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5202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Сонячна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енергія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5148064" cy="547260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кінетична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 основному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реакцій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надрах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запаси практично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невичерпні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астрономи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підрахували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мільйонів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відносять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поновлюваних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енергоресурсів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407615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4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12988"/>
            <a:ext cx="5868144" cy="45259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25896"/>
            <a:ext cx="4823520" cy="40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5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124744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Гідроенергія</a:t>
            </a:r>
            <a:r>
              <a:rPr lang="uk-UA" b="1" dirty="0" smtClean="0"/>
              <a:t> </a:t>
            </a:r>
            <a:r>
              <a:rPr lang="ru-RU" b="1" dirty="0"/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2736304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Енергія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отримувана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водних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 метою максимального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гідроенергії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річок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них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споруджують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ГЕС, 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каскаді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станцій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20%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гідроресурсного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914400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9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Енергія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приливів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відливів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252028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Століттями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роздумували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над причиною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морських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приливів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відливів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достовірно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знаємо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могутнє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ритмічний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морських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викликають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тяжіння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00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221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« АЛЬТЕРНАТИВНІ ДЖЕРЕЛА ЕНЕРГІЇ »</vt:lpstr>
      <vt:lpstr>Альтернативні джерела енергії </vt:lpstr>
      <vt:lpstr>Традиційні джерела енергії</vt:lpstr>
      <vt:lpstr>Презентация PowerPoint</vt:lpstr>
      <vt:lpstr>Сонячна енергія </vt:lpstr>
      <vt:lpstr>Презентация PowerPoint</vt:lpstr>
      <vt:lpstr>Гідроенергія  </vt:lpstr>
      <vt:lpstr>Презентация PowerPoint</vt:lpstr>
      <vt:lpstr>Енергія приливів і відливів</vt:lpstr>
      <vt:lpstr>  Вітрова енергія</vt:lpstr>
      <vt:lpstr>Геотермальна енергія</vt:lpstr>
      <vt:lpstr>Біопаливо</vt:lpstr>
      <vt:lpstr>Презентация PowerPoint</vt:lpstr>
      <vt:lpstr>Презентация PowerPoint</vt:lpstr>
      <vt:lpstr>Висновок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:   « АЛЬТЕРНАТИВНІ ДЖЕРЕЛА ЕНЕРГІЇ »</dc:title>
  <dc:creator>XTreme.ws</dc:creator>
  <cp:lastModifiedBy>Natalya</cp:lastModifiedBy>
  <cp:revision>13</cp:revision>
  <dcterms:created xsi:type="dcterms:W3CDTF">2018-03-01T08:31:45Z</dcterms:created>
  <dcterms:modified xsi:type="dcterms:W3CDTF">2022-05-15T09:25:41Z</dcterms:modified>
</cp:coreProperties>
</file>