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327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25" r:id="rId18"/>
    <p:sldId id="326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285" r:id="rId27"/>
    <p:sldId id="272" r:id="rId28"/>
    <p:sldId id="257" r:id="rId29"/>
    <p:sldId id="258" r:id="rId30"/>
    <p:sldId id="273" r:id="rId31"/>
    <p:sldId id="274" r:id="rId32"/>
    <p:sldId id="275" r:id="rId33"/>
    <p:sldId id="276" r:id="rId34"/>
    <p:sldId id="277" r:id="rId35"/>
    <p:sldId id="279" r:id="rId36"/>
    <p:sldId id="281" r:id="rId37"/>
    <p:sldId id="280" r:id="rId38"/>
    <p:sldId id="259" r:id="rId39"/>
    <p:sldId id="278" r:id="rId40"/>
    <p:sldId id="260" r:id="rId41"/>
    <p:sldId id="261" r:id="rId42"/>
    <p:sldId id="262" r:id="rId43"/>
    <p:sldId id="263" r:id="rId44"/>
    <p:sldId id="264" r:id="rId45"/>
    <p:sldId id="265" r:id="rId46"/>
    <p:sldId id="266" r:id="rId47"/>
    <p:sldId id="268" r:id="rId48"/>
    <p:sldId id="269" r:id="rId49"/>
    <p:sldId id="270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advisor.ru/Restaurant_Review-g294474-d8098964-Reviews-Ribalove_Fish_Restaurant-Kyiv_Kiev.html" TargetMode="External"/><Relationship Id="rId2" Type="http://schemas.openxmlformats.org/officeDocument/2006/relationships/hyperlink" Target="https://www.tripadvisor.ru/ShowUserReviews-g294474-d8098964-r705284876-Ribalove_Fish_Restaurant-Kyiv_Kiev.html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advisor.ru/Restaurant_Review-g294474-d8098964-Reviews-Ribalove_Fish_Restaurant-Kyiv_Kiev.html" TargetMode="External"/><Relationship Id="rId2" Type="http://schemas.openxmlformats.org/officeDocument/2006/relationships/hyperlink" Target="https://www.tripadvisor.ru/ShowUserReviews-g294474-d8098964-r705284876-Ribalove_Fish_Restaurant-Kyiv_Kiev.html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харчування</a:t>
            </a:r>
            <a:r>
              <a:rPr lang="uk-UA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закладах розміщення</a:t>
            </a:r>
            <a:endParaRPr lang="uk-UA" sz="8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716016" y="5638800"/>
            <a:ext cx="3056384" cy="94456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46159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0178" name="Picture 2" descr="D:\e030d0b636424776e2cce0a794dad49b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359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02" name="Picture 2" descr="D:\dbf54fe86078007792dca8602430a526-80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6" t="5147" r="4293" b="8790"/>
          <a:stretch/>
        </p:blipFill>
        <p:spPr bwMode="auto">
          <a:xfrm>
            <a:off x="0" y="158649"/>
            <a:ext cx="9144000" cy="638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247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2226" name="Picture 2" descr="D:\7db92138953b26a2ccb97a3aa05b34e2-80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8" t="4040" r="3940" b="6667"/>
          <a:stretch/>
        </p:blipFill>
        <p:spPr bwMode="auto">
          <a:xfrm>
            <a:off x="25755" y="116632"/>
            <a:ext cx="913230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56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3250" name="Picture 2" descr="D:\ff9f706c23a328eb037279926a6ed172-800x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6" t="4393" r="2546" b="8667"/>
          <a:stretch/>
        </p:blipFill>
        <p:spPr bwMode="auto">
          <a:xfrm>
            <a:off x="179513" y="225197"/>
            <a:ext cx="8961224" cy="622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039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4274" name="Picture 2" descr="D:\b84d340d6c0e62e05e04fc8963320572-80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0" t="2606" r="3636" b="7454"/>
          <a:stretch/>
        </p:blipFill>
        <p:spPr bwMode="auto">
          <a:xfrm>
            <a:off x="57813" y="92674"/>
            <a:ext cx="8906675" cy="650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442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5298" name="Picture 2" descr="D:\c2a19a207cf07ed5d5b37881d1fa350d-80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3" t="2363" r="4545" b="9152"/>
          <a:stretch/>
        </p:blipFill>
        <p:spPr bwMode="auto">
          <a:xfrm>
            <a:off x="323528" y="144890"/>
            <a:ext cx="8560152" cy="62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4446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6322" name="Picture 2" descr="D:\d3e06c4c18d6ead3d6ff1cc45e0415a6-80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0" t="4546" r="4000" b="8424"/>
          <a:stretch/>
        </p:blipFill>
        <p:spPr bwMode="auto">
          <a:xfrm>
            <a:off x="251520" y="129460"/>
            <a:ext cx="8818834" cy="63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037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hlinkClick r:id="rId2"/>
              </a:rPr>
              <a:t>Супер-бранч</a:t>
            </a:r>
            <a:r>
              <a:rPr lang="uk-UA" dirty="0" smtClean="0"/>
              <a:t> </a:t>
            </a:r>
            <a:r>
              <a:rPr lang="en-US" u="sng" dirty="0" smtClean="0">
                <a:hlinkClick r:id="rId3"/>
              </a:rPr>
              <a:t>P</a:t>
            </a:r>
            <a:r>
              <a:rPr lang="uk-UA" u="sng" dirty="0" err="1">
                <a:hlinkClick r:id="rId3"/>
              </a:rPr>
              <a:t>иба</a:t>
            </a:r>
            <a:r>
              <a:rPr lang="en-US" u="sng" dirty="0" smtClean="0">
                <a:hlinkClick r:id="rId3"/>
              </a:rPr>
              <a:t>love</a:t>
            </a:r>
            <a:r>
              <a:rPr lang="uk-UA" u="sng" dirty="0" smtClean="0"/>
              <a:t> Київ</a:t>
            </a:r>
            <a:r>
              <a:rPr lang="uk-UA" i="1" dirty="0"/>
              <a:t/>
            </a:r>
            <a:br>
              <a:rPr lang="uk-UA" i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172272" cy="52894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uk-UA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sz="2000" b="1" dirty="0" smtClean="0"/>
              <a:t>В </a:t>
            </a:r>
            <a:r>
              <a:rPr lang="uk-UA" sz="2000" b="1" dirty="0"/>
              <a:t>наявності було все заявлене:</a:t>
            </a:r>
            <a:br>
              <a:rPr lang="uk-UA" sz="2000" b="1" dirty="0"/>
            </a:br>
            <a:r>
              <a:rPr lang="uk-UA" sz="2000" b="1" dirty="0"/>
              <a:t>Кожному гостю окремо подаємо:</a:t>
            </a:r>
            <a:br>
              <a:rPr lang="uk-UA" sz="2000" b="1" dirty="0"/>
            </a:br>
            <a:r>
              <a:rPr lang="uk-UA" sz="2000" b="1" dirty="0" smtClean="0"/>
              <a:t>Половинку </a:t>
            </a:r>
            <a:r>
              <a:rPr lang="uk-UA" sz="2000" b="1" dirty="0" err="1"/>
              <a:t>лобстера</a:t>
            </a:r>
            <a:r>
              <a:rPr lang="uk-UA" sz="2000" b="1" dirty="0"/>
              <a:t> в соусі </a:t>
            </a:r>
            <a:r>
              <a:rPr lang="en-US" sz="2000" b="1" dirty="0"/>
              <a:t>black pepper </a:t>
            </a:r>
            <a:r>
              <a:rPr lang="uk-UA" sz="2000" b="1" dirty="0"/>
              <a:t>з кукурудзою.</a:t>
            </a:r>
            <a:br>
              <a:rPr lang="uk-UA" sz="2000" b="1" dirty="0"/>
            </a:br>
            <a:r>
              <a:rPr lang="uk-UA" sz="2000" b="1" dirty="0"/>
              <a:t>Чотири великі аргентинські креветки гриль</a:t>
            </a:r>
            <a:r>
              <a:rPr lang="uk-UA" sz="2000" b="1" dirty="0" smtClean="0"/>
              <a:t>.</a:t>
            </a: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/>
              <a:t>Повний </a:t>
            </a:r>
            <a:r>
              <a:rPr lang="uk-UA" sz="2000" b="1" dirty="0" err="1"/>
              <a:t>безліміт</a:t>
            </a:r>
            <a:r>
              <a:rPr lang="uk-UA" sz="2000" b="1" dirty="0"/>
              <a:t> на напої:</a:t>
            </a:r>
            <a:br>
              <a:rPr lang="uk-UA" sz="2000" b="1" dirty="0"/>
            </a:br>
            <a:r>
              <a:rPr lang="uk-UA" sz="2000" b="1" dirty="0"/>
              <a:t>Коктейль </a:t>
            </a:r>
            <a:r>
              <a:rPr lang="uk-UA" sz="2000" b="1" dirty="0" err="1"/>
              <a:t>Белліні</a:t>
            </a:r>
            <a:r>
              <a:rPr lang="uk-UA" sz="2000" b="1" dirty="0"/>
              <a:t>;</a:t>
            </a:r>
            <a:br>
              <a:rPr lang="uk-UA" sz="2000" b="1" dirty="0"/>
            </a:br>
            <a:r>
              <a:rPr lang="en-US" sz="2000" b="1" dirty="0" err="1"/>
              <a:t>Prosecco</a:t>
            </a:r>
            <a:r>
              <a:rPr lang="en-US" sz="2000" b="1" dirty="0"/>
              <a:t>;</a:t>
            </a:r>
            <a:br>
              <a:rPr lang="en-US" sz="2000" b="1" dirty="0"/>
            </a:br>
            <a:r>
              <a:rPr lang="uk-UA" sz="2000" b="1" dirty="0"/>
              <a:t>Біле вино </a:t>
            </a:r>
            <a:r>
              <a:rPr lang="en-US" sz="2000" b="1" dirty="0"/>
              <a:t>Blanc, Baron </a:t>
            </a:r>
            <a:r>
              <a:rPr lang="en-US" sz="2000" b="1" dirty="0" err="1"/>
              <a:t>d'Arignac</a:t>
            </a:r>
            <a:r>
              <a:rPr lang="en-US" sz="2000" b="1" dirty="0"/>
              <a:t>, France;</a:t>
            </a:r>
            <a:br>
              <a:rPr lang="en-US" sz="2000" b="1" dirty="0"/>
            </a:br>
            <a:r>
              <a:rPr lang="uk-UA" sz="2000" b="1" dirty="0"/>
              <a:t>Червоне вино </a:t>
            </a:r>
            <a:r>
              <a:rPr lang="en-US" sz="2000" b="1" dirty="0"/>
              <a:t>Rouge, Baron </a:t>
            </a:r>
            <a:r>
              <a:rPr lang="en-US" sz="2000" b="1" dirty="0" err="1"/>
              <a:t>d'Arignac</a:t>
            </a:r>
            <a:r>
              <a:rPr lang="en-US" sz="2000" b="1" dirty="0"/>
              <a:t>, France;</a:t>
            </a:r>
            <a:br>
              <a:rPr lang="en-US" sz="2000" b="1" dirty="0"/>
            </a:br>
            <a:endParaRPr lang="uk-UA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908720"/>
            <a:ext cx="4258816" cy="52174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/>
              <a:t>Пиво біле </a:t>
            </a:r>
            <a:r>
              <a:rPr lang="uk-UA" b="1" dirty="0" err="1"/>
              <a:t>нефільтровані</a:t>
            </a:r>
            <a:r>
              <a:rPr lang="uk-UA" b="1" dirty="0"/>
              <a:t>;</a:t>
            </a:r>
            <a:br>
              <a:rPr lang="uk-UA" b="1" dirty="0"/>
            </a:br>
            <a:r>
              <a:rPr lang="uk-UA" b="1" dirty="0"/>
              <a:t>Ягідний компот;</a:t>
            </a:r>
            <a:br>
              <a:rPr lang="uk-UA" b="1" dirty="0"/>
            </a:br>
            <a:r>
              <a:rPr lang="uk-UA" b="1" dirty="0"/>
              <a:t>Необмежено беріть:</a:t>
            </a:r>
            <a:br>
              <a:rPr lang="uk-UA" b="1" dirty="0"/>
            </a:br>
            <a:r>
              <a:rPr lang="uk-UA" b="1" dirty="0"/>
              <a:t>Устриці;</a:t>
            </a:r>
            <a:br>
              <a:rPr lang="uk-UA" b="1" dirty="0"/>
            </a:br>
            <a:r>
              <a:rPr lang="uk-UA" b="1" dirty="0"/>
              <a:t>Мідії у вершковому соусі;</a:t>
            </a:r>
            <a:br>
              <a:rPr lang="uk-UA" b="1" dirty="0"/>
            </a:br>
            <a:r>
              <a:rPr lang="en-US" b="1" dirty="0" err="1"/>
              <a:t>Fritto</a:t>
            </a:r>
            <a:r>
              <a:rPr lang="en-US" b="1" dirty="0"/>
              <a:t> </a:t>
            </a:r>
            <a:r>
              <a:rPr lang="en-US" b="1" dirty="0" err="1"/>
              <a:t>Misto</a:t>
            </a:r>
            <a:r>
              <a:rPr lang="en-US" b="1" dirty="0"/>
              <a:t> </a:t>
            </a:r>
            <a:r>
              <a:rPr lang="uk-UA" b="1" dirty="0"/>
              <a:t>з рожевим кальмаром, баклажаном і кабачком</a:t>
            </a:r>
            <a:br>
              <a:rPr lang="uk-UA" b="1" dirty="0"/>
            </a:br>
            <a:r>
              <a:rPr lang="uk-UA" b="1" dirty="0"/>
              <a:t>Соте з рожевим кальмаром і креветками</a:t>
            </a:r>
            <a:br>
              <a:rPr lang="uk-UA" b="1" dirty="0"/>
            </a:br>
            <a:r>
              <a:rPr lang="uk-UA" b="1" dirty="0"/>
              <a:t>Салат Цезар з тигровими креветками;</a:t>
            </a:r>
            <a:br>
              <a:rPr lang="uk-UA" b="1" dirty="0"/>
            </a:br>
            <a:r>
              <a:rPr lang="uk-UA" b="1" dirty="0"/>
              <a:t>Класичне </a:t>
            </a:r>
            <a:r>
              <a:rPr lang="uk-UA" b="1" dirty="0" err="1"/>
              <a:t>різотто</a:t>
            </a:r>
            <a:r>
              <a:rPr lang="uk-UA" b="1" dirty="0"/>
              <a:t> з креветками;</a:t>
            </a:r>
            <a:br>
              <a:rPr lang="uk-UA" b="1" dirty="0"/>
            </a:br>
            <a:r>
              <a:rPr lang="uk-UA" b="1" dirty="0" err="1"/>
              <a:t>Сібас</a:t>
            </a:r>
            <a:r>
              <a:rPr lang="uk-UA" b="1" dirty="0"/>
              <a:t> гриль; 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 err="1" smtClean="0"/>
              <a:t>Брускетти</a:t>
            </a:r>
            <a:r>
              <a:rPr lang="uk-UA" b="1" dirty="0" smtClean="0"/>
              <a:t> </a:t>
            </a:r>
            <a:r>
              <a:rPr lang="uk-UA" b="1" dirty="0"/>
              <a:t>з печеним перцем і сиром </a:t>
            </a:r>
            <a:r>
              <a:rPr lang="uk-UA" b="1" dirty="0" err="1"/>
              <a:t>фета</a:t>
            </a:r>
            <a:r>
              <a:rPr lang="uk-UA" b="1" dirty="0"/>
              <a:t>;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4110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uk-UA" dirty="0" err="1">
                <a:hlinkClick r:id="rId2"/>
              </a:rPr>
              <a:t>Супер-бранч</a:t>
            </a:r>
            <a:r>
              <a:rPr lang="uk-UA" dirty="0"/>
              <a:t> </a:t>
            </a:r>
            <a:r>
              <a:rPr lang="en-US" u="sng" dirty="0">
                <a:hlinkClick r:id="rId3"/>
              </a:rPr>
              <a:t>P</a:t>
            </a:r>
            <a:r>
              <a:rPr lang="uk-UA" u="sng" dirty="0" err="1">
                <a:hlinkClick r:id="rId3"/>
              </a:rPr>
              <a:t>иба</a:t>
            </a:r>
            <a:r>
              <a:rPr lang="en-US" u="sng" dirty="0">
                <a:hlinkClick r:id="rId3"/>
              </a:rPr>
              <a:t>love</a:t>
            </a:r>
            <a:r>
              <a:rPr lang="uk-UA" u="sng" dirty="0"/>
              <a:t> Київ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2000" b="1" dirty="0" err="1"/>
              <a:t>Брускетти</a:t>
            </a:r>
            <a:r>
              <a:rPr lang="uk-UA" sz="2000" b="1" dirty="0"/>
              <a:t> з печінкою тріски і яєчним білком;</a:t>
            </a:r>
            <a:br>
              <a:rPr lang="uk-UA" sz="2000" b="1" dirty="0"/>
            </a:br>
            <a:r>
              <a:rPr lang="uk-UA" sz="2000" b="1" dirty="0" err="1"/>
              <a:t>Брускетти</a:t>
            </a:r>
            <a:r>
              <a:rPr lang="uk-UA" sz="2000" b="1" dirty="0"/>
              <a:t> з баклажаном і сиром;</a:t>
            </a:r>
            <a:br>
              <a:rPr lang="uk-UA" sz="2000" b="1" dirty="0"/>
            </a:br>
            <a:r>
              <a:rPr lang="uk-UA" sz="2000" b="1" dirty="0" err="1"/>
              <a:t>Брускетти</a:t>
            </a:r>
            <a:r>
              <a:rPr lang="uk-UA" sz="2000" b="1" dirty="0"/>
              <a:t> з лососем і огірком;</a:t>
            </a:r>
            <a:br>
              <a:rPr lang="uk-UA" sz="2000" b="1" dirty="0"/>
            </a:br>
            <a:r>
              <a:rPr lang="uk-UA" sz="2000" b="1" dirty="0" err="1"/>
              <a:t>Брускетти</a:t>
            </a:r>
            <a:r>
              <a:rPr lang="uk-UA" sz="2000" b="1" dirty="0"/>
              <a:t> з авокадо і крем-сиром</a:t>
            </a:r>
            <a:r>
              <a:rPr lang="uk-UA" sz="2000" b="1" dirty="0" smtClean="0"/>
              <a:t>;</a:t>
            </a: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b="1" dirty="0"/>
              <a:t>Форшмак з норвезького оселедця</a:t>
            </a:r>
            <a:br>
              <a:rPr lang="uk-UA" sz="2000" b="1" dirty="0"/>
            </a:br>
            <a:r>
              <a:rPr lang="uk-UA" sz="2000" b="1" dirty="0"/>
              <a:t>Грецький салат з оливками </a:t>
            </a:r>
            <a:r>
              <a:rPr lang="uk-UA" sz="2000" b="1" dirty="0" err="1"/>
              <a:t>Каламата</a:t>
            </a:r>
            <a:r>
              <a:rPr lang="uk-UA" sz="2000" b="1" dirty="0"/>
              <a:t>;</a:t>
            </a:r>
            <a:br>
              <a:rPr lang="uk-UA" sz="2000" b="1" dirty="0"/>
            </a:br>
            <a:r>
              <a:rPr lang="uk-UA" sz="2000" b="1" dirty="0"/>
              <a:t>Мариноване м'ясо мідій;</a:t>
            </a:r>
            <a:br>
              <a:rPr lang="uk-UA" sz="2000" b="1" dirty="0"/>
            </a:br>
            <a:r>
              <a:rPr lang="uk-UA" sz="2000" b="1" dirty="0" err="1"/>
              <a:t>Гаспаччо</a:t>
            </a:r>
            <a:r>
              <a:rPr lang="uk-UA" sz="2000" b="1" dirty="0"/>
              <a:t> з </a:t>
            </a:r>
            <a:r>
              <a:rPr lang="uk-UA" sz="2000" b="1" dirty="0" err="1"/>
              <a:t>тар-таром</a:t>
            </a:r>
            <a:r>
              <a:rPr lang="uk-UA" sz="2000" b="1" dirty="0"/>
              <a:t> з креветок;</a:t>
            </a:r>
            <a:br>
              <a:rPr lang="uk-UA" sz="2000" b="1" dirty="0"/>
            </a:br>
            <a:r>
              <a:rPr lang="uk-UA" sz="2000" b="1" dirty="0"/>
              <a:t>Барабулька середземноморська;</a:t>
            </a:r>
            <a:br>
              <a:rPr lang="uk-UA" sz="2000" b="1" dirty="0"/>
            </a:br>
            <a:r>
              <a:rPr lang="uk-UA" sz="2000" b="1" dirty="0"/>
              <a:t>Омлет;</a:t>
            </a:r>
            <a:br>
              <a:rPr lang="uk-UA" sz="2000" b="1" dirty="0"/>
            </a:br>
            <a:r>
              <a:rPr lang="uk-UA" sz="2000" b="1" dirty="0"/>
              <a:t>Картопля дольками під сирним соусом</a:t>
            </a:r>
            <a:r>
              <a:rPr lang="uk-UA" sz="1400" dirty="0"/>
              <a:t/>
            </a:r>
            <a:br>
              <a:rPr lang="uk-UA" sz="1400" dirty="0"/>
            </a:br>
            <a:r>
              <a:rPr lang="uk-UA" sz="1400" dirty="0"/>
              <a:t/>
            </a:r>
            <a:br>
              <a:rPr lang="uk-UA" sz="1400" dirty="0"/>
            </a:br>
            <a:endParaRPr lang="uk-UA" sz="1400" dirty="0"/>
          </a:p>
          <a:p>
            <a:endParaRPr lang="uk-UA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28945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err="1" smtClean="0"/>
              <a:t>Круасани</a:t>
            </a:r>
            <a:r>
              <a:rPr lang="uk-UA" b="1" dirty="0" smtClean="0"/>
              <a:t> </a:t>
            </a:r>
            <a:r>
              <a:rPr lang="uk-UA" b="1" dirty="0"/>
              <a:t>свіжоспечені</a:t>
            </a:r>
            <a:br>
              <a:rPr lang="uk-UA" b="1" dirty="0"/>
            </a:br>
            <a:r>
              <a:rPr lang="uk-UA" b="1" dirty="0"/>
              <a:t>Ягідний соус</a:t>
            </a:r>
            <a:br>
              <a:rPr lang="uk-UA" b="1" dirty="0"/>
            </a:br>
            <a:r>
              <a:rPr lang="uk-UA" b="1" dirty="0" err="1"/>
              <a:t>Нутелла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Мед</a:t>
            </a:r>
            <a:br>
              <a:rPr lang="uk-UA" b="1" dirty="0"/>
            </a:br>
            <a:r>
              <a:rPr lang="uk-UA" b="1" dirty="0"/>
              <a:t>Вафлі бельгійські</a:t>
            </a:r>
            <a:br>
              <a:rPr lang="uk-UA" b="1" dirty="0"/>
            </a:br>
            <a:r>
              <a:rPr lang="uk-UA" b="1" dirty="0"/>
              <a:t>Ягоди Кавун Диня</a:t>
            </a:r>
            <a:br>
              <a:rPr lang="uk-UA" b="1" dirty="0"/>
            </a:br>
            <a:r>
              <a:rPr lang="uk-UA" b="1" dirty="0"/>
              <a:t>Для дітей :</a:t>
            </a:r>
            <a:br>
              <a:rPr lang="uk-UA" b="1" dirty="0"/>
            </a:br>
            <a:r>
              <a:rPr lang="uk-UA" b="1" dirty="0"/>
              <a:t> Динний смузі;</a:t>
            </a:r>
            <a:br>
              <a:rPr lang="uk-UA" b="1" dirty="0"/>
            </a:br>
            <a:r>
              <a:rPr lang="uk-UA" b="1" dirty="0" err="1"/>
              <a:t>Бургер</a:t>
            </a:r>
            <a:r>
              <a:rPr lang="uk-UA" b="1" dirty="0"/>
              <a:t> </a:t>
            </a:r>
            <a:r>
              <a:rPr lang="en-US" b="1" dirty="0"/>
              <a:t>Surf &amp; Turf</a:t>
            </a:r>
            <a:br>
              <a:rPr lang="en-US" b="1" dirty="0"/>
            </a:br>
            <a:r>
              <a:rPr lang="en-US" dirty="0">
                <a:solidFill>
                  <a:srgbClr val="FF0000"/>
                </a:solidFill>
              </a:rPr>
              <a:t>‍</a:t>
            </a:r>
            <a:r>
              <a:rPr lang="uk-UA" b="1" dirty="0" err="1" smtClean="0">
                <a:solidFill>
                  <a:srgbClr val="FF0000"/>
                </a:solidFill>
              </a:rPr>
              <a:t>Майсте-класи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і розваги від аніматорів @</a:t>
            </a:r>
            <a:r>
              <a:rPr lang="en-US" b="1" dirty="0">
                <a:solidFill>
                  <a:srgbClr val="FF0000"/>
                </a:solidFill>
              </a:rPr>
              <a:t>Baby Rock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І це все за 690 </a:t>
            </a:r>
            <a:r>
              <a:rPr lang="uk-UA" b="1" dirty="0" err="1">
                <a:solidFill>
                  <a:srgbClr val="FF0000"/>
                </a:solidFill>
              </a:rPr>
              <a:t>грн</a:t>
            </a:r>
            <a:r>
              <a:rPr lang="uk-UA" b="1" dirty="0">
                <a:solidFill>
                  <a:srgbClr val="FF0000"/>
                </a:solidFill>
              </a:rPr>
              <a:t> з дорослого, та 299 </a:t>
            </a:r>
            <a:r>
              <a:rPr lang="uk-UA" b="1" dirty="0" err="1">
                <a:solidFill>
                  <a:srgbClr val="FF0000"/>
                </a:solidFill>
              </a:rPr>
              <a:t>грн</a:t>
            </a:r>
            <a:r>
              <a:rPr lang="uk-UA" b="1" dirty="0">
                <a:solidFill>
                  <a:srgbClr val="FF0000"/>
                </a:solidFill>
              </a:rPr>
              <a:t> з дитини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Діти </a:t>
            </a:r>
            <a:r>
              <a:rPr lang="uk-UA" b="1" dirty="0">
                <a:solidFill>
                  <a:srgbClr val="FF0000"/>
                </a:solidFill>
              </a:rPr>
              <a:t>до 6 років-безкоштовно.</a:t>
            </a:r>
            <a:br>
              <a:rPr lang="uk-UA" b="1" dirty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1333658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8370" name="Picture 2" descr="D:\6c01399fcb936e105885af8f38b580e9-80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6" t="5516" r="3818" b="10848"/>
          <a:stretch/>
        </p:blipFill>
        <p:spPr bwMode="auto">
          <a:xfrm>
            <a:off x="395536" y="398742"/>
            <a:ext cx="8568952" cy="58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619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4578" name="Picture 2" descr="D:\05c-0x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04985" cy="62326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527951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9394" name="Picture 2" descr="D:\06c08ca8fd8291f9ef042ba9fa07e567-80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0" t="5030" r="3273" b="9394"/>
          <a:stretch/>
        </p:blipFill>
        <p:spPr bwMode="auto">
          <a:xfrm>
            <a:off x="154157" y="233357"/>
            <a:ext cx="8882339" cy="614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7693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0418" name="Picture 2" descr="D:\ee01badadf524241513510e412bc710b-80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8" t="3333" r="3818" b="9243"/>
          <a:stretch/>
        </p:blipFill>
        <p:spPr bwMode="auto">
          <a:xfrm>
            <a:off x="42150" y="68325"/>
            <a:ext cx="8994345" cy="638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2839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42" name="Picture 2" descr="D:\f65a2ebe0e1f8ba1fe91feec0e208dfd-80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3" t="5030" r="4000" b="9394"/>
          <a:stretch/>
        </p:blipFill>
        <p:spPr bwMode="auto">
          <a:xfrm>
            <a:off x="-5295" y="260648"/>
            <a:ext cx="894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9833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2466" name="Picture 2" descr="D:\41218b5e5a55b427495e2699fb7130cf-80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3" t="4303" r="3636" b="8667"/>
          <a:stretch/>
        </p:blipFill>
        <p:spPr bwMode="auto">
          <a:xfrm>
            <a:off x="272448" y="260648"/>
            <a:ext cx="862651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0879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3490" name="Picture 2" descr="D:\6cd6aae9a84880abe2a6dc1fc827f48a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0176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4514" name="Picture 2" descr="D:\f14f8699884616e7630cc8874a09ee62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7198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0" name="Picture 2" descr="D:\035-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6725" y="-352425"/>
            <a:ext cx="1007745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6626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Приклад сніданку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>
              <a:solidFill>
                <a:srgbClr val="FF9900"/>
              </a:solidFill>
            </a:endParaRPr>
          </a:p>
        </p:txBody>
      </p:sp>
      <p:pic>
        <p:nvPicPr>
          <p:cNvPr id="14338" name="Picture 2" descr="D:\unnamed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504171" cy="446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306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FFC000"/>
                </a:solidFill>
              </a:rPr>
              <a:t>Приклад сніданку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D:\zavtrak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2726"/>
            <a:ext cx="7659216" cy="57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012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Приклад сніданку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D:\zavtra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44342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405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5602" name="Picture 2" descr="D:\02f-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54396" cy="61946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504150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Приклад </a:t>
            </a:r>
            <a:r>
              <a:rPr lang="uk-UA" dirty="0" smtClean="0">
                <a:solidFill>
                  <a:srgbClr val="C00000"/>
                </a:solidFill>
              </a:rPr>
              <a:t>сніданку, готель «Надія»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D:\o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11397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9604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З 07:00 до 10:00 год - </a:t>
            </a:r>
            <a:r>
              <a:rPr lang="ru-RU" dirty="0" err="1">
                <a:solidFill>
                  <a:srgbClr val="C00000"/>
                </a:solidFill>
              </a:rPr>
              <a:t>смачний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сніданок</a:t>
            </a:r>
            <a:r>
              <a:rPr lang="ru-RU" dirty="0">
                <a:solidFill>
                  <a:srgbClr val="C00000"/>
                </a:solidFill>
              </a:rPr>
              <a:t> "</a:t>
            </a:r>
            <a:r>
              <a:rPr lang="ru-RU" dirty="0" err="1">
                <a:solidFill>
                  <a:srgbClr val="C00000"/>
                </a:solidFill>
              </a:rPr>
              <a:t>шведський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стіл</a:t>
            </a:r>
            <a:r>
              <a:rPr lang="ru-RU" dirty="0">
                <a:solidFill>
                  <a:srgbClr val="C00000"/>
                </a:solidFill>
              </a:rPr>
              <a:t>"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16386" name="Picture 2" descr="D:\23847432_1527994307247373_6935998003602500267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128791" cy="47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9233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Приклад сніданку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1" name="Picture 3" descr="D:\breakfast-at-the-restaurant-in-the-snowy-winter-outdoors_110955-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1482"/>
            <a:ext cx="8352928" cy="556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5259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Готель</a:t>
            </a:r>
            <a:r>
              <a:rPr lang="ru-RU" dirty="0" smtClean="0"/>
              <a:t> «</a:t>
            </a:r>
            <a:r>
              <a:rPr lang="ru-RU" dirty="0" err="1" smtClean="0"/>
              <a:t>Прем’єр</a:t>
            </a:r>
            <a:r>
              <a:rPr lang="ru-RU" dirty="0" smtClean="0"/>
              <a:t>». </a:t>
            </a:r>
            <a:r>
              <a:rPr lang="ru-RU" dirty="0" err="1" smtClean="0"/>
              <a:t>Сніданки</a:t>
            </a:r>
            <a:r>
              <a:rPr lang="ru-RU" dirty="0" smtClean="0"/>
              <a:t> </a:t>
            </a:r>
            <a:r>
              <a:rPr lang="ru-RU" dirty="0"/>
              <a:t>за типом «</a:t>
            </a:r>
            <a:r>
              <a:rPr lang="ru-RU" dirty="0" err="1"/>
              <a:t>шведський</a:t>
            </a:r>
            <a:r>
              <a:rPr lang="ru-RU" dirty="0"/>
              <a:t> </a:t>
            </a:r>
            <a:r>
              <a:rPr lang="ru-RU" dirty="0" err="1"/>
              <a:t>стіл</a:t>
            </a:r>
            <a:r>
              <a:rPr lang="ru-RU" dirty="0"/>
              <a:t>» </a:t>
            </a:r>
            <a:r>
              <a:rPr lang="ru-RU" dirty="0" err="1"/>
              <a:t>проходять</a:t>
            </a:r>
            <a:r>
              <a:rPr lang="ru-RU" dirty="0"/>
              <a:t> з 7:00 до 11:00 </a:t>
            </a:r>
            <a:r>
              <a:rPr lang="ru-RU" dirty="0" err="1"/>
              <a:t>щодня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8434" name="Picture 2" descr="D:\2540808075c73a9a6783d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84974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6448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D:\breakfasts_2019_u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73392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680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1506" name="Picture 2" descr="D:\61420364_2465002597119266_618441450147178086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7212"/>
            <a:ext cx="4176464" cy="673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0821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Приклад сніданку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4" name="Picture 2" descr="D:\1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78924" cy="569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9493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Приклад сніданку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 descr="D:\cac1304022ddd458e4387f421bf8d6a4_5ad76bff95a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4935"/>
            <a:ext cx="8627113" cy="521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6107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Приклад сніданку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D:\zavtrak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366512" cy="55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072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Континентальний</a:t>
            </a:r>
            <a:endParaRPr lang="uk-UA" dirty="0"/>
          </a:p>
        </p:txBody>
      </p:sp>
      <p:pic>
        <p:nvPicPr>
          <p:cNvPr id="20482" name="Picture 2" descr="D:\continental-brackfa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731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4034" name="Picture 2" descr="D:\1d54f2acce6faf0d76f407978827bd6e-80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5" t="5416" r="4328" b="7419"/>
          <a:stretch/>
        </p:blipFill>
        <p:spPr bwMode="auto">
          <a:xfrm>
            <a:off x="105566" y="260648"/>
            <a:ext cx="898432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2213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D:\84cb413376c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25341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2979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Приклад сніданку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D:\dsc-2178-1300x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12163"/>
            <a:ext cx="8203100" cy="54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8782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Приклад сніданку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D:\snidanku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0" r="6066"/>
          <a:stretch/>
        </p:blipFill>
        <p:spPr bwMode="auto">
          <a:xfrm>
            <a:off x="131047" y="1628800"/>
            <a:ext cx="8833441" cy="42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5914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Приклад сніданку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D:\5f2d17cd7d65c400486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20880" cy="528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2075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Приклад сніданку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 descr="D:\breakfast-engl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41" y="1340768"/>
            <a:ext cx="8418512" cy="52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7096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Англійський сніданок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 descr="D:\13_1518523101_21449970775a82d2dd6e6819.92774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88424" cy="52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3678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Приклад</a:t>
            </a:r>
            <a:r>
              <a:rPr lang="uk-UA" dirty="0" smtClean="0"/>
              <a:t> </a:t>
            </a:r>
            <a:r>
              <a:rPr lang="uk-UA" dirty="0" err="1" smtClean="0"/>
              <a:t>сніданоку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D:\англійський-сніданок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4" t="5797" r="7575"/>
          <a:stretch/>
        </p:blipFill>
        <p:spPr bwMode="auto">
          <a:xfrm>
            <a:off x="683568" y="836712"/>
            <a:ext cx="7676550" cy="57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716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Приклад сніданку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 descr="D:\8126638=s1280=h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120" y="1484784"/>
            <a:ext cx="7164287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9185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Приклад сніданку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1" name="Picture 3" descr="D:\unnamed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1" y="1340768"/>
            <a:ext cx="7961212" cy="53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6069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Приклад сніданку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3314" name="Picture 2" descr="D:\terra-nova-breakfasts-francuzski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69954" cy="537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471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5058" name="Picture 2" descr="D:\4415620185bfddc51de898fc3e4fa922-80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5" t="4121" r="3407" b="7682"/>
          <a:stretch/>
        </p:blipFill>
        <p:spPr bwMode="auto">
          <a:xfrm>
            <a:off x="0" y="144130"/>
            <a:ext cx="8920536" cy="63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217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6082" name="Picture 2" descr="D:\16eade8f6123ce77a26a8df30b7e6657-80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7" t="3612" r="3603" b="8282"/>
          <a:stretch/>
        </p:blipFill>
        <p:spPr bwMode="auto">
          <a:xfrm>
            <a:off x="53494" y="188640"/>
            <a:ext cx="8910994" cy="63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697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7106" name="Picture 2" descr="D:\6c40d479ecbb4f1d4bdc344b65eb49c2-800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8" t="3823" r="3603" b="8702"/>
          <a:stretch/>
        </p:blipFill>
        <p:spPr bwMode="auto">
          <a:xfrm>
            <a:off x="107504" y="73984"/>
            <a:ext cx="8784975" cy="624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65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8130" name="Picture 2" descr="D:\fe95c74e1523ff1410cb08d68b10d7af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759"/>
            <a:ext cx="8820472" cy="66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281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9154" name="Picture 2" descr="D:\9bea240a4466939547505042d4169c87-800x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1" t="3277" r="3040" b="6900"/>
          <a:stretch/>
        </p:blipFill>
        <p:spPr bwMode="auto">
          <a:xfrm>
            <a:off x="1" y="49178"/>
            <a:ext cx="9057360" cy="647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1353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105</Words>
  <Application>Microsoft Office PowerPoint</Application>
  <PresentationFormat>Экран (4:3)</PresentationFormat>
  <Paragraphs>30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Організація харчування в закладах розміщення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Супер-бранч Pибаlove Київ </vt:lpstr>
      <vt:lpstr>Супер-бранч Pибаlove Київ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Приклад сніданку</vt:lpstr>
      <vt:lpstr>Приклад сніданку</vt:lpstr>
      <vt:lpstr>Приклад сніданку</vt:lpstr>
      <vt:lpstr>Приклад сніданку, готель «Надія»</vt:lpstr>
      <vt:lpstr>З 07:00 до 10:00 год - смачний сніданок "шведський стіл"</vt:lpstr>
      <vt:lpstr>Приклад сніданку</vt:lpstr>
      <vt:lpstr>Готель «Прем’єр». Сніданки за типом «шведський стіл» проходять з 7:00 до 11:00 щодня.</vt:lpstr>
      <vt:lpstr>Слайд 34</vt:lpstr>
      <vt:lpstr>Слайд 35</vt:lpstr>
      <vt:lpstr>Приклад сніданку</vt:lpstr>
      <vt:lpstr>Приклад сніданку</vt:lpstr>
      <vt:lpstr>Приклад сніданку</vt:lpstr>
      <vt:lpstr>Континентальний</vt:lpstr>
      <vt:lpstr>Слайд 40</vt:lpstr>
      <vt:lpstr>Приклад сніданку</vt:lpstr>
      <vt:lpstr>Приклад сніданку</vt:lpstr>
      <vt:lpstr>Приклад сніданку</vt:lpstr>
      <vt:lpstr>Приклад сніданку</vt:lpstr>
      <vt:lpstr>Англійський сніданок</vt:lpstr>
      <vt:lpstr>Приклад сніданоку</vt:lpstr>
      <vt:lpstr>Приклад сніданку</vt:lpstr>
      <vt:lpstr>Приклад сніданку</vt:lpstr>
      <vt:lpstr>Приклад сніданку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Maksym</dc:creator>
  <cp:lastModifiedBy>user</cp:lastModifiedBy>
  <cp:revision>14</cp:revision>
  <dcterms:created xsi:type="dcterms:W3CDTF">2021-03-28T17:53:42Z</dcterms:created>
  <dcterms:modified xsi:type="dcterms:W3CDTF">2022-04-20T10:14:31Z</dcterms:modified>
</cp:coreProperties>
</file>