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68" r:id="rId6"/>
    <p:sldId id="263" r:id="rId7"/>
    <p:sldId id="278" r:id="rId8"/>
    <p:sldId id="259" r:id="rId9"/>
    <p:sldId id="264" r:id="rId10"/>
    <p:sldId id="265" r:id="rId11"/>
    <p:sldId id="266" r:id="rId12"/>
    <p:sldId id="269" r:id="rId13"/>
    <p:sldId id="270" r:id="rId14"/>
    <p:sldId id="271" r:id="rId15"/>
    <p:sldId id="272" r:id="rId16"/>
    <p:sldId id="274" r:id="rId17"/>
    <p:sldId id="273" r:id="rId18"/>
    <p:sldId id="275" r:id="rId19"/>
    <p:sldId id="276" r:id="rId20"/>
    <p:sldId id="277" r:id="rId21"/>
    <p:sldId id="261" r:id="rId22"/>
    <p:sldId id="262" r:id="rId2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66"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FA6B63-4453-47AD-84DB-1F166EE3E01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uk-UA"/>
        </a:p>
      </dgm:t>
    </dgm:pt>
    <dgm:pt modelId="{B1B883A2-3D99-49E2-A511-1E743F1892E9}">
      <dgm:prSet phldrT="[Текст]"/>
      <dgm:spPr/>
      <dgm:t>
        <a:bodyPr/>
        <a:lstStyle/>
        <a:p>
          <a:r>
            <a:rPr lang="uk-UA" dirty="0" err="1" smtClean="0"/>
            <a:t>ImWohnzimmer</a:t>
          </a:r>
          <a:endParaRPr lang="uk-UA" dirty="0" smtClean="0"/>
        </a:p>
        <a:p>
          <a:r>
            <a:rPr lang="uk-UA" dirty="0" err="1" smtClean="0"/>
            <a:t>kann</a:t>
          </a:r>
          <a:r>
            <a:rPr lang="uk-UA" dirty="0" smtClean="0"/>
            <a:t> </a:t>
          </a:r>
          <a:r>
            <a:rPr lang="uk-UA" dirty="0" err="1" smtClean="0"/>
            <a:t>man</a:t>
          </a:r>
          <a:r>
            <a:rPr lang="uk-UA" dirty="0" smtClean="0"/>
            <a:t>  </a:t>
          </a:r>
          <a:endParaRPr lang="uk-UA" dirty="0"/>
        </a:p>
      </dgm:t>
    </dgm:pt>
    <dgm:pt modelId="{3F878E1E-33B2-4083-8F46-BEFAD75A691F}" type="parTrans" cxnId="{59022D29-0302-4C9D-B89C-E8486CE2B1C5}">
      <dgm:prSet/>
      <dgm:spPr/>
      <dgm:t>
        <a:bodyPr/>
        <a:lstStyle/>
        <a:p>
          <a:endParaRPr lang="uk-UA"/>
        </a:p>
      </dgm:t>
    </dgm:pt>
    <dgm:pt modelId="{995EC135-A415-4A58-BCAF-FCBC02DD9188}" type="sibTrans" cxnId="{59022D29-0302-4C9D-B89C-E8486CE2B1C5}">
      <dgm:prSet/>
      <dgm:spPr/>
      <dgm:t>
        <a:bodyPr/>
        <a:lstStyle/>
        <a:p>
          <a:endParaRPr lang="uk-UA"/>
        </a:p>
      </dgm:t>
    </dgm:pt>
    <dgm:pt modelId="{0A8F60EC-335A-4896-B3C2-DD4C82762690}">
      <dgm:prSet phldrT="[Текст]"/>
      <dgm:spPr/>
      <dgm:t>
        <a:bodyPr/>
        <a:lstStyle/>
        <a:p>
          <a:r>
            <a:rPr lang="uk-UA" dirty="0" err="1" smtClean="0"/>
            <a:t>Im</a:t>
          </a:r>
          <a:r>
            <a:rPr lang="uk-UA" dirty="0" smtClean="0"/>
            <a:t> </a:t>
          </a:r>
          <a:r>
            <a:rPr lang="uk-UA" dirty="0" err="1" smtClean="0"/>
            <a:t>Esszimmer</a:t>
          </a:r>
          <a:r>
            <a:rPr lang="uk-UA" dirty="0" smtClean="0"/>
            <a:t>,</a:t>
          </a:r>
        </a:p>
        <a:p>
          <a:r>
            <a:rPr lang="uk-UA" dirty="0" smtClean="0"/>
            <a:t> </a:t>
          </a:r>
          <a:r>
            <a:rPr lang="uk-UA" dirty="0" err="1" smtClean="0"/>
            <a:t>Im</a:t>
          </a:r>
          <a:r>
            <a:rPr lang="uk-UA" dirty="0" smtClean="0"/>
            <a:t> </a:t>
          </a:r>
          <a:r>
            <a:rPr lang="uk-UA" dirty="0" err="1" smtClean="0"/>
            <a:t>Schlafzimmer</a:t>
          </a:r>
          <a:r>
            <a:rPr lang="uk-UA" dirty="0" smtClean="0"/>
            <a:t>, </a:t>
          </a:r>
          <a:r>
            <a:rPr lang="uk-UA" dirty="0" err="1" smtClean="0"/>
            <a:t>Im</a:t>
          </a:r>
          <a:r>
            <a:rPr lang="uk-UA" dirty="0" smtClean="0"/>
            <a:t> </a:t>
          </a:r>
          <a:r>
            <a:rPr lang="uk-UA" dirty="0" err="1" smtClean="0"/>
            <a:t>Arbeitszimmer</a:t>
          </a:r>
          <a:r>
            <a:rPr lang="uk-UA" dirty="0" smtClean="0"/>
            <a:t>, </a:t>
          </a:r>
          <a:r>
            <a:rPr lang="uk-UA" dirty="0" err="1" smtClean="0"/>
            <a:t>Im</a:t>
          </a:r>
          <a:r>
            <a:rPr lang="uk-UA" dirty="0" smtClean="0"/>
            <a:t> </a:t>
          </a:r>
          <a:r>
            <a:rPr lang="uk-UA" dirty="0" err="1" smtClean="0"/>
            <a:t>Kinderzimmer</a:t>
          </a:r>
          <a:r>
            <a:rPr lang="uk-UA" dirty="0" smtClean="0"/>
            <a:t>, </a:t>
          </a:r>
          <a:r>
            <a:rPr lang="uk-UA" dirty="0" err="1" smtClean="0"/>
            <a:t>Im</a:t>
          </a:r>
          <a:r>
            <a:rPr lang="uk-UA" dirty="0" smtClean="0"/>
            <a:t> </a:t>
          </a:r>
          <a:r>
            <a:rPr lang="uk-UA" dirty="0" err="1" smtClean="0"/>
            <a:t>Flur</a:t>
          </a:r>
          <a:r>
            <a:rPr lang="uk-UA" dirty="0" smtClean="0"/>
            <a:t>, </a:t>
          </a:r>
          <a:r>
            <a:rPr lang="uk-UA" dirty="0" err="1" smtClean="0"/>
            <a:t>Im</a:t>
          </a:r>
          <a:r>
            <a:rPr lang="uk-UA" dirty="0" smtClean="0"/>
            <a:t> </a:t>
          </a:r>
          <a:r>
            <a:rPr lang="uk-UA" dirty="0" err="1" smtClean="0"/>
            <a:t>Bad</a:t>
          </a:r>
          <a:r>
            <a:rPr lang="uk-UA" dirty="0" smtClean="0"/>
            <a:t>,</a:t>
          </a:r>
          <a:endParaRPr lang="uk-UA" dirty="0"/>
        </a:p>
      </dgm:t>
    </dgm:pt>
    <dgm:pt modelId="{3899ABC7-29C7-451C-8E9F-808283B00B3C}" type="parTrans" cxnId="{2AA01926-5659-4DA8-99AF-3D02C34275E7}">
      <dgm:prSet/>
      <dgm:spPr/>
      <dgm:t>
        <a:bodyPr/>
        <a:lstStyle/>
        <a:p>
          <a:endParaRPr lang="uk-UA"/>
        </a:p>
      </dgm:t>
    </dgm:pt>
    <dgm:pt modelId="{2F64D8BF-FA28-486D-ABCB-BF1131E41DC6}" type="sibTrans" cxnId="{2AA01926-5659-4DA8-99AF-3D02C34275E7}">
      <dgm:prSet/>
      <dgm:spPr/>
      <dgm:t>
        <a:bodyPr/>
        <a:lstStyle/>
        <a:p>
          <a:endParaRPr lang="uk-UA"/>
        </a:p>
      </dgm:t>
    </dgm:pt>
    <dgm:pt modelId="{A6612602-7F5C-463E-8F77-FFEFEC363116}">
      <dgm:prSet phldrT="[Текст]"/>
      <dgm:spPr/>
      <dgm:t>
        <a:bodyPr/>
        <a:lstStyle/>
        <a:p>
          <a:r>
            <a:rPr lang="uk-UA" dirty="0" err="1" smtClean="0"/>
            <a:t>inderKüche</a:t>
          </a:r>
          <a:endParaRPr lang="uk-UA" dirty="0" smtClean="0"/>
        </a:p>
        <a:p>
          <a:r>
            <a:rPr lang="uk-UA" dirty="0" err="1" smtClean="0"/>
            <a:t>kann</a:t>
          </a:r>
          <a:r>
            <a:rPr lang="uk-UA" dirty="0" smtClean="0"/>
            <a:t> </a:t>
          </a:r>
          <a:r>
            <a:rPr lang="uk-UA" dirty="0" err="1" smtClean="0"/>
            <a:t>man</a:t>
          </a:r>
          <a:r>
            <a:rPr lang="uk-UA" dirty="0" smtClean="0"/>
            <a:t> </a:t>
          </a:r>
        </a:p>
        <a:p>
          <a:r>
            <a:rPr lang="uk-UA" dirty="0" smtClean="0"/>
            <a:t>(</a:t>
          </a:r>
          <a:r>
            <a:rPr lang="uk-UA" dirty="0" err="1" smtClean="0"/>
            <a:t>können</a:t>
          </a:r>
          <a:r>
            <a:rPr lang="uk-UA" dirty="0" smtClean="0"/>
            <a:t> </a:t>
          </a:r>
          <a:r>
            <a:rPr lang="uk-UA" dirty="0" err="1" smtClean="0"/>
            <a:t>wir</a:t>
          </a:r>
          <a:r>
            <a:rPr lang="uk-UA" dirty="0" smtClean="0"/>
            <a:t>,</a:t>
          </a:r>
        </a:p>
        <a:p>
          <a:r>
            <a:rPr lang="uk-UA" dirty="0" smtClean="0"/>
            <a:t> </a:t>
          </a:r>
          <a:r>
            <a:rPr lang="uk-UA" dirty="0" err="1" smtClean="0"/>
            <a:t>kann</a:t>
          </a:r>
          <a:r>
            <a:rPr lang="uk-UA" dirty="0" smtClean="0"/>
            <a:t> </a:t>
          </a:r>
          <a:r>
            <a:rPr lang="uk-UA" dirty="0" err="1" smtClean="0"/>
            <a:t>ich</a:t>
          </a:r>
          <a:r>
            <a:rPr lang="uk-UA" dirty="0" smtClean="0"/>
            <a:t>) …</a:t>
          </a:r>
          <a:endParaRPr lang="uk-UA" dirty="0"/>
        </a:p>
      </dgm:t>
    </dgm:pt>
    <dgm:pt modelId="{49193F19-95F8-46E1-AD65-1F9FC1548543}" type="parTrans" cxnId="{AF533A5C-0A73-425B-8AC8-E20CB777F7CC}">
      <dgm:prSet/>
      <dgm:spPr/>
      <dgm:t>
        <a:bodyPr/>
        <a:lstStyle/>
        <a:p>
          <a:endParaRPr lang="uk-UA"/>
        </a:p>
      </dgm:t>
    </dgm:pt>
    <dgm:pt modelId="{77D95E2E-E074-45DF-BB09-1EF075F4CF39}" type="sibTrans" cxnId="{AF533A5C-0A73-425B-8AC8-E20CB777F7CC}">
      <dgm:prSet/>
      <dgm:spPr/>
      <dgm:t>
        <a:bodyPr/>
        <a:lstStyle/>
        <a:p>
          <a:endParaRPr lang="uk-UA"/>
        </a:p>
      </dgm:t>
    </dgm:pt>
    <dgm:pt modelId="{645CA840-ADC4-48F6-801B-1E83FAD9D2D3}">
      <dgm:prSet phldrT="[Текст]"/>
      <dgm:spPr/>
      <dgm:t>
        <a:bodyPr/>
        <a:lstStyle/>
        <a:p>
          <a:r>
            <a:rPr lang="uk-UA" dirty="0" err="1" smtClean="0"/>
            <a:t>Musik</a:t>
          </a:r>
          <a:r>
            <a:rPr lang="uk-UA" dirty="0" smtClean="0"/>
            <a:t> </a:t>
          </a:r>
          <a:r>
            <a:rPr lang="uk-UA" dirty="0" err="1" smtClean="0"/>
            <a:t>hören</a:t>
          </a:r>
          <a:r>
            <a:rPr lang="uk-UA" dirty="0" smtClean="0"/>
            <a:t>, </a:t>
          </a:r>
          <a:r>
            <a:rPr lang="uk-UA" dirty="0" err="1" smtClean="0"/>
            <a:t>duschen</a:t>
          </a:r>
          <a:r>
            <a:rPr lang="uk-UA" dirty="0" smtClean="0"/>
            <a:t>, </a:t>
          </a:r>
          <a:r>
            <a:rPr lang="uk-UA" dirty="0" err="1" smtClean="0"/>
            <a:t>fernsehen</a:t>
          </a:r>
          <a:r>
            <a:rPr lang="uk-UA" dirty="0" smtClean="0"/>
            <a:t>, </a:t>
          </a:r>
          <a:endParaRPr lang="uk-UA" dirty="0"/>
        </a:p>
      </dgm:t>
    </dgm:pt>
    <dgm:pt modelId="{1A6D3135-7A71-45FD-81A9-6710809A0B57}" type="parTrans" cxnId="{1C4305A8-FFF9-4C2E-A58E-B6B280EAAEB0}">
      <dgm:prSet/>
      <dgm:spPr/>
      <dgm:t>
        <a:bodyPr/>
        <a:lstStyle/>
        <a:p>
          <a:endParaRPr lang="uk-UA"/>
        </a:p>
      </dgm:t>
    </dgm:pt>
    <dgm:pt modelId="{B1DC2549-72D2-4212-8BDC-81F6DE9CB140}" type="sibTrans" cxnId="{1C4305A8-FFF9-4C2E-A58E-B6B280EAAEB0}">
      <dgm:prSet/>
      <dgm:spPr/>
      <dgm:t>
        <a:bodyPr/>
        <a:lstStyle/>
        <a:p>
          <a:endParaRPr lang="uk-UA"/>
        </a:p>
      </dgm:t>
    </dgm:pt>
    <dgm:pt modelId="{09F4CF38-C2ED-4D9E-8C96-7A4EDD1EB1E6}">
      <dgm:prSet phldrT="[Текст]"/>
      <dgm:spPr/>
      <dgm:t>
        <a:bodyPr/>
        <a:lstStyle/>
        <a:p>
          <a:r>
            <a:rPr lang="uk-UA" dirty="0" err="1" smtClean="0"/>
            <a:t>mit</a:t>
          </a:r>
          <a:r>
            <a:rPr lang="uk-UA" dirty="0" smtClean="0"/>
            <a:t> </a:t>
          </a:r>
          <a:r>
            <a:rPr lang="uk-UA" dirty="0" err="1" smtClean="0"/>
            <a:t>Freunden</a:t>
          </a:r>
          <a:r>
            <a:rPr lang="uk-UA" dirty="0" smtClean="0"/>
            <a:t> </a:t>
          </a:r>
          <a:r>
            <a:rPr lang="uk-UA" dirty="0" err="1" smtClean="0"/>
            <a:t>essen</a:t>
          </a:r>
          <a:r>
            <a:rPr lang="uk-UA" dirty="0" smtClean="0"/>
            <a:t>, </a:t>
          </a:r>
          <a:r>
            <a:rPr lang="uk-UA" dirty="0" err="1" smtClean="0"/>
            <a:t>den</a:t>
          </a:r>
          <a:r>
            <a:rPr lang="uk-UA" dirty="0" smtClean="0"/>
            <a:t> </a:t>
          </a:r>
          <a:r>
            <a:rPr lang="uk-UA" dirty="0" err="1" smtClean="0"/>
            <a:t>Mantel</a:t>
          </a:r>
          <a:r>
            <a:rPr lang="uk-UA" dirty="0" smtClean="0"/>
            <a:t> </a:t>
          </a:r>
          <a:r>
            <a:rPr lang="uk-UA" dirty="0" err="1" smtClean="0"/>
            <a:t>aufhängen</a:t>
          </a:r>
          <a:r>
            <a:rPr lang="uk-UA" dirty="0" smtClean="0"/>
            <a:t>, </a:t>
          </a:r>
          <a:r>
            <a:rPr lang="uk-UA" dirty="0" err="1" smtClean="0"/>
            <a:t>einBuch</a:t>
          </a:r>
          <a:r>
            <a:rPr lang="uk-UA" dirty="0" smtClean="0"/>
            <a:t> </a:t>
          </a:r>
          <a:r>
            <a:rPr lang="uk-UA" dirty="0" err="1" smtClean="0"/>
            <a:t>lesen</a:t>
          </a:r>
          <a:r>
            <a:rPr lang="uk-UA" dirty="0" smtClean="0"/>
            <a:t>, </a:t>
          </a:r>
          <a:r>
            <a:rPr lang="uk-UA" dirty="0" err="1" smtClean="0"/>
            <a:t>arbeiten</a:t>
          </a:r>
          <a:r>
            <a:rPr lang="uk-UA" dirty="0" smtClean="0"/>
            <a:t>, </a:t>
          </a:r>
          <a:r>
            <a:rPr lang="uk-UA" dirty="0" err="1" smtClean="0"/>
            <a:t>Wäsche</a:t>
          </a:r>
          <a:r>
            <a:rPr lang="uk-UA" dirty="0" smtClean="0"/>
            <a:t> </a:t>
          </a:r>
          <a:r>
            <a:rPr lang="uk-UA" dirty="0" err="1" smtClean="0"/>
            <a:t>waschen</a:t>
          </a:r>
          <a:r>
            <a:rPr lang="uk-UA" dirty="0" smtClean="0"/>
            <a:t>, </a:t>
          </a:r>
          <a:endParaRPr lang="uk-UA" dirty="0"/>
        </a:p>
      </dgm:t>
    </dgm:pt>
    <dgm:pt modelId="{B24922CD-7BB2-46FE-809A-3E878C7D6363}" type="parTrans" cxnId="{FE3FD937-2C70-4062-A18D-21372607823C}">
      <dgm:prSet/>
      <dgm:spPr/>
      <dgm:t>
        <a:bodyPr/>
        <a:lstStyle/>
        <a:p>
          <a:endParaRPr lang="uk-UA"/>
        </a:p>
      </dgm:t>
    </dgm:pt>
    <dgm:pt modelId="{1D4BF3E5-958C-4485-BC97-EFA28F7C337F}" type="sibTrans" cxnId="{FE3FD937-2C70-4062-A18D-21372607823C}">
      <dgm:prSet/>
      <dgm:spPr/>
      <dgm:t>
        <a:bodyPr/>
        <a:lstStyle/>
        <a:p>
          <a:endParaRPr lang="uk-UA"/>
        </a:p>
      </dgm:t>
    </dgm:pt>
    <dgm:pt modelId="{C408306E-CC45-4F5F-97BC-B167B76DDD6A}">
      <dgm:prSet phldrT="[Текст]"/>
      <dgm:spPr/>
      <dgm:t>
        <a:bodyPr/>
        <a:lstStyle/>
        <a:p>
          <a:r>
            <a:rPr lang="uk-UA" dirty="0" err="1" smtClean="0"/>
            <a:t>kochen</a:t>
          </a:r>
          <a:r>
            <a:rPr lang="uk-UA" dirty="0" smtClean="0"/>
            <a:t>, </a:t>
          </a:r>
          <a:r>
            <a:rPr lang="uk-UA" dirty="0" err="1" smtClean="0"/>
            <a:t>ein</a:t>
          </a:r>
          <a:r>
            <a:rPr lang="uk-UA" dirty="0" smtClean="0"/>
            <a:t> </a:t>
          </a:r>
          <a:r>
            <a:rPr lang="uk-UA" dirty="0" err="1" smtClean="0"/>
            <a:t>GlasWasser</a:t>
          </a:r>
          <a:r>
            <a:rPr lang="uk-UA" dirty="0" smtClean="0"/>
            <a:t> </a:t>
          </a:r>
          <a:r>
            <a:rPr lang="uk-UA" dirty="0" err="1" smtClean="0"/>
            <a:t>trinken</a:t>
          </a:r>
          <a:r>
            <a:rPr lang="uk-UA" dirty="0" smtClean="0"/>
            <a:t>, </a:t>
          </a:r>
          <a:r>
            <a:rPr lang="uk-UA" dirty="0" err="1" smtClean="0"/>
            <a:t>diskutieren</a:t>
          </a:r>
          <a:r>
            <a:rPr lang="uk-UA" dirty="0" smtClean="0"/>
            <a:t>, </a:t>
          </a:r>
          <a:r>
            <a:rPr lang="uk-UA" dirty="0" err="1" smtClean="0"/>
            <a:t>schlafen</a:t>
          </a:r>
          <a:r>
            <a:rPr lang="uk-UA" dirty="0" smtClean="0"/>
            <a:t>, </a:t>
          </a:r>
          <a:r>
            <a:rPr lang="uk-UA" dirty="0" err="1" smtClean="0"/>
            <a:t>Zeitungen</a:t>
          </a:r>
          <a:r>
            <a:rPr lang="uk-UA" dirty="0" smtClean="0"/>
            <a:t> </a:t>
          </a:r>
          <a:r>
            <a:rPr lang="uk-UA" dirty="0" err="1" smtClean="0"/>
            <a:t>und</a:t>
          </a:r>
          <a:r>
            <a:rPr lang="uk-UA" dirty="0" smtClean="0"/>
            <a:t> </a:t>
          </a:r>
          <a:r>
            <a:rPr lang="uk-UA" dirty="0" err="1" smtClean="0"/>
            <a:t>Zeitschriften</a:t>
          </a:r>
          <a:r>
            <a:rPr lang="uk-UA" dirty="0" smtClean="0"/>
            <a:t> </a:t>
          </a:r>
          <a:r>
            <a:rPr lang="uk-UA" dirty="0" err="1" smtClean="0"/>
            <a:t>lesen</a:t>
          </a:r>
          <a:r>
            <a:rPr lang="uk-UA" dirty="0" smtClean="0"/>
            <a:t>, </a:t>
          </a:r>
          <a:r>
            <a:rPr lang="uk-UA" dirty="0" err="1" smtClean="0"/>
            <a:t>feiern</a:t>
          </a:r>
          <a:r>
            <a:rPr lang="uk-UA" dirty="0" smtClean="0"/>
            <a:t>, </a:t>
          </a:r>
          <a:r>
            <a:rPr lang="uk-UA" dirty="0" err="1" smtClean="0"/>
            <a:t>Gäste</a:t>
          </a:r>
          <a:r>
            <a:rPr lang="uk-UA" dirty="0" smtClean="0"/>
            <a:t> </a:t>
          </a:r>
          <a:r>
            <a:rPr lang="uk-UA" dirty="0" err="1" smtClean="0"/>
            <a:t>empfangen</a:t>
          </a:r>
          <a:r>
            <a:rPr lang="uk-UA" dirty="0" smtClean="0"/>
            <a:t>.</a:t>
          </a:r>
          <a:endParaRPr lang="uk-UA" dirty="0"/>
        </a:p>
      </dgm:t>
    </dgm:pt>
    <dgm:pt modelId="{FE3E42BA-E116-45E7-95A5-20F37943097B}" type="parTrans" cxnId="{EF761B8D-F161-4E72-AE8D-A5EEC7F63523}">
      <dgm:prSet/>
      <dgm:spPr/>
      <dgm:t>
        <a:bodyPr/>
        <a:lstStyle/>
        <a:p>
          <a:endParaRPr lang="uk-UA"/>
        </a:p>
      </dgm:t>
    </dgm:pt>
    <dgm:pt modelId="{F59A63DD-8858-4B5E-8DD6-0B3F4E62FA85}" type="sibTrans" cxnId="{EF761B8D-F161-4E72-AE8D-A5EEC7F63523}">
      <dgm:prSet/>
      <dgm:spPr/>
      <dgm:t>
        <a:bodyPr/>
        <a:lstStyle/>
        <a:p>
          <a:endParaRPr lang="uk-UA"/>
        </a:p>
      </dgm:t>
    </dgm:pt>
    <dgm:pt modelId="{EDE224CF-B3F4-4CF3-AF47-05A8572F424A}" type="pres">
      <dgm:prSet presAssocID="{C3FA6B63-4453-47AD-84DB-1F166EE3E01D}" presName="diagram" presStyleCnt="0">
        <dgm:presLayoutVars>
          <dgm:chPref val="1"/>
          <dgm:dir/>
          <dgm:animOne val="branch"/>
          <dgm:animLvl val="lvl"/>
          <dgm:resizeHandles/>
        </dgm:presLayoutVars>
      </dgm:prSet>
      <dgm:spPr/>
      <dgm:t>
        <a:bodyPr/>
        <a:lstStyle/>
        <a:p>
          <a:endParaRPr lang="uk-UA"/>
        </a:p>
      </dgm:t>
    </dgm:pt>
    <dgm:pt modelId="{F13B4109-08B8-4C78-BC23-3058064026D3}" type="pres">
      <dgm:prSet presAssocID="{B1B883A2-3D99-49E2-A511-1E743F1892E9}" presName="root" presStyleCnt="0"/>
      <dgm:spPr/>
    </dgm:pt>
    <dgm:pt modelId="{0FF18157-221A-492D-A3AC-F5F22B7A2F63}" type="pres">
      <dgm:prSet presAssocID="{B1B883A2-3D99-49E2-A511-1E743F1892E9}" presName="rootComposite" presStyleCnt="0"/>
      <dgm:spPr/>
    </dgm:pt>
    <dgm:pt modelId="{1EEA6F81-4E68-45A3-9B1B-755E9DC27DCB}" type="pres">
      <dgm:prSet presAssocID="{B1B883A2-3D99-49E2-A511-1E743F1892E9}" presName="rootText" presStyleLbl="node1" presStyleIdx="0" presStyleCnt="2"/>
      <dgm:spPr/>
      <dgm:t>
        <a:bodyPr/>
        <a:lstStyle/>
        <a:p>
          <a:endParaRPr lang="uk-UA"/>
        </a:p>
      </dgm:t>
    </dgm:pt>
    <dgm:pt modelId="{F6F3888B-2B4D-46D6-B198-0736A2536173}" type="pres">
      <dgm:prSet presAssocID="{B1B883A2-3D99-49E2-A511-1E743F1892E9}" presName="rootConnector" presStyleLbl="node1" presStyleIdx="0" presStyleCnt="2"/>
      <dgm:spPr/>
      <dgm:t>
        <a:bodyPr/>
        <a:lstStyle/>
        <a:p>
          <a:endParaRPr lang="uk-UA"/>
        </a:p>
      </dgm:t>
    </dgm:pt>
    <dgm:pt modelId="{55438E97-45C9-4657-B5C8-F5CE07241567}" type="pres">
      <dgm:prSet presAssocID="{B1B883A2-3D99-49E2-A511-1E743F1892E9}" presName="childShape" presStyleCnt="0"/>
      <dgm:spPr/>
    </dgm:pt>
    <dgm:pt modelId="{CC346B1B-C902-43E0-8C81-A1B65D412B2C}" type="pres">
      <dgm:prSet presAssocID="{3899ABC7-29C7-451C-8E9F-808283B00B3C}" presName="Name13" presStyleLbl="parChTrans1D2" presStyleIdx="0" presStyleCnt="4"/>
      <dgm:spPr/>
      <dgm:t>
        <a:bodyPr/>
        <a:lstStyle/>
        <a:p>
          <a:endParaRPr lang="uk-UA"/>
        </a:p>
      </dgm:t>
    </dgm:pt>
    <dgm:pt modelId="{A5992F84-3C03-464C-B9BA-AB31808E711F}" type="pres">
      <dgm:prSet presAssocID="{0A8F60EC-335A-4896-B3C2-DD4C82762690}" presName="childText" presStyleLbl="bgAcc1" presStyleIdx="0" presStyleCnt="4">
        <dgm:presLayoutVars>
          <dgm:bulletEnabled val="1"/>
        </dgm:presLayoutVars>
      </dgm:prSet>
      <dgm:spPr/>
      <dgm:t>
        <a:bodyPr/>
        <a:lstStyle/>
        <a:p>
          <a:endParaRPr lang="uk-UA"/>
        </a:p>
      </dgm:t>
    </dgm:pt>
    <dgm:pt modelId="{81D17100-F82D-4CF2-8C7A-A234899E938D}" type="pres">
      <dgm:prSet presAssocID="{49193F19-95F8-46E1-AD65-1F9FC1548543}" presName="Name13" presStyleLbl="parChTrans1D2" presStyleIdx="1" presStyleCnt="4"/>
      <dgm:spPr/>
      <dgm:t>
        <a:bodyPr/>
        <a:lstStyle/>
        <a:p>
          <a:endParaRPr lang="uk-UA"/>
        </a:p>
      </dgm:t>
    </dgm:pt>
    <dgm:pt modelId="{68809BCA-979C-45A7-B132-240BF68BA4BC}" type="pres">
      <dgm:prSet presAssocID="{A6612602-7F5C-463E-8F77-FFEFEC363116}" presName="childText" presStyleLbl="bgAcc1" presStyleIdx="1" presStyleCnt="4">
        <dgm:presLayoutVars>
          <dgm:bulletEnabled val="1"/>
        </dgm:presLayoutVars>
      </dgm:prSet>
      <dgm:spPr/>
      <dgm:t>
        <a:bodyPr/>
        <a:lstStyle/>
        <a:p>
          <a:endParaRPr lang="uk-UA"/>
        </a:p>
      </dgm:t>
    </dgm:pt>
    <dgm:pt modelId="{85FDB467-0D30-4CB3-8CAA-5059769EC327}" type="pres">
      <dgm:prSet presAssocID="{645CA840-ADC4-48F6-801B-1E83FAD9D2D3}" presName="root" presStyleCnt="0"/>
      <dgm:spPr/>
    </dgm:pt>
    <dgm:pt modelId="{F4AB5226-0299-4572-A03B-9F639343AC74}" type="pres">
      <dgm:prSet presAssocID="{645CA840-ADC4-48F6-801B-1E83FAD9D2D3}" presName="rootComposite" presStyleCnt="0"/>
      <dgm:spPr/>
    </dgm:pt>
    <dgm:pt modelId="{F7C2E9A2-B9F7-436E-AD37-FAD2917BD7B2}" type="pres">
      <dgm:prSet presAssocID="{645CA840-ADC4-48F6-801B-1E83FAD9D2D3}" presName="rootText" presStyleLbl="node1" presStyleIdx="1" presStyleCnt="2"/>
      <dgm:spPr/>
      <dgm:t>
        <a:bodyPr/>
        <a:lstStyle/>
        <a:p>
          <a:endParaRPr lang="uk-UA"/>
        </a:p>
      </dgm:t>
    </dgm:pt>
    <dgm:pt modelId="{5DEA38C2-4E1B-4EC2-AF87-C668901C0398}" type="pres">
      <dgm:prSet presAssocID="{645CA840-ADC4-48F6-801B-1E83FAD9D2D3}" presName="rootConnector" presStyleLbl="node1" presStyleIdx="1" presStyleCnt="2"/>
      <dgm:spPr/>
      <dgm:t>
        <a:bodyPr/>
        <a:lstStyle/>
        <a:p>
          <a:endParaRPr lang="uk-UA"/>
        </a:p>
      </dgm:t>
    </dgm:pt>
    <dgm:pt modelId="{3D488D3C-D4B9-4844-9FA0-BDE33616EC39}" type="pres">
      <dgm:prSet presAssocID="{645CA840-ADC4-48F6-801B-1E83FAD9D2D3}" presName="childShape" presStyleCnt="0"/>
      <dgm:spPr/>
    </dgm:pt>
    <dgm:pt modelId="{019FDB7B-AB0F-4ED8-BA43-FED4227B2167}" type="pres">
      <dgm:prSet presAssocID="{B24922CD-7BB2-46FE-809A-3E878C7D6363}" presName="Name13" presStyleLbl="parChTrans1D2" presStyleIdx="2" presStyleCnt="4"/>
      <dgm:spPr/>
      <dgm:t>
        <a:bodyPr/>
        <a:lstStyle/>
        <a:p>
          <a:endParaRPr lang="uk-UA"/>
        </a:p>
      </dgm:t>
    </dgm:pt>
    <dgm:pt modelId="{0ECDAE2C-517B-49D8-8CBB-DC0AF5A31280}" type="pres">
      <dgm:prSet presAssocID="{09F4CF38-C2ED-4D9E-8C96-7A4EDD1EB1E6}" presName="childText" presStyleLbl="bgAcc1" presStyleIdx="2" presStyleCnt="4">
        <dgm:presLayoutVars>
          <dgm:bulletEnabled val="1"/>
        </dgm:presLayoutVars>
      </dgm:prSet>
      <dgm:spPr/>
      <dgm:t>
        <a:bodyPr/>
        <a:lstStyle/>
        <a:p>
          <a:endParaRPr lang="uk-UA"/>
        </a:p>
      </dgm:t>
    </dgm:pt>
    <dgm:pt modelId="{292A77AF-DED9-4575-B449-87F1C0DFBA61}" type="pres">
      <dgm:prSet presAssocID="{FE3E42BA-E116-45E7-95A5-20F37943097B}" presName="Name13" presStyleLbl="parChTrans1D2" presStyleIdx="3" presStyleCnt="4"/>
      <dgm:spPr/>
      <dgm:t>
        <a:bodyPr/>
        <a:lstStyle/>
        <a:p>
          <a:endParaRPr lang="uk-UA"/>
        </a:p>
      </dgm:t>
    </dgm:pt>
    <dgm:pt modelId="{8C7B63E1-2675-401D-9351-FC6E03BA9233}" type="pres">
      <dgm:prSet presAssocID="{C408306E-CC45-4F5F-97BC-B167B76DDD6A}" presName="childText" presStyleLbl="bgAcc1" presStyleIdx="3" presStyleCnt="4">
        <dgm:presLayoutVars>
          <dgm:bulletEnabled val="1"/>
        </dgm:presLayoutVars>
      </dgm:prSet>
      <dgm:spPr/>
      <dgm:t>
        <a:bodyPr/>
        <a:lstStyle/>
        <a:p>
          <a:endParaRPr lang="uk-UA"/>
        </a:p>
      </dgm:t>
    </dgm:pt>
  </dgm:ptLst>
  <dgm:cxnLst>
    <dgm:cxn modelId="{FE3FD937-2C70-4062-A18D-21372607823C}" srcId="{645CA840-ADC4-48F6-801B-1E83FAD9D2D3}" destId="{09F4CF38-C2ED-4D9E-8C96-7A4EDD1EB1E6}" srcOrd="0" destOrd="0" parTransId="{B24922CD-7BB2-46FE-809A-3E878C7D6363}" sibTransId="{1D4BF3E5-958C-4485-BC97-EFA28F7C337F}"/>
    <dgm:cxn modelId="{A61256DD-5DF1-49BE-B333-2DA432E692C1}" type="presOf" srcId="{C3FA6B63-4453-47AD-84DB-1F166EE3E01D}" destId="{EDE224CF-B3F4-4CF3-AF47-05A8572F424A}" srcOrd="0" destOrd="0" presId="urn:microsoft.com/office/officeart/2005/8/layout/hierarchy3"/>
    <dgm:cxn modelId="{EF761B8D-F161-4E72-AE8D-A5EEC7F63523}" srcId="{645CA840-ADC4-48F6-801B-1E83FAD9D2D3}" destId="{C408306E-CC45-4F5F-97BC-B167B76DDD6A}" srcOrd="1" destOrd="0" parTransId="{FE3E42BA-E116-45E7-95A5-20F37943097B}" sibTransId="{F59A63DD-8858-4B5E-8DD6-0B3F4E62FA85}"/>
    <dgm:cxn modelId="{AF533A5C-0A73-425B-8AC8-E20CB777F7CC}" srcId="{B1B883A2-3D99-49E2-A511-1E743F1892E9}" destId="{A6612602-7F5C-463E-8F77-FFEFEC363116}" srcOrd="1" destOrd="0" parTransId="{49193F19-95F8-46E1-AD65-1F9FC1548543}" sibTransId="{77D95E2E-E074-45DF-BB09-1EF075F4CF39}"/>
    <dgm:cxn modelId="{CCC03988-C48E-44AC-9AEF-1879C8FD211C}" type="presOf" srcId="{09F4CF38-C2ED-4D9E-8C96-7A4EDD1EB1E6}" destId="{0ECDAE2C-517B-49D8-8CBB-DC0AF5A31280}" srcOrd="0" destOrd="0" presId="urn:microsoft.com/office/officeart/2005/8/layout/hierarchy3"/>
    <dgm:cxn modelId="{8B41DA32-C16F-4691-A3AB-13F2A4FB74E1}" type="presOf" srcId="{C408306E-CC45-4F5F-97BC-B167B76DDD6A}" destId="{8C7B63E1-2675-401D-9351-FC6E03BA9233}" srcOrd="0" destOrd="0" presId="urn:microsoft.com/office/officeart/2005/8/layout/hierarchy3"/>
    <dgm:cxn modelId="{79CF3015-64C8-482C-A5B7-49A440DB74A6}" type="presOf" srcId="{A6612602-7F5C-463E-8F77-FFEFEC363116}" destId="{68809BCA-979C-45A7-B132-240BF68BA4BC}" srcOrd="0" destOrd="0" presId="urn:microsoft.com/office/officeart/2005/8/layout/hierarchy3"/>
    <dgm:cxn modelId="{276136B2-D0A0-4139-BB50-07190402A8F9}" type="presOf" srcId="{645CA840-ADC4-48F6-801B-1E83FAD9D2D3}" destId="{F7C2E9A2-B9F7-436E-AD37-FAD2917BD7B2}" srcOrd="0" destOrd="0" presId="urn:microsoft.com/office/officeart/2005/8/layout/hierarchy3"/>
    <dgm:cxn modelId="{DC9D7A9D-1B9E-4BA4-B82D-3545C29FF991}" type="presOf" srcId="{645CA840-ADC4-48F6-801B-1E83FAD9D2D3}" destId="{5DEA38C2-4E1B-4EC2-AF87-C668901C0398}" srcOrd="1" destOrd="0" presId="urn:microsoft.com/office/officeart/2005/8/layout/hierarchy3"/>
    <dgm:cxn modelId="{3F7F2B95-89B4-4B71-A70D-E1DFABE494A1}" type="presOf" srcId="{B1B883A2-3D99-49E2-A511-1E743F1892E9}" destId="{F6F3888B-2B4D-46D6-B198-0736A2536173}" srcOrd="1" destOrd="0" presId="urn:microsoft.com/office/officeart/2005/8/layout/hierarchy3"/>
    <dgm:cxn modelId="{12B50A40-1CF5-4A39-AD17-8ABB06531282}" type="presOf" srcId="{3899ABC7-29C7-451C-8E9F-808283B00B3C}" destId="{CC346B1B-C902-43E0-8C81-A1B65D412B2C}" srcOrd="0" destOrd="0" presId="urn:microsoft.com/office/officeart/2005/8/layout/hierarchy3"/>
    <dgm:cxn modelId="{1278251F-13A7-49C6-93A4-4C9E41A5E3C4}" type="presOf" srcId="{0A8F60EC-335A-4896-B3C2-DD4C82762690}" destId="{A5992F84-3C03-464C-B9BA-AB31808E711F}" srcOrd="0" destOrd="0" presId="urn:microsoft.com/office/officeart/2005/8/layout/hierarchy3"/>
    <dgm:cxn modelId="{AE3CF25E-F6CB-4B8A-BD1C-DA22E4502ADE}" type="presOf" srcId="{FE3E42BA-E116-45E7-95A5-20F37943097B}" destId="{292A77AF-DED9-4575-B449-87F1C0DFBA61}" srcOrd="0" destOrd="0" presId="urn:microsoft.com/office/officeart/2005/8/layout/hierarchy3"/>
    <dgm:cxn modelId="{59022D29-0302-4C9D-B89C-E8486CE2B1C5}" srcId="{C3FA6B63-4453-47AD-84DB-1F166EE3E01D}" destId="{B1B883A2-3D99-49E2-A511-1E743F1892E9}" srcOrd="0" destOrd="0" parTransId="{3F878E1E-33B2-4083-8F46-BEFAD75A691F}" sibTransId="{995EC135-A415-4A58-BCAF-FCBC02DD9188}"/>
    <dgm:cxn modelId="{60515293-D75C-405A-877D-442854639C5F}" type="presOf" srcId="{B24922CD-7BB2-46FE-809A-3E878C7D6363}" destId="{019FDB7B-AB0F-4ED8-BA43-FED4227B2167}" srcOrd="0" destOrd="0" presId="urn:microsoft.com/office/officeart/2005/8/layout/hierarchy3"/>
    <dgm:cxn modelId="{1C4305A8-FFF9-4C2E-A58E-B6B280EAAEB0}" srcId="{C3FA6B63-4453-47AD-84DB-1F166EE3E01D}" destId="{645CA840-ADC4-48F6-801B-1E83FAD9D2D3}" srcOrd="1" destOrd="0" parTransId="{1A6D3135-7A71-45FD-81A9-6710809A0B57}" sibTransId="{B1DC2549-72D2-4212-8BDC-81F6DE9CB140}"/>
    <dgm:cxn modelId="{2AA01926-5659-4DA8-99AF-3D02C34275E7}" srcId="{B1B883A2-3D99-49E2-A511-1E743F1892E9}" destId="{0A8F60EC-335A-4896-B3C2-DD4C82762690}" srcOrd="0" destOrd="0" parTransId="{3899ABC7-29C7-451C-8E9F-808283B00B3C}" sibTransId="{2F64D8BF-FA28-486D-ABCB-BF1131E41DC6}"/>
    <dgm:cxn modelId="{6A4310AA-5CCC-4EDF-8BA4-214B8D266ECB}" type="presOf" srcId="{B1B883A2-3D99-49E2-A511-1E743F1892E9}" destId="{1EEA6F81-4E68-45A3-9B1B-755E9DC27DCB}" srcOrd="0" destOrd="0" presId="urn:microsoft.com/office/officeart/2005/8/layout/hierarchy3"/>
    <dgm:cxn modelId="{5B0F2521-EED1-43EF-B509-3F1D074747A8}" type="presOf" srcId="{49193F19-95F8-46E1-AD65-1F9FC1548543}" destId="{81D17100-F82D-4CF2-8C7A-A234899E938D}" srcOrd="0" destOrd="0" presId="urn:microsoft.com/office/officeart/2005/8/layout/hierarchy3"/>
    <dgm:cxn modelId="{10A75477-E92D-4643-BAD9-D85F73CACB57}" type="presParOf" srcId="{EDE224CF-B3F4-4CF3-AF47-05A8572F424A}" destId="{F13B4109-08B8-4C78-BC23-3058064026D3}" srcOrd="0" destOrd="0" presId="urn:microsoft.com/office/officeart/2005/8/layout/hierarchy3"/>
    <dgm:cxn modelId="{5EC08AD1-C9AC-495B-BC96-37DCF0F99F68}" type="presParOf" srcId="{F13B4109-08B8-4C78-BC23-3058064026D3}" destId="{0FF18157-221A-492D-A3AC-F5F22B7A2F63}" srcOrd="0" destOrd="0" presId="urn:microsoft.com/office/officeart/2005/8/layout/hierarchy3"/>
    <dgm:cxn modelId="{39A41A9A-E295-46C3-918C-F211B0997539}" type="presParOf" srcId="{0FF18157-221A-492D-A3AC-F5F22B7A2F63}" destId="{1EEA6F81-4E68-45A3-9B1B-755E9DC27DCB}" srcOrd="0" destOrd="0" presId="urn:microsoft.com/office/officeart/2005/8/layout/hierarchy3"/>
    <dgm:cxn modelId="{DEDE4016-4D2E-49E5-80FE-E103E45F2FD2}" type="presParOf" srcId="{0FF18157-221A-492D-A3AC-F5F22B7A2F63}" destId="{F6F3888B-2B4D-46D6-B198-0736A2536173}" srcOrd="1" destOrd="0" presId="urn:microsoft.com/office/officeart/2005/8/layout/hierarchy3"/>
    <dgm:cxn modelId="{A943D212-F855-4C21-95DC-07C34E203234}" type="presParOf" srcId="{F13B4109-08B8-4C78-BC23-3058064026D3}" destId="{55438E97-45C9-4657-B5C8-F5CE07241567}" srcOrd="1" destOrd="0" presId="urn:microsoft.com/office/officeart/2005/8/layout/hierarchy3"/>
    <dgm:cxn modelId="{6AD269D3-8728-4B73-9B17-DC3595A99E9F}" type="presParOf" srcId="{55438E97-45C9-4657-B5C8-F5CE07241567}" destId="{CC346B1B-C902-43E0-8C81-A1B65D412B2C}" srcOrd="0" destOrd="0" presId="urn:microsoft.com/office/officeart/2005/8/layout/hierarchy3"/>
    <dgm:cxn modelId="{25260A2E-EFA2-4F9C-835B-4945849C8EDA}" type="presParOf" srcId="{55438E97-45C9-4657-B5C8-F5CE07241567}" destId="{A5992F84-3C03-464C-B9BA-AB31808E711F}" srcOrd="1" destOrd="0" presId="urn:microsoft.com/office/officeart/2005/8/layout/hierarchy3"/>
    <dgm:cxn modelId="{6B001F60-33A7-48FA-A81A-02F58A81F8EB}" type="presParOf" srcId="{55438E97-45C9-4657-B5C8-F5CE07241567}" destId="{81D17100-F82D-4CF2-8C7A-A234899E938D}" srcOrd="2" destOrd="0" presId="urn:microsoft.com/office/officeart/2005/8/layout/hierarchy3"/>
    <dgm:cxn modelId="{639C4D2D-808E-4C3B-9665-79B522EE3457}" type="presParOf" srcId="{55438E97-45C9-4657-B5C8-F5CE07241567}" destId="{68809BCA-979C-45A7-B132-240BF68BA4BC}" srcOrd="3" destOrd="0" presId="urn:microsoft.com/office/officeart/2005/8/layout/hierarchy3"/>
    <dgm:cxn modelId="{A8062172-5EB2-4F48-AAB2-0EA5498EF482}" type="presParOf" srcId="{EDE224CF-B3F4-4CF3-AF47-05A8572F424A}" destId="{85FDB467-0D30-4CB3-8CAA-5059769EC327}" srcOrd="1" destOrd="0" presId="urn:microsoft.com/office/officeart/2005/8/layout/hierarchy3"/>
    <dgm:cxn modelId="{81E5926F-BF94-4CB0-B7BF-A7AE6D16A254}" type="presParOf" srcId="{85FDB467-0D30-4CB3-8CAA-5059769EC327}" destId="{F4AB5226-0299-4572-A03B-9F639343AC74}" srcOrd="0" destOrd="0" presId="urn:microsoft.com/office/officeart/2005/8/layout/hierarchy3"/>
    <dgm:cxn modelId="{24A8E9A9-6025-4A44-9065-A44E9F7196D7}" type="presParOf" srcId="{F4AB5226-0299-4572-A03B-9F639343AC74}" destId="{F7C2E9A2-B9F7-436E-AD37-FAD2917BD7B2}" srcOrd="0" destOrd="0" presId="urn:microsoft.com/office/officeart/2005/8/layout/hierarchy3"/>
    <dgm:cxn modelId="{F15F9C43-9D48-4C9B-A8CE-5DE279873EF9}" type="presParOf" srcId="{F4AB5226-0299-4572-A03B-9F639343AC74}" destId="{5DEA38C2-4E1B-4EC2-AF87-C668901C0398}" srcOrd="1" destOrd="0" presId="urn:microsoft.com/office/officeart/2005/8/layout/hierarchy3"/>
    <dgm:cxn modelId="{945AEACB-0AE7-4397-A336-DE1B32931E4B}" type="presParOf" srcId="{85FDB467-0D30-4CB3-8CAA-5059769EC327}" destId="{3D488D3C-D4B9-4844-9FA0-BDE33616EC39}" srcOrd="1" destOrd="0" presId="urn:microsoft.com/office/officeart/2005/8/layout/hierarchy3"/>
    <dgm:cxn modelId="{814ED835-E553-49E7-84C4-2FC20267AD4E}" type="presParOf" srcId="{3D488D3C-D4B9-4844-9FA0-BDE33616EC39}" destId="{019FDB7B-AB0F-4ED8-BA43-FED4227B2167}" srcOrd="0" destOrd="0" presId="urn:microsoft.com/office/officeart/2005/8/layout/hierarchy3"/>
    <dgm:cxn modelId="{05B7EC49-0E4C-4369-8732-E34B71F2933D}" type="presParOf" srcId="{3D488D3C-D4B9-4844-9FA0-BDE33616EC39}" destId="{0ECDAE2C-517B-49D8-8CBB-DC0AF5A31280}" srcOrd="1" destOrd="0" presId="urn:microsoft.com/office/officeart/2005/8/layout/hierarchy3"/>
    <dgm:cxn modelId="{7F9C10E6-8316-47ED-ADC7-22562377918F}" type="presParOf" srcId="{3D488D3C-D4B9-4844-9FA0-BDE33616EC39}" destId="{292A77AF-DED9-4575-B449-87F1C0DFBA61}" srcOrd="2" destOrd="0" presId="urn:microsoft.com/office/officeart/2005/8/layout/hierarchy3"/>
    <dgm:cxn modelId="{1D2F645A-DBDA-471E-839D-9A68B4EA2660}" type="presParOf" srcId="{3D488D3C-D4B9-4844-9FA0-BDE33616EC39}" destId="{8C7B63E1-2675-401D-9351-FC6E03BA9233}" srcOrd="3"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8A07998B-6F4D-4BA2-90DE-A1EB16E84F87}" type="datetimeFigureOut">
              <a:rPr lang="uk-UA" smtClean="0"/>
              <a:pPr/>
              <a:t>21.03.2021</a:t>
            </a:fld>
            <a:endParaRPr lang="uk-UA"/>
          </a:p>
        </p:txBody>
      </p:sp>
      <p:sp>
        <p:nvSpPr>
          <p:cNvPr id="17" name="Нижний колонтитул 16"/>
          <p:cNvSpPr>
            <a:spLocks noGrp="1"/>
          </p:cNvSpPr>
          <p:nvPr>
            <p:ph type="ftr" sz="quarter" idx="11"/>
          </p:nvPr>
        </p:nvSpPr>
        <p:spPr>
          <a:xfrm>
            <a:off x="5410200" y="4205288"/>
            <a:ext cx="1295400" cy="457200"/>
          </a:xfrm>
        </p:spPr>
        <p:txBody>
          <a:bodyPr/>
          <a:lstStyle/>
          <a:p>
            <a:endParaRPr lang="uk-UA"/>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D9E022C-048C-44BD-A9D9-DBF7557F2312}"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8A07998B-6F4D-4BA2-90DE-A1EB16E84F87}" type="datetimeFigureOut">
              <a:rPr lang="uk-UA" smtClean="0"/>
              <a:pPr/>
              <a:t>21.03.2021</a:t>
            </a:fld>
            <a:endParaRPr lang="uk-UA"/>
          </a:p>
        </p:txBody>
      </p:sp>
      <p:sp>
        <p:nvSpPr>
          <p:cNvPr id="27" name="Номер слайда 26"/>
          <p:cNvSpPr>
            <a:spLocks noGrp="1"/>
          </p:cNvSpPr>
          <p:nvPr>
            <p:ph type="sldNum" sz="quarter" idx="11"/>
          </p:nvPr>
        </p:nvSpPr>
        <p:spPr/>
        <p:txBody>
          <a:bodyPr rtlCol="0"/>
          <a:lstStyle/>
          <a:p>
            <a:fld id="{CD9E022C-048C-44BD-A9D9-DBF7557F2312}" type="slidenum">
              <a:rPr lang="uk-UA" smtClean="0"/>
              <a:pPr/>
              <a:t>‹#›</a:t>
            </a:fld>
            <a:endParaRPr lang="uk-UA"/>
          </a:p>
        </p:txBody>
      </p:sp>
      <p:sp>
        <p:nvSpPr>
          <p:cNvPr id="28" name="Нижний колонтитул 27"/>
          <p:cNvSpPr>
            <a:spLocks noGrp="1"/>
          </p:cNvSpPr>
          <p:nvPr>
            <p:ph type="ftr" sz="quarter" idx="12"/>
          </p:nvPr>
        </p:nvSpPr>
        <p:spPr/>
        <p:txBody>
          <a:bodyPr rtlCol="0"/>
          <a:lstStyle/>
          <a:p>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8A07998B-6F4D-4BA2-90DE-A1EB16E84F87}" type="datetimeFigureOut">
              <a:rPr lang="uk-UA" smtClean="0"/>
              <a:pPr/>
              <a:t>21.03.2021</a:t>
            </a:fld>
            <a:endParaRPr lang="uk-UA"/>
          </a:p>
        </p:txBody>
      </p:sp>
      <p:sp>
        <p:nvSpPr>
          <p:cNvPr id="4" name="Нижний колонтитул 3"/>
          <p:cNvSpPr>
            <a:spLocks noGrp="1"/>
          </p:cNvSpPr>
          <p:nvPr>
            <p:ph type="ftr" sz="quarter" idx="11"/>
          </p:nvPr>
        </p:nvSpPr>
        <p:spPr>
          <a:xfrm>
            <a:off x="5257800" y="612648"/>
            <a:ext cx="1325880" cy="457200"/>
          </a:xfrm>
        </p:spPr>
        <p:txBody>
          <a:bodyPr/>
          <a:lstStyle/>
          <a:p>
            <a:endParaRPr lang="uk-UA"/>
          </a:p>
        </p:txBody>
      </p:sp>
      <p:sp>
        <p:nvSpPr>
          <p:cNvPr id="5" name="Номер слайда 4"/>
          <p:cNvSpPr>
            <a:spLocks noGrp="1"/>
          </p:cNvSpPr>
          <p:nvPr>
            <p:ph type="sldNum" sz="quarter" idx="12"/>
          </p:nvPr>
        </p:nvSpPr>
        <p:spPr>
          <a:xfrm>
            <a:off x="8174736" y="2272"/>
            <a:ext cx="762000" cy="365760"/>
          </a:xfrm>
        </p:spPr>
        <p:txBody>
          <a:bodyPr/>
          <a:lstStyle/>
          <a:p>
            <a:fld id="{CD9E022C-048C-44BD-A9D9-DBF7557F2312}"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A07998B-6F4D-4BA2-90DE-A1EB16E84F87}" type="datetimeFigureOut">
              <a:rPr lang="uk-UA" smtClean="0"/>
              <a:pPr/>
              <a:t>21.03.2021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D9E022C-048C-44BD-A9D9-DBF7557F2312}"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A07998B-6F4D-4BA2-90DE-A1EB16E84F87}" type="datetimeFigureOut">
              <a:rPr lang="uk-UA" smtClean="0"/>
              <a:pPr/>
              <a:t>21.03.2021</a:t>
            </a:fld>
            <a:endParaRPr lang="uk-UA"/>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uk-UA"/>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D9E022C-048C-44BD-A9D9-DBF7557F2312}"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deutsch.lingolia.com/de/grammatik/zeitformen/praesens/uebunge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b="1" dirty="0"/>
              <a:t>Thema: </a:t>
            </a:r>
            <a:r>
              <a:rPr lang="de-DE" dirty="0" smtClean="0"/>
              <a:t>Mein Zimmer</a:t>
            </a:r>
            <a:r>
              <a:rPr lang="uk-UA" dirty="0"/>
              <a:t>.</a:t>
            </a:r>
            <a:br>
              <a:rPr lang="uk-UA" dirty="0"/>
            </a:br>
            <a:endParaRPr lang="uk-UA" dirty="0"/>
          </a:p>
        </p:txBody>
      </p:sp>
      <p:sp>
        <p:nvSpPr>
          <p:cNvPr id="3" name="Подзаголовок 2"/>
          <p:cNvSpPr>
            <a:spLocks noGrp="1"/>
          </p:cNvSpPr>
          <p:nvPr>
            <p:ph type="subTitle" idx="1"/>
          </p:nvPr>
        </p:nvSpPr>
        <p:spPr/>
        <p:txBody>
          <a:bodyPr/>
          <a:lstStyle/>
          <a:p>
            <a:endParaRPr lang="uk-U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214282" y="642918"/>
            <a:ext cx="7643866" cy="3296164"/>
          </a:xfrm>
          <a:prstGeom prst="rect">
            <a:avLst/>
          </a:prstGeom>
          <a:noFill/>
          <a:ln w="9525">
            <a:noFill/>
            <a:miter lim="800000"/>
            <a:headEnd/>
            <a:tailEnd/>
          </a:ln>
          <a:effectLst/>
        </p:spPr>
      </p:pic>
      <p:pic>
        <p:nvPicPr>
          <p:cNvPr id="21507" name="Picture 3"/>
          <p:cNvPicPr>
            <a:picLocks noChangeAspect="1" noChangeArrowheads="1"/>
          </p:cNvPicPr>
          <p:nvPr/>
        </p:nvPicPr>
        <p:blipFill>
          <a:blip r:embed="rId3"/>
          <a:srcRect/>
          <a:stretch>
            <a:fillRect/>
          </a:stretch>
        </p:blipFill>
        <p:spPr bwMode="auto">
          <a:xfrm>
            <a:off x="285720" y="3857628"/>
            <a:ext cx="6742271" cy="28336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srcRect/>
          <a:stretch>
            <a:fillRect/>
          </a:stretch>
        </p:blipFill>
        <p:spPr bwMode="auto">
          <a:xfrm>
            <a:off x="1" y="1171573"/>
            <a:ext cx="9144000" cy="49477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73018" y="1000108"/>
            <a:ext cx="8409000" cy="5214974"/>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1888" y="1127807"/>
            <a:ext cx="9072112" cy="547265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42918"/>
            <a:ext cx="9144000" cy="1066800"/>
          </a:xfrm>
        </p:spPr>
        <p:txBody>
          <a:bodyPr>
            <a:noAutofit/>
          </a:bodyPr>
          <a:lstStyle/>
          <a:p>
            <a:r>
              <a:rPr lang="de-DE" sz="3200" b="1" i="1" dirty="0" smtClean="0"/>
              <a:t>Übung 1. Setzen Sie das Verb „sprechen“ ein</a:t>
            </a:r>
            <a:r>
              <a:rPr lang="de-DE" sz="3200" b="1" i="1" dirty="0" smtClean="0"/>
              <a:t>!</a:t>
            </a:r>
            <a:endParaRPr lang="uk-UA" sz="3200" dirty="0"/>
          </a:p>
        </p:txBody>
      </p:sp>
      <p:sp>
        <p:nvSpPr>
          <p:cNvPr id="3" name="Содержимое 2"/>
          <p:cNvSpPr>
            <a:spLocks noGrp="1"/>
          </p:cNvSpPr>
          <p:nvPr>
            <p:ph idx="1"/>
          </p:nvPr>
        </p:nvSpPr>
        <p:spPr>
          <a:xfrm>
            <a:off x="214282" y="1643050"/>
            <a:ext cx="8472518" cy="4931486"/>
          </a:xfrm>
        </p:spPr>
        <p:txBody>
          <a:bodyPr>
            <a:normAutofit/>
          </a:bodyPr>
          <a:lstStyle/>
          <a:p>
            <a:r>
              <a:rPr lang="de-DE" dirty="0" smtClean="0"/>
              <a:t>1.Die </a:t>
            </a:r>
            <a:r>
              <a:rPr lang="de-DE" dirty="0" smtClean="0"/>
              <a:t>Studenten </a:t>
            </a:r>
            <a:r>
              <a:rPr lang="uk-UA" dirty="0" smtClean="0"/>
              <a:t>________________ </a:t>
            </a:r>
            <a:r>
              <a:rPr lang="de-DE" dirty="0" smtClean="0"/>
              <a:t>Spanisch. </a:t>
            </a:r>
            <a:endParaRPr lang="uk-UA" dirty="0" smtClean="0"/>
          </a:p>
          <a:p>
            <a:r>
              <a:rPr lang="de-DE" dirty="0" smtClean="0"/>
              <a:t>2</a:t>
            </a:r>
            <a:r>
              <a:rPr lang="de-DE" dirty="0" smtClean="0"/>
              <a:t>. </a:t>
            </a:r>
            <a:r>
              <a:rPr lang="uk-UA" dirty="0" smtClean="0"/>
              <a:t>________________ </a:t>
            </a:r>
            <a:r>
              <a:rPr lang="de-DE" dirty="0" smtClean="0"/>
              <a:t>Sie auch Spanisch</a:t>
            </a:r>
            <a:r>
              <a:rPr lang="uk-UA" dirty="0" smtClean="0"/>
              <a:t>?</a:t>
            </a:r>
            <a:r>
              <a:rPr lang="de-DE" dirty="0" smtClean="0"/>
              <a:t> Ja, ich </a:t>
            </a:r>
            <a:r>
              <a:rPr lang="uk-UA" dirty="0" smtClean="0"/>
              <a:t>________________</a:t>
            </a:r>
            <a:r>
              <a:rPr lang="de-DE" dirty="0" smtClean="0"/>
              <a:t> auch Spanisch. </a:t>
            </a:r>
            <a:endParaRPr lang="uk-UA" dirty="0" smtClean="0"/>
          </a:p>
          <a:p>
            <a:r>
              <a:rPr lang="de-DE" dirty="0" smtClean="0"/>
              <a:t>3</a:t>
            </a:r>
            <a:r>
              <a:rPr lang="de-DE" dirty="0" smtClean="0"/>
              <a:t>. </a:t>
            </a:r>
            <a:r>
              <a:rPr lang="uk-UA" dirty="0" smtClean="0"/>
              <a:t>________________</a:t>
            </a:r>
            <a:r>
              <a:rPr lang="de-DE" dirty="0" smtClean="0"/>
              <a:t> Andreas Englisch</a:t>
            </a:r>
            <a:r>
              <a:rPr lang="uk-UA" dirty="0" smtClean="0"/>
              <a:t>?</a:t>
            </a:r>
            <a:r>
              <a:rPr lang="de-DE" dirty="0" smtClean="0"/>
              <a:t> – Er </a:t>
            </a:r>
            <a:r>
              <a:rPr lang="uk-UA" dirty="0" smtClean="0"/>
              <a:t>________________</a:t>
            </a:r>
            <a:r>
              <a:rPr lang="de-DE" dirty="0" smtClean="0"/>
              <a:t> Ukrainisch. </a:t>
            </a:r>
            <a:endParaRPr lang="uk-UA" dirty="0" smtClean="0"/>
          </a:p>
          <a:p>
            <a:r>
              <a:rPr lang="de-DE" dirty="0" smtClean="0"/>
              <a:t>4</a:t>
            </a:r>
            <a:r>
              <a:rPr lang="de-DE" dirty="0" smtClean="0"/>
              <a:t>. Du</a:t>
            </a:r>
            <a:r>
              <a:rPr lang="uk-UA" dirty="0" smtClean="0"/>
              <a:t> ________________</a:t>
            </a:r>
            <a:r>
              <a:rPr lang="de-DE" dirty="0" smtClean="0"/>
              <a:t> Französisch und Herr </a:t>
            </a:r>
            <a:r>
              <a:rPr lang="de-DE" dirty="0" err="1" smtClean="0"/>
              <a:t>Kowal</a:t>
            </a:r>
            <a:r>
              <a:rPr lang="de-DE" dirty="0" smtClean="0"/>
              <a:t> </a:t>
            </a:r>
            <a:r>
              <a:rPr lang="uk-UA" dirty="0" smtClean="0"/>
              <a:t>________________</a:t>
            </a:r>
            <a:r>
              <a:rPr lang="de-DE" dirty="0" smtClean="0"/>
              <a:t> Ukrainisch. </a:t>
            </a:r>
            <a:endParaRPr lang="uk-UA" dirty="0" smtClean="0"/>
          </a:p>
          <a:p>
            <a:r>
              <a:rPr lang="de-DE" dirty="0" smtClean="0"/>
              <a:t>5</a:t>
            </a:r>
            <a:r>
              <a:rPr lang="de-DE" dirty="0" smtClean="0"/>
              <a:t>. Wer </a:t>
            </a:r>
            <a:r>
              <a:rPr lang="uk-UA" dirty="0" smtClean="0"/>
              <a:t>________________</a:t>
            </a:r>
            <a:r>
              <a:rPr lang="de-DE" dirty="0" smtClean="0"/>
              <a:t> noch Ukrainisch</a:t>
            </a:r>
            <a:r>
              <a:rPr lang="uk-UA" dirty="0" smtClean="0"/>
              <a:t>?</a:t>
            </a:r>
            <a:r>
              <a:rPr lang="de-DE" dirty="0" smtClean="0"/>
              <a:t> </a:t>
            </a:r>
            <a:endParaRPr lang="uk-UA" dirty="0" smtClean="0"/>
          </a:p>
          <a:p>
            <a:r>
              <a:rPr lang="de-DE" dirty="0" smtClean="0"/>
              <a:t>6</a:t>
            </a:r>
            <a:r>
              <a:rPr lang="de-DE" dirty="0" smtClean="0"/>
              <a:t>. Monika und Andreas </a:t>
            </a:r>
            <a:r>
              <a:rPr lang="uk-UA" dirty="0" smtClean="0"/>
              <a:t>________________</a:t>
            </a:r>
            <a:r>
              <a:rPr lang="de-DE" dirty="0" smtClean="0"/>
              <a:t> Ukrainisch.</a:t>
            </a:r>
            <a:endParaRPr lang="uk-UA" dirty="0" smtClean="0"/>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71480"/>
            <a:ext cx="9144000" cy="1066800"/>
          </a:xfrm>
        </p:spPr>
        <p:txBody>
          <a:bodyPr>
            <a:normAutofit fontScale="90000"/>
          </a:bodyPr>
          <a:lstStyle/>
          <a:p>
            <a:r>
              <a:rPr lang="de-DE" b="1" i="1" dirty="0" smtClean="0"/>
              <a:t>Übung 2. Setzen Sie das Verb „lesen“ ein</a:t>
            </a:r>
            <a:r>
              <a:rPr lang="de-DE" b="1" i="1" dirty="0" smtClean="0"/>
              <a:t>!</a:t>
            </a:r>
            <a:endParaRPr lang="uk-UA" dirty="0"/>
          </a:p>
        </p:txBody>
      </p:sp>
      <p:sp>
        <p:nvSpPr>
          <p:cNvPr id="3" name="Содержимое 2"/>
          <p:cNvSpPr>
            <a:spLocks noGrp="1"/>
          </p:cNvSpPr>
          <p:nvPr>
            <p:ph idx="1"/>
          </p:nvPr>
        </p:nvSpPr>
        <p:spPr>
          <a:xfrm>
            <a:off x="214282" y="1714488"/>
            <a:ext cx="8472518" cy="5143512"/>
          </a:xfrm>
        </p:spPr>
        <p:txBody>
          <a:bodyPr>
            <a:normAutofit fontScale="92500" lnSpcReduction="20000"/>
          </a:bodyPr>
          <a:lstStyle/>
          <a:p>
            <a:r>
              <a:rPr lang="de-DE" dirty="0" smtClean="0"/>
              <a:t>1</a:t>
            </a:r>
            <a:r>
              <a:rPr lang="de-DE" dirty="0" smtClean="0"/>
              <a:t>. Wir sind zu Hause</a:t>
            </a:r>
            <a:r>
              <a:rPr lang="de-DE" dirty="0" smtClean="0"/>
              <a:t>.</a:t>
            </a:r>
            <a:endParaRPr lang="uk-UA" dirty="0" smtClean="0"/>
          </a:p>
          <a:p>
            <a:r>
              <a:rPr lang="de-DE" dirty="0" smtClean="0"/>
              <a:t> </a:t>
            </a:r>
            <a:r>
              <a:rPr lang="de-DE" dirty="0" smtClean="0"/>
              <a:t>2. Wir </a:t>
            </a:r>
            <a:r>
              <a:rPr lang="uk-UA" dirty="0" smtClean="0"/>
              <a:t>________________</a:t>
            </a:r>
          </a:p>
          <a:p>
            <a:r>
              <a:rPr lang="de-DE" dirty="0" smtClean="0"/>
              <a:t> </a:t>
            </a:r>
            <a:r>
              <a:rPr lang="de-DE" dirty="0" smtClean="0"/>
              <a:t>3. Was </a:t>
            </a:r>
            <a:r>
              <a:rPr lang="uk-UA" dirty="0" smtClean="0"/>
              <a:t>________________</a:t>
            </a:r>
            <a:r>
              <a:rPr lang="de-DE" dirty="0" smtClean="0"/>
              <a:t> Herr </a:t>
            </a:r>
            <a:r>
              <a:rPr lang="de-DE" dirty="0" err="1" smtClean="0"/>
              <a:t>Frolow</a:t>
            </a:r>
            <a:r>
              <a:rPr lang="uk-UA" dirty="0" smtClean="0"/>
              <a:t>?</a:t>
            </a:r>
          </a:p>
          <a:p>
            <a:r>
              <a:rPr lang="de-DE" dirty="0" smtClean="0"/>
              <a:t> </a:t>
            </a:r>
            <a:r>
              <a:rPr lang="de-DE" dirty="0" smtClean="0"/>
              <a:t>4. Er </a:t>
            </a:r>
            <a:r>
              <a:rPr lang="uk-UA" dirty="0" smtClean="0"/>
              <a:t>________________</a:t>
            </a:r>
            <a:r>
              <a:rPr lang="de-DE" dirty="0" smtClean="0"/>
              <a:t> einen Roman</a:t>
            </a:r>
            <a:r>
              <a:rPr lang="de-DE" dirty="0" smtClean="0"/>
              <a:t>.</a:t>
            </a:r>
            <a:endParaRPr lang="uk-UA" dirty="0" smtClean="0"/>
          </a:p>
          <a:p>
            <a:r>
              <a:rPr lang="de-DE" dirty="0" smtClean="0"/>
              <a:t> </a:t>
            </a:r>
            <a:r>
              <a:rPr lang="de-DE" dirty="0" smtClean="0"/>
              <a:t>5. Und Frau </a:t>
            </a:r>
            <a:r>
              <a:rPr lang="de-DE" dirty="0" err="1" smtClean="0"/>
              <a:t>Frolowa</a:t>
            </a:r>
            <a:r>
              <a:rPr lang="uk-UA" dirty="0" smtClean="0"/>
              <a:t>?</a:t>
            </a:r>
            <a:r>
              <a:rPr lang="de-DE" dirty="0" smtClean="0"/>
              <a:t> – Sie </a:t>
            </a:r>
            <a:r>
              <a:rPr lang="uk-UA" dirty="0" smtClean="0"/>
              <a:t>________________</a:t>
            </a:r>
            <a:r>
              <a:rPr lang="de-DE" dirty="0" smtClean="0"/>
              <a:t> ein Buch</a:t>
            </a:r>
            <a:r>
              <a:rPr lang="de-DE" dirty="0" smtClean="0"/>
              <a:t>.</a:t>
            </a:r>
            <a:endParaRPr lang="uk-UA" dirty="0" smtClean="0"/>
          </a:p>
          <a:p>
            <a:r>
              <a:rPr lang="de-DE" dirty="0" smtClean="0"/>
              <a:t> </a:t>
            </a:r>
            <a:r>
              <a:rPr lang="de-DE" dirty="0" smtClean="0"/>
              <a:t>6. </a:t>
            </a:r>
            <a:r>
              <a:rPr lang="uk-UA" dirty="0" smtClean="0"/>
              <a:t>________________</a:t>
            </a:r>
            <a:r>
              <a:rPr lang="de-DE" dirty="0" smtClean="0"/>
              <a:t> Sascha und Anja auch</a:t>
            </a:r>
            <a:r>
              <a:rPr lang="uk-UA" dirty="0" smtClean="0"/>
              <a:t>?</a:t>
            </a:r>
            <a:r>
              <a:rPr lang="de-DE" dirty="0" smtClean="0"/>
              <a:t> </a:t>
            </a:r>
            <a:endParaRPr lang="uk-UA" dirty="0" smtClean="0"/>
          </a:p>
          <a:p>
            <a:r>
              <a:rPr lang="de-DE" dirty="0" smtClean="0"/>
              <a:t>7</a:t>
            </a:r>
            <a:r>
              <a:rPr lang="de-DE" dirty="0" smtClean="0"/>
              <a:t>. Ja Sacha </a:t>
            </a:r>
            <a:r>
              <a:rPr lang="uk-UA" dirty="0" smtClean="0"/>
              <a:t>________________</a:t>
            </a:r>
            <a:r>
              <a:rPr lang="de-DE" dirty="0" smtClean="0"/>
              <a:t> Chemie. </a:t>
            </a:r>
            <a:endParaRPr lang="uk-UA" dirty="0" smtClean="0"/>
          </a:p>
          <a:p>
            <a:r>
              <a:rPr lang="de-DE" dirty="0" smtClean="0"/>
              <a:t>8</a:t>
            </a:r>
            <a:r>
              <a:rPr lang="de-DE" dirty="0" smtClean="0"/>
              <a:t>. Er fragt Anja „Was </a:t>
            </a:r>
            <a:r>
              <a:rPr lang="uk-UA" dirty="0" smtClean="0"/>
              <a:t>________________</a:t>
            </a:r>
            <a:r>
              <a:rPr lang="de-DE" dirty="0" smtClean="0"/>
              <a:t> du</a:t>
            </a:r>
            <a:r>
              <a:rPr lang="uk-UA" dirty="0" smtClean="0"/>
              <a:t>?</a:t>
            </a:r>
            <a:r>
              <a:rPr lang="de-DE" dirty="0" smtClean="0"/>
              <a:t>“</a:t>
            </a:r>
            <a:endParaRPr lang="uk-UA" dirty="0" smtClean="0"/>
          </a:p>
          <a:p>
            <a:r>
              <a:rPr lang="de-DE" dirty="0" smtClean="0"/>
              <a:t> </a:t>
            </a:r>
            <a:r>
              <a:rPr lang="de-DE" dirty="0" smtClean="0"/>
              <a:t>9. Sie sagt: „Ich </a:t>
            </a:r>
            <a:r>
              <a:rPr lang="uk-UA" dirty="0" smtClean="0"/>
              <a:t>________________</a:t>
            </a:r>
            <a:r>
              <a:rPr lang="de-DE" dirty="0" smtClean="0"/>
              <a:t> Geschichte“. </a:t>
            </a:r>
            <a:endParaRPr lang="uk-UA" dirty="0" smtClean="0"/>
          </a:p>
          <a:p>
            <a:r>
              <a:rPr lang="de-DE" dirty="0" smtClean="0"/>
              <a:t>10</a:t>
            </a:r>
            <a:r>
              <a:rPr lang="de-DE" dirty="0" smtClean="0"/>
              <a:t>. Herr </a:t>
            </a:r>
            <a:r>
              <a:rPr lang="de-DE" dirty="0" err="1" smtClean="0"/>
              <a:t>Frolow</a:t>
            </a:r>
            <a:r>
              <a:rPr lang="de-DE" dirty="0" smtClean="0"/>
              <a:t> fragt: „Sascha, Anja </a:t>
            </a:r>
            <a:r>
              <a:rPr lang="uk-UA" dirty="0" smtClean="0"/>
              <a:t>________________</a:t>
            </a:r>
            <a:r>
              <a:rPr lang="de-DE" dirty="0" smtClean="0"/>
              <a:t> ihr einen Kriminalroman</a:t>
            </a:r>
            <a:r>
              <a:rPr lang="uk-UA" dirty="0" smtClean="0"/>
              <a:t>?</a:t>
            </a:r>
            <a:r>
              <a:rPr lang="de-DE" dirty="0" smtClean="0"/>
              <a:t>“ – „Nein, wir </a:t>
            </a:r>
            <a:r>
              <a:rPr lang="uk-UA" dirty="0" smtClean="0"/>
              <a:t>________________</a:t>
            </a:r>
            <a:r>
              <a:rPr lang="de-DE" dirty="0" smtClean="0"/>
              <a:t> Chemie und Geschichte“</a:t>
            </a:r>
            <a:endParaRPr lang="uk-UA" dirty="0" smtClean="0"/>
          </a:p>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0042"/>
            <a:ext cx="8929718" cy="1066800"/>
          </a:xfrm>
        </p:spPr>
        <p:txBody>
          <a:bodyPr>
            <a:normAutofit/>
          </a:bodyPr>
          <a:lstStyle/>
          <a:p>
            <a:r>
              <a:rPr lang="de-DE" sz="3200" b="1" dirty="0" smtClean="0"/>
              <a:t>Übung</a:t>
            </a:r>
            <a:r>
              <a:rPr lang="uk-UA" sz="3200" b="1" dirty="0" smtClean="0"/>
              <a:t>3</a:t>
            </a:r>
            <a:r>
              <a:rPr lang="de-DE" sz="3200" b="1" dirty="0" smtClean="0"/>
              <a:t>. </a:t>
            </a:r>
            <a:r>
              <a:rPr lang="de-DE" sz="3200" b="1" dirty="0" err="1" smtClean="0"/>
              <a:t>Entklammern</a:t>
            </a:r>
            <a:r>
              <a:rPr lang="de-DE" sz="3200" b="1" dirty="0" smtClean="0"/>
              <a:t> Sie die Verben. Gebrauchen Sie Präsens</a:t>
            </a:r>
            <a:r>
              <a:rPr lang="de-DE" sz="3200" dirty="0" smtClean="0"/>
              <a:t>.</a:t>
            </a:r>
            <a:endParaRPr lang="uk-UA" sz="3200" dirty="0"/>
          </a:p>
        </p:txBody>
      </p:sp>
      <p:sp>
        <p:nvSpPr>
          <p:cNvPr id="3" name="Содержимое 2"/>
          <p:cNvSpPr>
            <a:spLocks noGrp="1"/>
          </p:cNvSpPr>
          <p:nvPr>
            <p:ph idx="1"/>
          </p:nvPr>
        </p:nvSpPr>
        <p:spPr>
          <a:xfrm>
            <a:off x="0" y="1643050"/>
            <a:ext cx="9144000" cy="4931486"/>
          </a:xfrm>
        </p:spPr>
        <p:txBody>
          <a:bodyPr>
            <a:normAutofit lnSpcReduction="10000"/>
          </a:bodyPr>
          <a:lstStyle/>
          <a:p>
            <a:r>
              <a:rPr lang="de-DE" dirty="0" err="1" smtClean="0"/>
              <a:t>l.Du</a:t>
            </a:r>
            <a:r>
              <a:rPr lang="de-DE" dirty="0" smtClean="0"/>
              <a:t>(sprechen</a:t>
            </a:r>
            <a:r>
              <a:rPr lang="de-DE" dirty="0" smtClean="0"/>
              <a:t>) </a:t>
            </a:r>
            <a:r>
              <a:rPr lang="uk-UA" dirty="0" smtClean="0"/>
              <a:t>________________ </a:t>
            </a:r>
            <a:r>
              <a:rPr lang="de-DE" dirty="0" smtClean="0"/>
              <a:t>sehr leise. 2.(Sehen) </a:t>
            </a:r>
            <a:r>
              <a:rPr lang="uk-UA" dirty="0" smtClean="0"/>
              <a:t>________________ </a:t>
            </a:r>
            <a:r>
              <a:rPr lang="de-DE" dirty="0" smtClean="0"/>
              <a:t>du das Heft? </a:t>
            </a:r>
            <a:endParaRPr lang="uk-UA" dirty="0" smtClean="0"/>
          </a:p>
          <a:p>
            <a:r>
              <a:rPr lang="ru-RU" dirty="0" smtClean="0"/>
              <a:t>З</a:t>
            </a:r>
            <a:r>
              <a:rPr lang="de-DE" dirty="0" smtClean="0"/>
              <a:t>.</a:t>
            </a:r>
            <a:r>
              <a:rPr lang="ru-RU" dirty="0" smtClean="0"/>
              <a:t>Е</a:t>
            </a:r>
            <a:r>
              <a:rPr lang="de-DE" dirty="0" smtClean="0"/>
              <a:t>r (nehmen)</a:t>
            </a:r>
            <a:r>
              <a:rPr lang="uk-UA" dirty="0" smtClean="0"/>
              <a:t>________________</a:t>
            </a:r>
            <a:r>
              <a:rPr lang="de-DE" dirty="0" smtClean="0"/>
              <a:t> ein Buch</a:t>
            </a:r>
            <a:r>
              <a:rPr lang="de-DE" dirty="0" smtClean="0"/>
              <a:t>.</a:t>
            </a:r>
            <a:endParaRPr lang="uk-UA" dirty="0" smtClean="0"/>
          </a:p>
          <a:p>
            <a:r>
              <a:rPr lang="de-DE" dirty="0" smtClean="0"/>
              <a:t>4.Anna </a:t>
            </a:r>
            <a:r>
              <a:rPr lang="de-DE" dirty="0" smtClean="0"/>
              <a:t>sprechen gut Deutsch. </a:t>
            </a:r>
            <a:endParaRPr lang="uk-UA" dirty="0" smtClean="0"/>
          </a:p>
          <a:p>
            <a:r>
              <a:rPr lang="de-DE" dirty="0" smtClean="0"/>
              <a:t>5.Wir(lesen</a:t>
            </a:r>
            <a:r>
              <a:rPr lang="de-DE" dirty="0" smtClean="0"/>
              <a:t>) </a:t>
            </a:r>
            <a:r>
              <a:rPr lang="uk-UA" dirty="0" smtClean="0"/>
              <a:t>________________ </a:t>
            </a:r>
            <a:r>
              <a:rPr lang="de-DE" dirty="0" smtClean="0"/>
              <a:t>in </a:t>
            </a:r>
            <a:r>
              <a:rPr lang="de-DE" dirty="0" err="1" smtClean="0"/>
              <a:t>derDeutschstunde</a:t>
            </a:r>
            <a:r>
              <a:rPr lang="de-DE" dirty="0" smtClean="0"/>
              <a:t>. </a:t>
            </a:r>
            <a:endParaRPr lang="uk-UA" dirty="0" smtClean="0"/>
          </a:p>
          <a:p>
            <a:r>
              <a:rPr lang="de-DE" dirty="0" smtClean="0"/>
              <a:t>6</a:t>
            </a:r>
            <a:r>
              <a:rPr lang="de-DE" dirty="0" smtClean="0"/>
              <a:t>.(Gehen) </a:t>
            </a:r>
            <a:r>
              <a:rPr lang="uk-UA" dirty="0" smtClean="0"/>
              <a:t>________________ </a:t>
            </a:r>
            <a:r>
              <a:rPr lang="de-DE" dirty="0" smtClean="0"/>
              <a:t>du nach Hause? 7.Die Kinder (essen) </a:t>
            </a:r>
            <a:r>
              <a:rPr lang="uk-UA" dirty="0" smtClean="0"/>
              <a:t>________________ </a:t>
            </a:r>
            <a:r>
              <a:rPr lang="de-DE" dirty="0" smtClean="0"/>
              <a:t>gern Eis. </a:t>
            </a:r>
            <a:endParaRPr lang="uk-UA" dirty="0" smtClean="0"/>
          </a:p>
          <a:p>
            <a:r>
              <a:rPr lang="de-DE" dirty="0" smtClean="0"/>
              <a:t>8.Er </a:t>
            </a:r>
            <a:r>
              <a:rPr lang="de-DE" dirty="0" smtClean="0"/>
              <a:t>(nehmen) </a:t>
            </a:r>
            <a:r>
              <a:rPr lang="uk-UA" dirty="0" smtClean="0"/>
              <a:t>________________</a:t>
            </a:r>
            <a:r>
              <a:rPr lang="de-DE" dirty="0" smtClean="0"/>
              <a:t>eine Zeitung. 9.(Essen) </a:t>
            </a:r>
            <a:r>
              <a:rPr lang="uk-UA" dirty="0" smtClean="0"/>
              <a:t>________________ </a:t>
            </a:r>
            <a:r>
              <a:rPr lang="de-DE" dirty="0" smtClean="0"/>
              <a:t>du Kuchen? 10.(Sehen) du sie?</a:t>
            </a:r>
            <a:endParaRPr lang="uk-UA" dirty="0" smtClean="0"/>
          </a:p>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8604"/>
            <a:ext cx="8229600" cy="1066800"/>
          </a:xfrm>
        </p:spPr>
        <p:txBody>
          <a:bodyPr>
            <a:normAutofit/>
          </a:bodyPr>
          <a:lstStyle/>
          <a:p>
            <a:r>
              <a:rPr lang="de-DE" sz="3200" b="1" dirty="0" smtClean="0"/>
              <a:t>Übung </a:t>
            </a:r>
            <a:r>
              <a:rPr lang="uk-UA" sz="3200" b="1" dirty="0" smtClean="0"/>
              <a:t>4</a:t>
            </a:r>
            <a:r>
              <a:rPr lang="de-DE" sz="3200" b="1" dirty="0" smtClean="0"/>
              <a:t>.</a:t>
            </a:r>
            <a:r>
              <a:rPr lang="de-DE" sz="3200" b="1" dirty="0" err="1" smtClean="0"/>
              <a:t>Entklammern</a:t>
            </a:r>
            <a:r>
              <a:rPr lang="de-DE" sz="3200" b="1" dirty="0" smtClean="0"/>
              <a:t> </a:t>
            </a:r>
            <a:r>
              <a:rPr lang="de-DE" sz="3200" b="1" dirty="0" smtClean="0"/>
              <a:t>Sie die Verben. Gebrauchen Sie Präsens</a:t>
            </a:r>
            <a:r>
              <a:rPr lang="de-DE" sz="3200" b="1" dirty="0" smtClean="0"/>
              <a:t>.</a:t>
            </a:r>
            <a:endParaRPr lang="uk-UA" sz="3200" dirty="0"/>
          </a:p>
        </p:txBody>
      </p:sp>
      <p:sp>
        <p:nvSpPr>
          <p:cNvPr id="3" name="Содержимое 2"/>
          <p:cNvSpPr>
            <a:spLocks noGrp="1"/>
          </p:cNvSpPr>
          <p:nvPr>
            <p:ph idx="1"/>
          </p:nvPr>
        </p:nvSpPr>
        <p:spPr>
          <a:xfrm>
            <a:off x="0" y="1571612"/>
            <a:ext cx="8686800" cy="5002924"/>
          </a:xfrm>
        </p:spPr>
        <p:txBody>
          <a:bodyPr>
            <a:normAutofit lnSpcReduction="10000"/>
          </a:bodyPr>
          <a:lstStyle/>
          <a:p>
            <a:r>
              <a:rPr lang="de-DE" dirty="0" err="1" smtClean="0"/>
              <a:t>l.Hans</a:t>
            </a:r>
            <a:r>
              <a:rPr lang="de-DE" dirty="0" smtClean="0"/>
              <a:t> </a:t>
            </a:r>
            <a:r>
              <a:rPr lang="de-DE" dirty="0" smtClean="0"/>
              <a:t>(fahren)</a:t>
            </a:r>
            <a:r>
              <a:rPr lang="uk-UA" dirty="0" smtClean="0"/>
              <a:t> ____________</a:t>
            </a:r>
            <a:r>
              <a:rPr lang="de-DE" dirty="0" smtClean="0"/>
              <a:t> nach Kiew</a:t>
            </a:r>
            <a:r>
              <a:rPr lang="de-DE" dirty="0" smtClean="0"/>
              <a:t>.</a:t>
            </a:r>
            <a:endParaRPr lang="uk-UA" dirty="0" smtClean="0"/>
          </a:p>
          <a:p>
            <a:r>
              <a:rPr lang="de-DE" dirty="0" smtClean="0"/>
              <a:t> </a:t>
            </a:r>
            <a:r>
              <a:rPr lang="de-DE" dirty="0" smtClean="0"/>
              <a:t>2. Wir (tragen) </a:t>
            </a:r>
            <a:r>
              <a:rPr lang="uk-UA" dirty="0" smtClean="0"/>
              <a:t>____________ </a:t>
            </a:r>
            <a:r>
              <a:rPr lang="de-DE" dirty="0" smtClean="0"/>
              <a:t>die Bücher. </a:t>
            </a:r>
            <a:endParaRPr lang="uk-UA" dirty="0" smtClean="0"/>
          </a:p>
          <a:p>
            <a:r>
              <a:rPr lang="de-DE" dirty="0" smtClean="0"/>
              <a:t>3</a:t>
            </a:r>
            <a:r>
              <a:rPr lang="de-DE" dirty="0" smtClean="0"/>
              <a:t>. Wohin (fahren) </a:t>
            </a:r>
            <a:r>
              <a:rPr lang="uk-UA" dirty="0" smtClean="0"/>
              <a:t>____________ </a:t>
            </a:r>
            <a:r>
              <a:rPr lang="de-DE" dirty="0" smtClean="0"/>
              <a:t>er? </a:t>
            </a:r>
            <a:endParaRPr lang="uk-UA" dirty="0" smtClean="0"/>
          </a:p>
          <a:p>
            <a:r>
              <a:rPr lang="de-DE" dirty="0" smtClean="0"/>
              <a:t>4</a:t>
            </a:r>
            <a:r>
              <a:rPr lang="de-DE" dirty="0" smtClean="0"/>
              <a:t>. Die Fotos gefallen) uns. </a:t>
            </a:r>
            <a:endParaRPr lang="uk-UA" dirty="0" smtClean="0"/>
          </a:p>
          <a:p>
            <a:r>
              <a:rPr lang="de-DE" dirty="0" smtClean="0"/>
              <a:t>5</a:t>
            </a:r>
            <a:r>
              <a:rPr lang="de-DE" dirty="0" smtClean="0"/>
              <a:t>. Er (tragen) </a:t>
            </a:r>
            <a:r>
              <a:rPr lang="uk-UA" dirty="0" smtClean="0"/>
              <a:t>____________ </a:t>
            </a:r>
            <a:r>
              <a:rPr lang="de-DE" dirty="0" smtClean="0"/>
              <a:t>die Tasche. </a:t>
            </a:r>
            <a:endParaRPr lang="uk-UA" dirty="0" smtClean="0"/>
          </a:p>
          <a:p>
            <a:r>
              <a:rPr lang="de-DE" dirty="0" smtClean="0"/>
              <a:t>6</a:t>
            </a:r>
            <a:r>
              <a:rPr lang="de-DE" dirty="0" smtClean="0"/>
              <a:t>. Meine Schwester (fahren) </a:t>
            </a:r>
            <a:r>
              <a:rPr lang="uk-UA" dirty="0" smtClean="0"/>
              <a:t>____________ </a:t>
            </a:r>
            <a:r>
              <a:rPr lang="de-DE" dirty="0" smtClean="0"/>
              <a:t>nach München. </a:t>
            </a:r>
            <a:endParaRPr lang="uk-UA" dirty="0" smtClean="0"/>
          </a:p>
          <a:p>
            <a:r>
              <a:rPr lang="de-DE" dirty="0" smtClean="0"/>
              <a:t>7</a:t>
            </a:r>
            <a:r>
              <a:rPr lang="de-DE" dirty="0" smtClean="0"/>
              <a:t>. Mein Bruder (schlafen) </a:t>
            </a:r>
            <a:r>
              <a:rPr lang="uk-UA" dirty="0" smtClean="0"/>
              <a:t>____________ </a:t>
            </a:r>
            <a:r>
              <a:rPr lang="de-DE" dirty="0" smtClean="0"/>
              <a:t>fest</a:t>
            </a:r>
            <a:r>
              <a:rPr lang="de-DE" dirty="0" smtClean="0"/>
              <a:t>.</a:t>
            </a:r>
            <a:endParaRPr lang="uk-UA" dirty="0" smtClean="0"/>
          </a:p>
          <a:p>
            <a:r>
              <a:rPr lang="de-DE" dirty="0" smtClean="0"/>
              <a:t>8</a:t>
            </a:r>
            <a:r>
              <a:rPr lang="de-DE" dirty="0" smtClean="0"/>
              <a:t>. Was (gefallen) </a:t>
            </a:r>
            <a:r>
              <a:rPr lang="uk-UA" dirty="0" smtClean="0"/>
              <a:t>____________ </a:t>
            </a:r>
            <a:r>
              <a:rPr lang="de-DE" dirty="0" smtClean="0"/>
              <a:t>dir? </a:t>
            </a:r>
            <a:endParaRPr lang="uk-UA" dirty="0" smtClean="0"/>
          </a:p>
          <a:p>
            <a:r>
              <a:rPr lang="de-DE" dirty="0" smtClean="0"/>
              <a:t>9</a:t>
            </a:r>
            <a:r>
              <a:rPr lang="de-DE" dirty="0" smtClean="0"/>
              <a:t>. Wer (tragen) </a:t>
            </a:r>
            <a:r>
              <a:rPr lang="uk-UA" dirty="0" smtClean="0"/>
              <a:t>____________ </a:t>
            </a:r>
            <a:r>
              <a:rPr lang="de-DE" dirty="0" smtClean="0"/>
              <a:t>diesen Mantel</a:t>
            </a:r>
            <a:r>
              <a:rPr lang="de-DE" dirty="0" smtClean="0"/>
              <a:t>?</a:t>
            </a:r>
            <a:endParaRPr lang="uk-UA" dirty="0" smtClean="0"/>
          </a:p>
          <a:p>
            <a:r>
              <a:rPr lang="de-DE" dirty="0" smtClean="0"/>
              <a:t>10</a:t>
            </a:r>
            <a:r>
              <a:rPr lang="de-DE" dirty="0" smtClean="0"/>
              <a:t>. Er (schlafen) </a:t>
            </a:r>
            <a:r>
              <a:rPr lang="uk-UA" dirty="0" smtClean="0"/>
              <a:t>____________ </a:t>
            </a:r>
            <a:r>
              <a:rPr lang="de-DE" dirty="0" smtClean="0"/>
              <a:t>lange.</a:t>
            </a:r>
            <a:endParaRPr lang="uk-UA" dirty="0" smtClean="0"/>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dirty="0" smtClean="0"/>
              <a:t>Übung </a:t>
            </a:r>
            <a:r>
              <a:rPr lang="uk-UA" b="1" dirty="0" smtClean="0"/>
              <a:t>5</a:t>
            </a:r>
            <a:r>
              <a:rPr lang="de-DE" b="1" dirty="0" smtClean="0"/>
              <a:t>.Schreiben </a:t>
            </a:r>
            <a:r>
              <a:rPr lang="de-DE" b="1" dirty="0" smtClean="0"/>
              <a:t>Sie in zwei Gruppen schwache und starke Verben.</a:t>
            </a:r>
            <a:r>
              <a:rPr lang="uk-UA" dirty="0" smtClean="0"/>
              <a:t/>
            </a:r>
            <a:br>
              <a:rPr lang="uk-UA" dirty="0" smtClean="0"/>
            </a:br>
            <a:endParaRPr lang="uk-UA" dirty="0"/>
          </a:p>
        </p:txBody>
      </p:sp>
      <p:sp>
        <p:nvSpPr>
          <p:cNvPr id="3" name="Содержимое 2"/>
          <p:cNvSpPr>
            <a:spLocks noGrp="1"/>
          </p:cNvSpPr>
          <p:nvPr>
            <p:ph idx="1"/>
          </p:nvPr>
        </p:nvSpPr>
        <p:spPr>
          <a:xfrm>
            <a:off x="500034" y="2143116"/>
            <a:ext cx="8229600" cy="4325112"/>
          </a:xfrm>
        </p:spPr>
        <p:txBody>
          <a:bodyPr>
            <a:normAutofit/>
          </a:bodyPr>
          <a:lstStyle/>
          <a:p>
            <a:r>
              <a:rPr lang="de-DE" dirty="0" smtClean="0"/>
              <a:t>studieren</a:t>
            </a:r>
            <a:r>
              <a:rPr lang="de-DE" dirty="0" smtClean="0"/>
              <a:t>, lesen, turnen, fahren, tanzen, essen, sprechen, schreiben, fehlen, sehen, kommen, schweigen, lernen, erzählen, bleiben, antworten, wiederholen, schicken, ziehen</a:t>
            </a:r>
            <a:r>
              <a:rPr lang="de-DE" dirty="0" smtClean="0"/>
              <a:t>.</a:t>
            </a:r>
            <a:endParaRPr lang="uk-UA" dirty="0" smtClean="0"/>
          </a:p>
          <a:p>
            <a:endParaRPr lang="uk-UA" dirty="0" smtClean="0"/>
          </a:p>
          <a:p>
            <a:endParaRPr lang="uk-UA" dirty="0" smtClean="0"/>
          </a:p>
          <a:p>
            <a:r>
              <a:rPr lang="de-DE" dirty="0" smtClean="0"/>
              <a:t>starke </a:t>
            </a:r>
            <a:r>
              <a:rPr lang="de-DE" dirty="0" smtClean="0"/>
              <a:t>Verben</a:t>
            </a:r>
            <a:r>
              <a:rPr lang="uk-UA" dirty="0" smtClean="0"/>
              <a:t>                                </a:t>
            </a:r>
            <a:r>
              <a:rPr lang="de-DE" dirty="0" smtClean="0"/>
              <a:t>schwache Verben</a:t>
            </a:r>
            <a:endParaRPr lang="uk-UA" dirty="0" smtClean="0"/>
          </a:p>
        </p:txBody>
      </p:sp>
      <p:cxnSp>
        <p:nvCxnSpPr>
          <p:cNvPr id="5" name="Прямая соединительная линия 4"/>
          <p:cNvCxnSpPr/>
          <p:nvPr/>
        </p:nvCxnSpPr>
        <p:spPr>
          <a:xfrm flipV="1">
            <a:off x="642910" y="5429264"/>
            <a:ext cx="8001056" cy="71438"/>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rot="16200000" flipH="1">
            <a:off x="3071814" y="5500690"/>
            <a:ext cx="2643182" cy="71438"/>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57166"/>
            <a:ext cx="8686800" cy="785818"/>
          </a:xfrm>
        </p:spPr>
        <p:txBody>
          <a:bodyPr>
            <a:normAutofit fontScale="90000"/>
          </a:bodyPr>
          <a:lstStyle/>
          <a:p>
            <a:r>
              <a:rPr lang="de-DE" b="1" dirty="0" smtClean="0"/>
              <a:t>Übung </a:t>
            </a:r>
            <a:r>
              <a:rPr lang="uk-UA" b="1" dirty="0" smtClean="0"/>
              <a:t>6.</a:t>
            </a:r>
            <a:r>
              <a:rPr lang="de-DE" b="1" dirty="0" smtClean="0"/>
              <a:t> </a:t>
            </a:r>
            <a:r>
              <a:rPr lang="de-DE" b="1" dirty="0" err="1" smtClean="0"/>
              <a:t>Entklammern</a:t>
            </a:r>
            <a:r>
              <a:rPr lang="de-DE" b="1" dirty="0" smtClean="0"/>
              <a:t> Sie die Verben</a:t>
            </a:r>
            <a:endParaRPr lang="uk-UA" dirty="0"/>
          </a:p>
        </p:txBody>
      </p:sp>
      <p:sp>
        <p:nvSpPr>
          <p:cNvPr id="3" name="Содержимое 2"/>
          <p:cNvSpPr>
            <a:spLocks noGrp="1"/>
          </p:cNvSpPr>
          <p:nvPr>
            <p:ph idx="1"/>
          </p:nvPr>
        </p:nvSpPr>
        <p:spPr>
          <a:xfrm>
            <a:off x="0" y="1142984"/>
            <a:ext cx="9144000" cy="5431552"/>
          </a:xfrm>
        </p:spPr>
        <p:txBody>
          <a:bodyPr>
            <a:normAutofit fontScale="92500" lnSpcReduction="10000"/>
          </a:bodyPr>
          <a:lstStyle/>
          <a:p>
            <a:pPr>
              <a:buNone/>
            </a:pPr>
            <a:r>
              <a:rPr lang="de-DE" dirty="0" smtClean="0"/>
              <a:t>1.Der </a:t>
            </a:r>
            <a:r>
              <a:rPr lang="de-DE" dirty="0" smtClean="0"/>
              <a:t>Schüler(besuchen) </a:t>
            </a:r>
            <a:r>
              <a:rPr lang="uk-UA" dirty="0" smtClean="0"/>
              <a:t>____________ </a:t>
            </a:r>
            <a:r>
              <a:rPr lang="de-DE" dirty="0" smtClean="0"/>
              <a:t>die Schule</a:t>
            </a:r>
            <a:r>
              <a:rPr lang="de-DE" dirty="0" smtClean="0"/>
              <a:t>.</a:t>
            </a:r>
            <a:endParaRPr lang="uk-UA" dirty="0" smtClean="0"/>
          </a:p>
          <a:p>
            <a:pPr>
              <a:buNone/>
            </a:pPr>
            <a:r>
              <a:rPr lang="de-DE" dirty="0" smtClean="0"/>
              <a:t>2</a:t>
            </a:r>
            <a:r>
              <a:rPr lang="de-DE" dirty="0" smtClean="0"/>
              <a:t>. Das Mädchen (lernen) </a:t>
            </a:r>
            <a:r>
              <a:rPr lang="uk-UA" dirty="0" smtClean="0"/>
              <a:t>____________ </a:t>
            </a:r>
            <a:r>
              <a:rPr lang="de-DE" dirty="0" smtClean="0"/>
              <a:t>das </a:t>
            </a:r>
            <a:r>
              <a:rPr lang="de-DE" dirty="0" smtClean="0"/>
              <a:t>Gedicht</a:t>
            </a:r>
            <a:r>
              <a:rPr lang="uk-UA" dirty="0" smtClean="0"/>
              <a:t>.</a:t>
            </a:r>
            <a:endParaRPr lang="uk-UA" dirty="0" smtClean="0"/>
          </a:p>
          <a:p>
            <a:pPr>
              <a:buNone/>
            </a:pPr>
            <a:r>
              <a:rPr lang="de-DE" dirty="0" smtClean="0"/>
              <a:t>3.Sie </a:t>
            </a:r>
            <a:r>
              <a:rPr lang="de-DE" dirty="0" smtClean="0"/>
              <a:t>(sich anhören) </a:t>
            </a:r>
            <a:r>
              <a:rPr lang="uk-UA" dirty="0" smtClean="0"/>
              <a:t>____________ </a:t>
            </a:r>
            <a:r>
              <a:rPr lang="de-DE" dirty="0" smtClean="0"/>
              <a:t>Musik. </a:t>
            </a:r>
            <a:endParaRPr lang="uk-UA" dirty="0" smtClean="0"/>
          </a:p>
          <a:p>
            <a:pPr>
              <a:buNone/>
            </a:pPr>
            <a:r>
              <a:rPr lang="de-DE" dirty="0" smtClean="0"/>
              <a:t>4</a:t>
            </a:r>
            <a:r>
              <a:rPr lang="de-DE" dirty="0" smtClean="0"/>
              <a:t>. Er (schreiben) </a:t>
            </a:r>
            <a:r>
              <a:rPr lang="uk-UA" dirty="0" smtClean="0"/>
              <a:t>____________ </a:t>
            </a:r>
            <a:r>
              <a:rPr lang="de-DE" dirty="0" smtClean="0"/>
              <a:t>das Diktat. </a:t>
            </a:r>
            <a:endParaRPr lang="uk-UA" dirty="0" smtClean="0"/>
          </a:p>
          <a:p>
            <a:pPr>
              <a:buNone/>
            </a:pPr>
            <a:r>
              <a:rPr lang="de-DE" dirty="0" smtClean="0"/>
              <a:t>5</a:t>
            </a:r>
            <a:r>
              <a:rPr lang="de-DE" dirty="0" smtClean="0"/>
              <a:t>. Wir (arbeiten) </a:t>
            </a:r>
            <a:r>
              <a:rPr lang="uk-UA" dirty="0" smtClean="0"/>
              <a:t>____________ </a:t>
            </a:r>
            <a:r>
              <a:rPr lang="de-DE" dirty="0" smtClean="0"/>
              <a:t>an der Aussprache fleißig. </a:t>
            </a:r>
            <a:endParaRPr lang="uk-UA" dirty="0" smtClean="0"/>
          </a:p>
          <a:p>
            <a:pPr>
              <a:buNone/>
            </a:pPr>
            <a:r>
              <a:rPr lang="de-DE" dirty="0" smtClean="0"/>
              <a:t>6</a:t>
            </a:r>
            <a:r>
              <a:rPr lang="de-DE" dirty="0" smtClean="0"/>
              <a:t>. Ich (aufstehen) </a:t>
            </a:r>
            <a:r>
              <a:rPr lang="uk-UA" dirty="0" smtClean="0"/>
              <a:t>____________ </a:t>
            </a:r>
            <a:r>
              <a:rPr lang="de-DE" dirty="0" smtClean="0"/>
              <a:t>um 7 Uhr täglich. </a:t>
            </a:r>
            <a:endParaRPr lang="uk-UA" dirty="0" smtClean="0"/>
          </a:p>
          <a:p>
            <a:pPr>
              <a:buNone/>
            </a:pPr>
            <a:r>
              <a:rPr lang="de-DE" dirty="0" smtClean="0"/>
              <a:t>7</a:t>
            </a:r>
            <a:r>
              <a:rPr lang="de-DE" dirty="0" smtClean="0"/>
              <a:t>. Anna (sich setzen) </a:t>
            </a:r>
            <a:r>
              <a:rPr lang="uk-UA" dirty="0" smtClean="0"/>
              <a:t>____________ </a:t>
            </a:r>
            <a:r>
              <a:rPr lang="de-DE" dirty="0" smtClean="0"/>
              <a:t>an den Tisch. </a:t>
            </a:r>
            <a:endParaRPr lang="uk-UA" dirty="0" smtClean="0"/>
          </a:p>
          <a:p>
            <a:pPr>
              <a:buNone/>
            </a:pPr>
            <a:r>
              <a:rPr lang="de-DE" dirty="0" smtClean="0"/>
              <a:t>8</a:t>
            </a:r>
            <a:r>
              <a:rPr lang="de-DE" dirty="0" smtClean="0"/>
              <a:t>. Die Tochter (gleichen) </a:t>
            </a:r>
            <a:r>
              <a:rPr lang="uk-UA" dirty="0" smtClean="0"/>
              <a:t>____________ </a:t>
            </a:r>
            <a:r>
              <a:rPr lang="de-DE" dirty="0" smtClean="0"/>
              <a:t>der Mutter</a:t>
            </a:r>
            <a:r>
              <a:rPr lang="de-DE" dirty="0" smtClean="0"/>
              <a:t>.</a:t>
            </a:r>
            <a:endParaRPr lang="uk-UA" dirty="0" smtClean="0"/>
          </a:p>
          <a:p>
            <a:pPr>
              <a:buNone/>
            </a:pPr>
            <a:r>
              <a:rPr lang="de-DE" dirty="0" smtClean="0"/>
              <a:t>9</a:t>
            </a:r>
            <a:r>
              <a:rPr lang="de-DE" dirty="0" smtClean="0"/>
              <a:t>. Die Mutter (verzeihen) </a:t>
            </a:r>
            <a:r>
              <a:rPr lang="uk-UA" dirty="0" smtClean="0"/>
              <a:t>____________ </a:t>
            </a:r>
            <a:r>
              <a:rPr lang="de-DE" dirty="0" smtClean="0"/>
              <a:t>ihrem Sohn seine schlechte Tat</a:t>
            </a:r>
            <a:r>
              <a:rPr lang="de-DE" dirty="0" smtClean="0"/>
              <a:t>.</a:t>
            </a:r>
            <a:endParaRPr lang="uk-UA" dirty="0" smtClean="0"/>
          </a:p>
          <a:p>
            <a:pPr>
              <a:buNone/>
            </a:pPr>
            <a:r>
              <a:rPr lang="de-DE" dirty="0" smtClean="0"/>
              <a:t>10</a:t>
            </a:r>
            <a:r>
              <a:rPr lang="de-DE" dirty="0" smtClean="0"/>
              <a:t>. Sie (leiden) </a:t>
            </a:r>
            <a:r>
              <a:rPr lang="uk-UA" dirty="0" smtClean="0"/>
              <a:t>____________ </a:t>
            </a:r>
            <a:r>
              <a:rPr lang="de-DE" dirty="0" smtClean="0"/>
              <a:t>an Schlaflosigkeit. </a:t>
            </a:r>
            <a:endParaRPr lang="uk-UA" dirty="0" smtClean="0"/>
          </a:p>
          <a:p>
            <a:pPr>
              <a:buNone/>
            </a:pPr>
            <a:r>
              <a:rPr lang="uk-UA" dirty="0" smtClean="0"/>
              <a:t>11</a:t>
            </a:r>
            <a:r>
              <a:rPr lang="de-DE" dirty="0" smtClean="0"/>
              <a:t>. </a:t>
            </a:r>
            <a:r>
              <a:rPr lang="de-DE" dirty="0" smtClean="0"/>
              <a:t>Er (halten) </a:t>
            </a:r>
            <a:r>
              <a:rPr lang="uk-UA" dirty="0" smtClean="0"/>
              <a:t>____________ </a:t>
            </a:r>
            <a:r>
              <a:rPr lang="de-DE" dirty="0" smtClean="0"/>
              <a:t>immer sein Wort.</a:t>
            </a:r>
            <a:endParaRPr lang="uk-UA" dirty="0" smtClean="0"/>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066800"/>
          </a:xfrm>
        </p:spPr>
        <p:txBody>
          <a:bodyPr>
            <a:normAutofit/>
          </a:bodyPr>
          <a:lstStyle/>
          <a:p>
            <a:r>
              <a:rPr lang="uk-UA" b="1" i="1" dirty="0" smtClean="0"/>
              <a:t>Ü</a:t>
            </a:r>
            <a:r>
              <a:rPr lang="de-DE" b="1" i="1" dirty="0" err="1" smtClean="0"/>
              <a:t>bung</a:t>
            </a:r>
            <a:r>
              <a:rPr lang="uk-UA" b="1" i="1" dirty="0" smtClean="0"/>
              <a:t> 1 „</a:t>
            </a:r>
            <a:r>
              <a:rPr lang="de-DE" b="1" i="1" dirty="0" smtClean="0"/>
              <a:t>Wurzelsalat</a:t>
            </a:r>
            <a:r>
              <a:rPr lang="uk-UA" b="1" i="1" dirty="0" smtClean="0"/>
              <a:t>“</a:t>
            </a:r>
            <a:endParaRPr lang="uk-UA" dirty="0"/>
          </a:p>
        </p:txBody>
      </p:sp>
      <p:sp>
        <p:nvSpPr>
          <p:cNvPr id="3" name="Содержимое 2"/>
          <p:cNvSpPr>
            <a:spLocks noGrp="1"/>
          </p:cNvSpPr>
          <p:nvPr>
            <p:ph idx="1"/>
          </p:nvPr>
        </p:nvSpPr>
        <p:spPr>
          <a:xfrm>
            <a:off x="357158" y="1500174"/>
            <a:ext cx="8229600" cy="5143536"/>
          </a:xfrm>
        </p:spPr>
        <p:txBody>
          <a:bodyPr>
            <a:noAutofit/>
          </a:bodyPr>
          <a:lstStyle/>
          <a:p>
            <a:pPr>
              <a:lnSpc>
                <a:spcPct val="150000"/>
              </a:lnSpc>
            </a:pPr>
            <a:r>
              <a:rPr lang="de-DE" sz="2000" dirty="0" err="1" smtClean="0"/>
              <a:t>dienung</a:t>
            </a:r>
            <a:r>
              <a:rPr lang="uk-UA" sz="2000" dirty="0" smtClean="0"/>
              <a:t>w</a:t>
            </a:r>
            <a:r>
              <a:rPr lang="de-DE" sz="2000" dirty="0" smtClean="0"/>
              <a:t>oh</a:t>
            </a:r>
            <a:r>
              <a:rPr lang="uk-UA" sz="2000" dirty="0" smtClean="0"/>
              <a:t>– ___________________________________</a:t>
            </a:r>
          </a:p>
          <a:p>
            <a:pPr>
              <a:lnSpc>
                <a:spcPct val="150000"/>
              </a:lnSpc>
            </a:pPr>
            <a:r>
              <a:rPr lang="de-DE" sz="2000" dirty="0" err="1" smtClean="0"/>
              <a:t>dieimmerdreizwohnung</a:t>
            </a:r>
            <a:r>
              <a:rPr lang="uk-UA" sz="2000" dirty="0" smtClean="0"/>
              <a:t>– __________________________</a:t>
            </a:r>
          </a:p>
          <a:p>
            <a:pPr>
              <a:lnSpc>
                <a:spcPct val="150000"/>
              </a:lnSpc>
            </a:pPr>
            <a:r>
              <a:rPr lang="de-DE" sz="2000" dirty="0" smtClean="0"/>
              <a:t>das </a:t>
            </a:r>
            <a:r>
              <a:rPr lang="de-DE" sz="2000" dirty="0" err="1" smtClean="0"/>
              <a:t>zimwohnmer</a:t>
            </a:r>
            <a:r>
              <a:rPr lang="uk-UA" sz="2000" dirty="0" smtClean="0"/>
              <a:t>– ________________________________</a:t>
            </a:r>
          </a:p>
          <a:p>
            <a:pPr>
              <a:lnSpc>
                <a:spcPct val="150000"/>
              </a:lnSpc>
            </a:pPr>
            <a:r>
              <a:rPr lang="de-DE" sz="2000" dirty="0" smtClean="0"/>
              <a:t>das </a:t>
            </a:r>
            <a:r>
              <a:rPr lang="de-DE" sz="2000" dirty="0" err="1" smtClean="0"/>
              <a:t>merschlafzim</a:t>
            </a:r>
            <a:r>
              <a:rPr lang="uk-UA" sz="2000" dirty="0" smtClean="0"/>
              <a:t>– ________________________________</a:t>
            </a:r>
          </a:p>
          <a:p>
            <a:pPr>
              <a:lnSpc>
                <a:spcPct val="150000"/>
              </a:lnSpc>
            </a:pPr>
            <a:r>
              <a:rPr lang="de-DE" sz="2000" dirty="0" smtClean="0"/>
              <a:t>das </a:t>
            </a:r>
            <a:r>
              <a:rPr lang="de-DE" sz="2000" dirty="0" err="1" smtClean="0"/>
              <a:t>zimeßmer</a:t>
            </a:r>
            <a:r>
              <a:rPr lang="uk-UA" sz="2000" dirty="0" smtClean="0"/>
              <a:t>– ___________________________________</a:t>
            </a:r>
          </a:p>
          <a:p>
            <a:pPr>
              <a:lnSpc>
                <a:spcPct val="150000"/>
              </a:lnSpc>
            </a:pPr>
            <a:r>
              <a:rPr lang="de-DE" sz="2000" dirty="0" smtClean="0"/>
              <a:t>das </a:t>
            </a:r>
            <a:r>
              <a:rPr lang="de-DE" sz="2000" dirty="0" err="1" smtClean="0"/>
              <a:t>erzimkindmer</a:t>
            </a:r>
            <a:r>
              <a:rPr lang="uk-UA" sz="2000" dirty="0" smtClean="0"/>
              <a:t>– ________________________________</a:t>
            </a:r>
          </a:p>
          <a:p>
            <a:pPr>
              <a:lnSpc>
                <a:spcPct val="150000"/>
              </a:lnSpc>
            </a:pPr>
            <a:r>
              <a:rPr lang="de-DE" sz="2000" dirty="0" smtClean="0"/>
              <a:t>der </a:t>
            </a:r>
            <a:r>
              <a:rPr lang="de-DE" sz="2000" dirty="0" err="1" smtClean="0"/>
              <a:t>erschrankbüch</a:t>
            </a:r>
            <a:r>
              <a:rPr lang="uk-UA" sz="2000" dirty="0" smtClean="0"/>
              <a:t>– ________________________________</a:t>
            </a:r>
          </a:p>
          <a:p>
            <a:pPr>
              <a:lnSpc>
                <a:spcPct val="150000"/>
              </a:lnSpc>
            </a:pPr>
            <a:r>
              <a:rPr lang="de-DE" sz="2000" dirty="0" smtClean="0"/>
              <a:t>der schrankkühl</a:t>
            </a:r>
            <a:r>
              <a:rPr lang="uk-UA" sz="2000" dirty="0" smtClean="0"/>
              <a:t>– __________________________________</a:t>
            </a:r>
          </a:p>
          <a:p>
            <a:pPr>
              <a:lnSpc>
                <a:spcPct val="150000"/>
              </a:lnSpc>
            </a:pPr>
            <a:r>
              <a:rPr lang="de-DE" sz="2000" dirty="0" err="1" smtClean="0"/>
              <a:t>derchtischcou</a:t>
            </a:r>
            <a:r>
              <a:rPr lang="uk-UA" sz="2000" dirty="0" smtClean="0"/>
              <a:t>– ___________________________________</a:t>
            </a:r>
          </a:p>
          <a:p>
            <a:pPr>
              <a:lnSpc>
                <a:spcPct val="150000"/>
              </a:lnSpc>
            </a:pPr>
            <a:r>
              <a:rPr lang="de-DE" sz="2000" dirty="0" smtClean="0"/>
              <a:t>die </a:t>
            </a:r>
            <a:r>
              <a:rPr lang="de-DE" sz="2000" dirty="0" err="1" smtClean="0"/>
              <a:t>heitralzenzung</a:t>
            </a:r>
            <a:r>
              <a:rPr lang="uk-UA" sz="2000" dirty="0" smtClean="0"/>
              <a:t>– ________________________________</a:t>
            </a:r>
            <a:r>
              <a:rPr lang="en-US" sz="2000" dirty="0" smtClean="0"/>
              <a:t> </a:t>
            </a:r>
            <a:endParaRPr lang="uk-UA"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57166"/>
            <a:ext cx="8686800" cy="1066800"/>
          </a:xfrm>
        </p:spPr>
        <p:txBody>
          <a:bodyPr>
            <a:normAutofit fontScale="90000"/>
          </a:bodyPr>
          <a:lstStyle/>
          <a:p>
            <a:r>
              <a:rPr lang="de-DE" b="1" dirty="0" smtClean="0"/>
              <a:t>Übung </a:t>
            </a:r>
            <a:r>
              <a:rPr lang="uk-UA" b="1" dirty="0" smtClean="0"/>
              <a:t>7. </a:t>
            </a:r>
            <a:r>
              <a:rPr lang="de-DE" b="1" dirty="0" smtClean="0"/>
              <a:t>Übersetzen </a:t>
            </a:r>
            <a:r>
              <a:rPr lang="de-DE" b="1" dirty="0" smtClean="0"/>
              <a:t>Sie ins Deutsche</a:t>
            </a:r>
            <a:r>
              <a:rPr lang="de-DE" b="1" dirty="0" smtClean="0"/>
              <a:t>.</a:t>
            </a:r>
            <a:endParaRPr lang="uk-UA" dirty="0"/>
          </a:p>
        </p:txBody>
      </p:sp>
      <p:sp>
        <p:nvSpPr>
          <p:cNvPr id="3" name="Содержимое 2"/>
          <p:cNvSpPr>
            <a:spLocks noGrp="1"/>
          </p:cNvSpPr>
          <p:nvPr>
            <p:ph idx="1"/>
          </p:nvPr>
        </p:nvSpPr>
        <p:spPr>
          <a:xfrm>
            <a:off x="0" y="1428736"/>
            <a:ext cx="8686800" cy="5429264"/>
          </a:xfrm>
        </p:spPr>
        <p:txBody>
          <a:bodyPr>
            <a:noAutofit/>
          </a:bodyPr>
          <a:lstStyle/>
          <a:p>
            <a:r>
              <a:rPr lang="ru-RU" sz="2400" dirty="0" smtClean="0"/>
              <a:t>1 </a:t>
            </a:r>
            <a:r>
              <a:rPr lang="ru-RU" sz="2400" dirty="0" smtClean="0"/>
              <a:t>.Ми </a:t>
            </a:r>
            <a:r>
              <a:rPr lang="ru-RU" sz="2400" dirty="0" err="1" smtClean="0"/>
              <a:t>вивча</a:t>
            </a:r>
            <a:r>
              <a:rPr lang="uk-UA" sz="2400" dirty="0" smtClean="0"/>
              <a:t>є</a:t>
            </a:r>
            <a:r>
              <a:rPr lang="ru-RU" sz="2400" dirty="0" smtClean="0"/>
              <a:t>мо </a:t>
            </a:r>
            <a:r>
              <a:rPr lang="ru-RU" sz="2400" dirty="0" err="1" smtClean="0"/>
              <a:t>анг</a:t>
            </a:r>
            <a:r>
              <a:rPr lang="uk-UA" sz="2400" dirty="0" err="1" smtClean="0"/>
              <a:t>лійську</a:t>
            </a:r>
            <a:r>
              <a:rPr lang="ru-RU" sz="2400" dirty="0" smtClean="0"/>
              <a:t> </a:t>
            </a:r>
            <a:r>
              <a:rPr lang="ru-RU" sz="2400" dirty="0" err="1" smtClean="0"/>
              <a:t>мову</a:t>
            </a:r>
            <a:r>
              <a:rPr lang="ru-RU" sz="2400" dirty="0" smtClean="0"/>
              <a:t>. </a:t>
            </a:r>
            <a:r>
              <a:rPr lang="uk-UA" sz="2400" dirty="0" smtClean="0"/>
              <a:t>________________</a:t>
            </a:r>
            <a:endParaRPr lang="uk-UA" sz="2400" dirty="0" smtClean="0"/>
          </a:p>
          <a:p>
            <a:r>
              <a:rPr lang="ru-RU" sz="2400" dirty="0" smtClean="0"/>
              <a:t>2.Я </a:t>
            </a:r>
            <a:r>
              <a:rPr lang="ru-RU" sz="2400" dirty="0" err="1" smtClean="0"/>
              <a:t>розмовляю</a:t>
            </a:r>
            <a:r>
              <a:rPr lang="ru-RU" sz="2400" dirty="0" smtClean="0"/>
              <a:t> </a:t>
            </a:r>
            <a:r>
              <a:rPr lang="uk-UA" sz="2400" dirty="0" smtClean="0"/>
              <a:t>німецькою</a:t>
            </a:r>
            <a:r>
              <a:rPr lang="ru-RU" sz="2400" dirty="0" smtClean="0"/>
              <a:t> </a:t>
            </a:r>
            <a:r>
              <a:rPr lang="ru-RU" sz="2400" dirty="0" err="1" smtClean="0"/>
              <a:t>мовою</a:t>
            </a:r>
            <a:r>
              <a:rPr lang="ru-RU" sz="2400" dirty="0" smtClean="0"/>
              <a:t>. </a:t>
            </a:r>
            <a:r>
              <a:rPr lang="uk-UA" sz="2400" dirty="0" smtClean="0"/>
              <a:t>________________</a:t>
            </a:r>
            <a:endParaRPr lang="uk-UA" sz="2400" dirty="0" smtClean="0"/>
          </a:p>
          <a:p>
            <a:r>
              <a:rPr lang="ru-RU" sz="2400" dirty="0" smtClean="0"/>
              <a:t>3.Коли </a:t>
            </a:r>
            <a:r>
              <a:rPr lang="ru-RU" sz="2400" dirty="0" err="1" smtClean="0"/>
              <a:t>починаються</a:t>
            </a:r>
            <a:r>
              <a:rPr lang="ru-RU" sz="2400" dirty="0" smtClean="0"/>
              <a:t> уроки? </a:t>
            </a:r>
            <a:r>
              <a:rPr lang="uk-UA" sz="2400" dirty="0" smtClean="0"/>
              <a:t>___________________</a:t>
            </a:r>
            <a:endParaRPr lang="uk-UA" sz="2400" dirty="0" smtClean="0"/>
          </a:p>
          <a:p>
            <a:r>
              <a:rPr lang="ru-RU" sz="2400" dirty="0" smtClean="0"/>
              <a:t>4.</a:t>
            </a:r>
            <a:r>
              <a:rPr lang="uk-UA" sz="2400" dirty="0" smtClean="0"/>
              <a:t>Він відповідає вірно. </a:t>
            </a:r>
            <a:r>
              <a:rPr lang="uk-UA" sz="2400" dirty="0" smtClean="0"/>
              <a:t>_______________________</a:t>
            </a:r>
            <a:endParaRPr lang="uk-UA" sz="2400" dirty="0" smtClean="0"/>
          </a:p>
          <a:p>
            <a:r>
              <a:rPr lang="ru-RU" sz="2400" dirty="0" smtClean="0"/>
              <a:t>5.Вони </a:t>
            </a:r>
            <a:r>
              <a:rPr lang="ru-RU" sz="2400" dirty="0" err="1" smtClean="0"/>
              <a:t>читають</a:t>
            </a:r>
            <a:r>
              <a:rPr lang="ru-RU" sz="2400" dirty="0" smtClean="0"/>
              <a:t> </a:t>
            </a:r>
            <a:r>
              <a:rPr lang="en-US" sz="2400" dirty="0" err="1" smtClean="0"/>
              <a:t>i</a:t>
            </a:r>
            <a:r>
              <a:rPr lang="ru-RU" sz="2400" dirty="0" smtClean="0"/>
              <a:t> </a:t>
            </a:r>
            <a:r>
              <a:rPr lang="ru-RU" sz="2400" dirty="0" err="1" smtClean="0"/>
              <a:t>перекладають</a:t>
            </a:r>
            <a:r>
              <a:rPr lang="ru-RU" sz="2400" dirty="0" smtClean="0"/>
              <a:t>. </a:t>
            </a:r>
            <a:r>
              <a:rPr lang="uk-UA" sz="2400" dirty="0" smtClean="0"/>
              <a:t>________________</a:t>
            </a:r>
            <a:endParaRPr lang="uk-UA" sz="2400" dirty="0" smtClean="0"/>
          </a:p>
          <a:p>
            <a:r>
              <a:rPr lang="uk-UA" sz="2400" dirty="0" smtClean="0"/>
              <a:t>6</a:t>
            </a:r>
            <a:r>
              <a:rPr lang="ru-RU" sz="2400" dirty="0" smtClean="0"/>
              <a:t>.Д</a:t>
            </a:r>
            <a:r>
              <a:rPr lang="uk-UA" sz="2400" dirty="0" smtClean="0"/>
              <a:t>е</a:t>
            </a:r>
            <a:r>
              <a:rPr lang="ru-RU" sz="2400" dirty="0" smtClean="0"/>
              <a:t> </a:t>
            </a:r>
            <a:r>
              <a:rPr lang="ru-RU" sz="2400" dirty="0" err="1" smtClean="0"/>
              <a:t>ти</a:t>
            </a:r>
            <a:r>
              <a:rPr lang="ru-RU" sz="2400" dirty="0" smtClean="0"/>
              <a:t> </a:t>
            </a:r>
            <a:r>
              <a:rPr lang="ru-RU" sz="2400" dirty="0" err="1" smtClean="0"/>
              <a:t>працю</a:t>
            </a:r>
            <a:r>
              <a:rPr lang="uk-UA" sz="2400" dirty="0" smtClean="0"/>
              <a:t>є</a:t>
            </a:r>
            <a:r>
              <a:rPr lang="ru-RU" sz="2400" dirty="0" err="1" smtClean="0"/>
              <a:t>ш</a:t>
            </a:r>
            <a:r>
              <a:rPr lang="ru-RU" sz="2400" dirty="0" smtClean="0"/>
              <a:t>? </a:t>
            </a:r>
            <a:r>
              <a:rPr lang="uk-UA" sz="2400" dirty="0" smtClean="0"/>
              <a:t>__________________________</a:t>
            </a:r>
            <a:endParaRPr lang="uk-UA" sz="2400" dirty="0" smtClean="0"/>
          </a:p>
          <a:p>
            <a:r>
              <a:rPr lang="ru-RU" sz="2400" dirty="0" smtClean="0"/>
              <a:t>7.Ти </a:t>
            </a:r>
            <a:r>
              <a:rPr lang="ru-RU" sz="2400" dirty="0" err="1" smtClean="0"/>
              <a:t>навча</a:t>
            </a:r>
            <a:r>
              <a:rPr lang="uk-UA" sz="2400" dirty="0" smtClean="0"/>
              <a:t>є</a:t>
            </a:r>
            <a:r>
              <a:rPr lang="ru-RU" sz="2400" dirty="0" err="1" smtClean="0"/>
              <a:t>ш</a:t>
            </a:r>
            <a:r>
              <a:rPr lang="uk-UA" sz="2400" dirty="0" smtClean="0"/>
              <a:t>с</a:t>
            </a:r>
            <a:r>
              <a:rPr lang="ru-RU" sz="2400" dirty="0" smtClean="0"/>
              <a:t>я? </a:t>
            </a:r>
            <a:r>
              <a:rPr lang="uk-UA" sz="2400" dirty="0" smtClean="0"/>
              <a:t>____________________________</a:t>
            </a:r>
            <a:endParaRPr lang="uk-UA" sz="2400" dirty="0" smtClean="0"/>
          </a:p>
          <a:p>
            <a:r>
              <a:rPr lang="ru-RU" sz="2400" dirty="0" smtClean="0"/>
              <a:t>8.</a:t>
            </a:r>
            <a:r>
              <a:rPr lang="uk-UA" sz="2400" dirty="0" smtClean="0"/>
              <a:t>Він</a:t>
            </a:r>
            <a:r>
              <a:rPr lang="ru-RU" sz="2400" dirty="0" smtClean="0"/>
              <a:t> студент. </a:t>
            </a:r>
            <a:r>
              <a:rPr lang="uk-UA" sz="2400" dirty="0" smtClean="0"/>
              <a:t>______________________________</a:t>
            </a:r>
            <a:endParaRPr lang="uk-UA" sz="2400" dirty="0" smtClean="0"/>
          </a:p>
          <a:p>
            <a:r>
              <a:rPr lang="ru-RU" sz="2400" dirty="0" smtClean="0"/>
              <a:t>9.Ти </a:t>
            </a:r>
            <a:r>
              <a:rPr lang="ru-RU" sz="2400" dirty="0" err="1" smtClean="0"/>
              <a:t>учень</a:t>
            </a:r>
            <a:r>
              <a:rPr lang="ru-RU" sz="2400" dirty="0" smtClean="0"/>
              <a:t>?</a:t>
            </a:r>
            <a:r>
              <a:rPr lang="uk-UA" sz="2400" dirty="0" smtClean="0"/>
              <a:t> </a:t>
            </a:r>
            <a:r>
              <a:rPr lang="uk-UA" sz="2400" dirty="0" smtClean="0"/>
              <a:t>_______________________________</a:t>
            </a:r>
            <a:endParaRPr lang="uk-UA"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p:txBody>
          <a:bodyPr/>
          <a:lstStyle/>
          <a:p>
            <a:r>
              <a:rPr lang="en-US" dirty="0" smtClean="0">
                <a:hlinkClick r:id="rId2"/>
              </a:rPr>
              <a:t>https://deutsch.lingolia.com/de/grammatik/zeitformen/praesens/uebungen</a:t>
            </a:r>
            <a:endParaRPr lang="uk-UA" dirty="0"/>
          </a:p>
        </p:txBody>
      </p:sp>
      <p:pic>
        <p:nvPicPr>
          <p:cNvPr id="4" name="Рисунок 3" descr="https://learningapps.org/qrcode.php?id=pkevwp06220"/>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929190" y="3714752"/>
            <a:ext cx="2991488" cy="2857520"/>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57166"/>
            <a:ext cx="3186106" cy="785818"/>
          </a:xfrm>
        </p:spPr>
        <p:txBody>
          <a:bodyPr>
            <a:normAutofit/>
          </a:bodyPr>
          <a:lstStyle/>
          <a:p>
            <a:r>
              <a:rPr lang="en-US" sz="3200" dirty="0" err="1" smtClean="0"/>
              <a:t>Hausaufgabe</a:t>
            </a:r>
            <a:endParaRPr lang="uk-UA" sz="3200" dirty="0"/>
          </a:p>
        </p:txBody>
      </p:sp>
      <p:sp>
        <p:nvSpPr>
          <p:cNvPr id="3" name="Содержимое 2"/>
          <p:cNvSpPr>
            <a:spLocks noGrp="1"/>
          </p:cNvSpPr>
          <p:nvPr>
            <p:ph idx="1"/>
          </p:nvPr>
        </p:nvSpPr>
        <p:spPr>
          <a:xfrm>
            <a:off x="5357818" y="1071546"/>
            <a:ext cx="3543296" cy="4325112"/>
          </a:xfrm>
        </p:spPr>
        <p:txBody>
          <a:bodyPr>
            <a:normAutofit fontScale="62500" lnSpcReduction="20000"/>
          </a:bodyPr>
          <a:lstStyle/>
          <a:p>
            <a:pPr>
              <a:lnSpc>
                <a:spcPct val="200000"/>
              </a:lnSpc>
            </a:pPr>
            <a:r>
              <a:rPr lang="en-US" dirty="0" smtClean="0"/>
              <a:t>1</a:t>
            </a:r>
            <a:r>
              <a:rPr lang="en-US" sz="3200" dirty="0" smtClean="0">
                <a:latin typeface="Constantia" pitchFamily="18" charset="0"/>
              </a:rPr>
              <a:t>.  </a:t>
            </a:r>
            <a:r>
              <a:rPr lang="uk-UA" sz="3200" dirty="0" smtClean="0">
                <a:latin typeface="Constantia" pitchFamily="18" charset="0"/>
              </a:rPr>
              <a:t>Написати твір про свою кімнату.</a:t>
            </a:r>
          </a:p>
          <a:p>
            <a:pPr>
              <a:lnSpc>
                <a:spcPct val="200000"/>
              </a:lnSpc>
            </a:pPr>
            <a:r>
              <a:rPr lang="uk-UA" sz="3200" dirty="0" smtClean="0">
                <a:latin typeface="Constantia" pitchFamily="18" charset="0"/>
              </a:rPr>
              <a:t>2. </a:t>
            </a:r>
            <a:r>
              <a:rPr lang="uk-UA" sz="3200" dirty="0" smtClean="0">
                <a:latin typeface="Constantia" pitchFamily="18" charset="0"/>
              </a:rPr>
              <a:t>Виконати вправу (</a:t>
            </a:r>
            <a:r>
              <a:rPr lang="uk-UA" sz="3200" dirty="0" smtClean="0">
                <a:latin typeface="Constantia" pitchFamily="18" charset="0"/>
              </a:rPr>
              <a:t>Повторити </a:t>
            </a:r>
            <a:r>
              <a:rPr lang="uk-UA" sz="3200" dirty="0" smtClean="0">
                <a:latin typeface="Constantia" pitchFamily="18" charset="0"/>
              </a:rPr>
              <a:t>відмінювання </a:t>
            </a:r>
            <a:r>
              <a:rPr lang="uk-UA" sz="3200" dirty="0" smtClean="0">
                <a:latin typeface="Constantia" pitchFamily="18" charset="0"/>
              </a:rPr>
              <a:t>дієслів у </a:t>
            </a:r>
            <a:r>
              <a:rPr lang="en-US" sz="3200" dirty="0" smtClean="0">
                <a:latin typeface="Constantia" pitchFamily="18" charset="0"/>
              </a:rPr>
              <a:t>Pr</a:t>
            </a:r>
            <a:r>
              <a:rPr lang="uk-UA" sz="3200" dirty="0" smtClean="0">
                <a:latin typeface="Constantia" pitchFamily="18" charset="0"/>
                <a:cs typeface="Times New Roman"/>
              </a:rPr>
              <a:t>ӓ</a:t>
            </a:r>
            <a:r>
              <a:rPr lang="en-US" sz="3200" dirty="0" err="1" smtClean="0">
                <a:latin typeface="Constantia" pitchFamily="18" charset="0"/>
              </a:rPr>
              <a:t>sens</a:t>
            </a:r>
            <a:r>
              <a:rPr lang="uk-UA" sz="3200" dirty="0" smtClean="0">
                <a:latin typeface="Constantia" pitchFamily="18" charset="0"/>
              </a:rPr>
              <a:t>)</a:t>
            </a:r>
          </a:p>
          <a:p>
            <a:pPr>
              <a:lnSpc>
                <a:spcPct val="200000"/>
              </a:lnSpc>
            </a:pPr>
            <a:r>
              <a:rPr lang="uk-UA" sz="3200" dirty="0" smtClean="0">
                <a:latin typeface="Constantia" pitchFamily="18" charset="0"/>
              </a:rPr>
              <a:t>3. Виконати тест.</a:t>
            </a:r>
            <a:endParaRPr lang="uk-UA" sz="3200" dirty="0">
              <a:latin typeface="Constantia" pitchFamily="18" charset="0"/>
            </a:endParaRPr>
          </a:p>
        </p:txBody>
      </p:sp>
      <p:pic>
        <p:nvPicPr>
          <p:cNvPr id="3075" name="Picture 3"/>
          <p:cNvPicPr>
            <a:picLocks noChangeAspect="1" noChangeArrowheads="1"/>
          </p:cNvPicPr>
          <p:nvPr/>
        </p:nvPicPr>
        <p:blipFill>
          <a:blip r:embed="rId2"/>
          <a:srcRect/>
          <a:stretch>
            <a:fillRect/>
          </a:stretch>
        </p:blipFill>
        <p:spPr bwMode="auto">
          <a:xfrm>
            <a:off x="214282" y="1428736"/>
            <a:ext cx="5338764" cy="3786214"/>
          </a:xfrm>
          <a:prstGeom prst="rect">
            <a:avLst/>
          </a:prstGeom>
          <a:noFill/>
          <a:ln w="9525">
            <a:noFill/>
            <a:miter lim="800000"/>
            <a:headEnd/>
            <a:tailEnd/>
          </a:ln>
          <a:effectLst/>
        </p:spPr>
      </p:pic>
      <p:sp>
        <p:nvSpPr>
          <p:cNvPr id="6" name="Овал 5"/>
          <p:cNvSpPr/>
          <p:nvPr/>
        </p:nvSpPr>
        <p:spPr>
          <a:xfrm>
            <a:off x="214282" y="3714752"/>
            <a:ext cx="1928826" cy="57150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uk-UA"/>
          </a:p>
        </p:txBody>
      </p:sp>
      <p:sp>
        <p:nvSpPr>
          <p:cNvPr id="7" name="Овал 6"/>
          <p:cNvSpPr/>
          <p:nvPr/>
        </p:nvSpPr>
        <p:spPr>
          <a:xfrm>
            <a:off x="285720" y="4643446"/>
            <a:ext cx="1857388" cy="642942"/>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i="1" dirty="0" smtClean="0"/>
              <a:t>Übung 2 „der Wurm“. Teilen Sie das Wort.</a:t>
            </a:r>
            <a:r>
              <a:rPr lang="uk-UA" dirty="0" smtClean="0"/>
              <a:t/>
            </a:r>
            <a:br>
              <a:rPr lang="uk-UA" dirty="0" smtClean="0"/>
            </a:br>
            <a:endParaRPr lang="uk-UA" dirty="0"/>
          </a:p>
        </p:txBody>
      </p:sp>
      <p:sp>
        <p:nvSpPr>
          <p:cNvPr id="3" name="Содержимое 2"/>
          <p:cNvSpPr>
            <a:spLocks noGrp="1"/>
          </p:cNvSpPr>
          <p:nvPr>
            <p:ph idx="1"/>
          </p:nvPr>
        </p:nvSpPr>
        <p:spPr/>
        <p:txBody>
          <a:bodyPr/>
          <a:lstStyle/>
          <a:p>
            <a:pPr>
              <a:lnSpc>
                <a:spcPct val="200000"/>
              </a:lnSpc>
            </a:pPr>
            <a:r>
              <a:rPr lang="de-DE" dirty="0" smtClean="0"/>
              <a:t>Dasbaddieküchedietoilettedieeckederkleiderschrankdersesselderschrankderteppichdiemöbeldasbettdercomputerdiemikrowellediecouchdieblumentöpfederstuhldiebadewannederschreibtisch</a:t>
            </a:r>
            <a:endParaRPr lang="uk-UA" dirty="0" smtClean="0"/>
          </a:p>
          <a:p>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i="1" dirty="0" smtClean="0"/>
              <a:t>Übung</a:t>
            </a:r>
            <a:r>
              <a:rPr lang="uk-UA" b="1" i="1" dirty="0" smtClean="0"/>
              <a:t> </a:t>
            </a:r>
            <a:r>
              <a:rPr lang="en-US" b="1" i="1" dirty="0" smtClean="0"/>
              <a:t>3</a:t>
            </a:r>
            <a:r>
              <a:rPr lang="uk-UA" b="1" i="1" dirty="0" smtClean="0"/>
              <a:t>. </a:t>
            </a:r>
            <a:r>
              <a:rPr lang="uk-UA" dirty="0" err="1" smtClean="0"/>
              <a:t>Wie</a:t>
            </a:r>
            <a:r>
              <a:rPr lang="uk-UA" dirty="0" smtClean="0"/>
              <a:t> </a:t>
            </a:r>
            <a:r>
              <a:rPr lang="uk-UA" dirty="0" err="1" smtClean="0"/>
              <a:t>heiβen</a:t>
            </a:r>
            <a:r>
              <a:rPr lang="uk-UA" dirty="0" smtClean="0"/>
              <a:t> </a:t>
            </a:r>
            <a:r>
              <a:rPr lang="uk-UA" dirty="0" err="1" smtClean="0"/>
              <a:t>dieZimmer</a:t>
            </a:r>
            <a:r>
              <a:rPr lang="uk-UA" dirty="0" smtClean="0"/>
              <a:t>? </a:t>
            </a:r>
            <a:r>
              <a:rPr lang="uk-UA" dirty="0" err="1" smtClean="0"/>
              <a:t>Ergänze</a:t>
            </a:r>
            <a:r>
              <a:rPr lang="en-US" dirty="0" smtClean="0"/>
              <a:t> </a:t>
            </a:r>
            <a:r>
              <a:rPr lang="uk-UA" dirty="0" err="1" smtClean="0"/>
              <a:t>bitte</a:t>
            </a:r>
            <a:r>
              <a:rPr lang="en-US" dirty="0" smtClean="0"/>
              <a:t>!</a:t>
            </a:r>
            <a:r>
              <a:rPr lang="pl-PL" smtClean="0"/>
              <a:t/>
            </a:r>
            <a:br>
              <a:rPr lang="pl-PL" smtClean="0"/>
            </a:br>
            <a:endParaRPr lang="uk-UA" dirty="0"/>
          </a:p>
        </p:txBody>
      </p:sp>
      <p:sp>
        <p:nvSpPr>
          <p:cNvPr id="3" name="Содержимое 2"/>
          <p:cNvSpPr>
            <a:spLocks noGrp="1"/>
          </p:cNvSpPr>
          <p:nvPr>
            <p:ph idx="1"/>
          </p:nvPr>
        </p:nvSpPr>
        <p:spPr/>
        <p:txBody>
          <a:bodyPr/>
          <a:lstStyle/>
          <a:p>
            <a:r>
              <a:rPr lang="uk-UA" dirty="0" smtClean="0"/>
              <a:t>1</a:t>
            </a:r>
            <a:r>
              <a:rPr lang="uk-UA" dirty="0" smtClean="0"/>
              <a:t>. </a:t>
            </a:r>
            <a:r>
              <a:rPr lang="uk-UA" dirty="0" smtClean="0"/>
              <a:t>wohnen-</a:t>
            </a:r>
            <a:r>
              <a:rPr lang="pl-PL" dirty="0" smtClean="0"/>
              <a:t> </a:t>
            </a:r>
            <a:r>
              <a:rPr lang="uk-UA" dirty="0" err="1" smtClean="0"/>
              <a:t>dasWohnzimmer</a:t>
            </a:r>
            <a:endParaRPr lang="uk-UA" dirty="0" smtClean="0"/>
          </a:p>
          <a:p>
            <a:r>
              <a:rPr lang="uk-UA" dirty="0" smtClean="0"/>
              <a:t>2. essen- </a:t>
            </a:r>
            <a:r>
              <a:rPr lang="pl-PL" dirty="0" smtClean="0"/>
              <a:t> </a:t>
            </a:r>
            <a:r>
              <a:rPr lang="uk-UA" dirty="0" err="1" smtClean="0"/>
              <a:t>das</a:t>
            </a:r>
            <a:r>
              <a:rPr lang="uk-UA" dirty="0" smtClean="0"/>
              <a:t> </a:t>
            </a:r>
            <a:r>
              <a:rPr lang="uk-UA" dirty="0" smtClean="0"/>
              <a:t>________________ </a:t>
            </a:r>
          </a:p>
          <a:p>
            <a:r>
              <a:rPr lang="uk-UA" dirty="0" smtClean="0"/>
              <a:t>3. Kinder-  ___________________ </a:t>
            </a:r>
          </a:p>
          <a:p>
            <a:r>
              <a:rPr lang="uk-UA" dirty="0" smtClean="0"/>
              <a:t>4. schlafen- ___________________ </a:t>
            </a:r>
          </a:p>
          <a:p>
            <a:r>
              <a:rPr lang="uk-UA" dirty="0" smtClean="0"/>
              <a:t>5. arbeiten-  ___________________ </a:t>
            </a:r>
          </a:p>
          <a:p>
            <a:r>
              <a:rPr lang="uk-UA" dirty="0" smtClean="0"/>
              <a:t>6. </a:t>
            </a:r>
            <a:r>
              <a:rPr lang="uk-UA" dirty="0" smtClean="0"/>
              <a:t>kochen-</a:t>
            </a:r>
            <a:r>
              <a:rPr lang="pl-PL" dirty="0" smtClean="0"/>
              <a:t> </a:t>
            </a:r>
            <a:r>
              <a:rPr lang="uk-UA" dirty="0" err="1" smtClean="0"/>
              <a:t>dieKüche</a:t>
            </a:r>
            <a:endParaRPr lang="uk-UA" dirty="0" smtClean="0"/>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sz="2200" b="1" i="1" dirty="0" smtClean="0"/>
              <a:t>Übung 4. Klären Sie die Bedeutung der zusammengesetzten Substantive, indem Sie die Wörter in Grund- und Bestimmungswort zerlegen. Ordnen Sie das Bestimmungswort ein.</a:t>
            </a:r>
            <a:r>
              <a:rPr lang="uk-UA" sz="2200" dirty="0" smtClean="0"/>
              <a:t/>
            </a:r>
            <a:br>
              <a:rPr lang="uk-UA" sz="2200" dirty="0" smtClean="0"/>
            </a:br>
            <a:endParaRPr lang="uk-UA" dirty="0"/>
          </a:p>
        </p:txBody>
      </p:sp>
      <p:sp>
        <p:nvSpPr>
          <p:cNvPr id="3" name="Содержимое 2"/>
          <p:cNvSpPr>
            <a:spLocks noGrp="1"/>
          </p:cNvSpPr>
          <p:nvPr>
            <p:ph idx="1"/>
          </p:nvPr>
        </p:nvSpPr>
        <p:spPr/>
        <p:txBody>
          <a:bodyPr>
            <a:normAutofit fontScale="62500" lnSpcReduction="20000"/>
          </a:bodyPr>
          <a:lstStyle/>
          <a:p>
            <a:r>
              <a:rPr lang="uk-UA" dirty="0" err="1" smtClean="0"/>
              <a:t>Das</a:t>
            </a:r>
            <a:r>
              <a:rPr lang="uk-UA" dirty="0" smtClean="0"/>
              <a:t> </a:t>
            </a:r>
            <a:r>
              <a:rPr lang="uk-UA" dirty="0" err="1" smtClean="0"/>
              <a:t>ist</a:t>
            </a:r>
            <a:r>
              <a:rPr lang="uk-UA" dirty="0" smtClean="0"/>
              <a:t> </a:t>
            </a:r>
            <a:r>
              <a:rPr lang="uk-UA" dirty="0" err="1" smtClean="0"/>
              <a:t>einWohnzimmer</a:t>
            </a:r>
            <a:r>
              <a:rPr lang="uk-UA" dirty="0" smtClean="0"/>
              <a:t>. </a:t>
            </a:r>
            <a:r>
              <a:rPr lang="uk-UA" dirty="0" err="1" smtClean="0"/>
              <a:t>wohnen</a:t>
            </a:r>
            <a:r>
              <a:rPr lang="uk-UA" dirty="0" smtClean="0"/>
              <a:t> + </a:t>
            </a:r>
            <a:r>
              <a:rPr lang="uk-UA" dirty="0" err="1" smtClean="0"/>
              <a:t>dasZimmer</a:t>
            </a:r>
            <a:endParaRPr lang="uk-UA" dirty="0" smtClean="0"/>
          </a:p>
          <a:p>
            <a:r>
              <a:rPr lang="uk-UA" dirty="0" smtClean="0"/>
              <a:t>1. </a:t>
            </a:r>
            <a:r>
              <a:rPr lang="uk-UA" dirty="0" err="1" smtClean="0"/>
              <a:t>dasSchlafzimmer</a:t>
            </a:r>
            <a:r>
              <a:rPr lang="uk-UA" dirty="0" err="1" smtClean="0">
                <a:sym typeface="Symbol"/>
              </a:rPr>
              <a:t></a:t>
            </a:r>
            <a:r>
              <a:rPr lang="uk-UA" dirty="0" smtClean="0"/>
              <a:t> ______________ + ______ _____________ </a:t>
            </a:r>
          </a:p>
          <a:p>
            <a:r>
              <a:rPr lang="uk-UA" dirty="0" smtClean="0"/>
              <a:t>2. </a:t>
            </a:r>
            <a:r>
              <a:rPr lang="uk-UA" dirty="0" err="1" smtClean="0"/>
              <a:t>dasBadezimmer</a:t>
            </a:r>
            <a:r>
              <a:rPr lang="uk-UA" dirty="0" err="1" smtClean="0">
                <a:sym typeface="Symbol"/>
              </a:rPr>
              <a:t></a:t>
            </a:r>
            <a:r>
              <a:rPr lang="uk-UA" dirty="0" smtClean="0"/>
              <a:t> ______________ + ______ _____________ </a:t>
            </a:r>
          </a:p>
          <a:p>
            <a:r>
              <a:rPr lang="uk-UA" dirty="0" smtClean="0"/>
              <a:t>3. </a:t>
            </a:r>
            <a:r>
              <a:rPr lang="uk-UA" dirty="0" err="1" smtClean="0"/>
              <a:t>dasArbeitszimmer</a:t>
            </a:r>
            <a:r>
              <a:rPr lang="uk-UA" dirty="0" err="1" smtClean="0">
                <a:sym typeface="Symbol"/>
              </a:rPr>
              <a:t></a:t>
            </a:r>
            <a:r>
              <a:rPr lang="uk-UA" dirty="0" smtClean="0"/>
              <a:t> ______________ + ______ _____________ </a:t>
            </a:r>
          </a:p>
          <a:p>
            <a:r>
              <a:rPr lang="uk-UA" dirty="0" smtClean="0"/>
              <a:t>4. </a:t>
            </a:r>
            <a:r>
              <a:rPr lang="uk-UA" dirty="0" err="1" smtClean="0"/>
              <a:t>derSchreibtisch</a:t>
            </a:r>
            <a:r>
              <a:rPr lang="uk-UA" dirty="0" err="1" smtClean="0">
                <a:sym typeface="Symbol"/>
              </a:rPr>
              <a:t></a:t>
            </a:r>
            <a:r>
              <a:rPr lang="uk-UA" dirty="0" smtClean="0"/>
              <a:t> ______________ + ______ _____________ </a:t>
            </a:r>
          </a:p>
          <a:p>
            <a:r>
              <a:rPr lang="uk-UA" dirty="0" err="1" smtClean="0"/>
              <a:t>Das</a:t>
            </a:r>
            <a:r>
              <a:rPr lang="uk-UA" dirty="0" smtClean="0"/>
              <a:t> </a:t>
            </a:r>
            <a:r>
              <a:rPr lang="uk-UA" dirty="0" err="1" smtClean="0"/>
              <a:t>ist</a:t>
            </a:r>
            <a:r>
              <a:rPr lang="uk-UA" dirty="0" smtClean="0"/>
              <a:t> </a:t>
            </a:r>
            <a:r>
              <a:rPr lang="uk-UA" dirty="0" err="1" smtClean="0"/>
              <a:t>einKüchenschrank</a:t>
            </a:r>
            <a:r>
              <a:rPr lang="uk-UA" dirty="0" smtClean="0"/>
              <a:t>. </a:t>
            </a:r>
            <a:r>
              <a:rPr lang="uk-UA" dirty="0" err="1" smtClean="0"/>
              <a:t>dieKüche</a:t>
            </a:r>
            <a:r>
              <a:rPr lang="uk-UA" dirty="0" smtClean="0"/>
              <a:t> + </a:t>
            </a:r>
            <a:r>
              <a:rPr lang="uk-UA" dirty="0" err="1" smtClean="0"/>
              <a:t>derSchrank</a:t>
            </a:r>
            <a:endParaRPr lang="uk-UA" dirty="0" smtClean="0"/>
          </a:p>
          <a:p>
            <a:r>
              <a:rPr lang="uk-UA" dirty="0" smtClean="0"/>
              <a:t>1. </a:t>
            </a:r>
            <a:r>
              <a:rPr lang="uk-UA" dirty="0" err="1" smtClean="0"/>
              <a:t>dieKüchenlampe</a:t>
            </a:r>
            <a:r>
              <a:rPr lang="uk-UA" dirty="0" err="1" smtClean="0">
                <a:sym typeface="Symbol"/>
              </a:rPr>
              <a:t></a:t>
            </a:r>
            <a:r>
              <a:rPr lang="uk-UA" dirty="0" smtClean="0"/>
              <a:t> _________________ + _________________ </a:t>
            </a:r>
          </a:p>
          <a:p>
            <a:r>
              <a:rPr lang="uk-UA" dirty="0" smtClean="0"/>
              <a:t>2. </a:t>
            </a:r>
            <a:r>
              <a:rPr lang="uk-UA" dirty="0" err="1" smtClean="0"/>
              <a:t>dasBücherregal</a:t>
            </a:r>
            <a:r>
              <a:rPr lang="uk-UA" dirty="0" err="1" smtClean="0">
                <a:sym typeface="Symbol"/>
              </a:rPr>
              <a:t></a:t>
            </a:r>
            <a:r>
              <a:rPr lang="uk-UA" dirty="0" smtClean="0"/>
              <a:t> _________________ + _________________ </a:t>
            </a:r>
          </a:p>
          <a:p>
            <a:r>
              <a:rPr lang="uk-UA" dirty="0" smtClean="0"/>
              <a:t>3. </a:t>
            </a:r>
            <a:r>
              <a:rPr lang="uk-UA" dirty="0" err="1" smtClean="0"/>
              <a:t>derKüchentisch</a:t>
            </a:r>
            <a:r>
              <a:rPr lang="uk-UA" dirty="0" err="1" smtClean="0">
                <a:sym typeface="Symbol"/>
              </a:rPr>
              <a:t></a:t>
            </a:r>
            <a:r>
              <a:rPr lang="uk-UA" dirty="0" smtClean="0"/>
              <a:t> _________________ + _________________ </a:t>
            </a:r>
          </a:p>
          <a:p>
            <a:r>
              <a:rPr lang="uk-UA" dirty="0" smtClean="0"/>
              <a:t>4. </a:t>
            </a:r>
            <a:r>
              <a:rPr lang="uk-UA" dirty="0" err="1" smtClean="0"/>
              <a:t>derKleiderschrank</a:t>
            </a:r>
            <a:r>
              <a:rPr lang="uk-UA" dirty="0" err="1" smtClean="0">
                <a:sym typeface="Symbol"/>
              </a:rPr>
              <a:t></a:t>
            </a:r>
            <a:r>
              <a:rPr lang="uk-UA" dirty="0" smtClean="0"/>
              <a:t> _________________ + _________________</a:t>
            </a:r>
          </a:p>
          <a:p>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066800"/>
          </a:xfrm>
        </p:spPr>
        <p:txBody>
          <a:bodyPr>
            <a:normAutofit fontScale="90000"/>
          </a:bodyPr>
          <a:lstStyle/>
          <a:p>
            <a:r>
              <a:rPr lang="de-DE" b="1" i="1" dirty="0" smtClean="0"/>
              <a:t>Übung </a:t>
            </a:r>
            <a:r>
              <a:rPr lang="uk-UA" b="1" i="1" dirty="0" smtClean="0"/>
              <a:t>5</a:t>
            </a:r>
            <a:r>
              <a:rPr lang="de-DE" b="1" i="1" dirty="0" smtClean="0"/>
              <a:t>.</a:t>
            </a:r>
            <a:r>
              <a:rPr lang="uk-UA" b="1" i="1" dirty="0" smtClean="0"/>
              <a:t> </a:t>
            </a:r>
            <a:r>
              <a:rPr lang="uk-UA" b="1" i="1" dirty="0" err="1" smtClean="0"/>
              <a:t>WelcheTätigkeiten</a:t>
            </a:r>
            <a:r>
              <a:rPr lang="uk-UA" b="1" i="1" dirty="0" smtClean="0"/>
              <a:t> </a:t>
            </a:r>
            <a:r>
              <a:rPr lang="uk-UA" b="1" i="1" dirty="0" err="1" smtClean="0"/>
              <a:t>passen</a:t>
            </a:r>
            <a:r>
              <a:rPr lang="uk-UA" b="1" i="1" dirty="0" smtClean="0"/>
              <a:t> </a:t>
            </a:r>
            <a:r>
              <a:rPr lang="uk-UA" b="1" i="1" dirty="0" err="1" smtClean="0"/>
              <a:t>zu</a:t>
            </a:r>
            <a:r>
              <a:rPr lang="uk-UA" b="1" i="1" dirty="0" smtClean="0"/>
              <a:t> </a:t>
            </a:r>
            <a:r>
              <a:rPr lang="uk-UA" b="1" i="1" dirty="0" err="1" smtClean="0"/>
              <a:t>diesen</a:t>
            </a:r>
            <a:r>
              <a:rPr lang="uk-UA" b="1" i="1" dirty="0" smtClean="0"/>
              <a:t> </a:t>
            </a:r>
            <a:r>
              <a:rPr lang="uk-UA" b="1" i="1" dirty="0" err="1" smtClean="0"/>
              <a:t>Zimmern</a:t>
            </a:r>
            <a:r>
              <a:rPr lang="uk-UA" b="1" i="1" dirty="0" smtClean="0"/>
              <a:t>?</a:t>
            </a:r>
            <a:endParaRPr lang="uk-UA" dirty="0"/>
          </a:p>
        </p:txBody>
      </p:sp>
      <p:graphicFrame>
        <p:nvGraphicFramePr>
          <p:cNvPr id="4" name="Содержимое 3"/>
          <p:cNvGraphicFramePr>
            <a:graphicFrameLocks noGrp="1"/>
          </p:cNvGraphicFramePr>
          <p:nvPr>
            <p:ph idx="1"/>
          </p:nvPr>
        </p:nvGraphicFramePr>
        <p:xfrm>
          <a:off x="457200" y="1857364"/>
          <a:ext cx="8229600" cy="4716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8604"/>
            <a:ext cx="8229600" cy="1066800"/>
          </a:xfrm>
        </p:spPr>
        <p:txBody>
          <a:bodyPr>
            <a:normAutofit fontScale="90000"/>
          </a:bodyPr>
          <a:lstStyle/>
          <a:p>
            <a:r>
              <a:rPr lang="de-DE" dirty="0" smtClean="0"/>
              <a:t>Was kann man in diesen Zimmern machen?</a:t>
            </a:r>
            <a:endParaRPr lang="uk-UA" dirty="0"/>
          </a:p>
        </p:txBody>
      </p:sp>
      <p:sp>
        <p:nvSpPr>
          <p:cNvPr id="3" name="Содержимое 2"/>
          <p:cNvSpPr>
            <a:spLocks noGrp="1"/>
          </p:cNvSpPr>
          <p:nvPr>
            <p:ph idx="1"/>
          </p:nvPr>
        </p:nvSpPr>
        <p:spPr>
          <a:xfrm>
            <a:off x="285720" y="1714488"/>
            <a:ext cx="3857652" cy="4325112"/>
          </a:xfrm>
        </p:spPr>
        <p:txBody>
          <a:bodyPr>
            <a:normAutofit lnSpcReduction="10000"/>
          </a:bodyPr>
          <a:lstStyle/>
          <a:p>
            <a:r>
              <a:rPr lang="de-DE" dirty="0" smtClean="0"/>
              <a:t>Im Badezimmer kann man </a:t>
            </a:r>
            <a:r>
              <a:rPr lang="de-DE" dirty="0" smtClean="0"/>
              <a:t>duschen, </a:t>
            </a:r>
            <a:r>
              <a:rPr lang="de-DE" dirty="0" smtClean="0"/>
              <a:t>... </a:t>
            </a:r>
            <a:endParaRPr lang="pl-PL" dirty="0" smtClean="0"/>
          </a:p>
          <a:p>
            <a:r>
              <a:rPr lang="de-DE" dirty="0" smtClean="0"/>
              <a:t>Im </a:t>
            </a:r>
            <a:r>
              <a:rPr lang="de-DE" dirty="0" smtClean="0"/>
              <a:t>Kinderzimmer... </a:t>
            </a:r>
            <a:endParaRPr lang="pl-PL" dirty="0" smtClean="0"/>
          </a:p>
          <a:p>
            <a:r>
              <a:rPr lang="de-DE" dirty="0" smtClean="0"/>
              <a:t>Im </a:t>
            </a:r>
            <a:r>
              <a:rPr lang="de-DE" dirty="0" smtClean="0"/>
              <a:t>Schlafzimmer </a:t>
            </a:r>
            <a:r>
              <a:rPr lang="de-DE" dirty="0" smtClean="0"/>
              <a:t>.. </a:t>
            </a:r>
            <a:endParaRPr lang="pl-PL" dirty="0" smtClean="0"/>
          </a:p>
          <a:p>
            <a:r>
              <a:rPr lang="de-DE" dirty="0" smtClean="0"/>
              <a:t>In </a:t>
            </a:r>
            <a:r>
              <a:rPr lang="de-DE" dirty="0" smtClean="0"/>
              <a:t>der Küche </a:t>
            </a:r>
            <a:r>
              <a:rPr lang="de-DE" dirty="0" smtClean="0"/>
              <a:t>... </a:t>
            </a:r>
            <a:endParaRPr lang="pl-PL" dirty="0" smtClean="0"/>
          </a:p>
          <a:p>
            <a:r>
              <a:rPr lang="de-DE" dirty="0" smtClean="0"/>
              <a:t>Im </a:t>
            </a:r>
            <a:r>
              <a:rPr lang="de-DE" dirty="0" smtClean="0"/>
              <a:t>Wohnzimmer </a:t>
            </a:r>
            <a:r>
              <a:rPr lang="de-DE" dirty="0" smtClean="0"/>
              <a:t>... </a:t>
            </a:r>
            <a:endParaRPr lang="pl-PL" dirty="0" smtClean="0"/>
          </a:p>
          <a:p>
            <a:r>
              <a:rPr lang="de-DE" dirty="0" smtClean="0"/>
              <a:t>Auf </a:t>
            </a:r>
            <a:r>
              <a:rPr lang="de-DE" dirty="0" smtClean="0"/>
              <a:t>dem Flur </a:t>
            </a:r>
            <a:r>
              <a:rPr lang="de-DE" dirty="0" smtClean="0"/>
              <a:t>... </a:t>
            </a:r>
            <a:endParaRPr lang="pl-PL" dirty="0" smtClean="0"/>
          </a:p>
          <a:p>
            <a:r>
              <a:rPr lang="de-DE" dirty="0" smtClean="0"/>
              <a:t>Im </a:t>
            </a:r>
            <a:r>
              <a:rPr lang="de-DE" dirty="0" smtClean="0"/>
              <a:t>Arbeitszimmer </a:t>
            </a:r>
            <a:r>
              <a:rPr lang="de-DE" dirty="0" smtClean="0"/>
              <a:t> </a:t>
            </a:r>
            <a:endParaRPr lang="pl-PL" dirty="0" smtClean="0"/>
          </a:p>
          <a:p>
            <a:r>
              <a:rPr lang="de-DE" dirty="0" smtClean="0"/>
              <a:t>Auf </a:t>
            </a:r>
            <a:r>
              <a:rPr lang="de-DE" dirty="0" smtClean="0"/>
              <a:t>dem </a:t>
            </a:r>
            <a:r>
              <a:rPr lang="de-DE" dirty="0" smtClean="0"/>
              <a:t>Balkon</a:t>
            </a:r>
            <a:r>
              <a:rPr lang="pl-PL" dirty="0" smtClean="0"/>
              <a:t>.</a:t>
            </a:r>
            <a:r>
              <a:rPr lang="de-DE" dirty="0" smtClean="0"/>
              <a:t>..</a:t>
            </a:r>
            <a:endParaRPr lang="uk-UA" dirty="0"/>
          </a:p>
        </p:txBody>
      </p:sp>
      <p:sp>
        <p:nvSpPr>
          <p:cNvPr id="5" name="TextBox 4"/>
          <p:cNvSpPr txBox="1"/>
          <p:nvPr/>
        </p:nvSpPr>
        <p:spPr>
          <a:xfrm>
            <a:off x="5000628" y="1225689"/>
            <a:ext cx="3643338" cy="5632311"/>
          </a:xfrm>
          <a:prstGeom prst="rect">
            <a:avLst/>
          </a:prstGeom>
          <a:noFill/>
        </p:spPr>
        <p:txBody>
          <a:bodyPr wrap="square" rtlCol="0">
            <a:spAutoFit/>
          </a:bodyPr>
          <a:lstStyle/>
          <a:p>
            <a:r>
              <a:rPr lang="de-DE" sz="2400" dirty="0" smtClean="0"/>
              <a:t>duschen, kochen, baden, sich waschen, fernsehen, die Zähne putzen, waschen, Zeitungen oder Zeitschriften lesen, auf die Straße sehen, backen, arbeiten, schreiben, spielen, am Computer arbeiten, Hausaufgaben machen, braten, sich sonnen, den Mantel oder die Jacke in den Kleiderschrank hängen, das Geschirr abwaschen, schlafen</a:t>
            </a:r>
            <a:endParaRPr lang="uk-UA"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rcRect/>
          <a:stretch>
            <a:fillRect/>
          </a:stretch>
        </p:blipFill>
        <p:spPr bwMode="auto">
          <a:xfrm>
            <a:off x="0" y="285728"/>
            <a:ext cx="5214942" cy="6572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8229600" cy="1066800"/>
          </a:xfrm>
        </p:spPr>
        <p:txBody>
          <a:bodyPr/>
          <a:lstStyle/>
          <a:p>
            <a:r>
              <a:rPr lang="de-DE" dirty="0" smtClean="0"/>
              <a:t>Mein Zimmer</a:t>
            </a:r>
            <a:endParaRPr lang="uk-UA" dirty="0"/>
          </a:p>
        </p:txBody>
      </p:sp>
      <p:sp>
        <p:nvSpPr>
          <p:cNvPr id="3" name="Содержимое 2"/>
          <p:cNvSpPr>
            <a:spLocks noGrp="1"/>
          </p:cNvSpPr>
          <p:nvPr>
            <p:ph idx="1"/>
          </p:nvPr>
        </p:nvSpPr>
        <p:spPr>
          <a:xfrm>
            <a:off x="428596" y="1643050"/>
            <a:ext cx="8229600" cy="5000660"/>
          </a:xfrm>
        </p:spPr>
        <p:txBody>
          <a:bodyPr>
            <a:normAutofit fontScale="55000" lnSpcReduction="20000"/>
          </a:bodyPr>
          <a:lstStyle/>
          <a:p>
            <a:pPr algn="just">
              <a:lnSpc>
                <a:spcPct val="170000"/>
              </a:lnSpc>
              <a:buNone/>
            </a:pPr>
            <a:r>
              <a:rPr lang="de-DE" dirty="0" smtClean="0"/>
              <a:t>     Mein Zimmer ist 16 qm groß. Ich habe ein eigenes Zimmer. Es ist sehr hell, vor allem im Sommer, und sehr geräumig. </a:t>
            </a:r>
          </a:p>
          <a:p>
            <a:pPr algn="just">
              <a:lnSpc>
                <a:spcPct val="170000"/>
              </a:lnSpc>
              <a:buNone/>
            </a:pPr>
            <a:r>
              <a:rPr lang="de-DE" dirty="0" smtClean="0"/>
              <a:t>In meinem Zimmer steht das Bett an der rechten Wand. Auf dem Bett sind fünf Kissen und eine blaue Decke. Der Tisch steht zwischen dem Bett und dem Bücherregal. Auf dem Bett ist die blaue Bettdecke. Unter dem Bett ist ein roter Teppich. Der Teppich ist modern und sehr  bequem. Gegenüber der Tür ist ein großes Fenster mit weißen Gardinen. Vom Fenster aus kann ich den Garten sehen. Unter dem Fenster stehen ein Schreibtisch und zwei Hocker aus Holz. Auf dem Schreibtisch stehen eine grüne Lampe und ein grauer Computer. Neben der Tür links steht ein Ofen. Dazwischen steht der Fernseher. Neben dem Ofen ist eine Tür, links davon steht ein Schrank und davor befindet sich ein bequemer Sessel. In der Mitte an der Decke hängt eine Lampe. </a:t>
            </a:r>
          </a:p>
          <a:p>
            <a:pPr algn="just">
              <a:lnSpc>
                <a:spcPct val="170000"/>
              </a:lnSpc>
              <a:buNone/>
            </a:pPr>
            <a:r>
              <a:rPr lang="de-DE" dirty="0" smtClean="0"/>
              <a:t>In meinem Zimmer höre ich Musik, lerne, lese Bücher und mache Hausaufgaben. Ich fühle mich wohl in meinem Zimmer und mag es. Mein Zimmer ist ordentlich. Ich räume das  Zimmer jeden Tag auf.</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620</TotalTime>
  <Words>1127</Words>
  <Application>Microsoft Office PowerPoint</Application>
  <PresentationFormat>Экран (4:3)</PresentationFormat>
  <Paragraphs>126</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Городская</vt:lpstr>
      <vt:lpstr>Thema: Mein Zimmer. </vt:lpstr>
      <vt:lpstr>Übung 1 „Wurzelsalat“</vt:lpstr>
      <vt:lpstr>Übung 2 „der Wurm“. Teilen Sie das Wort. </vt:lpstr>
      <vt:lpstr>Übung 3. Wie heiβen dieZimmer? Ergänze bitte! </vt:lpstr>
      <vt:lpstr>Übung 4. Klären Sie die Bedeutung der zusammengesetzten Substantive, indem Sie die Wörter in Grund- und Bestimmungswort zerlegen. Ordnen Sie das Bestimmungswort ein. </vt:lpstr>
      <vt:lpstr>Übung 5. WelcheTätigkeiten passen zu diesen Zimmern?</vt:lpstr>
      <vt:lpstr>Was kann man in diesen Zimmern machen?</vt:lpstr>
      <vt:lpstr>Слайд 8</vt:lpstr>
      <vt:lpstr>Mein Zimmer</vt:lpstr>
      <vt:lpstr>Слайд 10</vt:lpstr>
      <vt:lpstr>Слайд 11</vt:lpstr>
      <vt:lpstr>Слайд 12</vt:lpstr>
      <vt:lpstr>Слайд 13</vt:lpstr>
      <vt:lpstr>Übung 1. Setzen Sie das Verb „sprechen“ ein!</vt:lpstr>
      <vt:lpstr>Übung 2. Setzen Sie das Verb „lesen“ ein!</vt:lpstr>
      <vt:lpstr>Übung3. Entklammern Sie die Verben. Gebrauchen Sie Präsens.</vt:lpstr>
      <vt:lpstr>Übung 4.Entklammern Sie die Verben. Gebrauchen Sie Präsens.</vt:lpstr>
      <vt:lpstr>Übung 5.Schreiben Sie in zwei Gruppen schwache und starke Verben. </vt:lpstr>
      <vt:lpstr>Übung 6. Entklammern Sie die Verben</vt:lpstr>
      <vt:lpstr>Übung 7. Übersetzen Sie ins Deutsche.</vt:lpstr>
      <vt:lpstr>Слайд 21</vt:lpstr>
      <vt:lpstr>Hausaufgabe</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MeinZimmer. </dc:title>
  <dc:creator>User</dc:creator>
  <cp:lastModifiedBy>User</cp:lastModifiedBy>
  <cp:revision>12</cp:revision>
  <dcterms:created xsi:type="dcterms:W3CDTF">2020-03-26T12:45:53Z</dcterms:created>
  <dcterms:modified xsi:type="dcterms:W3CDTF">2021-03-21T17:58:20Z</dcterms:modified>
</cp:coreProperties>
</file>