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26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FB88B-F39C-4707-9565-1899A99356C3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2CF9F-0590-4EDF-870B-3FB456C11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542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2083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Повторення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124744"/>
            <a:ext cx="7406640" cy="129614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dirty="0" smtClean="0"/>
              <a:t>Електричний струм – це напрямлений рух заряджених частинок.</a:t>
            </a:r>
          </a:p>
          <a:p>
            <a:pPr algn="just"/>
            <a:r>
              <a:rPr lang="uk-UA" dirty="0" smtClean="0"/>
              <a:t>За напрямок струму умовно взято напрямок від </a:t>
            </a:r>
            <a:r>
              <a:rPr lang="uk-UA" dirty="0" err="1" smtClean="0"/>
              <a:t>+полюса</a:t>
            </a:r>
            <a:r>
              <a:rPr lang="uk-UA" dirty="0" smtClean="0"/>
              <a:t> джерела струму до </a:t>
            </a:r>
            <a:r>
              <a:rPr lang="uk-UA" dirty="0" err="1" smtClean="0"/>
              <a:t>–полюса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1026" name="Picture 2" descr="D:\рабочий стол\мои к.р\дистанционное обучение\8А, 8Б, 24.03\slid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852936"/>
            <a:ext cx="4788024" cy="3586147"/>
          </a:xfrm>
          <a:prstGeom prst="rect">
            <a:avLst/>
          </a:prstGeom>
          <a:noFill/>
        </p:spPr>
      </p:pic>
      <p:pic>
        <p:nvPicPr>
          <p:cNvPr id="1027" name="Picture 3" descr="D:\рабочий стол\мои к.р\дистанционное обучение\8А, 8Б, 24.03\Новый рисунок (25).jpg"/>
          <p:cNvPicPr>
            <a:picLocks noChangeAspect="1" noChangeArrowheads="1"/>
          </p:cNvPicPr>
          <p:nvPr/>
        </p:nvPicPr>
        <p:blipFill>
          <a:blip r:embed="rId3" cstate="print"/>
          <a:srcRect r="41442" b="20237"/>
          <a:stretch>
            <a:fillRect/>
          </a:stretch>
        </p:blipFill>
        <p:spPr bwMode="auto">
          <a:xfrm>
            <a:off x="5076056" y="3284984"/>
            <a:ext cx="3728332" cy="24338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Сила струму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Дорівнює заряду, що пройшов через поперечний переріз провідника за одиницю часу (А)</a:t>
            </a:r>
            <a:endParaRPr lang="ru-RU" dirty="0"/>
          </a:p>
        </p:txBody>
      </p:sp>
      <p:pic>
        <p:nvPicPr>
          <p:cNvPr id="2051" name="Picture 3" descr="D:\рабочий стол\мои к.р\дистанционное обучение\8А, 8Б, 24.03\slide-2.jpg"/>
          <p:cNvPicPr>
            <a:picLocks noChangeAspect="1" noChangeArrowheads="1"/>
          </p:cNvPicPr>
          <p:nvPr/>
        </p:nvPicPr>
        <p:blipFill>
          <a:blip r:embed="rId2" cstate="print"/>
          <a:srcRect l="6922" t="12322" b="9127"/>
          <a:stretch>
            <a:fillRect/>
          </a:stretch>
        </p:blipFill>
        <p:spPr bwMode="auto">
          <a:xfrm>
            <a:off x="2477312" y="3068960"/>
            <a:ext cx="5240394" cy="3312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/>
          <a:lstStyle/>
          <a:p>
            <a:pPr algn="ctr"/>
            <a:r>
              <a:rPr lang="uk-UA" dirty="0" smtClean="0"/>
              <a:t>Напруга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340768"/>
            <a:ext cx="7498080" cy="4907632"/>
          </a:xfrm>
        </p:spPr>
        <p:txBody>
          <a:bodyPr/>
          <a:lstStyle/>
          <a:p>
            <a:r>
              <a:rPr lang="uk-UA" dirty="0" smtClean="0"/>
              <a:t>Дорівнює роботі електричного поля по переміщенню одиничного позитивного заряду (В).</a:t>
            </a:r>
            <a:endParaRPr lang="ru-RU" dirty="0"/>
          </a:p>
        </p:txBody>
      </p:sp>
      <p:pic>
        <p:nvPicPr>
          <p:cNvPr id="3074" name="Picture 2" descr="D:\рабочий стол\мои к.р\дистанционное обучение\8А, 8Б, 24.03\slide-2 (1).jpg"/>
          <p:cNvPicPr>
            <a:picLocks noChangeAspect="1" noChangeArrowheads="1"/>
          </p:cNvPicPr>
          <p:nvPr/>
        </p:nvPicPr>
        <p:blipFill>
          <a:blip r:embed="rId2" cstate="print"/>
          <a:srcRect l="6922" t="41586" r="791" b="1426"/>
          <a:stretch>
            <a:fillRect/>
          </a:stretch>
        </p:blipFill>
        <p:spPr bwMode="auto">
          <a:xfrm>
            <a:off x="1979711" y="2996952"/>
            <a:ext cx="6227719" cy="2880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936104"/>
          </a:xfrm>
        </p:spPr>
        <p:txBody>
          <a:bodyPr/>
          <a:lstStyle/>
          <a:p>
            <a:pPr algn="ctr"/>
            <a:r>
              <a:rPr lang="uk-UA" dirty="0" smtClean="0"/>
              <a:t>Закон Ома для ділянки кола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1800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</a:t>
            </a:r>
            <a:r>
              <a:rPr lang="uk-UA" dirty="0" smtClean="0"/>
              <a:t> – сила струму (А)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U</a:t>
            </a:r>
            <a:r>
              <a:rPr lang="uk-UA" dirty="0" smtClean="0"/>
              <a:t> – напруга (В)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R</a:t>
            </a:r>
            <a:r>
              <a:rPr lang="uk-UA" dirty="0" smtClean="0"/>
              <a:t> – опір (Ом)</a:t>
            </a:r>
            <a:endParaRPr lang="ru-RU" dirty="0"/>
          </a:p>
        </p:txBody>
      </p:sp>
      <p:pic>
        <p:nvPicPr>
          <p:cNvPr id="4099" name="Picture 3" descr="D:\рабочий стол\мои к.р\дистанционное обучение\8А, 8Б, 24.03\img8.jpg"/>
          <p:cNvPicPr>
            <a:picLocks noChangeAspect="1" noChangeArrowheads="1"/>
          </p:cNvPicPr>
          <p:nvPr/>
        </p:nvPicPr>
        <p:blipFill>
          <a:blip r:embed="rId2" cstate="print"/>
          <a:srcRect l="6801" t="21175" r="9746" b="8073"/>
          <a:stretch>
            <a:fillRect/>
          </a:stretch>
        </p:blipFill>
        <p:spPr bwMode="auto">
          <a:xfrm>
            <a:off x="2051720" y="2996952"/>
            <a:ext cx="5688632" cy="36139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/>
          <a:lstStyle/>
          <a:p>
            <a:pPr algn="ctr"/>
            <a:r>
              <a:rPr lang="uk-UA" dirty="0" smtClean="0"/>
              <a:t>Розрахунок опору провідника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35608" y="1196752"/>
            <a:ext cx="7498080" cy="5051648"/>
          </a:xfrm>
        </p:spPr>
        <p:txBody>
          <a:bodyPr/>
          <a:lstStyle/>
          <a:p>
            <a:r>
              <a:rPr lang="uk-UA" dirty="0" smtClean="0"/>
              <a:t>Опір провідника залежить від його площі поперечного перерізу (товщини)</a:t>
            </a:r>
            <a:endParaRPr lang="ru-RU" dirty="0"/>
          </a:p>
        </p:txBody>
      </p:sp>
      <p:pic>
        <p:nvPicPr>
          <p:cNvPr id="5124" name="Picture 4" descr="D:\рабочий стол\мои к.р\дистанционное обучение\8А, 8Б, 24.03\hq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780928"/>
            <a:ext cx="4572000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uk-UA" dirty="0" smtClean="0"/>
              <a:t>Опір залежить від довжини провідника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Чим більше довжина, тим більше опір. </a:t>
            </a:r>
            <a:endParaRPr lang="ru-RU" dirty="0"/>
          </a:p>
        </p:txBody>
      </p:sp>
      <p:pic>
        <p:nvPicPr>
          <p:cNvPr id="6149" name="Picture 5" descr="D:\рабочий стол\мои к.р\дистанционное обучение\8А, 8Б, 24.03\image1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348880"/>
            <a:ext cx="6769098" cy="36323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02048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uk-UA" dirty="0" smtClean="0"/>
              <a:t>Опір залежить від матеріалу провідника.</a:t>
            </a:r>
            <a:endParaRPr lang="ru-RU" dirty="0"/>
          </a:p>
        </p:txBody>
      </p:sp>
      <p:pic>
        <p:nvPicPr>
          <p:cNvPr id="7171" name="Picture 3" descr="D:\рабочий стол\мои к.р\дистанционное обучение\8А, 8Б, 24.03\maxres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-419" t="12753"/>
          <a:stretch>
            <a:fillRect/>
          </a:stretch>
        </p:blipFill>
        <p:spPr bwMode="auto">
          <a:xfrm>
            <a:off x="1403648" y="2276872"/>
            <a:ext cx="7530802" cy="3680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/>
          <a:lstStyle/>
          <a:p>
            <a:r>
              <a:rPr lang="uk-UA" dirty="0" smtClean="0"/>
              <a:t>Формула розрахунку опору: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196752"/>
            <a:ext cx="7818072" cy="5051648"/>
          </a:xfrm>
        </p:spPr>
        <p:txBody>
          <a:bodyPr/>
          <a:lstStyle/>
          <a:p>
            <a:r>
              <a:rPr lang="en-US" dirty="0" smtClean="0"/>
              <a:t>R</a:t>
            </a:r>
            <a:r>
              <a:rPr lang="uk-UA" dirty="0" smtClean="0"/>
              <a:t> – опір (Ом)</a:t>
            </a:r>
            <a:endParaRPr lang="en-US" dirty="0" smtClean="0"/>
          </a:p>
          <a:p>
            <a:r>
              <a:rPr lang="en-US" dirty="0" smtClean="0"/>
              <a:t>L</a:t>
            </a:r>
            <a:r>
              <a:rPr lang="uk-UA" dirty="0" smtClean="0"/>
              <a:t> – довжина (м)</a:t>
            </a:r>
            <a:endParaRPr lang="en-US" dirty="0" smtClean="0"/>
          </a:p>
          <a:p>
            <a:r>
              <a:rPr lang="en-US" dirty="0" smtClean="0"/>
              <a:t>S</a:t>
            </a:r>
            <a:r>
              <a:rPr lang="uk-UA" dirty="0" smtClean="0"/>
              <a:t> – площа поперечного перерізу (мм</a:t>
            </a:r>
            <a:r>
              <a:rPr lang="uk-UA" baseline="30000" dirty="0" smtClean="0"/>
              <a:t>2</a:t>
            </a:r>
            <a:r>
              <a:rPr lang="uk-UA" dirty="0" smtClean="0"/>
              <a:t>)</a:t>
            </a:r>
            <a:endParaRPr lang="en-US" dirty="0" smtClean="0"/>
          </a:p>
          <a:p>
            <a:r>
              <a:rPr lang="el-GR" dirty="0" smtClean="0">
                <a:latin typeface="Lucida Sans Unicode"/>
                <a:cs typeface="Lucida Sans Unicode"/>
              </a:rPr>
              <a:t>ρ</a:t>
            </a:r>
            <a:r>
              <a:rPr lang="uk-UA" dirty="0" smtClean="0">
                <a:latin typeface="Lucida Sans Unicode"/>
                <a:cs typeface="Lucida Sans Unicode"/>
              </a:rPr>
              <a:t> – </a:t>
            </a:r>
            <a:r>
              <a:rPr lang="uk-UA" dirty="0" smtClean="0">
                <a:cs typeface="Lucida Sans Unicode"/>
              </a:rPr>
              <a:t>питомий опір (           ); </a:t>
            </a:r>
            <a:r>
              <a:rPr lang="uk-UA" dirty="0" err="1" smtClean="0">
                <a:cs typeface="Lucida Sans Unicode"/>
              </a:rPr>
              <a:t>берем</a:t>
            </a:r>
            <a:r>
              <a:rPr lang="uk-UA" dirty="0" smtClean="0">
                <a:cs typeface="Lucida Sans Unicode"/>
              </a:rPr>
              <a:t> з таблиці в підручнику в таблиці 7  на ст.231  </a:t>
            </a:r>
            <a:endParaRPr lang="ru-RU" dirty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2996952"/>
            <a:ext cx="676275" cy="457200"/>
          </a:xfrm>
          <a:prstGeom prst="rect">
            <a:avLst/>
          </a:prstGeom>
          <a:noFill/>
        </p:spPr>
      </p:pic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8" name="Picture 6" descr="D:\рабочий стол\мои к.р\дистанционное обучение\8А, 8Б, 24.03\img7.jpg"/>
          <p:cNvPicPr>
            <a:picLocks noChangeAspect="1" noChangeArrowheads="1"/>
          </p:cNvPicPr>
          <p:nvPr/>
        </p:nvPicPr>
        <p:blipFill>
          <a:blip r:embed="rId3" cstate="print"/>
          <a:srcRect l="23225" t="25850" r="22438" b="41600"/>
          <a:stretch>
            <a:fillRect/>
          </a:stretch>
        </p:blipFill>
        <p:spPr bwMode="auto">
          <a:xfrm>
            <a:off x="2195736" y="4437112"/>
            <a:ext cx="4968552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Приклад розв'язання задач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Знайти опір мідного провідника, якщо його довжина 100 м, а площа поперечного перерізу 2 мм</a:t>
            </a:r>
            <a:r>
              <a:rPr lang="uk-UA" baseline="30000" dirty="0" smtClean="0"/>
              <a:t>2</a:t>
            </a:r>
            <a:endParaRPr lang="ru-RU" dirty="0"/>
          </a:p>
        </p:txBody>
      </p:sp>
      <p:pic>
        <p:nvPicPr>
          <p:cNvPr id="22531" name="Picture 3" descr="D:\рабочий стол\мои к.р\дистанционное обучение\8А, 8Б, 24.03\fiz8serd-2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429000"/>
            <a:ext cx="7078044" cy="23823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</TotalTime>
  <Words>172</Words>
  <Application>Microsoft Office PowerPoint</Application>
  <PresentationFormat>Экран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Повторення </vt:lpstr>
      <vt:lpstr>Сила струму </vt:lpstr>
      <vt:lpstr>Напруга </vt:lpstr>
      <vt:lpstr>Закон Ома для ділянки кола</vt:lpstr>
      <vt:lpstr>Розрахунок опору провідника</vt:lpstr>
      <vt:lpstr>Опір залежить від довжини провідника</vt:lpstr>
      <vt:lpstr>Опір залежить від матеріалу провідника.</vt:lpstr>
      <vt:lpstr>Формула розрахунку опору:</vt:lpstr>
      <vt:lpstr>Приклад розв'язання задач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Повторення</dc:title>
  <dc:creator>Professional</dc:creator>
  <cp:lastModifiedBy>Natalya</cp:lastModifiedBy>
  <cp:revision>12</cp:revision>
  <dcterms:created xsi:type="dcterms:W3CDTF">2020-03-18T06:40:57Z</dcterms:created>
  <dcterms:modified xsi:type="dcterms:W3CDTF">2022-03-20T14:10:08Z</dcterms:modified>
</cp:coreProperties>
</file>