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svg" ContentType="image/sv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93" r:id="rId4"/>
    <p:sldId id="294" r:id="rId5"/>
    <p:sldId id="291" r:id="rId6"/>
    <p:sldId id="295" r:id="rId7"/>
    <p:sldId id="296" r:id="rId8"/>
    <p:sldId id="275" r:id="rId9"/>
    <p:sldId id="277" r:id="rId10"/>
    <p:sldId id="278" r:id="rId11"/>
    <p:sldId id="281" r:id="rId12"/>
    <p:sldId id="272" r:id="rId13"/>
    <p:sldId id="271"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DA37D80-6434-44D0-A028-1B22A696006F}" styleName="Светлый стиль 3 — акцент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16D9F66E-5EB9-4882-86FB-DCBF35E3C3E4}" styleName="Средний стиль 4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howGuides="1">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639DF145-3EC7-45A6-98DB-F2C7EFF8C95F}"/>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xmlns="" id="{B717AF95-71C1-4499-B23E-07B1784D08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xmlns="" id="{321BE73C-EA6D-4225-8BDF-BB71555E8CD2}"/>
              </a:ext>
            </a:extLst>
          </p:cNvPr>
          <p:cNvSpPr>
            <a:spLocks noGrp="1"/>
          </p:cNvSpPr>
          <p:nvPr>
            <p:ph type="dt" sz="half" idx="10"/>
          </p:nvPr>
        </p:nvSpPr>
        <p:spPr/>
        <p:txBody>
          <a:bodyPr/>
          <a:lstStyle/>
          <a:p>
            <a:fld id="{D3A2E417-5F45-4CBD-AEF8-95048E7B5C99}" type="datetimeFigureOut">
              <a:rPr lang="ru-RU" smtClean="0"/>
              <a:pPr/>
              <a:t>06.04.2021</a:t>
            </a:fld>
            <a:endParaRPr lang="ru-RU"/>
          </a:p>
        </p:txBody>
      </p:sp>
      <p:sp>
        <p:nvSpPr>
          <p:cNvPr id="5" name="Нижний колонтитул 4">
            <a:extLst>
              <a:ext uri="{FF2B5EF4-FFF2-40B4-BE49-F238E27FC236}">
                <a16:creationId xmlns:a16="http://schemas.microsoft.com/office/drawing/2014/main" xmlns="" id="{8CE212F6-9108-4608-971C-D6D70D68827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53850029-9F9D-4176-B037-A9ECB3FBC024}"/>
              </a:ext>
            </a:extLst>
          </p:cNvPr>
          <p:cNvSpPr>
            <a:spLocks noGrp="1"/>
          </p:cNvSpPr>
          <p:nvPr>
            <p:ph type="sldNum" sz="quarter" idx="12"/>
          </p:nvPr>
        </p:nvSpPr>
        <p:spPr/>
        <p:txBody>
          <a:bodyPr/>
          <a:lstStyle/>
          <a:p>
            <a:fld id="{4A092C9E-3229-4D78-8EDB-28C548B1E2D7}" type="slidenum">
              <a:rPr lang="ru-RU" smtClean="0"/>
              <a:pPr/>
              <a:t>‹#›</a:t>
            </a:fld>
            <a:endParaRPr lang="ru-RU"/>
          </a:p>
        </p:txBody>
      </p:sp>
    </p:spTree>
    <p:extLst>
      <p:ext uri="{BB962C8B-B14F-4D97-AF65-F5344CB8AC3E}">
        <p14:creationId xmlns:p14="http://schemas.microsoft.com/office/powerpoint/2010/main" xmlns="" val="509660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58C117D-03E5-4898-897C-31A4ECA0BB1D}"/>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xmlns="" id="{85DC9F88-A158-4658-AFFC-E2E365B5980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xmlns="" id="{A06F0965-D614-4DD0-BF04-3373E6DDD303}"/>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xmlns="" id="{2FDCF245-4B9D-469E-89B0-0FC6865F47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xmlns="" id="{72A83759-3CBB-4669-A645-20DA423B1F8C}"/>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xmlns="" id="{F18D6578-AB4E-4BE7-B782-060976285A9A}"/>
              </a:ext>
            </a:extLst>
          </p:cNvPr>
          <p:cNvSpPr>
            <a:spLocks noGrp="1"/>
          </p:cNvSpPr>
          <p:nvPr>
            <p:ph type="dt" sz="half" idx="10"/>
          </p:nvPr>
        </p:nvSpPr>
        <p:spPr/>
        <p:txBody>
          <a:bodyPr/>
          <a:lstStyle/>
          <a:p>
            <a:fld id="{D3A2E417-5F45-4CBD-AEF8-95048E7B5C99}" type="datetimeFigureOut">
              <a:rPr lang="ru-RU" smtClean="0"/>
              <a:pPr/>
              <a:t>06.04.2021</a:t>
            </a:fld>
            <a:endParaRPr lang="ru-RU"/>
          </a:p>
        </p:txBody>
      </p:sp>
      <p:sp>
        <p:nvSpPr>
          <p:cNvPr id="8" name="Нижний колонтитул 7">
            <a:extLst>
              <a:ext uri="{FF2B5EF4-FFF2-40B4-BE49-F238E27FC236}">
                <a16:creationId xmlns:a16="http://schemas.microsoft.com/office/drawing/2014/main" xmlns="" id="{93260A9E-FBCA-49FF-B7EC-F2BB03FBF716}"/>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xmlns="" id="{715D9A67-56DA-4FA6-A270-6F99268623F6}"/>
              </a:ext>
            </a:extLst>
          </p:cNvPr>
          <p:cNvSpPr>
            <a:spLocks noGrp="1"/>
          </p:cNvSpPr>
          <p:nvPr>
            <p:ph type="sldNum" sz="quarter" idx="12"/>
          </p:nvPr>
        </p:nvSpPr>
        <p:spPr/>
        <p:txBody>
          <a:bodyPr/>
          <a:lstStyle/>
          <a:p>
            <a:fld id="{4A092C9E-3229-4D78-8EDB-28C548B1E2D7}" type="slidenum">
              <a:rPr lang="ru-RU" smtClean="0"/>
              <a:pPr/>
              <a:t>‹#›</a:t>
            </a:fld>
            <a:endParaRPr lang="ru-RU"/>
          </a:p>
        </p:txBody>
      </p:sp>
    </p:spTree>
    <p:extLst>
      <p:ext uri="{BB962C8B-B14F-4D97-AF65-F5344CB8AC3E}">
        <p14:creationId xmlns:p14="http://schemas.microsoft.com/office/powerpoint/2010/main" xmlns="" val="23650064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80C30C5-2530-4641-868D-38BB1367E69E}"/>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xmlns="" id="{A163D42C-8588-4E3A-9FCF-22A4FE863168}"/>
              </a:ext>
            </a:extLst>
          </p:cNvPr>
          <p:cNvSpPr>
            <a:spLocks noGrp="1"/>
          </p:cNvSpPr>
          <p:nvPr>
            <p:ph type="dt" sz="half" idx="10"/>
          </p:nvPr>
        </p:nvSpPr>
        <p:spPr/>
        <p:txBody>
          <a:bodyPr/>
          <a:lstStyle/>
          <a:p>
            <a:fld id="{D3A2E417-5F45-4CBD-AEF8-95048E7B5C99}" type="datetimeFigureOut">
              <a:rPr lang="ru-RU" smtClean="0"/>
              <a:pPr/>
              <a:t>06.04.2021</a:t>
            </a:fld>
            <a:endParaRPr lang="ru-RU"/>
          </a:p>
        </p:txBody>
      </p:sp>
      <p:sp>
        <p:nvSpPr>
          <p:cNvPr id="4" name="Нижний колонтитул 3">
            <a:extLst>
              <a:ext uri="{FF2B5EF4-FFF2-40B4-BE49-F238E27FC236}">
                <a16:creationId xmlns:a16="http://schemas.microsoft.com/office/drawing/2014/main" xmlns="" id="{D93FE8F1-5155-4638-922B-EEC6D8C607D1}"/>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xmlns="" id="{4E3C91DF-AF8A-4B6B-8C41-C3810B774CF5}"/>
              </a:ext>
            </a:extLst>
          </p:cNvPr>
          <p:cNvSpPr>
            <a:spLocks noGrp="1"/>
          </p:cNvSpPr>
          <p:nvPr>
            <p:ph type="sldNum" sz="quarter" idx="12"/>
          </p:nvPr>
        </p:nvSpPr>
        <p:spPr/>
        <p:txBody>
          <a:bodyPr/>
          <a:lstStyle/>
          <a:p>
            <a:fld id="{4A092C9E-3229-4D78-8EDB-28C548B1E2D7}" type="slidenum">
              <a:rPr lang="ru-RU" smtClean="0"/>
              <a:pPr/>
              <a:t>‹#›</a:t>
            </a:fld>
            <a:endParaRPr lang="ru-RU"/>
          </a:p>
        </p:txBody>
      </p:sp>
    </p:spTree>
    <p:extLst>
      <p:ext uri="{BB962C8B-B14F-4D97-AF65-F5344CB8AC3E}">
        <p14:creationId xmlns:p14="http://schemas.microsoft.com/office/powerpoint/2010/main" xmlns="" val="3803801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xmlns="" id="{2989810C-4CE3-4421-BE5F-739DC688A62B}"/>
              </a:ext>
            </a:extLst>
          </p:cNvPr>
          <p:cNvSpPr>
            <a:spLocks noGrp="1"/>
          </p:cNvSpPr>
          <p:nvPr>
            <p:ph type="dt" sz="half" idx="10"/>
          </p:nvPr>
        </p:nvSpPr>
        <p:spPr/>
        <p:txBody>
          <a:bodyPr/>
          <a:lstStyle/>
          <a:p>
            <a:fld id="{D3A2E417-5F45-4CBD-AEF8-95048E7B5C99}" type="datetimeFigureOut">
              <a:rPr lang="ru-RU" smtClean="0"/>
              <a:pPr/>
              <a:t>06.04.2021</a:t>
            </a:fld>
            <a:endParaRPr lang="ru-RU"/>
          </a:p>
        </p:txBody>
      </p:sp>
      <p:sp>
        <p:nvSpPr>
          <p:cNvPr id="3" name="Нижний колонтитул 2">
            <a:extLst>
              <a:ext uri="{FF2B5EF4-FFF2-40B4-BE49-F238E27FC236}">
                <a16:creationId xmlns:a16="http://schemas.microsoft.com/office/drawing/2014/main" xmlns="" id="{BCAA0D72-7175-4B27-A46C-37D0297C06BC}"/>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xmlns="" id="{18CF0C6B-2D65-41E3-BA05-25D2C6F3F499}"/>
              </a:ext>
            </a:extLst>
          </p:cNvPr>
          <p:cNvSpPr>
            <a:spLocks noGrp="1"/>
          </p:cNvSpPr>
          <p:nvPr>
            <p:ph type="sldNum" sz="quarter" idx="12"/>
          </p:nvPr>
        </p:nvSpPr>
        <p:spPr/>
        <p:txBody>
          <a:bodyPr/>
          <a:lstStyle/>
          <a:p>
            <a:fld id="{4A092C9E-3229-4D78-8EDB-28C548B1E2D7}" type="slidenum">
              <a:rPr lang="ru-RU" smtClean="0"/>
              <a:pPr/>
              <a:t>‹#›</a:t>
            </a:fld>
            <a:endParaRPr lang="ru-RU"/>
          </a:p>
        </p:txBody>
      </p:sp>
    </p:spTree>
    <p:extLst>
      <p:ext uri="{BB962C8B-B14F-4D97-AF65-F5344CB8AC3E}">
        <p14:creationId xmlns:p14="http://schemas.microsoft.com/office/powerpoint/2010/main" xmlns="" val="11213090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B5C944D6-DDB2-4018-B126-FC0F899DA090}"/>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xmlns="" id="{71B1234E-2933-42C3-AC43-2E3F577451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xmlns="" id="{EBEF90F2-7940-4C9B-816C-A0E6F4F3D4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CA43987E-1DFD-40D6-8748-DC2AE1D1F43A}"/>
              </a:ext>
            </a:extLst>
          </p:cNvPr>
          <p:cNvSpPr>
            <a:spLocks noGrp="1"/>
          </p:cNvSpPr>
          <p:nvPr>
            <p:ph type="dt" sz="half" idx="10"/>
          </p:nvPr>
        </p:nvSpPr>
        <p:spPr/>
        <p:txBody>
          <a:bodyPr/>
          <a:lstStyle/>
          <a:p>
            <a:fld id="{D3A2E417-5F45-4CBD-AEF8-95048E7B5C99}" type="datetimeFigureOut">
              <a:rPr lang="ru-RU" smtClean="0"/>
              <a:pPr/>
              <a:t>06.04.2021</a:t>
            </a:fld>
            <a:endParaRPr lang="ru-RU"/>
          </a:p>
        </p:txBody>
      </p:sp>
      <p:sp>
        <p:nvSpPr>
          <p:cNvPr id="6" name="Нижний колонтитул 5">
            <a:extLst>
              <a:ext uri="{FF2B5EF4-FFF2-40B4-BE49-F238E27FC236}">
                <a16:creationId xmlns:a16="http://schemas.microsoft.com/office/drawing/2014/main" xmlns="" id="{F989573C-CD38-4ED6-9A0C-EBCCECD459E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4210EBFF-743C-4106-99AB-1F62ECF6A4E8}"/>
              </a:ext>
            </a:extLst>
          </p:cNvPr>
          <p:cNvSpPr>
            <a:spLocks noGrp="1"/>
          </p:cNvSpPr>
          <p:nvPr>
            <p:ph type="sldNum" sz="quarter" idx="12"/>
          </p:nvPr>
        </p:nvSpPr>
        <p:spPr/>
        <p:txBody>
          <a:bodyPr/>
          <a:lstStyle/>
          <a:p>
            <a:fld id="{4A092C9E-3229-4D78-8EDB-28C548B1E2D7}" type="slidenum">
              <a:rPr lang="ru-RU" smtClean="0"/>
              <a:pPr/>
              <a:t>‹#›</a:t>
            </a:fld>
            <a:endParaRPr lang="ru-RU"/>
          </a:p>
        </p:txBody>
      </p:sp>
    </p:spTree>
    <p:extLst>
      <p:ext uri="{BB962C8B-B14F-4D97-AF65-F5344CB8AC3E}">
        <p14:creationId xmlns:p14="http://schemas.microsoft.com/office/powerpoint/2010/main" xmlns="" val="9194620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F2F0872-3855-4DC2-A1E8-6E26E19E5D4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xmlns="" id="{F6A06CD3-1CFF-452C-9F89-7041FDD4001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xmlns="" id="{B9836A75-AF44-4E3D-927A-2D55DC3A34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xmlns="" id="{57527F93-44C5-488C-8AD3-AC0EAAE79939}"/>
              </a:ext>
            </a:extLst>
          </p:cNvPr>
          <p:cNvSpPr>
            <a:spLocks noGrp="1"/>
          </p:cNvSpPr>
          <p:nvPr>
            <p:ph type="dt" sz="half" idx="10"/>
          </p:nvPr>
        </p:nvSpPr>
        <p:spPr/>
        <p:txBody>
          <a:bodyPr/>
          <a:lstStyle/>
          <a:p>
            <a:fld id="{D3A2E417-5F45-4CBD-AEF8-95048E7B5C99}" type="datetimeFigureOut">
              <a:rPr lang="ru-RU" smtClean="0"/>
              <a:pPr/>
              <a:t>06.04.2021</a:t>
            </a:fld>
            <a:endParaRPr lang="ru-RU"/>
          </a:p>
        </p:txBody>
      </p:sp>
      <p:sp>
        <p:nvSpPr>
          <p:cNvPr id="6" name="Нижний колонтитул 5">
            <a:extLst>
              <a:ext uri="{FF2B5EF4-FFF2-40B4-BE49-F238E27FC236}">
                <a16:creationId xmlns:a16="http://schemas.microsoft.com/office/drawing/2014/main" xmlns="" id="{F93ED294-37D0-4106-B426-5931649B65C9}"/>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6BC783C9-2EDC-4FCC-9BB8-CA68C54F7B9B}"/>
              </a:ext>
            </a:extLst>
          </p:cNvPr>
          <p:cNvSpPr>
            <a:spLocks noGrp="1"/>
          </p:cNvSpPr>
          <p:nvPr>
            <p:ph type="sldNum" sz="quarter" idx="12"/>
          </p:nvPr>
        </p:nvSpPr>
        <p:spPr/>
        <p:txBody>
          <a:bodyPr/>
          <a:lstStyle/>
          <a:p>
            <a:fld id="{4A092C9E-3229-4D78-8EDB-28C548B1E2D7}" type="slidenum">
              <a:rPr lang="ru-RU" smtClean="0"/>
              <a:pPr/>
              <a:t>‹#›</a:t>
            </a:fld>
            <a:endParaRPr lang="ru-RU"/>
          </a:p>
        </p:txBody>
      </p:sp>
    </p:spTree>
    <p:extLst>
      <p:ext uri="{BB962C8B-B14F-4D97-AF65-F5344CB8AC3E}">
        <p14:creationId xmlns:p14="http://schemas.microsoft.com/office/powerpoint/2010/main" xmlns="" val="5318456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EA113664-7467-4A8B-BE24-A856234D082E}"/>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xmlns="" id="{28E49FE4-537C-45E2-B665-1F23C0B6D8DD}"/>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A880C032-8B29-431A-9431-52DF2E01E01E}"/>
              </a:ext>
            </a:extLst>
          </p:cNvPr>
          <p:cNvSpPr>
            <a:spLocks noGrp="1"/>
          </p:cNvSpPr>
          <p:nvPr>
            <p:ph type="dt" sz="half" idx="10"/>
          </p:nvPr>
        </p:nvSpPr>
        <p:spPr/>
        <p:txBody>
          <a:bodyPr/>
          <a:lstStyle/>
          <a:p>
            <a:fld id="{D3A2E417-5F45-4CBD-AEF8-95048E7B5C99}" type="datetimeFigureOut">
              <a:rPr lang="ru-RU" smtClean="0"/>
              <a:pPr/>
              <a:t>06.04.2021</a:t>
            </a:fld>
            <a:endParaRPr lang="ru-RU"/>
          </a:p>
        </p:txBody>
      </p:sp>
      <p:sp>
        <p:nvSpPr>
          <p:cNvPr id="5" name="Нижний колонтитул 4">
            <a:extLst>
              <a:ext uri="{FF2B5EF4-FFF2-40B4-BE49-F238E27FC236}">
                <a16:creationId xmlns:a16="http://schemas.microsoft.com/office/drawing/2014/main" xmlns="" id="{22FE6883-F6ED-4455-97B7-0524237F392D}"/>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7564DD1E-F3EC-4EED-9C25-D8E5FBC42337}"/>
              </a:ext>
            </a:extLst>
          </p:cNvPr>
          <p:cNvSpPr>
            <a:spLocks noGrp="1"/>
          </p:cNvSpPr>
          <p:nvPr>
            <p:ph type="sldNum" sz="quarter" idx="12"/>
          </p:nvPr>
        </p:nvSpPr>
        <p:spPr/>
        <p:txBody>
          <a:bodyPr/>
          <a:lstStyle/>
          <a:p>
            <a:fld id="{4A092C9E-3229-4D78-8EDB-28C548B1E2D7}" type="slidenum">
              <a:rPr lang="ru-RU" smtClean="0"/>
              <a:pPr/>
              <a:t>‹#›</a:t>
            </a:fld>
            <a:endParaRPr lang="ru-RU"/>
          </a:p>
        </p:txBody>
      </p:sp>
    </p:spTree>
    <p:extLst>
      <p:ext uri="{BB962C8B-B14F-4D97-AF65-F5344CB8AC3E}">
        <p14:creationId xmlns:p14="http://schemas.microsoft.com/office/powerpoint/2010/main" xmlns="" val="2667536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xmlns="" id="{8880DBFF-8C1D-4708-B5C5-91EEC8F65462}"/>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xmlns="" id="{828C8DE9-BF79-4004-84C0-B59CECEA59A8}"/>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59D9929F-CB95-4E24-9E5D-846591492E4F}"/>
              </a:ext>
            </a:extLst>
          </p:cNvPr>
          <p:cNvSpPr>
            <a:spLocks noGrp="1"/>
          </p:cNvSpPr>
          <p:nvPr>
            <p:ph type="dt" sz="half" idx="10"/>
          </p:nvPr>
        </p:nvSpPr>
        <p:spPr/>
        <p:txBody>
          <a:bodyPr/>
          <a:lstStyle/>
          <a:p>
            <a:fld id="{D3A2E417-5F45-4CBD-AEF8-95048E7B5C99}" type="datetimeFigureOut">
              <a:rPr lang="ru-RU" smtClean="0"/>
              <a:pPr/>
              <a:t>06.04.2021</a:t>
            </a:fld>
            <a:endParaRPr lang="ru-RU"/>
          </a:p>
        </p:txBody>
      </p:sp>
      <p:sp>
        <p:nvSpPr>
          <p:cNvPr id="5" name="Нижний колонтитул 4">
            <a:extLst>
              <a:ext uri="{FF2B5EF4-FFF2-40B4-BE49-F238E27FC236}">
                <a16:creationId xmlns:a16="http://schemas.microsoft.com/office/drawing/2014/main" xmlns="" id="{F42A74B6-C1FF-4904-A387-44536163D2AA}"/>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617F510F-7642-43B8-81D1-48C258B33FFA}"/>
              </a:ext>
            </a:extLst>
          </p:cNvPr>
          <p:cNvSpPr>
            <a:spLocks noGrp="1"/>
          </p:cNvSpPr>
          <p:nvPr>
            <p:ph type="sldNum" sz="quarter" idx="12"/>
          </p:nvPr>
        </p:nvSpPr>
        <p:spPr/>
        <p:txBody>
          <a:bodyPr/>
          <a:lstStyle/>
          <a:p>
            <a:fld id="{4A092C9E-3229-4D78-8EDB-28C548B1E2D7}" type="slidenum">
              <a:rPr lang="ru-RU" smtClean="0"/>
              <a:pPr/>
              <a:t>‹#›</a:t>
            </a:fld>
            <a:endParaRPr lang="ru-RU"/>
          </a:p>
        </p:txBody>
      </p:sp>
    </p:spTree>
    <p:extLst>
      <p:ext uri="{BB962C8B-B14F-4D97-AF65-F5344CB8AC3E}">
        <p14:creationId xmlns:p14="http://schemas.microsoft.com/office/powerpoint/2010/main" xmlns="" val="4273227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3721462-A9E1-4536-9F2D-B2F8F2185D48}"/>
              </a:ext>
            </a:extLst>
          </p:cNvPr>
          <p:cNvSpPr>
            <a:spLocks noGrp="1"/>
          </p:cNvSpPr>
          <p:nvPr>
            <p:ph type="title"/>
          </p:nvPr>
        </p:nvSpPr>
        <p:spPr>
          <a:xfrm>
            <a:off x="838200" y="365125"/>
            <a:ext cx="10515599" cy="1325563"/>
          </a:xfrm>
        </p:spPr>
        <p:txBody>
          <a:bodyPr/>
          <a:lstStyle>
            <a:lvl1pPr>
              <a:defRPr b="1">
                <a:solidFill>
                  <a:schemeClr val="accent1"/>
                </a:solidFill>
              </a:defRPr>
            </a:lvl1pPr>
          </a:lstStyle>
          <a:p>
            <a:r>
              <a:rPr lang="ru-RU" dirty="0"/>
              <a:t>Образец заголовка</a:t>
            </a:r>
          </a:p>
        </p:txBody>
      </p:sp>
      <p:sp>
        <p:nvSpPr>
          <p:cNvPr id="6" name="Прямоугольник 5">
            <a:extLst>
              <a:ext uri="{FF2B5EF4-FFF2-40B4-BE49-F238E27FC236}">
                <a16:creationId xmlns:a16="http://schemas.microsoft.com/office/drawing/2014/main" xmlns="" id="{1D1B458C-BFE5-4FED-890B-A3C81CBD9E00}"/>
              </a:ext>
            </a:extLst>
          </p:cNvPr>
          <p:cNvSpPr/>
          <p:nvPr userDrawn="1"/>
        </p:nvSpPr>
        <p:spPr>
          <a:xfrm>
            <a:off x="0" y="0"/>
            <a:ext cx="12192000" cy="9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a:extLst>
              <a:ext uri="{FF2B5EF4-FFF2-40B4-BE49-F238E27FC236}">
                <a16:creationId xmlns:a16="http://schemas.microsoft.com/office/drawing/2014/main" xmlns="" id="{474EC097-BE1E-47C5-A4A4-558BFD9F9C06}"/>
              </a:ext>
            </a:extLst>
          </p:cNvPr>
          <p:cNvSpPr/>
          <p:nvPr userDrawn="1"/>
        </p:nvSpPr>
        <p:spPr>
          <a:xfrm>
            <a:off x="12450" y="6772425"/>
            <a:ext cx="12192000" cy="9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9" name="Группа 8">
            <a:extLst>
              <a:ext uri="{FF2B5EF4-FFF2-40B4-BE49-F238E27FC236}">
                <a16:creationId xmlns:a16="http://schemas.microsoft.com/office/drawing/2014/main" xmlns="" id="{ECD6CA42-8F84-4EF7-AC44-C6D7CA7B5256}"/>
              </a:ext>
            </a:extLst>
          </p:cNvPr>
          <p:cNvGrpSpPr/>
          <p:nvPr userDrawn="1"/>
        </p:nvGrpSpPr>
        <p:grpSpPr>
          <a:xfrm>
            <a:off x="0" y="49500"/>
            <a:ext cx="2844750" cy="274500"/>
            <a:chOff x="5228062" y="49500"/>
            <a:chExt cx="2844750" cy="274500"/>
          </a:xfrm>
          <a:solidFill>
            <a:schemeClr val="accent2"/>
          </a:solidFill>
        </p:grpSpPr>
        <p:sp>
          <p:nvSpPr>
            <p:cNvPr id="10" name="Прямоугольник 9">
              <a:extLst>
                <a:ext uri="{FF2B5EF4-FFF2-40B4-BE49-F238E27FC236}">
                  <a16:creationId xmlns:a16="http://schemas.microsoft.com/office/drawing/2014/main" xmlns="" id="{EF73193D-4957-4A8F-A457-261D1530DEC3}"/>
                </a:ext>
              </a:extLst>
            </p:cNvPr>
            <p:cNvSpPr/>
            <p:nvPr userDrawn="1"/>
          </p:nvSpPr>
          <p:spPr>
            <a:xfrm>
              <a:off x="5228062" y="49500"/>
              <a:ext cx="2541000" cy="2745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1" name="Блок-схема: объединение 10">
              <a:extLst>
                <a:ext uri="{FF2B5EF4-FFF2-40B4-BE49-F238E27FC236}">
                  <a16:creationId xmlns:a16="http://schemas.microsoft.com/office/drawing/2014/main" xmlns="" id="{9CA2CB59-7E2E-4FE6-B4DA-BC82267C4973}"/>
                </a:ext>
              </a:extLst>
            </p:cNvPr>
            <p:cNvSpPr/>
            <p:nvPr userDrawn="1"/>
          </p:nvSpPr>
          <p:spPr>
            <a:xfrm>
              <a:off x="7465312" y="49500"/>
              <a:ext cx="607500" cy="274500"/>
            </a:xfrm>
            <a:prstGeom prst="flowChartMerg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12" name="Группа 11">
            <a:extLst>
              <a:ext uri="{FF2B5EF4-FFF2-40B4-BE49-F238E27FC236}">
                <a16:creationId xmlns:a16="http://schemas.microsoft.com/office/drawing/2014/main" xmlns="" id="{F77822EB-8A6C-4A70-8594-303E6651250C}"/>
              </a:ext>
            </a:extLst>
          </p:cNvPr>
          <p:cNvGrpSpPr/>
          <p:nvPr userDrawn="1"/>
        </p:nvGrpSpPr>
        <p:grpSpPr>
          <a:xfrm>
            <a:off x="9382650" y="6596925"/>
            <a:ext cx="2844750" cy="274500"/>
            <a:chOff x="9347250" y="6571200"/>
            <a:chExt cx="2844750" cy="274500"/>
          </a:xfrm>
          <a:solidFill>
            <a:schemeClr val="accent2"/>
          </a:solidFill>
        </p:grpSpPr>
        <p:sp>
          <p:nvSpPr>
            <p:cNvPr id="13" name="Прямоугольник 12">
              <a:extLst>
                <a:ext uri="{FF2B5EF4-FFF2-40B4-BE49-F238E27FC236}">
                  <a16:creationId xmlns:a16="http://schemas.microsoft.com/office/drawing/2014/main" xmlns="" id="{1DA2A97F-749F-48D2-AE48-5762F540EF28}"/>
                </a:ext>
              </a:extLst>
            </p:cNvPr>
            <p:cNvSpPr/>
            <p:nvPr userDrawn="1"/>
          </p:nvSpPr>
          <p:spPr>
            <a:xfrm>
              <a:off x="9651000" y="6571200"/>
              <a:ext cx="2541000" cy="2745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14" name="Блок-схема: объединение 13">
              <a:extLst>
                <a:ext uri="{FF2B5EF4-FFF2-40B4-BE49-F238E27FC236}">
                  <a16:creationId xmlns:a16="http://schemas.microsoft.com/office/drawing/2014/main" xmlns="" id="{3E93E1D6-3B3B-47F6-966E-B20E50008B90}"/>
                </a:ext>
              </a:extLst>
            </p:cNvPr>
            <p:cNvSpPr/>
            <p:nvPr userDrawn="1"/>
          </p:nvSpPr>
          <p:spPr>
            <a:xfrm rot="10800000">
              <a:off x="9347250" y="6571200"/>
              <a:ext cx="607500" cy="274500"/>
            </a:xfrm>
            <a:prstGeom prst="flowChartMerg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16" name="Текст 18">
            <a:extLst>
              <a:ext uri="{FF2B5EF4-FFF2-40B4-BE49-F238E27FC236}">
                <a16:creationId xmlns:a16="http://schemas.microsoft.com/office/drawing/2014/main" xmlns="" id="{57C0137E-3F0D-4D70-B2CA-0E5AD27AD19D}"/>
              </a:ext>
            </a:extLst>
          </p:cNvPr>
          <p:cNvSpPr>
            <a:spLocks noGrp="1"/>
          </p:cNvSpPr>
          <p:nvPr>
            <p:ph type="body" sz="quarter" idx="14"/>
          </p:nvPr>
        </p:nvSpPr>
        <p:spPr>
          <a:xfrm>
            <a:off x="838200" y="2033588"/>
            <a:ext cx="10444163" cy="4049712"/>
          </a:xfrm>
        </p:spPr>
        <p:txBody>
          <a:bodyPr/>
          <a:lstStyle>
            <a:lvl1pPr marL="0" indent="0">
              <a:buNone/>
              <a:defRPr>
                <a:solidFill>
                  <a:schemeClr val="accent1"/>
                </a:solidFill>
              </a:defRPr>
            </a:lvl1pPr>
            <a:lvl2pPr marL="457200" indent="0">
              <a:buNone/>
              <a:defRPr>
                <a:solidFill>
                  <a:schemeClr val="accent1"/>
                </a:solidFill>
              </a:defRPr>
            </a:lvl2pPr>
            <a:lvl3pPr marL="914400" indent="0">
              <a:buNone/>
              <a:defRPr>
                <a:solidFill>
                  <a:schemeClr val="accent1"/>
                </a:solidFill>
              </a:defRPr>
            </a:lvl3pPr>
            <a:lvl4pPr marL="1371600" indent="0">
              <a:buNone/>
              <a:defRPr>
                <a:solidFill>
                  <a:schemeClr val="accent1"/>
                </a:solidFill>
              </a:defRPr>
            </a:lvl4pPr>
            <a:lvl5pPr marL="1828800" indent="0">
              <a:buNone/>
              <a:defRPr>
                <a:solidFill>
                  <a:schemeClr val="accent1"/>
                </a:solidFill>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Tree>
    <p:extLst>
      <p:ext uri="{BB962C8B-B14F-4D97-AF65-F5344CB8AC3E}">
        <p14:creationId xmlns:p14="http://schemas.microsoft.com/office/powerpoint/2010/main" xmlns="" val="242518869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23721462-A9E1-4536-9F2D-B2F8F2185D48}"/>
              </a:ext>
            </a:extLst>
          </p:cNvPr>
          <p:cNvSpPr>
            <a:spLocks noGrp="1"/>
          </p:cNvSpPr>
          <p:nvPr>
            <p:ph type="title"/>
          </p:nvPr>
        </p:nvSpPr>
        <p:spPr>
          <a:xfrm>
            <a:off x="6095998" y="365125"/>
            <a:ext cx="5257801" cy="1325563"/>
          </a:xfrm>
        </p:spPr>
        <p:txBody>
          <a:bodyPr/>
          <a:lstStyle>
            <a:lvl1pPr>
              <a:defRPr b="1">
                <a:solidFill>
                  <a:schemeClr val="accent1"/>
                </a:solidFill>
              </a:defRPr>
            </a:lvl1pPr>
          </a:lstStyle>
          <a:p>
            <a:r>
              <a:rPr lang="ru-RU" dirty="0"/>
              <a:t>Образец заголовка</a:t>
            </a:r>
          </a:p>
        </p:txBody>
      </p:sp>
      <p:sp>
        <p:nvSpPr>
          <p:cNvPr id="3" name="Дата 2">
            <a:extLst>
              <a:ext uri="{FF2B5EF4-FFF2-40B4-BE49-F238E27FC236}">
                <a16:creationId xmlns:a16="http://schemas.microsoft.com/office/drawing/2014/main" xmlns="" id="{A18D8509-D379-49B3-A4FE-EDBEE0641797}"/>
              </a:ext>
            </a:extLst>
          </p:cNvPr>
          <p:cNvSpPr>
            <a:spLocks noGrp="1"/>
          </p:cNvSpPr>
          <p:nvPr>
            <p:ph type="dt" sz="half" idx="10"/>
          </p:nvPr>
        </p:nvSpPr>
        <p:spPr/>
        <p:txBody>
          <a:bodyPr/>
          <a:lstStyle>
            <a:lvl1pPr>
              <a:defRPr>
                <a:solidFill>
                  <a:schemeClr val="accent1"/>
                </a:solidFill>
              </a:defRPr>
            </a:lvl1pPr>
          </a:lstStyle>
          <a:p>
            <a:fld id="{90FB3E60-2F82-4C12-95B3-7ACC1B0E5862}" type="datetimeFigureOut">
              <a:rPr lang="ru-RU" smtClean="0"/>
              <a:pPr/>
              <a:t>06.04.2021</a:t>
            </a:fld>
            <a:endParaRPr lang="ru-RU"/>
          </a:p>
        </p:txBody>
      </p:sp>
      <p:sp>
        <p:nvSpPr>
          <p:cNvPr id="6" name="Прямоугольник 5">
            <a:extLst>
              <a:ext uri="{FF2B5EF4-FFF2-40B4-BE49-F238E27FC236}">
                <a16:creationId xmlns:a16="http://schemas.microsoft.com/office/drawing/2014/main" xmlns="" id="{1D1B458C-BFE5-4FED-890B-A3C81CBD9E00}"/>
              </a:ext>
            </a:extLst>
          </p:cNvPr>
          <p:cNvSpPr/>
          <p:nvPr userDrawn="1"/>
        </p:nvSpPr>
        <p:spPr>
          <a:xfrm>
            <a:off x="0" y="0"/>
            <a:ext cx="12192000" cy="9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sp>
        <p:nvSpPr>
          <p:cNvPr id="7" name="Прямоугольник 6">
            <a:extLst>
              <a:ext uri="{FF2B5EF4-FFF2-40B4-BE49-F238E27FC236}">
                <a16:creationId xmlns:a16="http://schemas.microsoft.com/office/drawing/2014/main" xmlns="" id="{474EC097-BE1E-47C5-A4A4-558BFD9F9C06}"/>
              </a:ext>
            </a:extLst>
          </p:cNvPr>
          <p:cNvSpPr/>
          <p:nvPr userDrawn="1"/>
        </p:nvSpPr>
        <p:spPr>
          <a:xfrm>
            <a:off x="12450" y="6772425"/>
            <a:ext cx="12192000" cy="9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sp>
        <p:nvSpPr>
          <p:cNvPr id="8" name="Рисунок 2">
            <a:extLst>
              <a:ext uri="{FF2B5EF4-FFF2-40B4-BE49-F238E27FC236}">
                <a16:creationId xmlns:a16="http://schemas.microsoft.com/office/drawing/2014/main" xmlns="" id="{17DD4B55-CA6E-4B68-97C9-646C6EC1FBE1}"/>
              </a:ext>
            </a:extLst>
          </p:cNvPr>
          <p:cNvSpPr>
            <a:spLocks noGrp="1"/>
          </p:cNvSpPr>
          <p:nvPr>
            <p:ph type="pic" sz="quarter" idx="13"/>
          </p:nvPr>
        </p:nvSpPr>
        <p:spPr>
          <a:xfrm>
            <a:off x="20850" y="-575"/>
            <a:ext cx="5186362" cy="6858575"/>
          </a:xfrm>
          <a:solidFill>
            <a:schemeClr val="bg1"/>
          </a:solidFill>
        </p:spPr>
        <p:txBody>
          <a:bodyPr/>
          <a:lstStyle>
            <a:lvl1pPr>
              <a:defRPr>
                <a:solidFill>
                  <a:schemeClr val="accent1"/>
                </a:solidFill>
              </a:defRPr>
            </a:lvl1pPr>
          </a:lstStyle>
          <a:p>
            <a:endParaRPr lang="ru-RU"/>
          </a:p>
        </p:txBody>
      </p:sp>
      <p:grpSp>
        <p:nvGrpSpPr>
          <p:cNvPr id="9" name="Группа 8">
            <a:extLst>
              <a:ext uri="{FF2B5EF4-FFF2-40B4-BE49-F238E27FC236}">
                <a16:creationId xmlns:a16="http://schemas.microsoft.com/office/drawing/2014/main" xmlns="" id="{ECD6CA42-8F84-4EF7-AC44-C6D7CA7B5256}"/>
              </a:ext>
            </a:extLst>
          </p:cNvPr>
          <p:cNvGrpSpPr/>
          <p:nvPr userDrawn="1"/>
        </p:nvGrpSpPr>
        <p:grpSpPr>
          <a:xfrm>
            <a:off x="5207212" y="36075"/>
            <a:ext cx="2844750" cy="274500"/>
            <a:chOff x="5228062" y="49500"/>
            <a:chExt cx="2844750" cy="274500"/>
          </a:xfrm>
          <a:solidFill>
            <a:schemeClr val="accent2"/>
          </a:solidFill>
        </p:grpSpPr>
        <p:sp>
          <p:nvSpPr>
            <p:cNvPr id="10" name="Прямоугольник 9">
              <a:extLst>
                <a:ext uri="{FF2B5EF4-FFF2-40B4-BE49-F238E27FC236}">
                  <a16:creationId xmlns:a16="http://schemas.microsoft.com/office/drawing/2014/main" xmlns="" id="{EF73193D-4957-4A8F-A457-261D1530DEC3}"/>
                </a:ext>
              </a:extLst>
            </p:cNvPr>
            <p:cNvSpPr/>
            <p:nvPr userDrawn="1"/>
          </p:nvSpPr>
          <p:spPr>
            <a:xfrm>
              <a:off x="5228062" y="49500"/>
              <a:ext cx="2541000" cy="2745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1"/>
                </a:solidFill>
              </a:endParaRPr>
            </a:p>
          </p:txBody>
        </p:sp>
        <p:sp>
          <p:nvSpPr>
            <p:cNvPr id="11" name="Блок-схема: объединение 10">
              <a:extLst>
                <a:ext uri="{FF2B5EF4-FFF2-40B4-BE49-F238E27FC236}">
                  <a16:creationId xmlns:a16="http://schemas.microsoft.com/office/drawing/2014/main" xmlns="" id="{9CA2CB59-7E2E-4FE6-B4DA-BC82267C4973}"/>
                </a:ext>
              </a:extLst>
            </p:cNvPr>
            <p:cNvSpPr/>
            <p:nvPr userDrawn="1"/>
          </p:nvSpPr>
          <p:spPr>
            <a:xfrm>
              <a:off x="7465312" y="49500"/>
              <a:ext cx="607500" cy="274500"/>
            </a:xfrm>
            <a:prstGeom prst="flowChartMerg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grpSp>
      <p:grpSp>
        <p:nvGrpSpPr>
          <p:cNvPr id="12" name="Группа 11">
            <a:extLst>
              <a:ext uri="{FF2B5EF4-FFF2-40B4-BE49-F238E27FC236}">
                <a16:creationId xmlns:a16="http://schemas.microsoft.com/office/drawing/2014/main" xmlns="" id="{F77822EB-8A6C-4A70-8594-303E6651250C}"/>
              </a:ext>
            </a:extLst>
          </p:cNvPr>
          <p:cNvGrpSpPr/>
          <p:nvPr userDrawn="1"/>
        </p:nvGrpSpPr>
        <p:grpSpPr>
          <a:xfrm>
            <a:off x="9382650" y="6596925"/>
            <a:ext cx="2844750" cy="274500"/>
            <a:chOff x="9347250" y="6571200"/>
            <a:chExt cx="2844750" cy="274500"/>
          </a:xfrm>
          <a:solidFill>
            <a:schemeClr val="accent2"/>
          </a:solidFill>
        </p:grpSpPr>
        <p:sp>
          <p:nvSpPr>
            <p:cNvPr id="13" name="Прямоугольник 12">
              <a:extLst>
                <a:ext uri="{FF2B5EF4-FFF2-40B4-BE49-F238E27FC236}">
                  <a16:creationId xmlns:a16="http://schemas.microsoft.com/office/drawing/2014/main" xmlns="" id="{1DA2A97F-749F-48D2-AE48-5762F540EF28}"/>
                </a:ext>
              </a:extLst>
            </p:cNvPr>
            <p:cNvSpPr/>
            <p:nvPr userDrawn="1"/>
          </p:nvSpPr>
          <p:spPr>
            <a:xfrm>
              <a:off x="9651000" y="6571200"/>
              <a:ext cx="2541000" cy="2745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1"/>
                </a:solidFill>
              </a:endParaRPr>
            </a:p>
          </p:txBody>
        </p:sp>
        <p:sp>
          <p:nvSpPr>
            <p:cNvPr id="14" name="Блок-схема: объединение 13">
              <a:extLst>
                <a:ext uri="{FF2B5EF4-FFF2-40B4-BE49-F238E27FC236}">
                  <a16:creationId xmlns:a16="http://schemas.microsoft.com/office/drawing/2014/main" xmlns="" id="{3E93E1D6-3B3B-47F6-966E-B20E50008B90}"/>
                </a:ext>
              </a:extLst>
            </p:cNvPr>
            <p:cNvSpPr/>
            <p:nvPr userDrawn="1"/>
          </p:nvSpPr>
          <p:spPr>
            <a:xfrm rot="10800000">
              <a:off x="9347250" y="6571200"/>
              <a:ext cx="607500" cy="274500"/>
            </a:xfrm>
            <a:prstGeom prst="flowChartMerg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grpSp>
      <p:sp>
        <p:nvSpPr>
          <p:cNvPr id="16" name="Текст 18">
            <a:extLst>
              <a:ext uri="{FF2B5EF4-FFF2-40B4-BE49-F238E27FC236}">
                <a16:creationId xmlns:a16="http://schemas.microsoft.com/office/drawing/2014/main" xmlns="" id="{57C0137E-3F0D-4D70-B2CA-0E5AD27AD19D}"/>
              </a:ext>
            </a:extLst>
          </p:cNvPr>
          <p:cNvSpPr>
            <a:spLocks noGrp="1"/>
          </p:cNvSpPr>
          <p:nvPr>
            <p:ph type="body" sz="quarter" idx="14"/>
          </p:nvPr>
        </p:nvSpPr>
        <p:spPr>
          <a:xfrm>
            <a:off x="6096000" y="2033588"/>
            <a:ext cx="5186363" cy="4049712"/>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Tree>
    <p:extLst>
      <p:ext uri="{BB962C8B-B14F-4D97-AF65-F5344CB8AC3E}">
        <p14:creationId xmlns:p14="http://schemas.microsoft.com/office/powerpoint/2010/main" xmlns="" val="43216131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Пустой слайд">
    <p:bg>
      <p:bgPr>
        <a:solidFill>
          <a:schemeClr val="bg1"/>
        </a:solidFill>
        <a:effectLst/>
      </p:bgPr>
    </p:bg>
    <p:spTree>
      <p:nvGrpSpPr>
        <p:cNvPr id="1" name=""/>
        <p:cNvGrpSpPr/>
        <p:nvPr/>
      </p:nvGrpSpPr>
      <p:grpSpPr>
        <a:xfrm>
          <a:off x="0" y="0"/>
          <a:ext cx="0" cy="0"/>
          <a:chOff x="0" y="0"/>
          <a:chExt cx="0" cy="0"/>
        </a:xfrm>
      </p:grpSpPr>
      <p:sp>
        <p:nvSpPr>
          <p:cNvPr id="5" name="Прямоугольник 4">
            <a:extLst>
              <a:ext uri="{FF2B5EF4-FFF2-40B4-BE49-F238E27FC236}">
                <a16:creationId xmlns:a16="http://schemas.microsoft.com/office/drawing/2014/main" xmlns="" id="{595E16D1-998B-48A7-9C66-2F192101B82F}"/>
              </a:ext>
            </a:extLst>
          </p:cNvPr>
          <p:cNvSpPr/>
          <p:nvPr userDrawn="1"/>
        </p:nvSpPr>
        <p:spPr>
          <a:xfrm>
            <a:off x="0" y="0"/>
            <a:ext cx="12192000" cy="9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sp>
        <p:nvSpPr>
          <p:cNvPr id="6" name="Прямоугольник 5">
            <a:extLst>
              <a:ext uri="{FF2B5EF4-FFF2-40B4-BE49-F238E27FC236}">
                <a16:creationId xmlns:a16="http://schemas.microsoft.com/office/drawing/2014/main" xmlns="" id="{548120B5-0C92-46E1-BAA0-BA8A5399D9C2}"/>
              </a:ext>
            </a:extLst>
          </p:cNvPr>
          <p:cNvSpPr/>
          <p:nvPr userDrawn="1"/>
        </p:nvSpPr>
        <p:spPr>
          <a:xfrm>
            <a:off x="0" y="6759000"/>
            <a:ext cx="12192000" cy="9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grpSp>
        <p:nvGrpSpPr>
          <p:cNvPr id="7" name="Группа 6">
            <a:extLst>
              <a:ext uri="{FF2B5EF4-FFF2-40B4-BE49-F238E27FC236}">
                <a16:creationId xmlns:a16="http://schemas.microsoft.com/office/drawing/2014/main" xmlns="" id="{7BF0CE19-D07F-45F4-8B53-F4AE3EAC0AF5}"/>
              </a:ext>
            </a:extLst>
          </p:cNvPr>
          <p:cNvGrpSpPr/>
          <p:nvPr userDrawn="1"/>
        </p:nvGrpSpPr>
        <p:grpSpPr>
          <a:xfrm>
            <a:off x="4161000" y="150"/>
            <a:ext cx="2844750" cy="286020"/>
            <a:chOff x="9347250" y="37980"/>
            <a:chExt cx="2844750" cy="286020"/>
          </a:xfrm>
          <a:solidFill>
            <a:schemeClr val="accent2"/>
          </a:solidFill>
        </p:grpSpPr>
        <p:sp>
          <p:nvSpPr>
            <p:cNvPr id="8" name="Прямоугольник 7">
              <a:extLst>
                <a:ext uri="{FF2B5EF4-FFF2-40B4-BE49-F238E27FC236}">
                  <a16:creationId xmlns:a16="http://schemas.microsoft.com/office/drawing/2014/main" xmlns="" id="{56D0ED7C-6F6D-4A0C-B5BF-D4C886121974}"/>
                </a:ext>
              </a:extLst>
            </p:cNvPr>
            <p:cNvSpPr/>
            <p:nvPr userDrawn="1"/>
          </p:nvSpPr>
          <p:spPr>
            <a:xfrm>
              <a:off x="9651000" y="49500"/>
              <a:ext cx="2541000" cy="2745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1"/>
                </a:solidFill>
              </a:endParaRPr>
            </a:p>
          </p:txBody>
        </p:sp>
        <p:sp>
          <p:nvSpPr>
            <p:cNvPr id="9" name="Блок-схема: объединение 8">
              <a:extLst>
                <a:ext uri="{FF2B5EF4-FFF2-40B4-BE49-F238E27FC236}">
                  <a16:creationId xmlns:a16="http://schemas.microsoft.com/office/drawing/2014/main" xmlns="" id="{F6313D72-2173-410E-9DAC-5F683BF77D8C}"/>
                </a:ext>
              </a:extLst>
            </p:cNvPr>
            <p:cNvSpPr/>
            <p:nvPr userDrawn="1"/>
          </p:nvSpPr>
          <p:spPr>
            <a:xfrm>
              <a:off x="9347250" y="37980"/>
              <a:ext cx="607500" cy="274500"/>
            </a:xfrm>
            <a:prstGeom prst="flowChartMerg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grpSp>
      <p:grpSp>
        <p:nvGrpSpPr>
          <p:cNvPr id="10" name="Группа 9">
            <a:extLst>
              <a:ext uri="{FF2B5EF4-FFF2-40B4-BE49-F238E27FC236}">
                <a16:creationId xmlns:a16="http://schemas.microsoft.com/office/drawing/2014/main" xmlns="" id="{9D0FFF0F-DED0-4533-AA04-278237E63B65}"/>
              </a:ext>
            </a:extLst>
          </p:cNvPr>
          <p:cNvGrpSpPr/>
          <p:nvPr userDrawn="1"/>
        </p:nvGrpSpPr>
        <p:grpSpPr>
          <a:xfrm>
            <a:off x="-35250" y="6583500"/>
            <a:ext cx="2844750" cy="274500"/>
            <a:chOff x="-35250" y="6583500"/>
            <a:chExt cx="2844750" cy="274500"/>
          </a:xfrm>
          <a:solidFill>
            <a:schemeClr val="accent2"/>
          </a:solidFill>
        </p:grpSpPr>
        <p:sp>
          <p:nvSpPr>
            <p:cNvPr id="11" name="Прямоугольник 10">
              <a:extLst>
                <a:ext uri="{FF2B5EF4-FFF2-40B4-BE49-F238E27FC236}">
                  <a16:creationId xmlns:a16="http://schemas.microsoft.com/office/drawing/2014/main" xmlns="" id="{01E034F0-B288-495E-B8C4-5A4D6270B72C}"/>
                </a:ext>
              </a:extLst>
            </p:cNvPr>
            <p:cNvSpPr/>
            <p:nvPr userDrawn="1"/>
          </p:nvSpPr>
          <p:spPr>
            <a:xfrm>
              <a:off x="-35250" y="6583500"/>
              <a:ext cx="2541000" cy="2745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1"/>
                </a:solidFill>
              </a:endParaRPr>
            </a:p>
          </p:txBody>
        </p:sp>
        <p:sp>
          <p:nvSpPr>
            <p:cNvPr id="12" name="Блок-схема: объединение 11">
              <a:extLst>
                <a:ext uri="{FF2B5EF4-FFF2-40B4-BE49-F238E27FC236}">
                  <a16:creationId xmlns:a16="http://schemas.microsoft.com/office/drawing/2014/main" xmlns="" id="{7F3095C1-9AE8-47F3-8F8B-8B149C02C892}"/>
                </a:ext>
              </a:extLst>
            </p:cNvPr>
            <p:cNvSpPr/>
            <p:nvPr userDrawn="1"/>
          </p:nvSpPr>
          <p:spPr>
            <a:xfrm rot="10800000">
              <a:off x="2202000" y="6583500"/>
              <a:ext cx="607500" cy="274500"/>
            </a:xfrm>
            <a:prstGeom prst="flowChartMerg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grpSp>
      <p:sp>
        <p:nvSpPr>
          <p:cNvPr id="13" name="Рисунок 2">
            <a:extLst>
              <a:ext uri="{FF2B5EF4-FFF2-40B4-BE49-F238E27FC236}">
                <a16:creationId xmlns:a16="http://schemas.microsoft.com/office/drawing/2014/main" xmlns="" id="{9563E350-4964-48DA-95EE-507A76F6014F}"/>
              </a:ext>
            </a:extLst>
          </p:cNvPr>
          <p:cNvSpPr>
            <a:spLocks noGrp="1"/>
          </p:cNvSpPr>
          <p:nvPr>
            <p:ph type="pic" sz="quarter" idx="10"/>
          </p:nvPr>
        </p:nvSpPr>
        <p:spPr>
          <a:xfrm>
            <a:off x="7005638" y="9000"/>
            <a:ext cx="5186362" cy="3330000"/>
          </a:xfrm>
        </p:spPr>
        <p:txBody>
          <a:bodyPr/>
          <a:lstStyle>
            <a:lvl1pPr>
              <a:defRPr>
                <a:solidFill>
                  <a:schemeClr val="accent1"/>
                </a:solidFill>
              </a:defRPr>
            </a:lvl1pPr>
          </a:lstStyle>
          <a:p>
            <a:endParaRPr lang="ru-RU"/>
          </a:p>
        </p:txBody>
      </p:sp>
      <p:sp>
        <p:nvSpPr>
          <p:cNvPr id="14" name="Заголовок 16">
            <a:extLst>
              <a:ext uri="{FF2B5EF4-FFF2-40B4-BE49-F238E27FC236}">
                <a16:creationId xmlns:a16="http://schemas.microsoft.com/office/drawing/2014/main" xmlns="" id="{E44DF226-C979-4C53-9AB3-F30F19A61E56}"/>
              </a:ext>
            </a:extLst>
          </p:cNvPr>
          <p:cNvSpPr>
            <a:spLocks noGrp="1"/>
          </p:cNvSpPr>
          <p:nvPr>
            <p:ph type="title"/>
          </p:nvPr>
        </p:nvSpPr>
        <p:spPr>
          <a:xfrm>
            <a:off x="664987" y="485501"/>
            <a:ext cx="5257800" cy="1325563"/>
          </a:xfrm>
        </p:spPr>
        <p:txBody>
          <a:bodyPr/>
          <a:lstStyle>
            <a:lvl1pPr>
              <a:defRPr b="1">
                <a:solidFill>
                  <a:schemeClr val="accent1"/>
                </a:solidFill>
              </a:defRPr>
            </a:lvl1pPr>
          </a:lstStyle>
          <a:p>
            <a:r>
              <a:rPr lang="ru-RU" dirty="0"/>
              <a:t>Образец заголовка</a:t>
            </a:r>
          </a:p>
        </p:txBody>
      </p:sp>
      <p:sp>
        <p:nvSpPr>
          <p:cNvPr id="15" name="Текст 18">
            <a:extLst>
              <a:ext uri="{FF2B5EF4-FFF2-40B4-BE49-F238E27FC236}">
                <a16:creationId xmlns:a16="http://schemas.microsoft.com/office/drawing/2014/main" xmlns="" id="{C0D997C5-63D2-40A5-8978-8A0E7A482F38}"/>
              </a:ext>
            </a:extLst>
          </p:cNvPr>
          <p:cNvSpPr>
            <a:spLocks noGrp="1"/>
          </p:cNvSpPr>
          <p:nvPr>
            <p:ph type="body" sz="quarter" idx="11"/>
          </p:nvPr>
        </p:nvSpPr>
        <p:spPr>
          <a:xfrm>
            <a:off x="664987" y="2153964"/>
            <a:ext cx="5186363" cy="4049712"/>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16" name="Рисунок 2">
            <a:extLst>
              <a:ext uri="{FF2B5EF4-FFF2-40B4-BE49-F238E27FC236}">
                <a16:creationId xmlns:a16="http://schemas.microsoft.com/office/drawing/2014/main" xmlns="" id="{0DC8507B-223A-4D10-9873-5F8CBA1FA68A}"/>
              </a:ext>
            </a:extLst>
          </p:cNvPr>
          <p:cNvSpPr>
            <a:spLocks noGrp="1"/>
          </p:cNvSpPr>
          <p:nvPr>
            <p:ph type="pic" sz="quarter" idx="12"/>
          </p:nvPr>
        </p:nvSpPr>
        <p:spPr>
          <a:xfrm>
            <a:off x="6984638" y="3519000"/>
            <a:ext cx="5186362" cy="3330000"/>
          </a:xfrm>
        </p:spPr>
        <p:txBody>
          <a:bodyPr/>
          <a:lstStyle>
            <a:lvl1pPr>
              <a:defRPr>
                <a:solidFill>
                  <a:schemeClr val="accent1"/>
                </a:solidFill>
              </a:defRPr>
            </a:lvl1pPr>
          </a:lstStyle>
          <a:p>
            <a:endParaRPr lang="ru-RU"/>
          </a:p>
        </p:txBody>
      </p:sp>
    </p:spTree>
    <p:extLst>
      <p:ext uri="{BB962C8B-B14F-4D97-AF65-F5344CB8AC3E}">
        <p14:creationId xmlns:p14="http://schemas.microsoft.com/office/powerpoint/2010/main" xmlns="" val="369446710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Пользовательский маке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04C31BDB-50F3-43CA-877E-F9C7672D8469}"/>
              </a:ext>
            </a:extLst>
          </p:cNvPr>
          <p:cNvSpPr>
            <a:spLocks noGrp="1"/>
          </p:cNvSpPr>
          <p:nvPr>
            <p:ph type="title"/>
          </p:nvPr>
        </p:nvSpPr>
        <p:spPr/>
        <p:txBody>
          <a:bodyPr/>
          <a:lstStyle>
            <a:lvl1pPr>
              <a:defRPr b="1">
                <a:solidFill>
                  <a:schemeClr val="accent1"/>
                </a:solidFill>
              </a:defRPr>
            </a:lvl1pPr>
          </a:lstStyle>
          <a:p>
            <a:r>
              <a:rPr lang="ru-RU" dirty="0"/>
              <a:t>Образец заголовка</a:t>
            </a:r>
          </a:p>
        </p:txBody>
      </p:sp>
      <p:sp>
        <p:nvSpPr>
          <p:cNvPr id="7" name="Объект 2">
            <a:extLst>
              <a:ext uri="{FF2B5EF4-FFF2-40B4-BE49-F238E27FC236}">
                <a16:creationId xmlns:a16="http://schemas.microsoft.com/office/drawing/2014/main" xmlns="" id="{74453DF6-9509-45CB-BD4E-84F90C1C94D0}"/>
              </a:ext>
            </a:extLst>
          </p:cNvPr>
          <p:cNvSpPr>
            <a:spLocks noGrp="1"/>
          </p:cNvSpPr>
          <p:nvPr>
            <p:ph idx="1"/>
          </p:nvPr>
        </p:nvSpPr>
        <p:spPr>
          <a:xfrm>
            <a:off x="838200" y="1825625"/>
            <a:ext cx="10515600" cy="4351338"/>
          </a:xfrm>
        </p:spPr>
        <p:txBody>
          <a:bodyPr/>
          <a:lstStyle>
            <a:lvl1pPr>
              <a:defRPr>
                <a:solidFill>
                  <a:schemeClr val="accent1"/>
                </a:solidFill>
              </a:defRPr>
            </a:lvl1pPr>
            <a:lvl2pPr>
              <a:defRPr>
                <a:solidFill>
                  <a:schemeClr val="accent1"/>
                </a:solidFill>
              </a:defRPr>
            </a:lvl2pPr>
            <a:lvl3pPr>
              <a:defRPr>
                <a:solidFill>
                  <a:schemeClr val="accent1"/>
                </a:solidFill>
              </a:defRPr>
            </a:lvl3pPr>
            <a:lvl4pPr>
              <a:defRPr>
                <a:solidFill>
                  <a:schemeClr val="accent1"/>
                </a:solidFill>
              </a:defRPr>
            </a:lvl4pPr>
            <a:lvl5pPr>
              <a:defRPr>
                <a:solidFill>
                  <a:schemeClr val="accent1"/>
                </a:solidFill>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10" name="Прямоугольник 9">
            <a:extLst>
              <a:ext uri="{FF2B5EF4-FFF2-40B4-BE49-F238E27FC236}">
                <a16:creationId xmlns:a16="http://schemas.microsoft.com/office/drawing/2014/main" xmlns="" id="{8AF27442-62D0-4CA6-81B4-B7FDDA51A9A2}"/>
              </a:ext>
            </a:extLst>
          </p:cNvPr>
          <p:cNvSpPr/>
          <p:nvPr userDrawn="1"/>
        </p:nvSpPr>
        <p:spPr>
          <a:xfrm>
            <a:off x="0" y="0"/>
            <a:ext cx="12192000" cy="9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sp>
        <p:nvSpPr>
          <p:cNvPr id="11" name="Прямоугольник 10">
            <a:extLst>
              <a:ext uri="{FF2B5EF4-FFF2-40B4-BE49-F238E27FC236}">
                <a16:creationId xmlns:a16="http://schemas.microsoft.com/office/drawing/2014/main" xmlns="" id="{E1FD6AC4-0F96-4D40-B8AD-EF85E9EDE11D}"/>
              </a:ext>
            </a:extLst>
          </p:cNvPr>
          <p:cNvSpPr/>
          <p:nvPr userDrawn="1"/>
        </p:nvSpPr>
        <p:spPr>
          <a:xfrm>
            <a:off x="0" y="6759000"/>
            <a:ext cx="12192000" cy="99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grpSp>
        <p:nvGrpSpPr>
          <p:cNvPr id="12" name="Группа 11">
            <a:extLst>
              <a:ext uri="{FF2B5EF4-FFF2-40B4-BE49-F238E27FC236}">
                <a16:creationId xmlns:a16="http://schemas.microsoft.com/office/drawing/2014/main" xmlns="" id="{73640FF5-D492-4210-9DE4-D7B66426125F}"/>
              </a:ext>
            </a:extLst>
          </p:cNvPr>
          <p:cNvGrpSpPr/>
          <p:nvPr userDrawn="1"/>
        </p:nvGrpSpPr>
        <p:grpSpPr>
          <a:xfrm>
            <a:off x="9347250" y="37980"/>
            <a:ext cx="2844750" cy="286020"/>
            <a:chOff x="9347250" y="37980"/>
            <a:chExt cx="2844750" cy="286020"/>
          </a:xfrm>
          <a:solidFill>
            <a:schemeClr val="accent2"/>
          </a:solidFill>
        </p:grpSpPr>
        <p:sp>
          <p:nvSpPr>
            <p:cNvPr id="13" name="Прямоугольник 12">
              <a:extLst>
                <a:ext uri="{FF2B5EF4-FFF2-40B4-BE49-F238E27FC236}">
                  <a16:creationId xmlns:a16="http://schemas.microsoft.com/office/drawing/2014/main" xmlns="" id="{062B47E0-EF90-4ECC-A73E-6E5DA1F62FCD}"/>
                </a:ext>
              </a:extLst>
            </p:cNvPr>
            <p:cNvSpPr/>
            <p:nvPr userDrawn="1"/>
          </p:nvSpPr>
          <p:spPr>
            <a:xfrm>
              <a:off x="9651000" y="49500"/>
              <a:ext cx="2541000" cy="2745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1"/>
                </a:solidFill>
              </a:endParaRPr>
            </a:p>
          </p:txBody>
        </p:sp>
        <p:sp>
          <p:nvSpPr>
            <p:cNvPr id="14" name="Блок-схема: объединение 13">
              <a:extLst>
                <a:ext uri="{FF2B5EF4-FFF2-40B4-BE49-F238E27FC236}">
                  <a16:creationId xmlns:a16="http://schemas.microsoft.com/office/drawing/2014/main" xmlns="" id="{2FC4DE4B-558A-425B-A23E-B63E93533558}"/>
                </a:ext>
              </a:extLst>
            </p:cNvPr>
            <p:cNvSpPr/>
            <p:nvPr userDrawn="1"/>
          </p:nvSpPr>
          <p:spPr>
            <a:xfrm>
              <a:off x="9347250" y="37980"/>
              <a:ext cx="607500" cy="274500"/>
            </a:xfrm>
            <a:prstGeom prst="flowChartMerg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grpSp>
      <p:grpSp>
        <p:nvGrpSpPr>
          <p:cNvPr id="15" name="Группа 14">
            <a:extLst>
              <a:ext uri="{FF2B5EF4-FFF2-40B4-BE49-F238E27FC236}">
                <a16:creationId xmlns:a16="http://schemas.microsoft.com/office/drawing/2014/main" xmlns="" id="{D1C3AA05-E7C7-4C27-A908-2E47AFEBA600}"/>
              </a:ext>
            </a:extLst>
          </p:cNvPr>
          <p:cNvGrpSpPr/>
          <p:nvPr userDrawn="1"/>
        </p:nvGrpSpPr>
        <p:grpSpPr>
          <a:xfrm>
            <a:off x="-35250" y="6583500"/>
            <a:ext cx="2844750" cy="274500"/>
            <a:chOff x="-35250" y="6583500"/>
            <a:chExt cx="2844750" cy="274500"/>
          </a:xfrm>
          <a:solidFill>
            <a:schemeClr val="accent2"/>
          </a:solidFill>
        </p:grpSpPr>
        <p:sp>
          <p:nvSpPr>
            <p:cNvPr id="16" name="Прямоугольник 15">
              <a:extLst>
                <a:ext uri="{FF2B5EF4-FFF2-40B4-BE49-F238E27FC236}">
                  <a16:creationId xmlns:a16="http://schemas.microsoft.com/office/drawing/2014/main" xmlns="" id="{D94BF255-53E4-439B-83D0-7DE93A9900DD}"/>
                </a:ext>
              </a:extLst>
            </p:cNvPr>
            <p:cNvSpPr/>
            <p:nvPr userDrawn="1"/>
          </p:nvSpPr>
          <p:spPr>
            <a:xfrm>
              <a:off x="-35250" y="6583500"/>
              <a:ext cx="2541000" cy="2745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1"/>
                </a:solidFill>
              </a:endParaRPr>
            </a:p>
          </p:txBody>
        </p:sp>
        <p:sp>
          <p:nvSpPr>
            <p:cNvPr id="17" name="Блок-схема: объединение 16">
              <a:extLst>
                <a:ext uri="{FF2B5EF4-FFF2-40B4-BE49-F238E27FC236}">
                  <a16:creationId xmlns:a16="http://schemas.microsoft.com/office/drawing/2014/main" xmlns="" id="{E38044D4-D5F4-4E1E-8B74-E24D6E7B2929}"/>
                </a:ext>
              </a:extLst>
            </p:cNvPr>
            <p:cNvSpPr/>
            <p:nvPr userDrawn="1"/>
          </p:nvSpPr>
          <p:spPr>
            <a:xfrm rot="10800000">
              <a:off x="2202000" y="6583500"/>
              <a:ext cx="607500" cy="274500"/>
            </a:xfrm>
            <a:prstGeom prst="flowChartMerg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accent1"/>
                </a:solidFill>
              </a:endParaRPr>
            </a:p>
          </p:txBody>
        </p:sp>
      </p:grpSp>
    </p:spTree>
    <p:extLst>
      <p:ext uri="{BB962C8B-B14F-4D97-AF65-F5344CB8AC3E}">
        <p14:creationId xmlns:p14="http://schemas.microsoft.com/office/powerpoint/2010/main" xmlns="" val="34740265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Пользовательский макет">
    <p:bg>
      <p:bgPr>
        <a:solidFill>
          <a:schemeClr val="bg1"/>
        </a:solidFill>
        <a:effectLst/>
      </p:bgPr>
    </p:bg>
    <p:spTree>
      <p:nvGrpSpPr>
        <p:cNvPr id="1" name=""/>
        <p:cNvGrpSpPr/>
        <p:nvPr/>
      </p:nvGrpSpPr>
      <p:grpSpPr>
        <a:xfrm>
          <a:off x="0" y="0"/>
          <a:ext cx="0" cy="0"/>
          <a:chOff x="0" y="0"/>
          <a:chExt cx="0" cy="0"/>
        </a:xfrm>
      </p:grpSpPr>
      <p:sp>
        <p:nvSpPr>
          <p:cNvPr id="16" name="Заголовок 11">
            <a:extLst>
              <a:ext uri="{FF2B5EF4-FFF2-40B4-BE49-F238E27FC236}">
                <a16:creationId xmlns:a16="http://schemas.microsoft.com/office/drawing/2014/main" xmlns="" id="{AC7B45C4-0029-484F-BC10-E13FF56236DF}"/>
              </a:ext>
            </a:extLst>
          </p:cNvPr>
          <p:cNvSpPr>
            <a:spLocks noGrp="1"/>
          </p:cNvSpPr>
          <p:nvPr>
            <p:ph type="title"/>
          </p:nvPr>
        </p:nvSpPr>
        <p:spPr>
          <a:xfrm>
            <a:off x="425450" y="234000"/>
            <a:ext cx="11341100" cy="1035000"/>
          </a:xfrm>
        </p:spPr>
        <p:txBody>
          <a:bodyPr/>
          <a:lstStyle>
            <a:lvl1pPr>
              <a:defRPr>
                <a:solidFill>
                  <a:schemeClr val="accent1"/>
                </a:solidFill>
              </a:defRPr>
            </a:lvl1pPr>
          </a:lstStyle>
          <a:p>
            <a:r>
              <a:rPr lang="ru-RU" dirty="0"/>
              <a:t>Образец заголовка</a:t>
            </a:r>
          </a:p>
        </p:txBody>
      </p:sp>
      <p:sp>
        <p:nvSpPr>
          <p:cNvPr id="17" name="Рисунок 2">
            <a:extLst>
              <a:ext uri="{FF2B5EF4-FFF2-40B4-BE49-F238E27FC236}">
                <a16:creationId xmlns:a16="http://schemas.microsoft.com/office/drawing/2014/main" xmlns="" id="{F8FF044D-1DB9-4B7C-9D24-F0D3A3DD3C0C}"/>
              </a:ext>
            </a:extLst>
          </p:cNvPr>
          <p:cNvSpPr>
            <a:spLocks noGrp="1"/>
          </p:cNvSpPr>
          <p:nvPr>
            <p:ph type="pic" sz="quarter" idx="13"/>
          </p:nvPr>
        </p:nvSpPr>
        <p:spPr>
          <a:xfrm>
            <a:off x="425450" y="2303463"/>
            <a:ext cx="4005550" cy="1620837"/>
          </a:xfrm>
        </p:spPr>
        <p:txBody>
          <a:bodyPr/>
          <a:lstStyle>
            <a:lvl1pPr>
              <a:defRPr>
                <a:solidFill>
                  <a:schemeClr val="accent1"/>
                </a:solidFill>
              </a:defRPr>
            </a:lvl1pPr>
          </a:lstStyle>
          <a:p>
            <a:endParaRPr lang="ru-RU"/>
          </a:p>
        </p:txBody>
      </p:sp>
      <p:sp>
        <p:nvSpPr>
          <p:cNvPr id="18" name="Рисунок 2">
            <a:extLst>
              <a:ext uri="{FF2B5EF4-FFF2-40B4-BE49-F238E27FC236}">
                <a16:creationId xmlns:a16="http://schemas.microsoft.com/office/drawing/2014/main" xmlns="" id="{738784A2-81B9-4C54-8F48-52CB72EF9714}"/>
              </a:ext>
            </a:extLst>
          </p:cNvPr>
          <p:cNvSpPr>
            <a:spLocks noGrp="1"/>
          </p:cNvSpPr>
          <p:nvPr>
            <p:ph type="pic" sz="quarter" idx="14"/>
          </p:nvPr>
        </p:nvSpPr>
        <p:spPr>
          <a:xfrm>
            <a:off x="4595341" y="2303463"/>
            <a:ext cx="4005550" cy="1620837"/>
          </a:xfrm>
        </p:spPr>
        <p:txBody>
          <a:bodyPr/>
          <a:lstStyle>
            <a:lvl1pPr>
              <a:defRPr>
                <a:solidFill>
                  <a:schemeClr val="accent1"/>
                </a:solidFill>
              </a:defRPr>
            </a:lvl1pPr>
          </a:lstStyle>
          <a:p>
            <a:endParaRPr lang="ru-RU"/>
          </a:p>
        </p:txBody>
      </p:sp>
      <p:sp>
        <p:nvSpPr>
          <p:cNvPr id="19" name="Рисунок 2">
            <a:extLst>
              <a:ext uri="{FF2B5EF4-FFF2-40B4-BE49-F238E27FC236}">
                <a16:creationId xmlns:a16="http://schemas.microsoft.com/office/drawing/2014/main" xmlns="" id="{21C4B4FC-EB7C-4B83-9B03-36AC76ADC66E}"/>
              </a:ext>
            </a:extLst>
          </p:cNvPr>
          <p:cNvSpPr>
            <a:spLocks noGrp="1"/>
          </p:cNvSpPr>
          <p:nvPr>
            <p:ph type="pic" sz="quarter" idx="15"/>
          </p:nvPr>
        </p:nvSpPr>
        <p:spPr>
          <a:xfrm>
            <a:off x="8761675" y="2303463"/>
            <a:ext cx="3004875" cy="1620837"/>
          </a:xfrm>
        </p:spPr>
        <p:txBody>
          <a:bodyPr/>
          <a:lstStyle>
            <a:lvl1pPr>
              <a:defRPr>
                <a:solidFill>
                  <a:schemeClr val="accent1"/>
                </a:solidFill>
              </a:defRPr>
            </a:lvl1pPr>
          </a:lstStyle>
          <a:p>
            <a:endParaRPr lang="ru-RU"/>
          </a:p>
        </p:txBody>
      </p:sp>
      <p:sp>
        <p:nvSpPr>
          <p:cNvPr id="20" name="Рисунок 2">
            <a:extLst>
              <a:ext uri="{FF2B5EF4-FFF2-40B4-BE49-F238E27FC236}">
                <a16:creationId xmlns:a16="http://schemas.microsoft.com/office/drawing/2014/main" xmlns="" id="{FC421DAD-9956-40BC-B396-121BDF52207E}"/>
              </a:ext>
            </a:extLst>
          </p:cNvPr>
          <p:cNvSpPr>
            <a:spLocks noGrp="1"/>
          </p:cNvSpPr>
          <p:nvPr>
            <p:ph type="pic" sz="quarter" idx="16"/>
          </p:nvPr>
        </p:nvSpPr>
        <p:spPr>
          <a:xfrm>
            <a:off x="425450" y="4058163"/>
            <a:ext cx="3004875" cy="1620837"/>
          </a:xfrm>
        </p:spPr>
        <p:txBody>
          <a:bodyPr/>
          <a:lstStyle>
            <a:lvl1pPr>
              <a:defRPr>
                <a:solidFill>
                  <a:schemeClr val="accent1"/>
                </a:solidFill>
              </a:defRPr>
            </a:lvl1pPr>
          </a:lstStyle>
          <a:p>
            <a:endParaRPr lang="ru-RU"/>
          </a:p>
        </p:txBody>
      </p:sp>
      <p:sp>
        <p:nvSpPr>
          <p:cNvPr id="21" name="Рисунок 2">
            <a:extLst>
              <a:ext uri="{FF2B5EF4-FFF2-40B4-BE49-F238E27FC236}">
                <a16:creationId xmlns:a16="http://schemas.microsoft.com/office/drawing/2014/main" xmlns="" id="{0596AFFC-6327-4316-8A52-555C5499A3E5}"/>
              </a:ext>
            </a:extLst>
          </p:cNvPr>
          <p:cNvSpPr>
            <a:spLocks noGrp="1"/>
          </p:cNvSpPr>
          <p:nvPr>
            <p:ph type="pic" sz="quarter" idx="17"/>
          </p:nvPr>
        </p:nvSpPr>
        <p:spPr>
          <a:xfrm>
            <a:off x="3606109" y="4058163"/>
            <a:ext cx="4005550" cy="1620837"/>
          </a:xfrm>
        </p:spPr>
        <p:txBody>
          <a:bodyPr/>
          <a:lstStyle>
            <a:lvl1pPr>
              <a:defRPr>
                <a:solidFill>
                  <a:schemeClr val="accent1"/>
                </a:solidFill>
              </a:defRPr>
            </a:lvl1pPr>
          </a:lstStyle>
          <a:p>
            <a:endParaRPr lang="ru-RU"/>
          </a:p>
        </p:txBody>
      </p:sp>
      <p:sp>
        <p:nvSpPr>
          <p:cNvPr id="22" name="Рисунок 2">
            <a:extLst>
              <a:ext uri="{FF2B5EF4-FFF2-40B4-BE49-F238E27FC236}">
                <a16:creationId xmlns:a16="http://schemas.microsoft.com/office/drawing/2014/main" xmlns="" id="{709A8CBC-B10E-4729-8664-C17D4F6947A6}"/>
              </a:ext>
            </a:extLst>
          </p:cNvPr>
          <p:cNvSpPr>
            <a:spLocks noGrp="1"/>
          </p:cNvSpPr>
          <p:nvPr>
            <p:ph type="pic" sz="quarter" idx="18"/>
          </p:nvPr>
        </p:nvSpPr>
        <p:spPr>
          <a:xfrm>
            <a:off x="7776000" y="4058163"/>
            <a:ext cx="4005550" cy="1620837"/>
          </a:xfrm>
        </p:spPr>
        <p:txBody>
          <a:bodyPr/>
          <a:lstStyle>
            <a:lvl1pPr>
              <a:defRPr>
                <a:solidFill>
                  <a:schemeClr val="accent1"/>
                </a:solidFill>
              </a:defRPr>
            </a:lvl1pPr>
          </a:lstStyle>
          <a:p>
            <a:endParaRPr lang="ru-RU"/>
          </a:p>
        </p:txBody>
      </p:sp>
      <p:sp>
        <p:nvSpPr>
          <p:cNvPr id="23" name="Текст 4">
            <a:extLst>
              <a:ext uri="{FF2B5EF4-FFF2-40B4-BE49-F238E27FC236}">
                <a16:creationId xmlns:a16="http://schemas.microsoft.com/office/drawing/2014/main" xmlns="" id="{05550F69-FB7F-4160-902B-8FE3C5C275BB}"/>
              </a:ext>
            </a:extLst>
          </p:cNvPr>
          <p:cNvSpPr>
            <a:spLocks noGrp="1"/>
          </p:cNvSpPr>
          <p:nvPr>
            <p:ph type="body" sz="quarter" idx="19"/>
          </p:nvPr>
        </p:nvSpPr>
        <p:spPr>
          <a:xfrm>
            <a:off x="439739" y="1493838"/>
            <a:ext cx="11341100" cy="627062"/>
          </a:xfrm>
        </p:spPr>
        <p:txBody>
          <a:bodyPr/>
          <a:lstStyle>
            <a:lvl1pPr marL="0" indent="0">
              <a:buNone/>
              <a:defRPr>
                <a:solidFill>
                  <a:schemeClr val="accent1"/>
                </a:solidFill>
              </a:defRPr>
            </a:lvl1pPr>
            <a:lvl2pPr marL="457200" indent="0">
              <a:buNone/>
              <a:defRPr>
                <a:solidFill>
                  <a:schemeClr val="accent1"/>
                </a:solidFill>
              </a:defRPr>
            </a:lvl2pPr>
            <a:lvl3pPr marL="914400" indent="0">
              <a:buNone/>
              <a:defRPr>
                <a:solidFill>
                  <a:schemeClr val="accent1"/>
                </a:solidFill>
              </a:defRPr>
            </a:lvl3pPr>
            <a:lvl4pPr marL="1371600" indent="0">
              <a:buNone/>
              <a:defRPr>
                <a:solidFill>
                  <a:schemeClr val="accent1"/>
                </a:solidFill>
              </a:defRPr>
            </a:lvl4pPr>
            <a:lvl5pPr marL="1828800" indent="0">
              <a:buNone/>
              <a:defRPr>
                <a:solidFill>
                  <a:schemeClr val="accent1"/>
                </a:solidFill>
              </a:defRPr>
            </a:lvl5pPr>
          </a:lstStyle>
          <a:p>
            <a:pPr lvl="0"/>
            <a:r>
              <a:rPr lang="ru-RU" dirty="0"/>
              <a:t>Образец текста</a:t>
            </a:r>
          </a:p>
          <a:p>
            <a:pPr lvl="1"/>
            <a:r>
              <a:rPr lang="ru-RU" dirty="0"/>
              <a:t>Второй уровень</a:t>
            </a:r>
          </a:p>
          <a:p>
            <a:pPr lvl="2"/>
            <a:r>
              <a:rPr lang="ru-RU" dirty="0"/>
              <a:t>Третий уровень</a:t>
            </a:r>
          </a:p>
          <a:p>
            <a:pPr lvl="3"/>
            <a:r>
              <a:rPr lang="ru-RU" dirty="0"/>
              <a:t>Четвертый уровень</a:t>
            </a:r>
          </a:p>
          <a:p>
            <a:pPr lvl="4"/>
            <a:r>
              <a:rPr lang="ru-RU" dirty="0"/>
              <a:t>Пятый уровень</a:t>
            </a:r>
          </a:p>
        </p:txBody>
      </p:sp>
    </p:spTree>
    <p:extLst>
      <p:ext uri="{BB962C8B-B14F-4D97-AF65-F5344CB8AC3E}">
        <p14:creationId xmlns:p14="http://schemas.microsoft.com/office/powerpoint/2010/main" xmlns="" val="373407256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CD092008-DBD3-46BA-A4EB-58BFA37273A2}"/>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E7A263C2-0CA0-4726-8ADC-C6857613C0F2}"/>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799719FD-E040-478A-937E-C5F8CB5737BF}"/>
              </a:ext>
            </a:extLst>
          </p:cNvPr>
          <p:cNvSpPr>
            <a:spLocks noGrp="1"/>
          </p:cNvSpPr>
          <p:nvPr>
            <p:ph type="dt" sz="half" idx="10"/>
          </p:nvPr>
        </p:nvSpPr>
        <p:spPr/>
        <p:txBody>
          <a:bodyPr/>
          <a:lstStyle/>
          <a:p>
            <a:fld id="{D3A2E417-5F45-4CBD-AEF8-95048E7B5C99}" type="datetimeFigureOut">
              <a:rPr lang="ru-RU" smtClean="0"/>
              <a:pPr/>
              <a:t>06.04.2021</a:t>
            </a:fld>
            <a:endParaRPr lang="ru-RU"/>
          </a:p>
        </p:txBody>
      </p:sp>
      <p:sp>
        <p:nvSpPr>
          <p:cNvPr id="5" name="Нижний колонтитул 4">
            <a:extLst>
              <a:ext uri="{FF2B5EF4-FFF2-40B4-BE49-F238E27FC236}">
                <a16:creationId xmlns:a16="http://schemas.microsoft.com/office/drawing/2014/main" xmlns="" id="{E05CE2BE-1276-4A04-9F8D-C0527D0F489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F55ED891-380B-406A-A48E-D9981BE99846}"/>
              </a:ext>
            </a:extLst>
          </p:cNvPr>
          <p:cNvSpPr>
            <a:spLocks noGrp="1"/>
          </p:cNvSpPr>
          <p:nvPr>
            <p:ph type="sldNum" sz="quarter" idx="12"/>
          </p:nvPr>
        </p:nvSpPr>
        <p:spPr/>
        <p:txBody>
          <a:bodyPr/>
          <a:lstStyle/>
          <a:p>
            <a:fld id="{4A092C9E-3229-4D78-8EDB-28C548B1E2D7}" type="slidenum">
              <a:rPr lang="ru-RU" smtClean="0"/>
              <a:pPr/>
              <a:t>‹#›</a:t>
            </a:fld>
            <a:endParaRPr lang="ru-RU"/>
          </a:p>
        </p:txBody>
      </p:sp>
    </p:spTree>
    <p:extLst>
      <p:ext uri="{BB962C8B-B14F-4D97-AF65-F5344CB8AC3E}">
        <p14:creationId xmlns:p14="http://schemas.microsoft.com/office/powerpoint/2010/main" xmlns="" val="2436161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361F919F-432B-4AAF-8366-DBD8B0A3C451}"/>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xmlns="" id="{A8EE1D5D-3A6C-44DE-9213-A8F9E2F651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xmlns="" id="{BF7C9EB4-F846-4602-95A8-B0BEE14AFFA3}"/>
              </a:ext>
            </a:extLst>
          </p:cNvPr>
          <p:cNvSpPr>
            <a:spLocks noGrp="1"/>
          </p:cNvSpPr>
          <p:nvPr>
            <p:ph type="dt" sz="half" idx="10"/>
          </p:nvPr>
        </p:nvSpPr>
        <p:spPr/>
        <p:txBody>
          <a:bodyPr/>
          <a:lstStyle/>
          <a:p>
            <a:fld id="{D3A2E417-5F45-4CBD-AEF8-95048E7B5C99}" type="datetimeFigureOut">
              <a:rPr lang="ru-RU" smtClean="0"/>
              <a:pPr/>
              <a:t>06.04.2021</a:t>
            </a:fld>
            <a:endParaRPr lang="ru-RU"/>
          </a:p>
        </p:txBody>
      </p:sp>
      <p:sp>
        <p:nvSpPr>
          <p:cNvPr id="5" name="Нижний колонтитул 4">
            <a:extLst>
              <a:ext uri="{FF2B5EF4-FFF2-40B4-BE49-F238E27FC236}">
                <a16:creationId xmlns:a16="http://schemas.microsoft.com/office/drawing/2014/main" xmlns="" id="{AA928667-83F3-4E42-9D55-FA20CA345AD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xmlns="" id="{C8F0AF01-74DE-44DE-9A8F-1BCE6A9BA288}"/>
              </a:ext>
            </a:extLst>
          </p:cNvPr>
          <p:cNvSpPr>
            <a:spLocks noGrp="1"/>
          </p:cNvSpPr>
          <p:nvPr>
            <p:ph type="sldNum" sz="quarter" idx="12"/>
          </p:nvPr>
        </p:nvSpPr>
        <p:spPr/>
        <p:txBody>
          <a:bodyPr/>
          <a:lstStyle/>
          <a:p>
            <a:fld id="{4A092C9E-3229-4D78-8EDB-28C548B1E2D7}" type="slidenum">
              <a:rPr lang="ru-RU" smtClean="0"/>
              <a:pPr/>
              <a:t>‹#›</a:t>
            </a:fld>
            <a:endParaRPr lang="ru-RU"/>
          </a:p>
        </p:txBody>
      </p:sp>
    </p:spTree>
    <p:extLst>
      <p:ext uri="{BB962C8B-B14F-4D97-AF65-F5344CB8AC3E}">
        <p14:creationId xmlns:p14="http://schemas.microsoft.com/office/powerpoint/2010/main" xmlns="" val="2813416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18BB5CEA-7B09-498B-8E61-BAF2B438097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xmlns="" id="{D8E4A14F-68DF-4743-A047-6B0913610EEB}"/>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xmlns="" id="{99BD6A83-0AEB-455B-B55A-FD3DBF861F60}"/>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xmlns="" id="{35A35E39-2F5B-42E0-9F90-6CD1453F7147}"/>
              </a:ext>
            </a:extLst>
          </p:cNvPr>
          <p:cNvSpPr>
            <a:spLocks noGrp="1"/>
          </p:cNvSpPr>
          <p:nvPr>
            <p:ph type="dt" sz="half" idx="10"/>
          </p:nvPr>
        </p:nvSpPr>
        <p:spPr/>
        <p:txBody>
          <a:bodyPr/>
          <a:lstStyle/>
          <a:p>
            <a:fld id="{D3A2E417-5F45-4CBD-AEF8-95048E7B5C99}" type="datetimeFigureOut">
              <a:rPr lang="ru-RU" smtClean="0"/>
              <a:pPr/>
              <a:t>06.04.2021</a:t>
            </a:fld>
            <a:endParaRPr lang="ru-RU"/>
          </a:p>
        </p:txBody>
      </p:sp>
      <p:sp>
        <p:nvSpPr>
          <p:cNvPr id="6" name="Нижний колонтитул 5">
            <a:extLst>
              <a:ext uri="{FF2B5EF4-FFF2-40B4-BE49-F238E27FC236}">
                <a16:creationId xmlns:a16="http://schemas.microsoft.com/office/drawing/2014/main" xmlns="" id="{E4B8125E-8FB7-46F3-AC6F-CE8760D0451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xmlns="" id="{8EC29A5D-7DB3-4579-91B8-7C6BBC33919D}"/>
              </a:ext>
            </a:extLst>
          </p:cNvPr>
          <p:cNvSpPr>
            <a:spLocks noGrp="1"/>
          </p:cNvSpPr>
          <p:nvPr>
            <p:ph type="sldNum" sz="quarter" idx="12"/>
          </p:nvPr>
        </p:nvSpPr>
        <p:spPr/>
        <p:txBody>
          <a:bodyPr/>
          <a:lstStyle/>
          <a:p>
            <a:fld id="{4A092C9E-3229-4D78-8EDB-28C548B1E2D7}" type="slidenum">
              <a:rPr lang="ru-RU" smtClean="0"/>
              <a:pPr/>
              <a:t>‹#›</a:t>
            </a:fld>
            <a:endParaRPr lang="ru-RU"/>
          </a:p>
        </p:txBody>
      </p:sp>
    </p:spTree>
    <p:extLst>
      <p:ext uri="{BB962C8B-B14F-4D97-AF65-F5344CB8AC3E}">
        <p14:creationId xmlns:p14="http://schemas.microsoft.com/office/powerpoint/2010/main" xmlns="" val="2879260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hyperlink" Target="https://presentation-creation.ru/"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8D323AAE-BFC3-4CCA-AE74-B41E221D41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xmlns="" id="{2CEDEEE5-CAEC-4DC9-841D-3496A6CA3FC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xmlns="" id="{121D8F9E-5681-4397-8620-6A534D50AE6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A2E417-5F45-4CBD-AEF8-95048E7B5C99}" type="datetimeFigureOut">
              <a:rPr lang="ru-RU" smtClean="0"/>
              <a:pPr/>
              <a:t>06.04.2021</a:t>
            </a:fld>
            <a:endParaRPr lang="ru-RU"/>
          </a:p>
        </p:txBody>
      </p:sp>
      <p:sp>
        <p:nvSpPr>
          <p:cNvPr id="5" name="Нижний колонтитул 4">
            <a:extLst>
              <a:ext uri="{FF2B5EF4-FFF2-40B4-BE49-F238E27FC236}">
                <a16:creationId xmlns:a16="http://schemas.microsoft.com/office/drawing/2014/main" xmlns="" id="{318EBA8A-57C7-4851-9A59-C2739AE8BB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xmlns="" id="{B8E8C9F0-2955-4F31-909E-A7D69B4CB3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092C9E-3229-4D78-8EDB-28C548B1E2D7}" type="slidenum">
              <a:rPr lang="ru-RU" smtClean="0"/>
              <a:pPr/>
              <a:t>‹#›</a:t>
            </a:fld>
            <a:endParaRPr lang="ru-RU"/>
          </a:p>
        </p:txBody>
      </p:sp>
      <p:pic>
        <p:nvPicPr>
          <p:cNvPr id="7" name="Рисунок 6">
            <a:hlinkClick r:id="rId18"/>
            <a:extLst>
              <a:ext uri="{FF2B5EF4-FFF2-40B4-BE49-F238E27FC236}">
                <a16:creationId xmlns:a16="http://schemas.microsoft.com/office/drawing/2014/main" xmlns="" id="{5BF8621D-8206-4C22-9818-F327ED8B7AD2}"/>
              </a:ext>
            </a:extLst>
          </p:cNvPr>
          <p:cNvPicPr>
            <a:picLocks noChangeAspect="1"/>
          </p:cNvPicPr>
          <p:nvPr userDrawn="1"/>
        </p:nvPicPr>
        <p:blipFill>
          <a:blip r:embed="rId19">
            <a:extLst>
              <a:ext uri="{28A0092B-C50C-407E-A947-70E740481C1C}">
                <a14:useLocalDpi xmlns:a14="http://schemas.microsoft.com/office/drawing/2010/main" xmlns=""/>
              </a:ext>
            </a:extLst>
          </a:blip>
          <a:stretch>
            <a:fillRect/>
          </a:stretch>
        </p:blipFill>
        <p:spPr>
          <a:xfrm>
            <a:off x="-1194000" y="367393"/>
            <a:ext cx="757762" cy="757762"/>
          </a:xfrm>
          <a:prstGeom prst="rect">
            <a:avLst/>
          </a:prstGeom>
        </p:spPr>
      </p:pic>
    </p:spTree>
    <p:extLst>
      <p:ext uri="{BB962C8B-B14F-4D97-AF65-F5344CB8AC3E}">
        <p14:creationId xmlns:p14="http://schemas.microsoft.com/office/powerpoint/2010/main" xmlns="" val="1637752182"/>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64" r:id="rId6"/>
    <p:sldLayoutId id="2147483650" r:id="rId7"/>
    <p:sldLayoutId id="2147483651" r:id="rId8"/>
    <p:sldLayoutId id="2147483652" r:id="rId9"/>
    <p:sldLayoutId id="2147483653" r:id="rId10"/>
    <p:sldLayoutId id="2147483654" r:id="rId11"/>
    <p:sldLayoutId id="2147483655" r:id="rId12"/>
    <p:sldLayoutId id="2147483656" r:id="rId13"/>
    <p:sldLayoutId id="2147483657" r:id="rId14"/>
    <p:sldLayoutId id="2147483658" r:id="rId15"/>
    <p:sldLayoutId id="2147483659" r:id="rId1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31.svg"/><Relationship Id="rId7" Type="http://schemas.openxmlformats.org/officeDocument/2006/relationships/image" Target="../media/image35.sv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33.svg"/><Relationship Id="rId4" Type="http://schemas.openxmlformats.org/officeDocument/2006/relationships/image" Target="../media/image12.png"/><Relationship Id="rId9" Type="http://schemas.openxmlformats.org/officeDocument/2006/relationships/image" Target="../media/image37.svg"/></Relationships>
</file>

<file path=ppt/slides/_rels/slide13.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6.svg"/><Relationship Id="rId10" Type="http://schemas.openxmlformats.org/officeDocument/2006/relationships/image" Target="../media/image2.png"/><Relationship Id="rId4" Type="http://schemas.openxmlformats.org/officeDocument/2006/relationships/image" Target="../media/image16.png"/><Relationship Id="rId9" Type="http://schemas.openxmlformats.org/officeDocument/2006/relationships/image" Target="../media/image10.sv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a:extLst>
              <a:ext uri="{FF2B5EF4-FFF2-40B4-BE49-F238E27FC236}">
                <a16:creationId xmlns:a16="http://schemas.microsoft.com/office/drawing/2014/main" xmlns="" id="{40C384AD-409C-4275-9895-9E0939DBD23D}"/>
              </a:ext>
            </a:extLst>
          </p:cNvPr>
          <p:cNvPicPr>
            <a:picLocks noChangeAspect="1"/>
          </p:cNvPicPr>
          <p:nvPr/>
        </p:nvPicPr>
        <p:blipFill>
          <a:blip r:embed="rId2" cstate="screen">
            <a:extLst>
              <a:ext uri="{28A0092B-C50C-407E-A947-70E740481C1C}">
                <a14:useLocalDpi xmlns:a14="http://schemas.microsoft.com/office/drawing/2010/main" xmlns=""/>
              </a:ext>
            </a:extLst>
          </a:blip>
          <a:stretch>
            <a:fillRect/>
          </a:stretch>
        </p:blipFill>
        <p:spPr>
          <a:xfrm>
            <a:off x="5163971" y="2774373"/>
            <a:ext cx="7021279" cy="3414727"/>
          </a:xfrm>
          <a:prstGeom prst="rect">
            <a:avLst/>
          </a:prstGeom>
        </p:spPr>
      </p:pic>
      <p:sp>
        <p:nvSpPr>
          <p:cNvPr id="8" name="Заголовок 7">
            <a:extLst>
              <a:ext uri="{FF2B5EF4-FFF2-40B4-BE49-F238E27FC236}">
                <a16:creationId xmlns:a16="http://schemas.microsoft.com/office/drawing/2014/main" xmlns="" id="{9CA05078-3877-415F-AD9E-AB61FED9EBA4}"/>
              </a:ext>
            </a:extLst>
          </p:cNvPr>
          <p:cNvSpPr>
            <a:spLocks noGrp="1"/>
          </p:cNvSpPr>
          <p:nvPr>
            <p:ph type="title"/>
          </p:nvPr>
        </p:nvSpPr>
        <p:spPr>
          <a:xfrm>
            <a:off x="523836" y="1285860"/>
            <a:ext cx="8820000" cy="1399264"/>
          </a:xfrm>
        </p:spPr>
        <p:txBody>
          <a:bodyPr>
            <a:normAutofit fontScale="90000"/>
          </a:bodyPr>
          <a:lstStyle/>
          <a:p>
            <a:r>
              <a:rPr lang="en-US" b="1" dirty="0" smtClean="0">
                <a:solidFill>
                  <a:schemeClr val="accent1"/>
                </a:solidFill>
              </a:rPr>
              <a:t>Mein </a:t>
            </a:r>
            <a:r>
              <a:rPr lang="en-US" b="1" dirty="0" err="1" smtClean="0">
                <a:solidFill>
                  <a:schemeClr val="accent1"/>
                </a:solidFill>
              </a:rPr>
              <a:t>Arbeitstag</a:t>
            </a:r>
            <a:r>
              <a:rPr lang="ru-RU" b="1" dirty="0" smtClean="0">
                <a:solidFill>
                  <a:schemeClr val="accent1"/>
                </a:solidFill>
              </a:rPr>
              <a:t> </a:t>
            </a:r>
            <a:r>
              <a:rPr lang="en-US" b="1" dirty="0" smtClean="0">
                <a:solidFill>
                  <a:schemeClr val="accent1"/>
                </a:solidFill>
              </a:rPr>
              <a:t/>
            </a:r>
            <a:br>
              <a:rPr lang="en-US" b="1" dirty="0" smtClean="0">
                <a:solidFill>
                  <a:schemeClr val="accent1"/>
                </a:solidFill>
              </a:rPr>
            </a:br>
            <a:r>
              <a:rPr lang="en-US" b="1" dirty="0" err="1" smtClean="0">
                <a:solidFill>
                  <a:schemeClr val="accent5"/>
                </a:solidFill>
              </a:rPr>
              <a:t>Tagesablauf</a:t>
            </a:r>
            <a:endParaRPr lang="ru-RU" b="1" dirty="0">
              <a:solidFill>
                <a:schemeClr val="accent5"/>
              </a:solidFill>
            </a:endParaRPr>
          </a:p>
        </p:txBody>
      </p:sp>
    </p:spTree>
    <p:extLst>
      <p:ext uri="{BB962C8B-B14F-4D97-AF65-F5344CB8AC3E}">
        <p14:creationId xmlns:p14="http://schemas.microsoft.com/office/powerpoint/2010/main" xmlns="" val="12819002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p:cNvPicPr>
            <a:picLocks noChangeAspect="1" noChangeArrowheads="1"/>
          </p:cNvPicPr>
          <p:nvPr/>
        </p:nvPicPr>
        <p:blipFill>
          <a:blip r:embed="rId2"/>
          <a:srcRect/>
          <a:stretch>
            <a:fillRect/>
          </a:stretch>
        </p:blipFill>
        <p:spPr bwMode="auto">
          <a:xfrm>
            <a:off x="238084" y="0"/>
            <a:ext cx="3174504" cy="6858000"/>
          </a:xfrm>
          <a:prstGeom prst="rect">
            <a:avLst/>
          </a:prstGeom>
          <a:noFill/>
          <a:ln w="9525">
            <a:noFill/>
            <a:miter lim="800000"/>
            <a:headEnd/>
            <a:tailEnd/>
          </a:ln>
          <a:effectLst/>
        </p:spPr>
      </p:pic>
      <p:pic>
        <p:nvPicPr>
          <p:cNvPr id="32771" name="Picture 3"/>
          <p:cNvPicPr>
            <a:picLocks noChangeAspect="1" noChangeArrowheads="1"/>
          </p:cNvPicPr>
          <p:nvPr/>
        </p:nvPicPr>
        <p:blipFill>
          <a:blip r:embed="rId3"/>
          <a:srcRect/>
          <a:stretch>
            <a:fillRect/>
          </a:stretch>
        </p:blipFill>
        <p:spPr bwMode="auto">
          <a:xfrm>
            <a:off x="3738546" y="126079"/>
            <a:ext cx="2786082" cy="6731921"/>
          </a:xfrm>
          <a:prstGeom prst="rect">
            <a:avLst/>
          </a:prstGeom>
          <a:noFill/>
          <a:ln w="9525">
            <a:noFill/>
            <a:miter lim="800000"/>
            <a:headEnd/>
            <a:tailEnd/>
          </a:ln>
          <a:effectLst/>
        </p:spPr>
      </p:pic>
      <p:pic>
        <p:nvPicPr>
          <p:cNvPr id="32772" name="Picture 4"/>
          <p:cNvPicPr>
            <a:picLocks noChangeAspect="1" noChangeArrowheads="1"/>
          </p:cNvPicPr>
          <p:nvPr/>
        </p:nvPicPr>
        <p:blipFill>
          <a:blip r:embed="rId4"/>
          <a:srcRect/>
          <a:stretch>
            <a:fillRect/>
          </a:stretch>
        </p:blipFill>
        <p:spPr bwMode="auto">
          <a:xfrm>
            <a:off x="6810380" y="203896"/>
            <a:ext cx="2500330" cy="665410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85709" y="642918"/>
            <a:ext cx="10972800" cy="1066800"/>
          </a:xfrm>
        </p:spPr>
        <p:txBody>
          <a:bodyPr>
            <a:normAutofit fontScale="90000"/>
          </a:bodyPr>
          <a:lstStyle/>
          <a:p>
            <a:r>
              <a:rPr lang="de-DE" b="1" i="1" dirty="0" smtClean="0"/>
              <a:t>Übung </a:t>
            </a:r>
            <a:r>
              <a:rPr lang="de-DE" b="1" dirty="0" smtClean="0"/>
              <a:t> </a:t>
            </a:r>
            <a:r>
              <a:rPr lang="en-US" b="1" i="1" dirty="0" smtClean="0"/>
              <a:t>6. </a:t>
            </a:r>
            <a:r>
              <a:rPr lang="en-US" b="1" i="1" dirty="0" err="1" smtClean="0"/>
              <a:t>Setzen</a:t>
            </a:r>
            <a:r>
              <a:rPr lang="en-US" b="1" i="1" dirty="0" smtClean="0"/>
              <a:t> </a:t>
            </a:r>
            <a:r>
              <a:rPr lang="en-US" b="1" i="1" dirty="0" err="1" smtClean="0"/>
              <a:t>Sie</a:t>
            </a:r>
            <a:r>
              <a:rPr lang="en-US" b="1" i="1" dirty="0" smtClean="0"/>
              <a:t> die </a:t>
            </a:r>
            <a:r>
              <a:rPr lang="en-US" b="1" i="1" dirty="0" err="1" smtClean="0"/>
              <a:t>Wörter</a:t>
            </a:r>
            <a:r>
              <a:rPr lang="en-US" b="1" i="1" dirty="0" smtClean="0"/>
              <a:t> „die </a:t>
            </a:r>
            <a:r>
              <a:rPr lang="en-US" b="1" i="1" dirty="0" err="1" smtClean="0"/>
              <a:t>Uhr</a:t>
            </a:r>
            <a:r>
              <a:rPr lang="en-US" b="1" i="1" dirty="0" smtClean="0"/>
              <a:t>" </a:t>
            </a:r>
            <a:r>
              <a:rPr lang="en-US" b="1" i="1" dirty="0" err="1" smtClean="0"/>
              <a:t>oder</a:t>
            </a:r>
            <a:r>
              <a:rPr lang="en-US" b="1" i="1" dirty="0" smtClean="0"/>
              <a:t> „die </a:t>
            </a:r>
            <a:r>
              <a:rPr lang="en-US" b="1" i="1" dirty="0" err="1" smtClean="0"/>
              <a:t>Stunde</a:t>
            </a:r>
            <a:r>
              <a:rPr lang="en-US" b="1" i="1" dirty="0" smtClean="0"/>
              <a:t>" </a:t>
            </a:r>
            <a:r>
              <a:rPr lang="en-US" b="1" i="1" dirty="0" err="1" smtClean="0"/>
              <a:t>ein</a:t>
            </a:r>
            <a:r>
              <a:rPr lang="en-US" b="1" i="1" dirty="0" smtClean="0"/>
              <a:t>!</a:t>
            </a:r>
            <a:r>
              <a:rPr lang="uk-UA" dirty="0" smtClean="0"/>
              <a:t/>
            </a:r>
            <a:br>
              <a:rPr lang="uk-UA" dirty="0" smtClean="0"/>
            </a:br>
            <a:endParaRPr lang="uk-UA" dirty="0"/>
          </a:p>
        </p:txBody>
      </p:sp>
      <p:sp>
        <p:nvSpPr>
          <p:cNvPr id="4" name="Содержимое 2"/>
          <p:cNvSpPr>
            <a:spLocks noGrp="1"/>
          </p:cNvSpPr>
          <p:nvPr>
            <p:ph idx="1"/>
          </p:nvPr>
        </p:nvSpPr>
        <p:spPr>
          <a:xfrm>
            <a:off x="609600" y="1571612"/>
            <a:ext cx="10972800" cy="5002924"/>
          </a:xfrm>
        </p:spPr>
        <p:txBody>
          <a:bodyPr>
            <a:normAutofit fontScale="92500" lnSpcReduction="20000"/>
          </a:bodyPr>
          <a:lstStyle/>
          <a:p>
            <a:r>
              <a:rPr lang="en-US" dirty="0" smtClean="0"/>
              <a:t>In </a:t>
            </a:r>
            <a:r>
              <a:rPr lang="en-US" dirty="0" err="1" smtClean="0"/>
              <a:t>der</a:t>
            </a:r>
            <a:r>
              <a:rPr lang="en-US" dirty="0" smtClean="0"/>
              <a:t> </a:t>
            </a:r>
            <a:r>
              <a:rPr lang="en-US" dirty="0" err="1" smtClean="0"/>
              <a:t>ersten</a:t>
            </a:r>
            <a:r>
              <a:rPr lang="en-US" dirty="0" smtClean="0"/>
              <a:t>............... </a:t>
            </a:r>
            <a:r>
              <a:rPr lang="en-US" dirty="0" err="1" smtClean="0"/>
              <a:t>haben</a:t>
            </a:r>
            <a:r>
              <a:rPr lang="en-US" dirty="0" smtClean="0"/>
              <a:t> </a:t>
            </a:r>
            <a:r>
              <a:rPr lang="en-US" dirty="0" err="1" smtClean="0"/>
              <a:t>wir</a:t>
            </a:r>
            <a:r>
              <a:rPr lang="en-US" dirty="0" smtClean="0"/>
              <a:t> </a:t>
            </a:r>
            <a:r>
              <a:rPr lang="en-US" dirty="0" err="1" smtClean="0"/>
              <a:t>eine</a:t>
            </a:r>
            <a:r>
              <a:rPr lang="en-US" dirty="0" smtClean="0"/>
              <a:t> </a:t>
            </a:r>
            <a:r>
              <a:rPr lang="en-US" dirty="0" err="1" smtClean="0"/>
              <a:t>Kontrollarbeit</a:t>
            </a:r>
            <a:r>
              <a:rPr lang="en-US" dirty="0" smtClean="0"/>
              <a:t>.</a:t>
            </a:r>
            <a:endParaRPr lang="uk-UA" dirty="0" smtClean="0"/>
          </a:p>
          <a:p>
            <a:r>
              <a:rPr lang="en-US" dirty="0" err="1" smtClean="0"/>
              <a:t>Deine</a:t>
            </a:r>
            <a:r>
              <a:rPr lang="en-US" dirty="0" smtClean="0"/>
              <a:t>................ </a:t>
            </a:r>
            <a:r>
              <a:rPr lang="en-US" dirty="0" err="1" smtClean="0"/>
              <a:t>geht</a:t>
            </a:r>
            <a:r>
              <a:rPr lang="en-US" dirty="0" smtClean="0"/>
              <a:t> </a:t>
            </a:r>
            <a:r>
              <a:rPr lang="en-US" dirty="0" err="1" smtClean="0"/>
              <a:t>nach</a:t>
            </a:r>
            <a:r>
              <a:rPr lang="en-US" dirty="0" smtClean="0"/>
              <a:t>. Es </a:t>
            </a:r>
            <a:r>
              <a:rPr lang="en-US" dirty="0" err="1" smtClean="0"/>
              <a:t>ist</a:t>
            </a:r>
            <a:r>
              <a:rPr lang="en-US" dirty="0" smtClean="0"/>
              <a:t> </a:t>
            </a:r>
            <a:r>
              <a:rPr lang="en-US" dirty="0" err="1" smtClean="0"/>
              <a:t>jetzt</a:t>
            </a:r>
            <a:r>
              <a:rPr lang="en-US" dirty="0" smtClean="0"/>
              <a:t> </a:t>
            </a:r>
            <a:r>
              <a:rPr lang="en-US" dirty="0" err="1" smtClean="0"/>
              <a:t>drei</a:t>
            </a:r>
            <a:r>
              <a:rPr lang="en-US" dirty="0" smtClean="0"/>
              <a:t> ........... , </a:t>
            </a:r>
            <a:r>
              <a:rPr lang="en-US" dirty="0" err="1" smtClean="0"/>
              <a:t>wir</a:t>
            </a:r>
            <a:r>
              <a:rPr lang="en-US" dirty="0" smtClean="0"/>
              <a:t> </a:t>
            </a:r>
            <a:r>
              <a:rPr lang="en-US" dirty="0" err="1" smtClean="0"/>
              <a:t>können</a:t>
            </a:r>
            <a:r>
              <a:rPr lang="en-US" dirty="0" smtClean="0"/>
              <a:t> </a:t>
            </a:r>
            <a:r>
              <a:rPr lang="en-US" dirty="0" err="1" smtClean="0"/>
              <a:t>uns</a:t>
            </a:r>
            <a:r>
              <a:rPr lang="en-US" dirty="0" smtClean="0"/>
              <a:t> </a:t>
            </a:r>
            <a:r>
              <a:rPr lang="en-US" dirty="0" err="1" smtClean="0"/>
              <a:t>zur</a:t>
            </a:r>
            <a:r>
              <a:rPr lang="en-US" dirty="0" smtClean="0"/>
              <a:t> </a:t>
            </a:r>
            <a:r>
              <a:rPr lang="en-US" dirty="0" err="1" smtClean="0"/>
              <a:t>deutschen</a:t>
            </a:r>
            <a:r>
              <a:rPr lang="uk-UA" dirty="0" smtClean="0"/>
              <a:t> </a:t>
            </a:r>
            <a:r>
              <a:rPr lang="en-US" dirty="0" err="1" smtClean="0"/>
              <a:t>verspäten</a:t>
            </a:r>
            <a:r>
              <a:rPr lang="en-US" dirty="0" smtClean="0"/>
              <a:t>.</a:t>
            </a:r>
            <a:endParaRPr lang="uk-UA" dirty="0" smtClean="0"/>
          </a:p>
          <a:p>
            <a:r>
              <a:rPr lang="en-US" dirty="0" err="1" smtClean="0"/>
              <a:t>Wann</a:t>
            </a:r>
            <a:r>
              <a:rPr lang="en-US" dirty="0" smtClean="0"/>
              <a:t> hast du </a:t>
            </a:r>
            <a:r>
              <a:rPr lang="en-US" dirty="0" err="1" smtClean="0"/>
              <a:t>diese</a:t>
            </a:r>
            <a:r>
              <a:rPr lang="en-US" dirty="0" smtClean="0"/>
              <a:t> </a:t>
            </a:r>
            <a:r>
              <a:rPr lang="en-US" dirty="0" err="1" smtClean="0"/>
              <a:t>moderne</a:t>
            </a:r>
            <a:r>
              <a:rPr lang="en-US" dirty="0" smtClean="0"/>
              <a:t>............... </a:t>
            </a:r>
            <a:r>
              <a:rPr lang="en-US" dirty="0" err="1" smtClean="0"/>
              <a:t>gekauft</a:t>
            </a:r>
            <a:r>
              <a:rPr lang="en-US" dirty="0" smtClean="0"/>
              <a:t>? - </a:t>
            </a:r>
            <a:r>
              <a:rPr lang="en-US" dirty="0" err="1" smtClean="0"/>
              <a:t>Heute</a:t>
            </a:r>
            <a:r>
              <a:rPr lang="en-US" dirty="0" smtClean="0"/>
              <a:t>, </a:t>
            </a:r>
            <a:r>
              <a:rPr lang="en-US" dirty="0" err="1" smtClean="0"/>
              <a:t>vor</a:t>
            </a:r>
            <a:r>
              <a:rPr lang="en-US" dirty="0" smtClean="0"/>
              <a:t> </a:t>
            </a:r>
            <a:r>
              <a:rPr lang="en-US" dirty="0" err="1" smtClean="0"/>
              <a:t>zwei</a:t>
            </a:r>
            <a:r>
              <a:rPr lang="en-US" dirty="0" smtClean="0"/>
              <a:t>................</a:t>
            </a:r>
            <a:endParaRPr lang="uk-UA" dirty="0" smtClean="0"/>
          </a:p>
          <a:p>
            <a:r>
              <a:rPr lang="en-US" dirty="0" smtClean="0"/>
              <a:t>Die </a:t>
            </a:r>
            <a:r>
              <a:rPr lang="en-US" dirty="0" err="1" smtClean="0"/>
              <a:t>Mathematik</a:t>
            </a:r>
            <a:r>
              <a:rPr lang="en-US" dirty="0" smtClean="0"/>
              <a:t>................ </a:t>
            </a:r>
            <a:r>
              <a:rPr lang="en-US" dirty="0" err="1" smtClean="0"/>
              <a:t>dauert</a:t>
            </a:r>
            <a:r>
              <a:rPr lang="en-US" dirty="0" smtClean="0"/>
              <a:t> </a:t>
            </a:r>
            <a:r>
              <a:rPr lang="en-US" dirty="0" err="1" smtClean="0"/>
              <a:t>zwei</a:t>
            </a:r>
            <a:r>
              <a:rPr lang="en-US" dirty="0" smtClean="0"/>
              <a:t>..............</a:t>
            </a:r>
            <a:endParaRPr lang="uk-UA" dirty="0" smtClean="0"/>
          </a:p>
          <a:p>
            <a:r>
              <a:rPr lang="en-US" dirty="0" smtClean="0"/>
              <a:t>Um </a:t>
            </a:r>
            <a:r>
              <a:rPr lang="en-US" dirty="0" err="1" smtClean="0"/>
              <a:t>wieviel</a:t>
            </a:r>
            <a:r>
              <a:rPr lang="en-US" dirty="0" smtClean="0"/>
              <a:t>................ </a:t>
            </a:r>
            <a:r>
              <a:rPr lang="en-US" dirty="0" err="1" smtClean="0"/>
              <a:t>beginnt</a:t>
            </a:r>
            <a:r>
              <a:rPr lang="en-US" dirty="0" smtClean="0"/>
              <a:t> die </a:t>
            </a:r>
            <a:r>
              <a:rPr lang="en-US" dirty="0" err="1" smtClean="0"/>
              <a:t>Aufführung</a:t>
            </a:r>
            <a:r>
              <a:rPr lang="en-US" dirty="0" smtClean="0"/>
              <a:t> </a:t>
            </a:r>
            <a:r>
              <a:rPr lang="en-US" dirty="0" err="1" smtClean="0"/>
              <a:t>im</a:t>
            </a:r>
            <a:r>
              <a:rPr lang="en-US" dirty="0" smtClean="0"/>
              <a:t> Theater?</a:t>
            </a:r>
            <a:endParaRPr lang="uk-UA" dirty="0" smtClean="0"/>
          </a:p>
          <a:p>
            <a:r>
              <a:rPr lang="en-US" dirty="0" err="1" smtClean="0"/>
              <a:t>Wieviel</a:t>
            </a:r>
            <a:r>
              <a:rPr lang="en-US" dirty="0" smtClean="0"/>
              <a:t>................ </a:t>
            </a:r>
            <a:r>
              <a:rPr lang="en-US" dirty="0" err="1" smtClean="0"/>
              <a:t>gibt</a:t>
            </a:r>
            <a:r>
              <a:rPr lang="en-US" dirty="0" smtClean="0"/>
              <a:t> </a:t>
            </a:r>
            <a:r>
              <a:rPr lang="en-US" dirty="0" err="1" smtClean="0"/>
              <a:t>es</a:t>
            </a:r>
            <a:r>
              <a:rPr lang="en-US" dirty="0" smtClean="0"/>
              <a:t> in </a:t>
            </a:r>
            <a:r>
              <a:rPr lang="en-US" dirty="0" err="1" smtClean="0"/>
              <a:t>deiner</a:t>
            </a:r>
            <a:r>
              <a:rPr lang="en-US" dirty="0" smtClean="0"/>
              <a:t> </a:t>
            </a:r>
            <a:r>
              <a:rPr lang="en-US" dirty="0" err="1" smtClean="0"/>
              <a:t>Wohnung</a:t>
            </a:r>
            <a:r>
              <a:rPr lang="en-US" dirty="0" smtClean="0"/>
              <a:t>?</a:t>
            </a:r>
            <a:endParaRPr lang="uk-UA" dirty="0" smtClean="0"/>
          </a:p>
          <a:p>
            <a:r>
              <a:rPr lang="en-US" dirty="0" err="1" smtClean="0"/>
              <a:t>Wieviel</a:t>
            </a:r>
            <a:r>
              <a:rPr lang="en-US" dirty="0" smtClean="0"/>
              <a:t>................ hast du am </a:t>
            </a:r>
            <a:r>
              <a:rPr lang="en-US" dirty="0" err="1" smtClean="0"/>
              <a:t>Freitag</a:t>
            </a:r>
            <a:r>
              <a:rPr lang="en-US" dirty="0" smtClean="0"/>
              <a:t>?</a:t>
            </a:r>
            <a:endParaRPr lang="uk-UA" dirty="0" smtClean="0"/>
          </a:p>
          <a:p>
            <a:r>
              <a:rPr lang="en-US" dirty="0" err="1" smtClean="0"/>
              <a:t>Er</a:t>
            </a:r>
            <a:r>
              <a:rPr lang="en-US" dirty="0" smtClean="0"/>
              <a:t> </a:t>
            </a:r>
            <a:r>
              <a:rPr lang="en-US" dirty="0" err="1" smtClean="0"/>
              <a:t>nimmt</a:t>
            </a:r>
            <a:r>
              <a:rPr lang="en-US" dirty="0" smtClean="0"/>
              <a:t> </a:t>
            </a:r>
            <a:r>
              <a:rPr lang="en-US" dirty="0" err="1" smtClean="0"/>
              <a:t>Musik</a:t>
            </a:r>
            <a:r>
              <a:rPr lang="en-US" dirty="0" smtClean="0"/>
              <a:t>................ </a:t>
            </a:r>
            <a:r>
              <a:rPr lang="en-US" dirty="0" err="1" smtClean="0"/>
              <a:t>zweimal</a:t>
            </a:r>
            <a:r>
              <a:rPr lang="en-US" dirty="0" smtClean="0"/>
              <a:t> </a:t>
            </a:r>
            <a:r>
              <a:rPr lang="en-US" dirty="0" err="1" smtClean="0"/>
              <a:t>wöchentlich</a:t>
            </a:r>
            <a:r>
              <a:rPr lang="en-US" dirty="0" smtClean="0"/>
              <a:t>.</a:t>
            </a:r>
            <a:endParaRPr lang="uk-UA" dirty="0" smtClean="0"/>
          </a:p>
          <a:p>
            <a:r>
              <a:rPr lang="en-US" dirty="0" err="1" smtClean="0"/>
              <a:t>Ich</a:t>
            </a:r>
            <a:r>
              <a:rPr lang="en-US" dirty="0" smtClean="0"/>
              <a:t> </a:t>
            </a:r>
            <a:r>
              <a:rPr lang="en-US" dirty="0" err="1" smtClean="0"/>
              <a:t>habe</a:t>
            </a:r>
            <a:r>
              <a:rPr lang="en-US" dirty="0" smtClean="0"/>
              <a:t> auf </a:t>
            </a:r>
            <a:r>
              <a:rPr lang="en-US" dirty="0" err="1" smtClean="0"/>
              <a:t>dich</a:t>
            </a:r>
            <a:r>
              <a:rPr lang="en-US" dirty="0" smtClean="0"/>
              <a:t> </a:t>
            </a:r>
            <a:r>
              <a:rPr lang="en-US" dirty="0" err="1" smtClean="0"/>
              <a:t>eine</a:t>
            </a:r>
            <a:r>
              <a:rPr lang="en-US" dirty="0" smtClean="0"/>
              <a:t> </a:t>
            </a:r>
            <a:r>
              <a:rPr lang="en-US" dirty="0" err="1" smtClean="0"/>
              <a:t>geschlagene</a:t>
            </a:r>
            <a:r>
              <a:rPr lang="en-US" dirty="0" smtClean="0"/>
              <a:t>     </a:t>
            </a:r>
            <a:r>
              <a:rPr lang="en-US" dirty="0" err="1" smtClean="0"/>
              <a:t>lang</a:t>
            </a:r>
            <a:r>
              <a:rPr lang="en-US" dirty="0" smtClean="0"/>
              <a:t> </a:t>
            </a:r>
            <a:r>
              <a:rPr lang="en-US" dirty="0" err="1" smtClean="0"/>
              <a:t>gewartet</a:t>
            </a:r>
            <a:r>
              <a:rPr lang="en-US" dirty="0" smtClean="0"/>
              <a:t>.</a:t>
            </a:r>
            <a:endParaRPr lang="uk-UA" dirty="0" smtClean="0"/>
          </a:p>
          <a:p>
            <a:r>
              <a:rPr lang="en-US" dirty="0" err="1" smtClean="0"/>
              <a:t>Er</a:t>
            </a:r>
            <a:r>
              <a:rPr lang="en-US" dirty="0" smtClean="0"/>
              <a:t> </a:t>
            </a:r>
            <a:r>
              <a:rPr lang="en-US" dirty="0" err="1" smtClean="0"/>
              <a:t>kam</a:t>
            </a:r>
            <a:r>
              <a:rPr lang="en-US" dirty="0" smtClean="0"/>
              <a:t> </a:t>
            </a:r>
            <a:r>
              <a:rPr lang="en-US" dirty="0" err="1" smtClean="0"/>
              <a:t>heute</a:t>
            </a:r>
            <a:r>
              <a:rPr lang="en-US" dirty="0" smtClean="0"/>
              <a:t> in die deutsche............... </a:t>
            </a:r>
            <a:r>
              <a:rPr lang="en-US" dirty="0" err="1" smtClean="0"/>
              <a:t>unvorbereitet</a:t>
            </a:r>
            <a:r>
              <a:rPr lang="en-US" dirty="0" smtClean="0"/>
              <a:t>.</a:t>
            </a:r>
            <a:endParaRPr lang="uk-UA" dirty="0" smtClean="0"/>
          </a:p>
          <a:p>
            <a:r>
              <a:rPr lang="pl-PL" dirty="0" smtClean="0"/>
              <a:t>Um wieviel.......................................... stehen Sie auf?</a:t>
            </a:r>
            <a:endParaRPr lang="uk-UA" dirty="0" smtClean="0"/>
          </a:p>
          <a:p>
            <a:pPr algn="just">
              <a:lnSpc>
                <a:spcPct val="170000"/>
              </a:lnSpc>
              <a:buNone/>
            </a:pPr>
            <a:endParaRPr lang="uk-U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xmlns="" id="{927B6047-1227-4491-8FB1-C8E54DFC9CBC}"/>
              </a:ext>
            </a:extLst>
          </p:cNvPr>
          <p:cNvSpPr>
            <a:spLocks noGrp="1"/>
          </p:cNvSpPr>
          <p:nvPr>
            <p:ph type="title"/>
          </p:nvPr>
        </p:nvSpPr>
        <p:spPr/>
        <p:txBody>
          <a:bodyPr>
            <a:normAutofit/>
          </a:bodyPr>
          <a:lstStyle/>
          <a:p>
            <a:pPr algn="ctr"/>
            <a:r>
              <a:rPr lang="pl-PL" sz="4800" dirty="0" smtClean="0"/>
              <a:t>Haus</a:t>
            </a:r>
            <a:r>
              <a:rPr lang="ru-RU" sz="4800" dirty="0" smtClean="0">
                <a:solidFill>
                  <a:schemeClr val="accent5"/>
                </a:solidFill>
              </a:rPr>
              <a:t>а</a:t>
            </a:r>
            <a:r>
              <a:rPr lang="pl-PL" sz="4800" dirty="0" smtClean="0">
                <a:solidFill>
                  <a:schemeClr val="accent5"/>
                </a:solidFill>
              </a:rPr>
              <a:t>ufgabe</a:t>
            </a:r>
            <a:endParaRPr lang="ru-RU" sz="4800" dirty="0"/>
          </a:p>
        </p:txBody>
      </p:sp>
      <p:sp>
        <p:nvSpPr>
          <p:cNvPr id="4" name="Прямоугольник 3">
            <a:extLst>
              <a:ext uri="{FF2B5EF4-FFF2-40B4-BE49-F238E27FC236}">
                <a16:creationId xmlns:a16="http://schemas.microsoft.com/office/drawing/2014/main" xmlns="" id="{A0C08B42-36F1-41C2-AAE3-3792499C6B3A}"/>
              </a:ext>
            </a:extLst>
          </p:cNvPr>
          <p:cNvSpPr/>
          <p:nvPr/>
        </p:nvSpPr>
        <p:spPr>
          <a:xfrm>
            <a:off x="1776000" y="2117288"/>
            <a:ext cx="2250000" cy="765000"/>
          </a:xfrm>
          <a:prstGeom prst="rect">
            <a:avLst/>
          </a:prstGeom>
          <a:ln>
            <a:noFill/>
          </a:ln>
          <a:effectLst>
            <a:outerShdw blurRad="2413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Прямоугольник 4">
            <a:extLst>
              <a:ext uri="{FF2B5EF4-FFF2-40B4-BE49-F238E27FC236}">
                <a16:creationId xmlns:a16="http://schemas.microsoft.com/office/drawing/2014/main" xmlns="" id="{6B431A14-E589-47D0-8477-C6ED33D1511D}"/>
              </a:ext>
            </a:extLst>
          </p:cNvPr>
          <p:cNvSpPr/>
          <p:nvPr/>
        </p:nvSpPr>
        <p:spPr>
          <a:xfrm>
            <a:off x="4026000" y="2113932"/>
            <a:ext cx="2250000" cy="765000"/>
          </a:xfrm>
          <a:prstGeom prst="rect">
            <a:avLst/>
          </a:prstGeom>
          <a:solidFill>
            <a:schemeClr val="accent2"/>
          </a:solidFill>
          <a:ln>
            <a:noFill/>
          </a:ln>
          <a:effectLst>
            <a:outerShdw blurRad="2413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Прямоугольник 5">
            <a:extLst>
              <a:ext uri="{FF2B5EF4-FFF2-40B4-BE49-F238E27FC236}">
                <a16:creationId xmlns:a16="http://schemas.microsoft.com/office/drawing/2014/main" xmlns="" id="{D1E6ABAA-B1F7-4D47-B81C-AFC1BB9B7DDD}"/>
              </a:ext>
            </a:extLst>
          </p:cNvPr>
          <p:cNvSpPr/>
          <p:nvPr/>
        </p:nvSpPr>
        <p:spPr>
          <a:xfrm>
            <a:off x="6276437" y="2113932"/>
            <a:ext cx="2250000" cy="765000"/>
          </a:xfrm>
          <a:prstGeom prst="rect">
            <a:avLst/>
          </a:prstGeom>
          <a:solidFill>
            <a:schemeClr val="accent5"/>
          </a:solidFill>
          <a:ln>
            <a:noFill/>
          </a:ln>
          <a:effectLst>
            <a:outerShdw blurRad="2413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Прямоугольник 6">
            <a:extLst>
              <a:ext uri="{FF2B5EF4-FFF2-40B4-BE49-F238E27FC236}">
                <a16:creationId xmlns:a16="http://schemas.microsoft.com/office/drawing/2014/main" xmlns="" id="{45A0F407-DAB3-484D-AF56-F7EEC36D0C2F}"/>
              </a:ext>
            </a:extLst>
          </p:cNvPr>
          <p:cNvSpPr/>
          <p:nvPr/>
        </p:nvSpPr>
        <p:spPr>
          <a:xfrm>
            <a:off x="8527800" y="2113932"/>
            <a:ext cx="2250000" cy="765000"/>
          </a:xfrm>
          <a:prstGeom prst="rect">
            <a:avLst/>
          </a:prstGeom>
          <a:solidFill>
            <a:schemeClr val="accent6"/>
          </a:solidFill>
          <a:ln>
            <a:noFill/>
          </a:ln>
          <a:effectLst>
            <a:outerShdw blurRad="2413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a:extLst>
              <a:ext uri="{FF2B5EF4-FFF2-40B4-BE49-F238E27FC236}">
                <a16:creationId xmlns:a16="http://schemas.microsoft.com/office/drawing/2014/main" xmlns="" id="{A88BA6BD-A7A2-476B-8FE2-B9E2F93FFBE8}"/>
              </a:ext>
            </a:extLst>
          </p:cNvPr>
          <p:cNvSpPr/>
          <p:nvPr/>
        </p:nvSpPr>
        <p:spPr>
          <a:xfrm>
            <a:off x="1776000" y="2888999"/>
            <a:ext cx="2250000" cy="2970001"/>
          </a:xfrm>
          <a:prstGeom prst="rect">
            <a:avLst/>
          </a:prstGeom>
          <a:solidFill>
            <a:schemeClr val="bg1"/>
          </a:solidFill>
          <a:ln>
            <a:noFill/>
          </a:ln>
          <a:effectLst>
            <a:outerShdw blurRad="2413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a:extLst>
              <a:ext uri="{FF2B5EF4-FFF2-40B4-BE49-F238E27FC236}">
                <a16:creationId xmlns:a16="http://schemas.microsoft.com/office/drawing/2014/main" xmlns="" id="{3BB886A5-696B-49DA-A237-A597D43BE685}"/>
              </a:ext>
            </a:extLst>
          </p:cNvPr>
          <p:cNvSpPr/>
          <p:nvPr/>
        </p:nvSpPr>
        <p:spPr>
          <a:xfrm>
            <a:off x="4026000" y="2885643"/>
            <a:ext cx="2250000" cy="2970001"/>
          </a:xfrm>
          <a:prstGeom prst="rect">
            <a:avLst/>
          </a:prstGeom>
          <a:solidFill>
            <a:schemeClr val="bg1"/>
          </a:solidFill>
          <a:ln>
            <a:noFill/>
          </a:ln>
          <a:effectLst>
            <a:outerShdw blurRad="2413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a:extLst>
              <a:ext uri="{FF2B5EF4-FFF2-40B4-BE49-F238E27FC236}">
                <a16:creationId xmlns:a16="http://schemas.microsoft.com/office/drawing/2014/main" xmlns="" id="{DFC2BAB8-4DDC-4D3F-9432-BD335E52355E}"/>
              </a:ext>
            </a:extLst>
          </p:cNvPr>
          <p:cNvSpPr/>
          <p:nvPr/>
        </p:nvSpPr>
        <p:spPr>
          <a:xfrm>
            <a:off x="6276437" y="2885643"/>
            <a:ext cx="2250000" cy="2970001"/>
          </a:xfrm>
          <a:prstGeom prst="rect">
            <a:avLst/>
          </a:prstGeom>
          <a:solidFill>
            <a:schemeClr val="bg1"/>
          </a:solidFill>
          <a:ln>
            <a:noFill/>
          </a:ln>
          <a:effectLst>
            <a:outerShdw blurRad="2413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a:extLst>
              <a:ext uri="{FF2B5EF4-FFF2-40B4-BE49-F238E27FC236}">
                <a16:creationId xmlns:a16="http://schemas.microsoft.com/office/drawing/2014/main" xmlns="" id="{39A943BA-A41D-43A9-809F-C4D35AA0B94F}"/>
              </a:ext>
            </a:extLst>
          </p:cNvPr>
          <p:cNvSpPr/>
          <p:nvPr/>
        </p:nvSpPr>
        <p:spPr>
          <a:xfrm>
            <a:off x="8527800" y="2885643"/>
            <a:ext cx="2250000" cy="2970001"/>
          </a:xfrm>
          <a:prstGeom prst="rect">
            <a:avLst/>
          </a:prstGeom>
          <a:solidFill>
            <a:schemeClr val="bg1"/>
          </a:solidFill>
          <a:ln>
            <a:noFill/>
          </a:ln>
          <a:effectLst>
            <a:outerShdw blurRad="2413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11">
            <a:extLst>
              <a:ext uri="{FF2B5EF4-FFF2-40B4-BE49-F238E27FC236}">
                <a16:creationId xmlns:a16="http://schemas.microsoft.com/office/drawing/2014/main" xmlns="" id="{48195AB6-BA8F-4E20-8D35-286E8838BF2F}"/>
              </a:ext>
            </a:extLst>
          </p:cNvPr>
          <p:cNvSpPr/>
          <p:nvPr/>
        </p:nvSpPr>
        <p:spPr>
          <a:xfrm>
            <a:off x="1780257" y="5675644"/>
            <a:ext cx="2250000" cy="183356"/>
          </a:xfrm>
          <a:prstGeom prst="rect">
            <a:avLst/>
          </a:prstGeom>
          <a:ln>
            <a:noFill/>
          </a:ln>
          <a:effectLst>
            <a:outerShdw blurRad="2413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12">
            <a:extLst>
              <a:ext uri="{FF2B5EF4-FFF2-40B4-BE49-F238E27FC236}">
                <a16:creationId xmlns:a16="http://schemas.microsoft.com/office/drawing/2014/main" xmlns="" id="{F95E1DEA-DB19-458D-97AD-C2E9B32F861A}"/>
              </a:ext>
            </a:extLst>
          </p:cNvPr>
          <p:cNvSpPr/>
          <p:nvPr/>
        </p:nvSpPr>
        <p:spPr>
          <a:xfrm>
            <a:off x="4031157" y="5672288"/>
            <a:ext cx="2250000" cy="183356"/>
          </a:xfrm>
          <a:prstGeom prst="rect">
            <a:avLst/>
          </a:prstGeom>
          <a:solidFill>
            <a:schemeClr val="accent2"/>
          </a:solidFill>
          <a:ln>
            <a:noFill/>
          </a:ln>
          <a:effectLst>
            <a:outerShdw blurRad="2413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Прямоугольник 13">
            <a:extLst>
              <a:ext uri="{FF2B5EF4-FFF2-40B4-BE49-F238E27FC236}">
                <a16:creationId xmlns:a16="http://schemas.microsoft.com/office/drawing/2014/main" xmlns="" id="{77F8F6D5-8C18-4F76-B905-9DE992A4CD86}"/>
              </a:ext>
            </a:extLst>
          </p:cNvPr>
          <p:cNvSpPr/>
          <p:nvPr/>
        </p:nvSpPr>
        <p:spPr>
          <a:xfrm>
            <a:off x="6280694" y="5672288"/>
            <a:ext cx="2250000" cy="183356"/>
          </a:xfrm>
          <a:prstGeom prst="rect">
            <a:avLst/>
          </a:prstGeom>
          <a:solidFill>
            <a:schemeClr val="accent5"/>
          </a:solidFill>
          <a:ln>
            <a:noFill/>
          </a:ln>
          <a:effectLst>
            <a:outerShdw blurRad="2413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Прямоугольник 14">
            <a:extLst>
              <a:ext uri="{FF2B5EF4-FFF2-40B4-BE49-F238E27FC236}">
                <a16:creationId xmlns:a16="http://schemas.microsoft.com/office/drawing/2014/main" xmlns="" id="{2EF07FE4-D37C-47BB-A72B-8924338F547E}"/>
              </a:ext>
            </a:extLst>
          </p:cNvPr>
          <p:cNvSpPr/>
          <p:nvPr/>
        </p:nvSpPr>
        <p:spPr>
          <a:xfrm>
            <a:off x="8532057" y="5672288"/>
            <a:ext cx="2250000" cy="183356"/>
          </a:xfrm>
          <a:prstGeom prst="rect">
            <a:avLst/>
          </a:prstGeom>
          <a:solidFill>
            <a:schemeClr val="accent6"/>
          </a:solidFill>
          <a:ln>
            <a:noFill/>
          </a:ln>
          <a:effectLst>
            <a:outerShdw blurRad="2413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6" name="Рисунок 15">
            <a:extLst>
              <a:ext uri="{FF2B5EF4-FFF2-40B4-BE49-F238E27FC236}">
                <a16:creationId xmlns:a16="http://schemas.microsoft.com/office/drawing/2014/main" xmlns="" id="{BED7D96B-086A-4FA2-913A-A2A67955B30A}"/>
              </a:ext>
            </a:extLst>
          </p:cNvPr>
          <p:cNvPicPr>
            <a:picLocks noChangeAspect="1"/>
          </p:cNvPicPr>
          <p:nvPr/>
        </p:nvPicPr>
        <p:blipFill>
          <a:blip r:embed="rId2" cstate="screen">
            <a:extLst>
              <a:ext uri="{28A0092B-C50C-407E-A947-70E740481C1C}">
                <a14:useLocalDpi xmlns:a14="http://schemas.microsoft.com/office/drawing/2010/main" xmlns=""/>
              </a:ext>
              <a:ext uri="{96DAC541-7B7A-43D3-8B79-37D633B846F1}">
                <asvg:svgBlip xmlns:asvg="http://schemas.microsoft.com/office/drawing/2016/SVG/main" xmlns="" r:embed="rId3"/>
              </a:ext>
            </a:extLst>
          </a:blip>
          <a:stretch>
            <a:fillRect/>
          </a:stretch>
        </p:blipFill>
        <p:spPr>
          <a:xfrm>
            <a:off x="2631000" y="3078418"/>
            <a:ext cx="540000" cy="540000"/>
          </a:xfrm>
          <a:prstGeom prst="rect">
            <a:avLst/>
          </a:prstGeom>
        </p:spPr>
      </p:pic>
      <p:pic>
        <p:nvPicPr>
          <p:cNvPr id="17" name="Рисунок 16">
            <a:extLst>
              <a:ext uri="{FF2B5EF4-FFF2-40B4-BE49-F238E27FC236}">
                <a16:creationId xmlns:a16="http://schemas.microsoft.com/office/drawing/2014/main" xmlns="" id="{C0944F84-7CE7-4285-B556-C6BD480A6508}"/>
              </a:ext>
            </a:extLst>
          </p:cNvPr>
          <p:cNvPicPr>
            <a:picLocks noChangeAspect="1"/>
          </p:cNvPicPr>
          <p:nvPr/>
        </p:nvPicPr>
        <p:blipFill>
          <a:blip r:embed="rId4" cstate="screen">
            <a:extLst>
              <a:ext uri="{28A0092B-C50C-407E-A947-70E740481C1C}">
                <a14:useLocalDpi xmlns:a14="http://schemas.microsoft.com/office/drawing/2010/main" xmlns=""/>
              </a:ext>
              <a:ext uri="{96DAC541-7B7A-43D3-8B79-37D633B846F1}">
                <asvg:svgBlip xmlns:asvg="http://schemas.microsoft.com/office/drawing/2016/SVG/main" xmlns="" r:embed="rId5"/>
              </a:ext>
            </a:extLst>
          </a:blip>
          <a:stretch>
            <a:fillRect/>
          </a:stretch>
        </p:blipFill>
        <p:spPr>
          <a:xfrm>
            <a:off x="4876743" y="3078418"/>
            <a:ext cx="540000" cy="540000"/>
          </a:xfrm>
          <a:prstGeom prst="rect">
            <a:avLst/>
          </a:prstGeom>
        </p:spPr>
      </p:pic>
      <p:pic>
        <p:nvPicPr>
          <p:cNvPr id="18" name="Рисунок 17">
            <a:extLst>
              <a:ext uri="{FF2B5EF4-FFF2-40B4-BE49-F238E27FC236}">
                <a16:creationId xmlns:a16="http://schemas.microsoft.com/office/drawing/2014/main" xmlns="" id="{36BE92C6-231B-4284-9F25-F909BDC7511B}"/>
              </a:ext>
            </a:extLst>
          </p:cNvPr>
          <p:cNvPicPr>
            <a:picLocks noChangeAspect="1"/>
          </p:cNvPicPr>
          <p:nvPr/>
        </p:nvPicPr>
        <p:blipFill>
          <a:blip r:embed="rId6" cstate="screen">
            <a:extLst>
              <a:ext uri="{28A0092B-C50C-407E-A947-70E740481C1C}">
                <a14:useLocalDpi xmlns:a14="http://schemas.microsoft.com/office/drawing/2010/main" xmlns=""/>
              </a:ext>
              <a:ext uri="{96DAC541-7B7A-43D3-8B79-37D633B846F1}">
                <asvg:svgBlip xmlns:asvg="http://schemas.microsoft.com/office/drawing/2016/SVG/main" xmlns="" r:embed="rId7"/>
              </a:ext>
            </a:extLst>
          </a:blip>
          <a:srcRect/>
          <a:stretch/>
        </p:blipFill>
        <p:spPr>
          <a:xfrm>
            <a:off x="7126743" y="3078418"/>
            <a:ext cx="540000" cy="540000"/>
          </a:xfrm>
          <a:prstGeom prst="rect">
            <a:avLst/>
          </a:prstGeom>
        </p:spPr>
      </p:pic>
      <p:pic>
        <p:nvPicPr>
          <p:cNvPr id="19" name="Рисунок 18">
            <a:extLst>
              <a:ext uri="{FF2B5EF4-FFF2-40B4-BE49-F238E27FC236}">
                <a16:creationId xmlns:a16="http://schemas.microsoft.com/office/drawing/2014/main" xmlns="" id="{B38AE8FC-346B-4B75-A7A1-7E658008582B}"/>
              </a:ext>
            </a:extLst>
          </p:cNvPr>
          <p:cNvPicPr>
            <a:picLocks noChangeAspect="1"/>
          </p:cNvPicPr>
          <p:nvPr/>
        </p:nvPicPr>
        <p:blipFill>
          <a:blip r:embed="rId8" cstate="screen">
            <a:extLst>
              <a:ext uri="{28A0092B-C50C-407E-A947-70E740481C1C}">
                <a14:useLocalDpi xmlns:a14="http://schemas.microsoft.com/office/drawing/2010/main" xmlns=""/>
              </a:ext>
              <a:ext uri="{96DAC541-7B7A-43D3-8B79-37D633B846F1}">
                <asvg:svgBlip xmlns:asvg="http://schemas.microsoft.com/office/drawing/2016/SVG/main" xmlns="" r:embed="rId9"/>
              </a:ext>
            </a:extLst>
          </a:blip>
          <a:srcRect/>
          <a:stretch/>
        </p:blipFill>
        <p:spPr>
          <a:xfrm>
            <a:off x="9376514" y="3078418"/>
            <a:ext cx="540000" cy="540000"/>
          </a:xfrm>
          <a:prstGeom prst="rect">
            <a:avLst/>
          </a:prstGeom>
        </p:spPr>
      </p:pic>
      <p:sp>
        <p:nvSpPr>
          <p:cNvPr id="20" name="TextBox 19">
            <a:extLst>
              <a:ext uri="{FF2B5EF4-FFF2-40B4-BE49-F238E27FC236}">
                <a16:creationId xmlns:a16="http://schemas.microsoft.com/office/drawing/2014/main" xmlns="" id="{B868C9FC-A7FD-4D1F-9E89-B42634FAEE3F}"/>
              </a:ext>
            </a:extLst>
          </p:cNvPr>
          <p:cNvSpPr txBox="1"/>
          <p:nvPr/>
        </p:nvSpPr>
        <p:spPr>
          <a:xfrm>
            <a:off x="2583041" y="2123359"/>
            <a:ext cx="755335" cy="769441"/>
          </a:xfrm>
          <a:prstGeom prst="rect">
            <a:avLst/>
          </a:prstGeom>
          <a:noFill/>
        </p:spPr>
        <p:txBody>
          <a:bodyPr wrap="none" rtlCol="0">
            <a:spAutoFit/>
          </a:bodyPr>
          <a:lstStyle/>
          <a:p>
            <a:pPr algn="ctr"/>
            <a:r>
              <a:rPr lang="ru-RU" sz="4400" b="1" dirty="0">
                <a:solidFill>
                  <a:schemeClr val="bg1"/>
                </a:solidFill>
              </a:rPr>
              <a:t>01</a:t>
            </a:r>
          </a:p>
        </p:txBody>
      </p:sp>
      <p:sp>
        <p:nvSpPr>
          <p:cNvPr id="21" name="TextBox 20">
            <a:extLst>
              <a:ext uri="{FF2B5EF4-FFF2-40B4-BE49-F238E27FC236}">
                <a16:creationId xmlns:a16="http://schemas.microsoft.com/office/drawing/2014/main" xmlns="" id="{59CA693B-8555-4836-847F-2FB3CB1964A8}"/>
              </a:ext>
            </a:extLst>
          </p:cNvPr>
          <p:cNvSpPr txBox="1"/>
          <p:nvPr/>
        </p:nvSpPr>
        <p:spPr>
          <a:xfrm>
            <a:off x="4836884" y="2139432"/>
            <a:ext cx="755335" cy="769441"/>
          </a:xfrm>
          <a:prstGeom prst="rect">
            <a:avLst/>
          </a:prstGeom>
          <a:noFill/>
        </p:spPr>
        <p:txBody>
          <a:bodyPr wrap="none" rtlCol="0">
            <a:spAutoFit/>
          </a:bodyPr>
          <a:lstStyle/>
          <a:p>
            <a:pPr algn="ctr"/>
            <a:r>
              <a:rPr lang="ru-RU" sz="4400" b="1" dirty="0">
                <a:solidFill>
                  <a:schemeClr val="bg1"/>
                </a:solidFill>
              </a:rPr>
              <a:t>02</a:t>
            </a:r>
          </a:p>
        </p:txBody>
      </p:sp>
      <p:sp>
        <p:nvSpPr>
          <p:cNvPr id="22" name="TextBox 21">
            <a:extLst>
              <a:ext uri="{FF2B5EF4-FFF2-40B4-BE49-F238E27FC236}">
                <a16:creationId xmlns:a16="http://schemas.microsoft.com/office/drawing/2014/main" xmlns="" id="{BA7A015A-A44A-4B76-855A-1FE204F281E8}"/>
              </a:ext>
            </a:extLst>
          </p:cNvPr>
          <p:cNvSpPr txBox="1"/>
          <p:nvPr/>
        </p:nvSpPr>
        <p:spPr>
          <a:xfrm>
            <a:off x="7028026" y="2139432"/>
            <a:ext cx="755335" cy="769441"/>
          </a:xfrm>
          <a:prstGeom prst="rect">
            <a:avLst/>
          </a:prstGeom>
          <a:noFill/>
        </p:spPr>
        <p:txBody>
          <a:bodyPr wrap="none" rtlCol="0">
            <a:spAutoFit/>
          </a:bodyPr>
          <a:lstStyle/>
          <a:p>
            <a:pPr algn="ctr"/>
            <a:r>
              <a:rPr lang="ru-RU" sz="4400" b="1" dirty="0">
                <a:solidFill>
                  <a:schemeClr val="bg1"/>
                </a:solidFill>
              </a:rPr>
              <a:t>03</a:t>
            </a:r>
          </a:p>
        </p:txBody>
      </p:sp>
      <p:sp>
        <p:nvSpPr>
          <p:cNvPr id="23" name="TextBox 22">
            <a:extLst>
              <a:ext uri="{FF2B5EF4-FFF2-40B4-BE49-F238E27FC236}">
                <a16:creationId xmlns:a16="http://schemas.microsoft.com/office/drawing/2014/main" xmlns="" id="{97D7C437-E284-46C9-8883-8C7C3C9A0EBF}"/>
              </a:ext>
            </a:extLst>
          </p:cNvPr>
          <p:cNvSpPr txBox="1"/>
          <p:nvPr/>
        </p:nvSpPr>
        <p:spPr>
          <a:xfrm>
            <a:off x="9264301" y="2139432"/>
            <a:ext cx="755335" cy="769441"/>
          </a:xfrm>
          <a:prstGeom prst="rect">
            <a:avLst/>
          </a:prstGeom>
          <a:noFill/>
        </p:spPr>
        <p:txBody>
          <a:bodyPr wrap="none" rtlCol="0">
            <a:spAutoFit/>
          </a:bodyPr>
          <a:lstStyle/>
          <a:p>
            <a:pPr algn="ctr"/>
            <a:r>
              <a:rPr lang="ru-RU" sz="4400" b="1" dirty="0">
                <a:solidFill>
                  <a:schemeClr val="bg1"/>
                </a:solidFill>
              </a:rPr>
              <a:t>04</a:t>
            </a:r>
          </a:p>
        </p:txBody>
      </p:sp>
      <p:sp>
        <p:nvSpPr>
          <p:cNvPr id="24" name="TextBox 23">
            <a:extLst>
              <a:ext uri="{FF2B5EF4-FFF2-40B4-BE49-F238E27FC236}">
                <a16:creationId xmlns:a16="http://schemas.microsoft.com/office/drawing/2014/main" xmlns="" id="{F6DA1C8E-B0C7-4AD3-8FF8-48856A28757F}"/>
              </a:ext>
            </a:extLst>
          </p:cNvPr>
          <p:cNvSpPr txBox="1"/>
          <p:nvPr/>
        </p:nvSpPr>
        <p:spPr>
          <a:xfrm>
            <a:off x="1909192" y="3818978"/>
            <a:ext cx="1936808" cy="830997"/>
          </a:xfrm>
          <a:prstGeom prst="rect">
            <a:avLst/>
          </a:prstGeom>
          <a:noFill/>
        </p:spPr>
        <p:txBody>
          <a:bodyPr wrap="square" rtlCol="0">
            <a:spAutoFit/>
          </a:bodyPr>
          <a:lstStyle/>
          <a:p>
            <a:pPr algn="ctr"/>
            <a:r>
              <a:rPr lang="pl-PL" sz="2400" b="1" dirty="0" smtClean="0">
                <a:solidFill>
                  <a:schemeClr val="accent1"/>
                </a:solidFill>
              </a:rPr>
              <a:t>Erlernen Sie die Vokabeln</a:t>
            </a:r>
            <a:endParaRPr lang="ru-RU" sz="2400" b="1" dirty="0">
              <a:solidFill>
                <a:schemeClr val="accent1"/>
              </a:solidFill>
            </a:endParaRPr>
          </a:p>
        </p:txBody>
      </p:sp>
      <p:sp>
        <p:nvSpPr>
          <p:cNvPr id="25" name="TextBox 24">
            <a:extLst>
              <a:ext uri="{FF2B5EF4-FFF2-40B4-BE49-F238E27FC236}">
                <a16:creationId xmlns:a16="http://schemas.microsoft.com/office/drawing/2014/main" xmlns="" id="{C31F6E92-4BDE-4260-B1D6-EE7B140EF806}"/>
              </a:ext>
            </a:extLst>
          </p:cNvPr>
          <p:cNvSpPr txBox="1"/>
          <p:nvPr/>
        </p:nvSpPr>
        <p:spPr>
          <a:xfrm>
            <a:off x="1952596" y="4714884"/>
            <a:ext cx="1939257" cy="307777"/>
          </a:xfrm>
          <a:prstGeom prst="rect">
            <a:avLst/>
          </a:prstGeom>
          <a:noFill/>
        </p:spPr>
        <p:txBody>
          <a:bodyPr wrap="square" rtlCol="0">
            <a:spAutoFit/>
          </a:bodyPr>
          <a:lstStyle/>
          <a:p>
            <a:pPr algn="ctr"/>
            <a:r>
              <a:rPr lang="uk-UA" sz="1400" dirty="0" smtClean="0"/>
              <a:t>Вивчити слова</a:t>
            </a:r>
            <a:r>
              <a:rPr lang="en-US" sz="1400" dirty="0" smtClean="0"/>
              <a:t> </a:t>
            </a:r>
            <a:endParaRPr lang="en-US" sz="1400" dirty="0"/>
          </a:p>
        </p:txBody>
      </p:sp>
      <p:sp>
        <p:nvSpPr>
          <p:cNvPr id="26" name="TextBox 25">
            <a:extLst>
              <a:ext uri="{FF2B5EF4-FFF2-40B4-BE49-F238E27FC236}">
                <a16:creationId xmlns:a16="http://schemas.microsoft.com/office/drawing/2014/main" xmlns="" id="{04181017-442A-4EA5-A76E-1658B189A28F}"/>
              </a:ext>
            </a:extLst>
          </p:cNvPr>
          <p:cNvSpPr txBox="1"/>
          <p:nvPr/>
        </p:nvSpPr>
        <p:spPr>
          <a:xfrm>
            <a:off x="4183820" y="3815492"/>
            <a:ext cx="1936808" cy="830997"/>
          </a:xfrm>
          <a:prstGeom prst="rect">
            <a:avLst/>
          </a:prstGeom>
          <a:noFill/>
        </p:spPr>
        <p:txBody>
          <a:bodyPr wrap="square" rtlCol="0">
            <a:spAutoFit/>
          </a:bodyPr>
          <a:lstStyle/>
          <a:p>
            <a:pPr algn="ctr"/>
            <a:r>
              <a:rPr lang="pl-PL" sz="2400" b="1" dirty="0" smtClean="0">
                <a:solidFill>
                  <a:schemeClr val="accent2">
                    <a:lumMod val="75000"/>
                  </a:schemeClr>
                </a:solidFill>
              </a:rPr>
              <a:t>Erlernen Sie die</a:t>
            </a:r>
            <a:r>
              <a:rPr lang="uk-UA" sz="2400" b="1" dirty="0" smtClean="0">
                <a:solidFill>
                  <a:schemeClr val="accent2">
                    <a:lumMod val="75000"/>
                  </a:schemeClr>
                </a:solidFill>
              </a:rPr>
              <a:t> </a:t>
            </a:r>
            <a:r>
              <a:rPr lang="pl-PL" sz="2400" b="1" dirty="0" smtClean="0">
                <a:solidFill>
                  <a:schemeClr val="accent2">
                    <a:lumMod val="75000"/>
                  </a:schemeClr>
                </a:solidFill>
              </a:rPr>
              <a:t>Uhr</a:t>
            </a:r>
            <a:endParaRPr lang="ru-RU" sz="2400" b="1" dirty="0">
              <a:solidFill>
                <a:schemeClr val="accent2">
                  <a:lumMod val="75000"/>
                </a:schemeClr>
              </a:solidFill>
            </a:endParaRPr>
          </a:p>
        </p:txBody>
      </p:sp>
      <p:sp>
        <p:nvSpPr>
          <p:cNvPr id="27" name="TextBox 26">
            <a:extLst>
              <a:ext uri="{FF2B5EF4-FFF2-40B4-BE49-F238E27FC236}">
                <a16:creationId xmlns:a16="http://schemas.microsoft.com/office/drawing/2014/main" xmlns="" id="{93BB918C-C6BD-4944-A60F-D8AA452E0BAC}"/>
              </a:ext>
            </a:extLst>
          </p:cNvPr>
          <p:cNvSpPr txBox="1"/>
          <p:nvPr/>
        </p:nvSpPr>
        <p:spPr>
          <a:xfrm>
            <a:off x="4167174" y="4643446"/>
            <a:ext cx="1939257" cy="307777"/>
          </a:xfrm>
          <a:prstGeom prst="rect">
            <a:avLst/>
          </a:prstGeom>
          <a:noFill/>
        </p:spPr>
        <p:txBody>
          <a:bodyPr wrap="square" rtlCol="0">
            <a:spAutoFit/>
          </a:bodyPr>
          <a:lstStyle/>
          <a:p>
            <a:pPr algn="ctr"/>
            <a:r>
              <a:rPr lang="uk-UA" sz="1400" dirty="0" smtClean="0"/>
              <a:t>Вивчити годинник</a:t>
            </a:r>
            <a:r>
              <a:rPr lang="en-US" sz="1400" dirty="0" smtClean="0"/>
              <a:t> </a:t>
            </a:r>
            <a:endParaRPr lang="en-US" sz="1400" dirty="0"/>
          </a:p>
        </p:txBody>
      </p:sp>
      <p:sp>
        <p:nvSpPr>
          <p:cNvPr id="28" name="TextBox 27">
            <a:extLst>
              <a:ext uri="{FF2B5EF4-FFF2-40B4-BE49-F238E27FC236}">
                <a16:creationId xmlns:a16="http://schemas.microsoft.com/office/drawing/2014/main" xmlns="" id="{3F4FB1E2-71CA-4285-99AB-63649D92FBE1}"/>
              </a:ext>
            </a:extLst>
          </p:cNvPr>
          <p:cNvSpPr txBox="1"/>
          <p:nvPr/>
        </p:nvSpPr>
        <p:spPr>
          <a:xfrm>
            <a:off x="6409191" y="3815492"/>
            <a:ext cx="1936808" cy="1200329"/>
          </a:xfrm>
          <a:prstGeom prst="rect">
            <a:avLst/>
          </a:prstGeom>
          <a:noFill/>
        </p:spPr>
        <p:txBody>
          <a:bodyPr wrap="square" rtlCol="0">
            <a:spAutoFit/>
          </a:bodyPr>
          <a:lstStyle/>
          <a:p>
            <a:pPr algn="ctr"/>
            <a:r>
              <a:rPr lang="pl-PL" sz="2400" b="1" dirty="0" smtClean="0">
                <a:solidFill>
                  <a:schemeClr val="accent5"/>
                </a:solidFill>
              </a:rPr>
              <a:t>Erz</a:t>
            </a:r>
            <a:r>
              <a:rPr lang="uk-UA" sz="2400" b="1" dirty="0" smtClean="0">
                <a:solidFill>
                  <a:schemeClr val="accent5"/>
                </a:solidFill>
                <a:latin typeface="Times New Roman"/>
                <a:cs typeface="Times New Roman"/>
              </a:rPr>
              <a:t>ӓ</a:t>
            </a:r>
            <a:r>
              <a:rPr lang="pl-PL" sz="2400" b="1" dirty="0" smtClean="0">
                <a:solidFill>
                  <a:schemeClr val="accent5"/>
                </a:solidFill>
                <a:latin typeface="Times New Roman"/>
                <a:cs typeface="Times New Roman"/>
              </a:rPr>
              <a:t>hle über dein Arbeitstag </a:t>
            </a:r>
            <a:endParaRPr lang="ru-RU" sz="2400" b="1" dirty="0">
              <a:solidFill>
                <a:schemeClr val="accent5"/>
              </a:solidFill>
            </a:endParaRPr>
          </a:p>
        </p:txBody>
      </p:sp>
      <p:sp>
        <p:nvSpPr>
          <p:cNvPr id="29" name="TextBox 28">
            <a:extLst>
              <a:ext uri="{FF2B5EF4-FFF2-40B4-BE49-F238E27FC236}">
                <a16:creationId xmlns:a16="http://schemas.microsoft.com/office/drawing/2014/main" xmlns="" id="{8180C934-C3BA-4FDE-8BBE-8EEB8E669B9B}"/>
              </a:ext>
            </a:extLst>
          </p:cNvPr>
          <p:cNvSpPr txBox="1"/>
          <p:nvPr/>
        </p:nvSpPr>
        <p:spPr>
          <a:xfrm>
            <a:off x="6310314" y="5000636"/>
            <a:ext cx="1939257" cy="523220"/>
          </a:xfrm>
          <a:prstGeom prst="rect">
            <a:avLst/>
          </a:prstGeom>
          <a:noFill/>
        </p:spPr>
        <p:txBody>
          <a:bodyPr wrap="square" rtlCol="0">
            <a:spAutoFit/>
          </a:bodyPr>
          <a:lstStyle/>
          <a:p>
            <a:pPr algn="ctr"/>
            <a:r>
              <a:rPr lang="uk-UA" sz="1400" dirty="0" smtClean="0">
                <a:latin typeface="Constantia" pitchFamily="18" charset="0"/>
              </a:rPr>
              <a:t>Розповідь про робочий день</a:t>
            </a:r>
            <a:endParaRPr lang="en-US" sz="1400" dirty="0"/>
          </a:p>
        </p:txBody>
      </p:sp>
      <p:sp>
        <p:nvSpPr>
          <p:cNvPr id="30" name="TextBox 29">
            <a:extLst>
              <a:ext uri="{FF2B5EF4-FFF2-40B4-BE49-F238E27FC236}">
                <a16:creationId xmlns:a16="http://schemas.microsoft.com/office/drawing/2014/main" xmlns="" id="{D574F04A-A36B-4AE8-AF3B-7EEC30B8174E}"/>
              </a:ext>
            </a:extLst>
          </p:cNvPr>
          <p:cNvSpPr txBox="1"/>
          <p:nvPr/>
        </p:nvSpPr>
        <p:spPr>
          <a:xfrm>
            <a:off x="8667768" y="3714752"/>
            <a:ext cx="1936808" cy="1569660"/>
          </a:xfrm>
          <a:prstGeom prst="rect">
            <a:avLst/>
          </a:prstGeom>
          <a:noFill/>
        </p:spPr>
        <p:txBody>
          <a:bodyPr wrap="square" rtlCol="0">
            <a:spAutoFit/>
          </a:bodyPr>
          <a:lstStyle/>
          <a:p>
            <a:pPr algn="ctr"/>
            <a:r>
              <a:rPr lang="pl-PL" sz="2400" b="1" dirty="0" smtClean="0">
                <a:solidFill>
                  <a:schemeClr val="accent6">
                    <a:lumMod val="20000"/>
                    <a:lumOff val="80000"/>
                  </a:schemeClr>
                </a:solidFill>
              </a:rPr>
              <a:t>Test</a:t>
            </a:r>
          </a:p>
          <a:p>
            <a:pPr algn="ctr"/>
            <a:r>
              <a:rPr lang="pl-PL" sz="2400" b="1" dirty="0" smtClean="0">
                <a:solidFill>
                  <a:schemeClr val="accent6">
                    <a:lumMod val="20000"/>
                    <a:lumOff val="80000"/>
                  </a:schemeClr>
                </a:solidFill>
              </a:rPr>
              <a:t> </a:t>
            </a:r>
            <a:r>
              <a:rPr lang="en-US" sz="2400" b="1" dirty="0" err="1" smtClean="0">
                <a:solidFill>
                  <a:schemeClr val="accent6">
                    <a:lumMod val="20000"/>
                    <a:lumOff val="80000"/>
                  </a:schemeClr>
                </a:solidFill>
              </a:rPr>
              <a:t>Wie</a:t>
            </a:r>
            <a:r>
              <a:rPr lang="en-US" sz="2400" b="1" dirty="0" smtClean="0">
                <a:solidFill>
                  <a:schemeClr val="accent6">
                    <a:lumMod val="20000"/>
                    <a:lumOff val="80000"/>
                  </a:schemeClr>
                </a:solidFill>
              </a:rPr>
              <a:t> </a:t>
            </a:r>
            <a:r>
              <a:rPr lang="en-US" sz="2400" b="1" dirty="0" err="1" smtClean="0">
                <a:solidFill>
                  <a:schemeClr val="accent6">
                    <a:lumMod val="20000"/>
                    <a:lumOff val="80000"/>
                  </a:schemeClr>
                </a:solidFill>
              </a:rPr>
              <a:t>spät</a:t>
            </a:r>
            <a:r>
              <a:rPr lang="en-US" sz="2400" b="1" dirty="0" smtClean="0">
                <a:solidFill>
                  <a:schemeClr val="accent6">
                    <a:lumMod val="20000"/>
                    <a:lumOff val="80000"/>
                  </a:schemeClr>
                </a:solidFill>
              </a:rPr>
              <a:t> </a:t>
            </a:r>
            <a:r>
              <a:rPr lang="en-US" sz="2400" b="1" dirty="0" err="1" smtClean="0">
                <a:solidFill>
                  <a:schemeClr val="accent6">
                    <a:lumMod val="20000"/>
                    <a:lumOff val="80000"/>
                  </a:schemeClr>
                </a:solidFill>
              </a:rPr>
              <a:t>ist</a:t>
            </a:r>
            <a:r>
              <a:rPr lang="en-US" sz="2400" b="1" dirty="0" smtClean="0">
                <a:solidFill>
                  <a:schemeClr val="accent6">
                    <a:lumMod val="20000"/>
                    <a:lumOff val="80000"/>
                  </a:schemeClr>
                </a:solidFill>
              </a:rPr>
              <a:t> </a:t>
            </a:r>
            <a:r>
              <a:rPr lang="en-US" sz="2400" b="1" dirty="0" err="1" smtClean="0">
                <a:solidFill>
                  <a:schemeClr val="accent6">
                    <a:lumMod val="20000"/>
                    <a:lumOff val="80000"/>
                  </a:schemeClr>
                </a:solidFill>
              </a:rPr>
              <a:t>es</a:t>
            </a:r>
            <a:r>
              <a:rPr lang="en-US" sz="2400" b="1" dirty="0" smtClean="0">
                <a:solidFill>
                  <a:schemeClr val="accent6">
                    <a:lumMod val="20000"/>
                    <a:lumOff val="80000"/>
                  </a:schemeClr>
                </a:solidFill>
              </a:rPr>
              <a:t>?</a:t>
            </a:r>
          </a:p>
          <a:p>
            <a:pPr algn="ctr"/>
            <a:endParaRPr lang="ru-RU" sz="2400" b="1" dirty="0">
              <a:solidFill>
                <a:schemeClr val="accent6"/>
              </a:solidFill>
            </a:endParaRPr>
          </a:p>
        </p:txBody>
      </p:sp>
      <p:sp>
        <p:nvSpPr>
          <p:cNvPr id="31" name="TextBox 30">
            <a:extLst>
              <a:ext uri="{FF2B5EF4-FFF2-40B4-BE49-F238E27FC236}">
                <a16:creationId xmlns:a16="http://schemas.microsoft.com/office/drawing/2014/main" xmlns="" id="{D6A1F4E3-5489-44E5-BCDF-5483E99BB2CE}"/>
              </a:ext>
            </a:extLst>
          </p:cNvPr>
          <p:cNvSpPr txBox="1"/>
          <p:nvPr/>
        </p:nvSpPr>
        <p:spPr>
          <a:xfrm>
            <a:off x="8659191" y="4857760"/>
            <a:ext cx="1939257" cy="523220"/>
          </a:xfrm>
          <a:prstGeom prst="rect">
            <a:avLst/>
          </a:prstGeom>
          <a:noFill/>
        </p:spPr>
        <p:txBody>
          <a:bodyPr wrap="square" rtlCol="0">
            <a:spAutoFit/>
          </a:bodyPr>
          <a:lstStyle/>
          <a:p>
            <a:pPr algn="ctr"/>
            <a:r>
              <a:rPr lang="uk-UA" sz="1400" dirty="0" smtClean="0">
                <a:solidFill>
                  <a:schemeClr val="accent6">
                    <a:lumMod val="20000"/>
                    <a:lumOff val="80000"/>
                  </a:schemeClr>
                </a:solidFill>
              </a:rPr>
              <a:t>Виконати тест по годиннику</a:t>
            </a:r>
            <a:endParaRPr lang="en-US" sz="1400" dirty="0">
              <a:solidFill>
                <a:schemeClr val="accent6">
                  <a:lumMod val="20000"/>
                  <a:lumOff val="80000"/>
                </a:schemeClr>
              </a:solidFill>
            </a:endParaRPr>
          </a:p>
        </p:txBody>
      </p:sp>
    </p:spTree>
    <p:extLst>
      <p:ext uri="{BB962C8B-B14F-4D97-AF65-F5344CB8AC3E}">
        <p14:creationId xmlns:p14="http://schemas.microsoft.com/office/powerpoint/2010/main" xmlns="" val="1736559659"/>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9">
            <a:extLst>
              <a:ext uri="{FF2B5EF4-FFF2-40B4-BE49-F238E27FC236}">
                <a16:creationId xmlns:a16="http://schemas.microsoft.com/office/drawing/2014/main" xmlns="" id="{E893E3A9-6396-47AA-8648-E22DFF86D681}"/>
              </a:ext>
            </a:extLst>
          </p:cNvPr>
          <p:cNvSpPr txBox="1">
            <a:spLocks/>
          </p:cNvSpPr>
          <p:nvPr/>
        </p:nvSpPr>
        <p:spPr>
          <a:xfrm>
            <a:off x="146820" y="571481"/>
            <a:ext cx="9949708" cy="2214577"/>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pl-PL" sz="7200" b="1" dirty="0" smtClean="0">
                <a:solidFill>
                  <a:schemeClr val="accent2"/>
                </a:solidFill>
              </a:rPr>
              <a:t>Danke </a:t>
            </a:r>
          </a:p>
          <a:p>
            <a:pPr algn="ctr"/>
            <a:r>
              <a:rPr lang="pl-PL" sz="7200" b="1" dirty="0" smtClean="0">
                <a:solidFill>
                  <a:schemeClr val="accent2"/>
                </a:solidFill>
              </a:rPr>
              <a:t>Auf Wiedersehen</a:t>
            </a:r>
            <a:endParaRPr lang="ru-RU" sz="7200" b="1" dirty="0">
              <a:solidFill>
                <a:schemeClr val="accent2"/>
              </a:solidFill>
            </a:endParaRPr>
          </a:p>
        </p:txBody>
      </p:sp>
      <p:pic>
        <p:nvPicPr>
          <p:cNvPr id="15" name="Рисунок 14">
            <a:extLst>
              <a:ext uri="{FF2B5EF4-FFF2-40B4-BE49-F238E27FC236}">
                <a16:creationId xmlns:a16="http://schemas.microsoft.com/office/drawing/2014/main" xmlns="" id="{4E896F0E-7B38-441F-93C6-15386BEBBC9F}"/>
              </a:ext>
            </a:extLst>
          </p:cNvPr>
          <p:cNvPicPr>
            <a:picLocks noChangeAspect="1"/>
          </p:cNvPicPr>
          <p:nvPr/>
        </p:nvPicPr>
        <p:blipFill>
          <a:blip r:embed="rId2" cstate="screen">
            <a:extLst>
              <a:ext uri="{28A0092B-C50C-407E-A947-70E740481C1C}">
                <a14:useLocalDpi xmlns:a14="http://schemas.microsoft.com/office/drawing/2010/main" xmlns=""/>
              </a:ext>
              <a:ext uri="{96DAC541-7B7A-43D3-8B79-37D633B846F1}">
                <asvg:svgBlip xmlns:asvg="http://schemas.microsoft.com/office/drawing/2016/SVG/main" xmlns="" r:embed="rId3"/>
              </a:ext>
            </a:extLst>
          </a:blip>
          <a:stretch>
            <a:fillRect/>
          </a:stretch>
        </p:blipFill>
        <p:spPr>
          <a:xfrm>
            <a:off x="979319" y="3782441"/>
            <a:ext cx="630000" cy="630000"/>
          </a:xfrm>
          <a:prstGeom prst="rect">
            <a:avLst/>
          </a:prstGeom>
        </p:spPr>
      </p:pic>
      <p:pic>
        <p:nvPicPr>
          <p:cNvPr id="16" name="Рисунок 15">
            <a:extLst>
              <a:ext uri="{FF2B5EF4-FFF2-40B4-BE49-F238E27FC236}">
                <a16:creationId xmlns:a16="http://schemas.microsoft.com/office/drawing/2014/main" xmlns="" id="{E3EC9939-C873-475F-8A8C-A0B2671F1F73}"/>
              </a:ext>
            </a:extLst>
          </p:cNvPr>
          <p:cNvPicPr>
            <a:picLocks noChangeAspect="1"/>
          </p:cNvPicPr>
          <p:nvPr/>
        </p:nvPicPr>
        <p:blipFill>
          <a:blip r:embed="rId4" cstate="screen">
            <a:extLst>
              <a:ext uri="{28A0092B-C50C-407E-A947-70E740481C1C}">
                <a14:useLocalDpi xmlns:a14="http://schemas.microsoft.com/office/drawing/2010/main" xmlns=""/>
              </a:ext>
              <a:ext uri="{96DAC541-7B7A-43D3-8B79-37D633B846F1}">
                <asvg:svgBlip xmlns:asvg="http://schemas.microsoft.com/office/drawing/2016/SVG/main" xmlns="" r:embed="rId5"/>
              </a:ext>
            </a:extLst>
          </a:blip>
          <a:srcRect/>
          <a:stretch/>
        </p:blipFill>
        <p:spPr>
          <a:xfrm>
            <a:off x="1879319" y="3778370"/>
            <a:ext cx="630000" cy="630000"/>
          </a:xfrm>
          <a:prstGeom prst="rect">
            <a:avLst/>
          </a:prstGeom>
        </p:spPr>
      </p:pic>
      <p:pic>
        <p:nvPicPr>
          <p:cNvPr id="17" name="Рисунок 16">
            <a:extLst>
              <a:ext uri="{FF2B5EF4-FFF2-40B4-BE49-F238E27FC236}">
                <a16:creationId xmlns:a16="http://schemas.microsoft.com/office/drawing/2014/main" xmlns="" id="{8419B722-D47F-4A44-8AB8-779A46413BFB}"/>
              </a:ext>
            </a:extLst>
          </p:cNvPr>
          <p:cNvPicPr>
            <a:picLocks noChangeAspect="1"/>
          </p:cNvPicPr>
          <p:nvPr/>
        </p:nvPicPr>
        <p:blipFill>
          <a:blip r:embed="rId6" cstate="screen">
            <a:extLst>
              <a:ext uri="{28A0092B-C50C-407E-A947-70E740481C1C}">
                <a14:useLocalDpi xmlns:a14="http://schemas.microsoft.com/office/drawing/2010/main" xmlns=""/>
              </a:ext>
              <a:ext uri="{96DAC541-7B7A-43D3-8B79-37D633B846F1}">
                <asvg:svgBlip xmlns:asvg="http://schemas.microsoft.com/office/drawing/2016/SVG/main" xmlns="" r:embed="rId7"/>
              </a:ext>
            </a:extLst>
          </a:blip>
          <a:srcRect/>
          <a:stretch/>
        </p:blipFill>
        <p:spPr>
          <a:xfrm>
            <a:off x="2779319" y="3778370"/>
            <a:ext cx="630000" cy="630000"/>
          </a:xfrm>
          <a:prstGeom prst="rect">
            <a:avLst/>
          </a:prstGeom>
        </p:spPr>
      </p:pic>
      <p:pic>
        <p:nvPicPr>
          <p:cNvPr id="18" name="Рисунок 17">
            <a:extLst>
              <a:ext uri="{FF2B5EF4-FFF2-40B4-BE49-F238E27FC236}">
                <a16:creationId xmlns:a16="http://schemas.microsoft.com/office/drawing/2014/main" xmlns="" id="{D80BFE47-DA48-4155-B32F-5F5A3DF97E5F}"/>
              </a:ext>
            </a:extLst>
          </p:cNvPr>
          <p:cNvPicPr>
            <a:picLocks noChangeAspect="1"/>
          </p:cNvPicPr>
          <p:nvPr/>
        </p:nvPicPr>
        <p:blipFill>
          <a:blip r:embed="rId8" cstate="screen">
            <a:extLst>
              <a:ext uri="{28A0092B-C50C-407E-A947-70E740481C1C}">
                <a14:useLocalDpi xmlns:a14="http://schemas.microsoft.com/office/drawing/2010/main" xmlns=""/>
              </a:ext>
              <a:ext uri="{96DAC541-7B7A-43D3-8B79-37D633B846F1}">
                <asvg:svgBlip xmlns:asvg="http://schemas.microsoft.com/office/drawing/2016/SVG/main" xmlns="" r:embed="rId9"/>
              </a:ext>
            </a:extLst>
          </a:blip>
          <a:srcRect/>
          <a:stretch/>
        </p:blipFill>
        <p:spPr>
          <a:xfrm>
            <a:off x="3679319" y="3778370"/>
            <a:ext cx="630000" cy="630000"/>
          </a:xfrm>
          <a:prstGeom prst="rect">
            <a:avLst/>
          </a:prstGeom>
        </p:spPr>
      </p:pic>
      <p:pic>
        <p:nvPicPr>
          <p:cNvPr id="10" name="Рисунок 9">
            <a:extLst>
              <a:ext uri="{FF2B5EF4-FFF2-40B4-BE49-F238E27FC236}">
                <a16:creationId xmlns:a16="http://schemas.microsoft.com/office/drawing/2014/main" xmlns="" id="{B5F5E2CE-ED82-4BE6-9C0D-EABA8AA8E7B2}"/>
              </a:ext>
            </a:extLst>
          </p:cNvPr>
          <p:cNvPicPr>
            <a:picLocks noChangeAspect="1"/>
          </p:cNvPicPr>
          <p:nvPr/>
        </p:nvPicPr>
        <p:blipFill>
          <a:blip r:embed="rId10" cstate="screen">
            <a:extLst>
              <a:ext uri="{28A0092B-C50C-407E-A947-70E740481C1C}">
                <a14:useLocalDpi xmlns:a14="http://schemas.microsoft.com/office/drawing/2010/main" xmlns=""/>
              </a:ext>
            </a:extLst>
          </a:blip>
          <a:stretch>
            <a:fillRect/>
          </a:stretch>
        </p:blipFill>
        <p:spPr>
          <a:xfrm>
            <a:off x="5163971" y="2774373"/>
            <a:ext cx="7021279" cy="3414727"/>
          </a:xfrm>
          <a:prstGeom prst="rect">
            <a:avLst/>
          </a:prstGeom>
        </p:spPr>
      </p:pic>
    </p:spTree>
    <p:extLst>
      <p:ext uri="{BB962C8B-B14F-4D97-AF65-F5344CB8AC3E}">
        <p14:creationId xmlns:p14="http://schemas.microsoft.com/office/powerpoint/2010/main" xmlns="" val="2510694948"/>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a:extLst>
              <a:ext uri="{FF2B5EF4-FFF2-40B4-BE49-F238E27FC236}">
                <a16:creationId xmlns:a16="http://schemas.microsoft.com/office/drawing/2014/main" xmlns="" id="{45D56E9C-1F8B-4437-A4A4-E2B9BC4FCCB3}"/>
              </a:ext>
            </a:extLst>
          </p:cNvPr>
          <p:cNvSpPr>
            <a:spLocks noGrp="1"/>
          </p:cNvSpPr>
          <p:nvPr>
            <p:ph type="title"/>
          </p:nvPr>
        </p:nvSpPr>
        <p:spPr>
          <a:xfrm>
            <a:off x="881026" y="2500306"/>
            <a:ext cx="10515599" cy="1325563"/>
          </a:xfrm>
        </p:spPr>
        <p:txBody>
          <a:bodyPr>
            <a:normAutofit/>
          </a:bodyPr>
          <a:lstStyle/>
          <a:p>
            <a:pPr algn="ctr"/>
            <a:r>
              <a:rPr lang="en-US" sz="5400" dirty="0" err="1" smtClean="0">
                <a:solidFill>
                  <a:schemeClr val="accent5"/>
                </a:solidFill>
              </a:rPr>
              <a:t>Welcher</a:t>
            </a:r>
            <a:r>
              <a:rPr lang="en-US" sz="5400" dirty="0" smtClean="0">
                <a:solidFill>
                  <a:schemeClr val="accent5"/>
                </a:solidFill>
              </a:rPr>
              <a:t> </a:t>
            </a:r>
            <a:r>
              <a:rPr lang="en-US" sz="5400" dirty="0" err="1" smtClean="0">
                <a:solidFill>
                  <a:schemeClr val="accent5"/>
                </a:solidFill>
              </a:rPr>
              <a:t>Wochentag</a:t>
            </a:r>
            <a:r>
              <a:rPr lang="en-US" sz="5400" dirty="0" smtClean="0">
                <a:solidFill>
                  <a:schemeClr val="accent5"/>
                </a:solidFill>
              </a:rPr>
              <a:t> </a:t>
            </a:r>
            <a:r>
              <a:rPr lang="pl-PL" sz="5400" dirty="0" smtClean="0">
                <a:solidFill>
                  <a:schemeClr val="accent5"/>
                </a:solidFill>
              </a:rPr>
              <a:t> </a:t>
            </a:r>
            <a:r>
              <a:rPr lang="en-US" sz="5400" dirty="0" err="1" smtClean="0"/>
              <a:t>ist</a:t>
            </a:r>
            <a:r>
              <a:rPr lang="en-US" sz="5400" dirty="0" smtClean="0"/>
              <a:t> </a:t>
            </a:r>
            <a:r>
              <a:rPr lang="en-US" sz="5400" dirty="0" err="1" smtClean="0"/>
              <a:t>heute</a:t>
            </a:r>
            <a:r>
              <a:rPr lang="uk-UA" sz="5400" dirty="0" smtClean="0"/>
              <a:t>?</a:t>
            </a:r>
            <a:endParaRPr lang="ru-RU" sz="5400" dirty="0"/>
          </a:p>
        </p:txBody>
      </p:sp>
      <p:sp>
        <p:nvSpPr>
          <p:cNvPr id="3" name="Овальная выноска 2"/>
          <p:cNvSpPr/>
          <p:nvPr/>
        </p:nvSpPr>
        <p:spPr>
          <a:xfrm>
            <a:off x="2381224" y="1214422"/>
            <a:ext cx="1571636" cy="1357322"/>
          </a:xfrm>
          <a:prstGeom prst="wedgeEllipseCallou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uk-UA" dirty="0" smtClean="0"/>
              <a:t>Сьогодні вівторок</a:t>
            </a:r>
            <a:endParaRPr lang="uk-UA" dirty="0"/>
          </a:p>
        </p:txBody>
      </p:sp>
      <p:sp>
        <p:nvSpPr>
          <p:cNvPr id="5" name="Овальная выноска 4"/>
          <p:cNvSpPr/>
          <p:nvPr/>
        </p:nvSpPr>
        <p:spPr>
          <a:xfrm>
            <a:off x="5024430" y="857232"/>
            <a:ext cx="1714512" cy="1571636"/>
          </a:xfrm>
          <a:prstGeom prst="wedgeEllipseCallou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uk-UA" dirty="0" smtClean="0"/>
              <a:t>У вівторок я слухаю музику</a:t>
            </a:r>
            <a:endParaRPr lang="uk-UA" dirty="0"/>
          </a:p>
        </p:txBody>
      </p:sp>
      <p:sp>
        <p:nvSpPr>
          <p:cNvPr id="6" name="Овальная выноска 5"/>
          <p:cNvSpPr/>
          <p:nvPr/>
        </p:nvSpPr>
        <p:spPr>
          <a:xfrm>
            <a:off x="7667636" y="714356"/>
            <a:ext cx="1928826" cy="1643074"/>
          </a:xfrm>
          <a:prstGeom prst="wedgeEllipseCallou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r>
              <a:rPr lang="uk-UA" dirty="0" smtClean="0"/>
              <a:t>Щовівторка я ходжу в кіно.</a:t>
            </a:r>
            <a:endParaRPr lang="uk-UA" dirty="0"/>
          </a:p>
        </p:txBody>
      </p:sp>
      <p:sp>
        <p:nvSpPr>
          <p:cNvPr id="8" name="Скругленная прямоугольная выноска 7"/>
          <p:cNvSpPr/>
          <p:nvPr/>
        </p:nvSpPr>
        <p:spPr>
          <a:xfrm rot="10800000">
            <a:off x="2166910" y="4000504"/>
            <a:ext cx="1928826" cy="1571636"/>
          </a:xfrm>
          <a:prstGeom prst="wedgeRoundRectCallout">
            <a:avLst/>
          </a:prstGeom>
          <a:solidFill>
            <a:schemeClr val="bg1"/>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Ц</a:t>
            </a:r>
            <a:endParaRPr lang="uk-UA" dirty="0"/>
          </a:p>
        </p:txBody>
      </p:sp>
      <p:sp>
        <p:nvSpPr>
          <p:cNvPr id="9" name="TextBox 8"/>
          <p:cNvSpPr txBox="1"/>
          <p:nvPr/>
        </p:nvSpPr>
        <p:spPr>
          <a:xfrm>
            <a:off x="2238348" y="4500570"/>
            <a:ext cx="1785950" cy="461665"/>
          </a:xfrm>
          <a:prstGeom prst="rect">
            <a:avLst/>
          </a:prstGeom>
          <a:noFill/>
        </p:spPr>
        <p:txBody>
          <a:bodyPr wrap="square" rtlCol="0">
            <a:spAutoFit/>
          </a:bodyPr>
          <a:lstStyle/>
          <a:p>
            <a:r>
              <a:rPr lang="pl-PL" sz="2400" dirty="0" smtClean="0"/>
              <a:t>Wochentage</a:t>
            </a:r>
            <a:endParaRPr lang="uk-UA" sz="2400" dirty="0"/>
          </a:p>
        </p:txBody>
      </p:sp>
      <p:sp>
        <p:nvSpPr>
          <p:cNvPr id="10" name="Скругленная прямоугольная выноска 9"/>
          <p:cNvSpPr/>
          <p:nvPr/>
        </p:nvSpPr>
        <p:spPr>
          <a:xfrm rot="10800000">
            <a:off x="4667240" y="4000504"/>
            <a:ext cx="1928826" cy="1571636"/>
          </a:xfrm>
          <a:prstGeom prst="wedgeRoundRectCallout">
            <a:avLst/>
          </a:prstGeom>
          <a:solidFill>
            <a:schemeClr val="bg1"/>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Ц</a:t>
            </a:r>
            <a:endParaRPr lang="uk-UA" dirty="0"/>
          </a:p>
        </p:txBody>
      </p:sp>
      <p:sp>
        <p:nvSpPr>
          <p:cNvPr id="11" name="TextBox 10"/>
          <p:cNvSpPr txBox="1"/>
          <p:nvPr/>
        </p:nvSpPr>
        <p:spPr>
          <a:xfrm>
            <a:off x="4667240" y="4429132"/>
            <a:ext cx="1857388" cy="523220"/>
          </a:xfrm>
          <a:prstGeom prst="rect">
            <a:avLst/>
          </a:prstGeom>
          <a:noFill/>
        </p:spPr>
        <p:txBody>
          <a:bodyPr wrap="square" rtlCol="0">
            <a:spAutoFit/>
          </a:bodyPr>
          <a:lstStyle/>
          <a:p>
            <a:pPr algn="ctr"/>
            <a:r>
              <a:rPr lang="pl-PL" sz="2800" dirty="0" smtClean="0"/>
              <a:t>Tageszeiten</a:t>
            </a:r>
            <a:endParaRPr lang="uk-UA" sz="2800" dirty="0"/>
          </a:p>
        </p:txBody>
      </p:sp>
      <p:sp>
        <p:nvSpPr>
          <p:cNvPr id="12" name="Скругленная прямоугольная выноска 11"/>
          <p:cNvSpPr/>
          <p:nvPr/>
        </p:nvSpPr>
        <p:spPr>
          <a:xfrm rot="10800000">
            <a:off x="7453322" y="3929066"/>
            <a:ext cx="1928826" cy="1571636"/>
          </a:xfrm>
          <a:prstGeom prst="wedgeRoundRectCallout">
            <a:avLst/>
          </a:prstGeom>
          <a:solidFill>
            <a:schemeClr val="bg1"/>
          </a:solidFill>
          <a:ln w="28575">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dirty="0" smtClean="0"/>
              <a:t>Ц</a:t>
            </a:r>
            <a:endParaRPr lang="uk-UA" dirty="0"/>
          </a:p>
        </p:txBody>
      </p:sp>
      <p:sp>
        <p:nvSpPr>
          <p:cNvPr id="13" name="TextBox 12"/>
          <p:cNvSpPr txBox="1"/>
          <p:nvPr/>
        </p:nvSpPr>
        <p:spPr>
          <a:xfrm>
            <a:off x="7596198" y="4214818"/>
            <a:ext cx="1643074" cy="830997"/>
          </a:xfrm>
          <a:prstGeom prst="rect">
            <a:avLst/>
          </a:prstGeom>
          <a:noFill/>
        </p:spPr>
        <p:txBody>
          <a:bodyPr wrap="square" rtlCol="0">
            <a:spAutoFit/>
          </a:bodyPr>
          <a:lstStyle/>
          <a:p>
            <a:pPr algn="ctr"/>
            <a:r>
              <a:rPr lang="pl-PL" sz="2400" dirty="0" smtClean="0"/>
              <a:t>Malzeiten</a:t>
            </a:r>
          </a:p>
          <a:p>
            <a:pPr algn="ctr"/>
            <a:r>
              <a:rPr lang="pl-PL" sz="2400" dirty="0" smtClean="0"/>
              <a:t>Akivit</a:t>
            </a:r>
            <a:r>
              <a:rPr lang="uk-UA" sz="2400" dirty="0" smtClean="0">
                <a:latin typeface="Times New Roman"/>
                <a:cs typeface="Times New Roman"/>
              </a:rPr>
              <a:t>ӓ</a:t>
            </a:r>
            <a:r>
              <a:rPr lang="pl-PL" sz="2400" dirty="0" smtClean="0">
                <a:latin typeface="Times New Roman"/>
                <a:cs typeface="Times New Roman"/>
              </a:rPr>
              <a:t>ten</a:t>
            </a:r>
            <a:endParaRPr lang="uk-UA" sz="2400" dirty="0"/>
          </a:p>
        </p:txBody>
      </p:sp>
    </p:spTree>
    <p:extLst>
      <p:ext uri="{BB962C8B-B14F-4D97-AF65-F5344CB8AC3E}">
        <p14:creationId xmlns:p14="http://schemas.microsoft.com/office/powerpoint/2010/main" xmlns="" val="228133782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80960" y="500042"/>
            <a:ext cx="10498572" cy="5858178"/>
          </a:xfrm>
          <a:prstGeom prst="rect">
            <a:avLst/>
          </a:prstGeom>
          <a:noFill/>
          <a:ln w="9525">
            <a:noFill/>
            <a:miter lim="800000"/>
            <a:headEnd/>
            <a:tailEnd/>
          </a:ln>
          <a:effectLst/>
        </p:spPr>
      </p:pic>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238083" y="137872"/>
            <a:ext cx="8072495" cy="6524854"/>
          </a:xfrm>
          <a:prstGeom prst="rect">
            <a:avLst/>
          </a:prstGeom>
          <a:noFill/>
          <a:ln w="9525">
            <a:noFill/>
            <a:miter lim="800000"/>
            <a:headEnd/>
            <a:tailEnd/>
          </a:ln>
          <a:effectLst/>
        </p:spPr>
      </p:pic>
      <p:sp>
        <p:nvSpPr>
          <p:cNvPr id="5" name="TextBox 4"/>
          <p:cNvSpPr txBox="1"/>
          <p:nvPr/>
        </p:nvSpPr>
        <p:spPr>
          <a:xfrm>
            <a:off x="8453454" y="571480"/>
            <a:ext cx="3571900" cy="4524315"/>
          </a:xfrm>
          <a:prstGeom prst="rect">
            <a:avLst/>
          </a:prstGeom>
          <a:noFill/>
        </p:spPr>
        <p:txBody>
          <a:bodyPr wrap="square" rtlCol="0">
            <a:spAutoFit/>
          </a:bodyPr>
          <a:lstStyle/>
          <a:p>
            <a:r>
              <a:rPr lang="de-DE" b="1" u="sng" dirty="0" smtClean="0"/>
              <a:t>Übung 1 : Wie spät ist es ? </a:t>
            </a:r>
            <a:endParaRPr lang="uk-UA" dirty="0" smtClean="0"/>
          </a:p>
          <a:p>
            <a:r>
              <a:rPr lang="de-DE" dirty="0" smtClean="0"/>
              <a:t>8 : 55 	Es ist ………………………………</a:t>
            </a:r>
            <a:endParaRPr lang="pl-PL" dirty="0" smtClean="0"/>
          </a:p>
          <a:p>
            <a:r>
              <a:rPr lang="de-DE" dirty="0" smtClean="0"/>
              <a:t>6 : 30 	Es ist ………………………………</a:t>
            </a:r>
            <a:endParaRPr lang="uk-UA" dirty="0" smtClean="0"/>
          </a:p>
          <a:p>
            <a:r>
              <a:rPr lang="de-DE" dirty="0" smtClean="0"/>
              <a:t>4 : 25 	Es ist ………………………………</a:t>
            </a:r>
            <a:endParaRPr lang="pl-PL" dirty="0" smtClean="0"/>
          </a:p>
          <a:p>
            <a:r>
              <a:rPr lang="de-DE" dirty="0" smtClean="0"/>
              <a:t>5 : 10 	Es ist ………………………………</a:t>
            </a:r>
            <a:endParaRPr lang="uk-UA" dirty="0" smtClean="0"/>
          </a:p>
          <a:p>
            <a:r>
              <a:rPr lang="de-DE" dirty="0" smtClean="0"/>
              <a:t>11 : 35 	Es ist ………………………………</a:t>
            </a:r>
            <a:endParaRPr lang="pl-PL" dirty="0" smtClean="0"/>
          </a:p>
          <a:p>
            <a:r>
              <a:rPr lang="de-DE" dirty="0" smtClean="0"/>
              <a:t>18 : 15 	Es ist ………………………………</a:t>
            </a:r>
            <a:endParaRPr lang="uk-UA" dirty="0" smtClean="0"/>
          </a:p>
          <a:p>
            <a:r>
              <a:rPr lang="de-DE" dirty="0" smtClean="0"/>
              <a:t>7 : 20 	Es ist ………………………………</a:t>
            </a:r>
            <a:endParaRPr lang="pl-PL" dirty="0" smtClean="0"/>
          </a:p>
          <a:p>
            <a:r>
              <a:rPr lang="de-DE" dirty="0" smtClean="0"/>
              <a:t>20 : 40 	Es ist ………………………………</a:t>
            </a:r>
            <a:endParaRPr lang="uk-UA" dirty="0" smtClean="0"/>
          </a:p>
          <a:p>
            <a:r>
              <a:rPr lang="de-DE" dirty="0" smtClean="0"/>
              <a:t>9 : 45 	Es ist ……………………………</a:t>
            </a:r>
            <a:endParaRPr lang="pl-PL" dirty="0" smtClean="0"/>
          </a:p>
          <a:p>
            <a:r>
              <a:rPr lang="de-DE" dirty="0" smtClean="0"/>
              <a:t>24 : 00 	Es ist ………………………………</a:t>
            </a:r>
            <a:endParaRPr lang="uk-UA" dirty="0" smtClean="0"/>
          </a:p>
          <a:p>
            <a:r>
              <a:rPr lang="de-DE" dirty="0" smtClean="0"/>
              <a:t>10 : 30 	Es ist ………………………………</a:t>
            </a:r>
            <a:endParaRPr lang="pl-PL" dirty="0" smtClean="0"/>
          </a:p>
          <a:p>
            <a:r>
              <a:rPr lang="de-DE" dirty="0" smtClean="0"/>
              <a:t>13 : 50 	Es ist ………………………………</a:t>
            </a:r>
            <a:endParaRPr lang="uk-UA" dirty="0" smtClean="0"/>
          </a:p>
          <a:p>
            <a:r>
              <a:rPr lang="de-DE" dirty="0" smtClean="0"/>
              <a:t>9 : 25 	Es ist ………………………………</a:t>
            </a:r>
            <a:endParaRPr lang="pl-PL" dirty="0" smtClean="0"/>
          </a:p>
          <a:p>
            <a:r>
              <a:rPr lang="de-DE" dirty="0" smtClean="0"/>
              <a:t>16 : 35 	Es ist ………………………………</a:t>
            </a:r>
            <a:endParaRPr lang="uk-UA" dirty="0" smtClean="0"/>
          </a:p>
          <a:p>
            <a:endParaRPr lang="uk-UA"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65125"/>
            <a:ext cx="12192000" cy="777859"/>
          </a:xfrm>
        </p:spPr>
        <p:txBody>
          <a:bodyPr>
            <a:normAutofit/>
          </a:bodyPr>
          <a:lstStyle/>
          <a:p>
            <a:r>
              <a:rPr lang="de-DE" sz="3600" i="1" dirty="0" smtClean="0"/>
              <a:t>Übung11</a:t>
            </a:r>
            <a:r>
              <a:rPr lang="uk-UA" sz="3600" dirty="0" smtClean="0"/>
              <a:t>. </a:t>
            </a:r>
            <a:r>
              <a:rPr lang="uk-UA" sz="3600" i="1" dirty="0" err="1" smtClean="0"/>
              <a:t>Erzählen</a:t>
            </a:r>
            <a:r>
              <a:rPr lang="uk-UA" sz="3600" i="1" dirty="0" smtClean="0"/>
              <a:t> </a:t>
            </a:r>
            <a:r>
              <a:rPr lang="uk-UA" sz="3600" i="1" dirty="0" err="1" smtClean="0"/>
              <a:t>Sie</a:t>
            </a:r>
            <a:r>
              <a:rPr lang="uk-UA" sz="3600" i="1" dirty="0" smtClean="0"/>
              <a:t> </a:t>
            </a:r>
            <a:r>
              <a:rPr lang="uk-UA" sz="3600" i="1" dirty="0" err="1" smtClean="0"/>
              <a:t>über</a:t>
            </a:r>
            <a:r>
              <a:rPr lang="uk-UA" sz="3600" i="1" dirty="0" smtClean="0"/>
              <a:t> </a:t>
            </a:r>
            <a:r>
              <a:rPr lang="uk-UA" sz="3600" i="1" dirty="0" err="1" smtClean="0"/>
              <a:t>Monikas</a:t>
            </a:r>
            <a:r>
              <a:rPr lang="uk-UA" sz="3600" i="1" dirty="0" smtClean="0"/>
              <a:t> </a:t>
            </a:r>
            <a:r>
              <a:rPr lang="uk-UA" sz="3600" i="1" dirty="0" err="1" smtClean="0"/>
              <a:t>Tagesablauf</a:t>
            </a:r>
            <a:r>
              <a:rPr lang="uk-UA" sz="3600" i="1" dirty="0" smtClean="0"/>
              <a:t> </a:t>
            </a:r>
            <a:r>
              <a:rPr lang="uk-UA" sz="3600" i="1" dirty="0" err="1" smtClean="0"/>
              <a:t>wie</a:t>
            </a:r>
            <a:r>
              <a:rPr lang="uk-UA" sz="3600" i="1" dirty="0" smtClean="0"/>
              <a:t> </a:t>
            </a:r>
            <a:r>
              <a:rPr lang="uk-UA" sz="3600" i="1" dirty="0" err="1" smtClean="0"/>
              <a:t>im</a:t>
            </a:r>
            <a:r>
              <a:rPr lang="uk-UA" sz="3600" i="1" dirty="0" smtClean="0"/>
              <a:t> </a:t>
            </a:r>
            <a:r>
              <a:rPr lang="uk-UA" sz="3600" i="1" dirty="0" err="1" smtClean="0"/>
              <a:t>Beispiel</a:t>
            </a:r>
            <a:r>
              <a:rPr lang="uk-UA" sz="3600" i="1" dirty="0" smtClean="0"/>
              <a:t>.</a:t>
            </a:r>
            <a:endParaRPr lang="uk-UA" sz="3600" dirty="0" smtClean="0"/>
          </a:p>
        </p:txBody>
      </p:sp>
      <p:sp>
        <p:nvSpPr>
          <p:cNvPr id="3" name="Текст 2"/>
          <p:cNvSpPr>
            <a:spLocks noGrp="1"/>
          </p:cNvSpPr>
          <p:nvPr>
            <p:ph type="body" sz="quarter" idx="14"/>
          </p:nvPr>
        </p:nvSpPr>
        <p:spPr>
          <a:xfrm>
            <a:off x="838200" y="1071546"/>
            <a:ext cx="10444163" cy="5786454"/>
          </a:xfrm>
        </p:spPr>
        <p:txBody>
          <a:bodyPr>
            <a:normAutofit fontScale="70000" lnSpcReduction="20000"/>
          </a:bodyPr>
          <a:lstStyle/>
          <a:p>
            <a:r>
              <a:rPr lang="uk-UA" i="1" dirty="0" err="1" smtClean="0"/>
              <a:t>Beispiel</a:t>
            </a:r>
            <a:r>
              <a:rPr lang="uk-UA" i="1" dirty="0" smtClean="0"/>
              <a:t>: 7.10 (</a:t>
            </a:r>
            <a:r>
              <a:rPr lang="uk-UA" i="1" dirty="0" err="1" smtClean="0"/>
              <a:t>aufstehen</a:t>
            </a:r>
            <a:r>
              <a:rPr lang="uk-UA" i="1" dirty="0" smtClean="0"/>
              <a:t>) – </a:t>
            </a:r>
            <a:r>
              <a:rPr lang="uk-UA" i="1" dirty="0" err="1" smtClean="0"/>
              <a:t>Um</a:t>
            </a:r>
            <a:r>
              <a:rPr lang="uk-UA" i="1" dirty="0" smtClean="0"/>
              <a:t> </a:t>
            </a:r>
            <a:r>
              <a:rPr lang="uk-UA" i="1" dirty="0" err="1" smtClean="0"/>
              <a:t>zehn</a:t>
            </a:r>
            <a:r>
              <a:rPr lang="uk-UA" i="1" dirty="0" smtClean="0"/>
              <a:t> </a:t>
            </a:r>
            <a:r>
              <a:rPr lang="uk-UA" i="1" dirty="0" err="1" smtClean="0"/>
              <a:t>nach</a:t>
            </a:r>
            <a:r>
              <a:rPr lang="uk-UA" i="1" dirty="0" smtClean="0"/>
              <a:t> </a:t>
            </a:r>
            <a:r>
              <a:rPr lang="uk-UA" i="1" dirty="0" err="1" smtClean="0"/>
              <a:t>sieben</a:t>
            </a:r>
            <a:r>
              <a:rPr lang="uk-UA" i="1" dirty="0" smtClean="0"/>
              <a:t> </a:t>
            </a:r>
            <a:r>
              <a:rPr lang="uk-UA" i="1" dirty="0" err="1" smtClean="0"/>
              <a:t>steht</a:t>
            </a:r>
            <a:r>
              <a:rPr lang="uk-UA" i="1" dirty="0" smtClean="0"/>
              <a:t> </a:t>
            </a:r>
            <a:r>
              <a:rPr lang="uk-UA" i="1" dirty="0" err="1" smtClean="0"/>
              <a:t>Monika</a:t>
            </a:r>
            <a:r>
              <a:rPr lang="uk-UA" i="1" dirty="0" smtClean="0"/>
              <a:t> </a:t>
            </a:r>
            <a:r>
              <a:rPr lang="uk-UA" i="1" dirty="0" err="1" smtClean="0"/>
              <a:t>auf</a:t>
            </a:r>
            <a:r>
              <a:rPr lang="uk-UA" i="1" dirty="0" smtClean="0"/>
              <a:t>.</a:t>
            </a:r>
            <a:endParaRPr lang="uk-UA" dirty="0" smtClean="0"/>
          </a:p>
          <a:p>
            <a:r>
              <a:rPr lang="uk-UA" dirty="0" smtClean="0"/>
              <a:t>7.20 (</a:t>
            </a:r>
            <a:r>
              <a:rPr lang="uk-UA" dirty="0" err="1" smtClean="0"/>
              <a:t>ins</a:t>
            </a:r>
            <a:r>
              <a:rPr lang="uk-UA" dirty="0" smtClean="0"/>
              <a:t> </a:t>
            </a:r>
            <a:r>
              <a:rPr lang="uk-UA" dirty="0" err="1" smtClean="0"/>
              <a:t>Bad</a:t>
            </a:r>
            <a:r>
              <a:rPr lang="uk-UA" dirty="0" smtClean="0"/>
              <a:t> </a:t>
            </a:r>
            <a:r>
              <a:rPr lang="uk-UA" dirty="0" err="1" smtClean="0"/>
              <a:t>gehen</a:t>
            </a:r>
            <a:r>
              <a:rPr lang="uk-UA" dirty="0" smtClean="0"/>
              <a:t>)</a:t>
            </a:r>
            <a:r>
              <a:rPr lang="de-DE" dirty="0" smtClean="0"/>
              <a:t> - __________________________________________________</a:t>
            </a:r>
            <a:endParaRPr lang="uk-UA" dirty="0" smtClean="0"/>
          </a:p>
          <a:p>
            <a:r>
              <a:rPr lang="uk-UA" dirty="0" smtClean="0"/>
              <a:t>7.25 (</a:t>
            </a:r>
            <a:r>
              <a:rPr lang="uk-UA" dirty="0" err="1" smtClean="0"/>
              <a:t>sich</a:t>
            </a:r>
            <a:r>
              <a:rPr lang="uk-UA" dirty="0" smtClean="0"/>
              <a:t> </a:t>
            </a:r>
            <a:r>
              <a:rPr lang="uk-UA" dirty="0" err="1" smtClean="0"/>
              <a:t>Zähne</a:t>
            </a:r>
            <a:r>
              <a:rPr lang="uk-UA" dirty="0" smtClean="0"/>
              <a:t> </a:t>
            </a:r>
            <a:r>
              <a:rPr lang="uk-UA" dirty="0" err="1" smtClean="0"/>
              <a:t>putzen</a:t>
            </a:r>
            <a:r>
              <a:rPr lang="uk-UA" dirty="0" smtClean="0"/>
              <a:t>) </a:t>
            </a:r>
            <a:r>
              <a:rPr lang="de-DE" dirty="0" smtClean="0"/>
              <a:t>- _______________________________________________</a:t>
            </a:r>
            <a:endParaRPr lang="uk-UA" dirty="0" smtClean="0"/>
          </a:p>
          <a:p>
            <a:r>
              <a:rPr lang="uk-UA" dirty="0" smtClean="0"/>
              <a:t>7.30 (</a:t>
            </a:r>
            <a:r>
              <a:rPr lang="uk-UA" dirty="0" err="1" smtClean="0"/>
              <a:t>frühstücken</a:t>
            </a:r>
            <a:r>
              <a:rPr lang="uk-UA" dirty="0" smtClean="0"/>
              <a:t>)</a:t>
            </a:r>
            <a:r>
              <a:rPr lang="de-DE" dirty="0" smtClean="0"/>
              <a:t> - ____________________________________________________</a:t>
            </a:r>
            <a:endParaRPr lang="uk-UA" dirty="0" smtClean="0"/>
          </a:p>
          <a:p>
            <a:r>
              <a:rPr lang="uk-UA" dirty="0" smtClean="0"/>
              <a:t>7.45 (</a:t>
            </a:r>
            <a:r>
              <a:rPr lang="uk-UA" dirty="0" err="1" smtClean="0"/>
              <a:t>mit</a:t>
            </a:r>
            <a:r>
              <a:rPr lang="uk-UA" dirty="0" smtClean="0"/>
              <a:t> </a:t>
            </a:r>
            <a:r>
              <a:rPr lang="uk-UA" dirty="0" err="1" smtClean="0"/>
              <a:t>dem</a:t>
            </a:r>
            <a:r>
              <a:rPr lang="uk-UA" dirty="0" smtClean="0"/>
              <a:t> </a:t>
            </a:r>
            <a:r>
              <a:rPr lang="uk-UA" dirty="0" err="1" smtClean="0"/>
              <a:t>Bus</a:t>
            </a:r>
            <a:r>
              <a:rPr lang="uk-UA" dirty="0" smtClean="0"/>
              <a:t> </a:t>
            </a:r>
            <a:r>
              <a:rPr lang="uk-UA" dirty="0" err="1" smtClean="0"/>
              <a:t>zur</a:t>
            </a:r>
            <a:r>
              <a:rPr lang="uk-UA" dirty="0" smtClean="0"/>
              <a:t> </a:t>
            </a:r>
            <a:r>
              <a:rPr lang="uk-UA" dirty="0" err="1" smtClean="0"/>
              <a:t>Uni</a:t>
            </a:r>
            <a:r>
              <a:rPr lang="uk-UA" dirty="0" smtClean="0"/>
              <a:t> </a:t>
            </a:r>
            <a:r>
              <a:rPr lang="uk-UA" dirty="0" err="1" smtClean="0"/>
              <a:t>fahren</a:t>
            </a:r>
            <a:r>
              <a:rPr lang="uk-UA" dirty="0" smtClean="0"/>
              <a:t>) </a:t>
            </a:r>
            <a:r>
              <a:rPr lang="de-DE" dirty="0" smtClean="0"/>
              <a:t>- _______________________________________</a:t>
            </a:r>
            <a:endParaRPr lang="uk-UA" dirty="0" smtClean="0"/>
          </a:p>
          <a:p>
            <a:r>
              <a:rPr lang="uk-UA" dirty="0" smtClean="0"/>
              <a:t>8.00 (</a:t>
            </a:r>
            <a:r>
              <a:rPr lang="uk-UA" dirty="0" err="1" smtClean="0"/>
              <a:t>der</a:t>
            </a:r>
            <a:r>
              <a:rPr lang="uk-UA" dirty="0" smtClean="0"/>
              <a:t> </a:t>
            </a:r>
            <a:r>
              <a:rPr lang="uk-UA" dirty="0" err="1" smtClean="0"/>
              <a:t>Unterricht</a:t>
            </a:r>
            <a:r>
              <a:rPr lang="uk-UA" dirty="0" smtClean="0"/>
              <a:t>, </a:t>
            </a:r>
            <a:r>
              <a:rPr lang="uk-UA" dirty="0" err="1" smtClean="0"/>
              <a:t>beginnen</a:t>
            </a:r>
            <a:r>
              <a:rPr lang="uk-UA" dirty="0" smtClean="0"/>
              <a:t>)</a:t>
            </a:r>
            <a:r>
              <a:rPr lang="de-DE" dirty="0" smtClean="0"/>
              <a:t> - __________________________________________</a:t>
            </a:r>
            <a:endParaRPr lang="uk-UA" dirty="0" smtClean="0"/>
          </a:p>
          <a:p>
            <a:r>
              <a:rPr lang="uk-UA" dirty="0" smtClean="0"/>
              <a:t>13.50 (</a:t>
            </a:r>
            <a:r>
              <a:rPr lang="uk-UA" dirty="0" err="1" smtClean="0"/>
              <a:t>nach</a:t>
            </a:r>
            <a:r>
              <a:rPr lang="uk-UA" dirty="0" smtClean="0"/>
              <a:t> </a:t>
            </a:r>
            <a:r>
              <a:rPr lang="uk-UA" dirty="0" err="1" smtClean="0"/>
              <a:t>Hause</a:t>
            </a:r>
            <a:r>
              <a:rPr lang="uk-UA" dirty="0" smtClean="0"/>
              <a:t> </a:t>
            </a:r>
            <a:r>
              <a:rPr lang="uk-UA" dirty="0" err="1" smtClean="0"/>
              <a:t>gehen</a:t>
            </a:r>
            <a:r>
              <a:rPr lang="uk-UA" dirty="0" smtClean="0"/>
              <a:t>) </a:t>
            </a:r>
            <a:r>
              <a:rPr lang="de-DE" dirty="0" smtClean="0"/>
              <a:t>- ______________________________________________</a:t>
            </a:r>
            <a:endParaRPr lang="uk-UA" dirty="0" smtClean="0"/>
          </a:p>
          <a:p>
            <a:r>
              <a:rPr lang="uk-UA" dirty="0" smtClean="0"/>
              <a:t>14.10 (</a:t>
            </a:r>
            <a:r>
              <a:rPr lang="uk-UA" dirty="0" err="1" smtClean="0"/>
              <a:t>zu</a:t>
            </a:r>
            <a:r>
              <a:rPr lang="uk-UA" dirty="0" smtClean="0"/>
              <a:t> </a:t>
            </a:r>
            <a:r>
              <a:rPr lang="uk-UA" dirty="0" err="1" smtClean="0"/>
              <a:t>Mittag</a:t>
            </a:r>
            <a:r>
              <a:rPr lang="uk-UA" dirty="0" smtClean="0"/>
              <a:t> </a:t>
            </a:r>
            <a:r>
              <a:rPr lang="uk-UA" dirty="0" err="1" smtClean="0"/>
              <a:t>essen</a:t>
            </a:r>
            <a:r>
              <a:rPr lang="uk-UA" dirty="0" smtClean="0"/>
              <a:t>) </a:t>
            </a:r>
            <a:r>
              <a:rPr lang="de-DE" dirty="0" smtClean="0"/>
              <a:t>- ________________________________________________</a:t>
            </a:r>
            <a:endParaRPr lang="uk-UA" dirty="0" smtClean="0"/>
          </a:p>
          <a:p>
            <a:r>
              <a:rPr lang="uk-UA" dirty="0" smtClean="0"/>
              <a:t>14.20 (</a:t>
            </a:r>
            <a:r>
              <a:rPr lang="uk-UA" dirty="0" err="1" smtClean="0"/>
              <a:t>die</a:t>
            </a:r>
            <a:r>
              <a:rPr lang="uk-UA" dirty="0" smtClean="0"/>
              <a:t> </a:t>
            </a:r>
            <a:r>
              <a:rPr lang="uk-UA" dirty="0" err="1" smtClean="0"/>
              <a:t>Mutter</a:t>
            </a:r>
            <a:r>
              <a:rPr lang="uk-UA" dirty="0" smtClean="0"/>
              <a:t>, </a:t>
            </a:r>
            <a:r>
              <a:rPr lang="uk-UA" dirty="0" err="1" smtClean="0"/>
              <a:t>helfen</a:t>
            </a:r>
            <a:r>
              <a:rPr lang="uk-UA" dirty="0" smtClean="0"/>
              <a:t>) </a:t>
            </a:r>
            <a:r>
              <a:rPr lang="de-DE" dirty="0" smtClean="0"/>
              <a:t>- ______________________________________________</a:t>
            </a:r>
            <a:endParaRPr lang="uk-UA" dirty="0" smtClean="0"/>
          </a:p>
          <a:p>
            <a:r>
              <a:rPr lang="uk-UA" dirty="0" smtClean="0"/>
              <a:t>15.45 – 17.00 (</a:t>
            </a:r>
            <a:r>
              <a:rPr lang="uk-UA" dirty="0" err="1" smtClean="0"/>
              <a:t>Hausaufgaben</a:t>
            </a:r>
            <a:r>
              <a:rPr lang="uk-UA" dirty="0" smtClean="0"/>
              <a:t> </a:t>
            </a:r>
            <a:r>
              <a:rPr lang="uk-UA" dirty="0" err="1" smtClean="0"/>
              <a:t>machen</a:t>
            </a:r>
            <a:r>
              <a:rPr lang="uk-UA" dirty="0" smtClean="0"/>
              <a:t>) </a:t>
            </a:r>
            <a:r>
              <a:rPr lang="de-DE" dirty="0" smtClean="0"/>
              <a:t>- ____________________________________</a:t>
            </a:r>
            <a:endParaRPr lang="uk-UA" dirty="0" smtClean="0"/>
          </a:p>
          <a:p>
            <a:r>
              <a:rPr lang="uk-UA" dirty="0" smtClean="0"/>
              <a:t>17.20 (</a:t>
            </a:r>
            <a:r>
              <a:rPr lang="uk-UA" dirty="0" err="1" smtClean="0"/>
              <a:t>ins</a:t>
            </a:r>
            <a:r>
              <a:rPr lang="uk-UA" dirty="0" smtClean="0"/>
              <a:t> </a:t>
            </a:r>
            <a:r>
              <a:rPr lang="uk-UA" dirty="0" err="1" smtClean="0"/>
              <a:t>Schwimmbad</a:t>
            </a:r>
            <a:r>
              <a:rPr lang="uk-UA" dirty="0" smtClean="0"/>
              <a:t> </a:t>
            </a:r>
            <a:r>
              <a:rPr lang="uk-UA" dirty="0" err="1" smtClean="0"/>
              <a:t>gehen</a:t>
            </a:r>
            <a:r>
              <a:rPr lang="uk-UA" dirty="0" smtClean="0"/>
              <a:t>) </a:t>
            </a:r>
            <a:r>
              <a:rPr lang="de-DE" dirty="0" smtClean="0"/>
              <a:t>- _________________________________________</a:t>
            </a:r>
            <a:endParaRPr lang="uk-UA" dirty="0" smtClean="0"/>
          </a:p>
          <a:p>
            <a:r>
              <a:rPr lang="uk-UA" dirty="0" smtClean="0"/>
              <a:t>18.30 – 19.10 (</a:t>
            </a:r>
            <a:r>
              <a:rPr lang="uk-UA" dirty="0" err="1" smtClean="0"/>
              <a:t>fernsehen</a:t>
            </a:r>
            <a:r>
              <a:rPr lang="uk-UA" dirty="0" smtClean="0"/>
              <a:t>)</a:t>
            </a:r>
            <a:r>
              <a:rPr lang="de-DE" dirty="0" smtClean="0"/>
              <a:t> - ______________________________________________</a:t>
            </a:r>
            <a:endParaRPr lang="uk-UA" dirty="0" smtClean="0"/>
          </a:p>
          <a:p>
            <a:r>
              <a:rPr lang="uk-UA" dirty="0" smtClean="0"/>
              <a:t>19.20 (</a:t>
            </a:r>
            <a:r>
              <a:rPr lang="uk-UA" dirty="0" err="1" smtClean="0"/>
              <a:t>zu</a:t>
            </a:r>
            <a:r>
              <a:rPr lang="uk-UA" dirty="0" smtClean="0"/>
              <a:t> </a:t>
            </a:r>
            <a:r>
              <a:rPr lang="uk-UA" dirty="0" err="1" smtClean="0"/>
              <a:t>Abend</a:t>
            </a:r>
            <a:r>
              <a:rPr lang="uk-UA" dirty="0" smtClean="0"/>
              <a:t> </a:t>
            </a:r>
            <a:r>
              <a:rPr lang="uk-UA" dirty="0" err="1" smtClean="0"/>
              <a:t>essen</a:t>
            </a:r>
            <a:r>
              <a:rPr lang="uk-UA" dirty="0" smtClean="0"/>
              <a:t>) </a:t>
            </a:r>
            <a:r>
              <a:rPr lang="de-DE" dirty="0" smtClean="0"/>
              <a:t>- ________________________________________________</a:t>
            </a:r>
            <a:endParaRPr lang="uk-UA" dirty="0" smtClean="0"/>
          </a:p>
          <a:p>
            <a:r>
              <a:rPr lang="uk-UA" dirty="0" smtClean="0"/>
              <a:t>19.40 – 20.00 (</a:t>
            </a:r>
            <a:r>
              <a:rPr lang="uk-UA" dirty="0" err="1" smtClean="0"/>
              <a:t>die</a:t>
            </a:r>
            <a:r>
              <a:rPr lang="uk-UA" dirty="0" smtClean="0"/>
              <a:t> </a:t>
            </a:r>
            <a:r>
              <a:rPr lang="uk-UA" dirty="0" err="1" smtClean="0"/>
              <a:t>Freundin</a:t>
            </a:r>
            <a:r>
              <a:rPr lang="uk-UA" dirty="0" smtClean="0"/>
              <a:t>, </a:t>
            </a:r>
            <a:r>
              <a:rPr lang="uk-UA" dirty="0" err="1" smtClean="0"/>
              <a:t>telefonieren</a:t>
            </a:r>
            <a:r>
              <a:rPr lang="uk-UA" dirty="0" smtClean="0"/>
              <a:t> </a:t>
            </a:r>
            <a:r>
              <a:rPr lang="uk-UA" dirty="0" err="1" smtClean="0"/>
              <a:t>mit</a:t>
            </a:r>
            <a:r>
              <a:rPr lang="uk-UA" dirty="0" smtClean="0"/>
              <a:t> D.) </a:t>
            </a:r>
            <a:r>
              <a:rPr lang="de-DE" dirty="0" smtClean="0"/>
              <a:t>- ____________________________</a:t>
            </a:r>
            <a:endParaRPr lang="uk-UA" dirty="0" smtClean="0"/>
          </a:p>
          <a:p>
            <a:r>
              <a:rPr lang="uk-UA" dirty="0" smtClean="0"/>
              <a:t>20.10 – 22.45 (</a:t>
            </a:r>
            <a:r>
              <a:rPr lang="uk-UA" dirty="0" err="1" smtClean="0"/>
              <a:t>Freunde</a:t>
            </a:r>
            <a:r>
              <a:rPr lang="uk-UA" dirty="0" smtClean="0"/>
              <a:t> </a:t>
            </a:r>
            <a:r>
              <a:rPr lang="uk-UA" dirty="0" err="1" smtClean="0"/>
              <a:t>treffen</a:t>
            </a:r>
            <a:r>
              <a:rPr lang="uk-UA" dirty="0" smtClean="0"/>
              <a:t>)</a:t>
            </a:r>
            <a:r>
              <a:rPr lang="de-DE" dirty="0" smtClean="0"/>
              <a:t> - _________________________________________</a:t>
            </a:r>
            <a:endParaRPr lang="uk-UA" dirty="0" smtClean="0"/>
          </a:p>
          <a:p>
            <a:r>
              <a:rPr lang="uk-UA" dirty="0" smtClean="0"/>
              <a:t>23.00 (</a:t>
            </a:r>
            <a:r>
              <a:rPr lang="uk-UA" dirty="0" err="1" smtClean="0"/>
              <a:t>ins</a:t>
            </a:r>
            <a:r>
              <a:rPr lang="uk-UA" dirty="0" smtClean="0"/>
              <a:t> </a:t>
            </a:r>
            <a:r>
              <a:rPr lang="uk-UA" dirty="0" err="1" smtClean="0"/>
              <a:t>Bett</a:t>
            </a:r>
            <a:r>
              <a:rPr lang="uk-UA" dirty="0" smtClean="0"/>
              <a:t> </a:t>
            </a:r>
            <a:r>
              <a:rPr lang="uk-UA" dirty="0" err="1" smtClean="0"/>
              <a:t>gehen</a:t>
            </a:r>
            <a:r>
              <a:rPr lang="uk-UA" dirty="0" smtClean="0"/>
              <a:t>)</a:t>
            </a:r>
            <a:r>
              <a:rPr lang="de-DE" dirty="0" smtClean="0"/>
              <a:t> - _________________________________________________</a:t>
            </a:r>
            <a:endParaRPr lang="uk-UA" dirty="0" smtClean="0"/>
          </a:p>
          <a:p>
            <a:r>
              <a:rPr lang="uk-UA" dirty="0" smtClean="0"/>
              <a:t>23.10 – 7.20 (</a:t>
            </a:r>
            <a:r>
              <a:rPr lang="uk-UA" dirty="0" err="1" smtClean="0"/>
              <a:t>schlafen</a:t>
            </a:r>
            <a:r>
              <a:rPr lang="uk-UA" dirty="0" smtClean="0"/>
              <a:t>)</a:t>
            </a:r>
            <a:r>
              <a:rPr lang="de-DE" dirty="0" smtClean="0"/>
              <a:t> - ________________________________________________</a:t>
            </a:r>
            <a:endParaRPr lang="uk-UA"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de-DE" i="1" dirty="0" smtClean="0"/>
              <a:t>Übung 12. Lesen Sie bitte und übersetzen den Text!</a:t>
            </a:r>
            <a:r>
              <a:rPr lang="uk-UA" dirty="0" smtClean="0"/>
              <a:t/>
            </a:r>
            <a:br>
              <a:rPr lang="uk-UA" dirty="0" smtClean="0"/>
            </a:br>
            <a:r>
              <a:rPr lang="de-DE" i="1" dirty="0" smtClean="0"/>
              <a:t>MEIN ARBEITSTAG</a:t>
            </a:r>
            <a:endParaRPr lang="uk-UA" dirty="0"/>
          </a:p>
        </p:txBody>
      </p:sp>
      <p:sp>
        <p:nvSpPr>
          <p:cNvPr id="3" name="Текст 2"/>
          <p:cNvSpPr>
            <a:spLocks noGrp="1"/>
          </p:cNvSpPr>
          <p:nvPr>
            <p:ph type="body" sz="quarter" idx="14"/>
          </p:nvPr>
        </p:nvSpPr>
        <p:spPr>
          <a:xfrm>
            <a:off x="452398" y="1571612"/>
            <a:ext cx="11739602" cy="5143536"/>
          </a:xfrm>
        </p:spPr>
        <p:txBody>
          <a:bodyPr>
            <a:normAutofit/>
          </a:bodyPr>
          <a:lstStyle/>
          <a:p>
            <a:r>
              <a:rPr lang="de-DE" dirty="0" smtClean="0">
                <a:solidFill>
                  <a:schemeClr val="tx1"/>
                </a:solidFill>
                <a:latin typeface="Arial" pitchFamily="34" charset="0"/>
                <a:cs typeface="Arial" pitchFamily="34" charset="0"/>
              </a:rPr>
              <a:t>Ich stehe gewöhnlich um 7 Uhr auf. Dann gehe ich ins Badezimmer, wasche mich mit dem Wasser, putze mir die Zähne und ziehe mich an. Das Frühstück steht schon auf dem Tisch. Zum Frühstück esse ich belegte Brötchen und trinke Tee, manchmal Kaffee oder Saft. Zum Frühstück brauche ich 15 Minuten. </a:t>
            </a:r>
            <a:endParaRPr lang="pl-PL" dirty="0" smtClean="0">
              <a:solidFill>
                <a:schemeClr val="tx1"/>
              </a:solidFill>
              <a:latin typeface="Arial" pitchFamily="34" charset="0"/>
              <a:cs typeface="Arial" pitchFamily="34" charset="0"/>
            </a:endParaRPr>
          </a:p>
          <a:p>
            <a:r>
              <a:rPr lang="de-DE" dirty="0" smtClean="0">
                <a:solidFill>
                  <a:schemeClr val="tx1"/>
                </a:solidFill>
                <a:latin typeface="Arial" pitchFamily="34" charset="0"/>
                <a:cs typeface="Arial" pitchFamily="34" charset="0"/>
              </a:rPr>
              <a:t>Um 7.45 verließ ich das Haus und ging zum Unterricht. Gewöhnlich ging ich zu Fuß. Mein Schulweg nimmt mir 15 Minuten. </a:t>
            </a:r>
            <a:endParaRPr lang="pl-PL" dirty="0" smtClean="0">
              <a:solidFill>
                <a:schemeClr val="tx1"/>
              </a:solidFill>
              <a:latin typeface="Arial" pitchFamily="34" charset="0"/>
              <a:cs typeface="Arial" pitchFamily="34" charset="0"/>
            </a:endParaRPr>
          </a:p>
          <a:p>
            <a:r>
              <a:rPr lang="de-DE" dirty="0" smtClean="0">
                <a:solidFill>
                  <a:schemeClr val="tx1"/>
                </a:solidFill>
                <a:latin typeface="Arial" pitchFamily="34" charset="0"/>
                <a:cs typeface="Arial" pitchFamily="34" charset="0"/>
              </a:rPr>
              <a:t>Täglich habe ich 6-7 Stunden. Der Unterricht beginnt um 8.30. Jede Stunde dauert 120 Minuten. Wir haben kleine (10 Minuten) oder große (25 Minuten) Pause. </a:t>
            </a:r>
            <a:endParaRPr lang="uk-UA" dirty="0" smtClean="0">
              <a:solidFill>
                <a:schemeClr val="tx1"/>
              </a:solidFill>
              <a:latin typeface="Arial" pitchFamily="34" charset="0"/>
              <a:cs typeface="Arial" pitchFamily="34" charset="0"/>
            </a:endParaRPr>
          </a:p>
          <a:p>
            <a:endParaRPr lang="uk-UA"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uk-UA"/>
          </a:p>
        </p:txBody>
      </p:sp>
      <p:sp>
        <p:nvSpPr>
          <p:cNvPr id="3" name="Текст 2"/>
          <p:cNvSpPr>
            <a:spLocks noGrp="1"/>
          </p:cNvSpPr>
          <p:nvPr>
            <p:ph type="body" sz="quarter" idx="14"/>
          </p:nvPr>
        </p:nvSpPr>
        <p:spPr/>
        <p:txBody>
          <a:bodyPr/>
          <a:lstStyle/>
          <a:p>
            <a:r>
              <a:rPr lang="de-DE" dirty="0" smtClean="0">
                <a:solidFill>
                  <a:schemeClr val="tx1"/>
                </a:solidFill>
                <a:latin typeface="Arial" pitchFamily="34" charset="0"/>
                <a:cs typeface="Arial" pitchFamily="34" charset="0"/>
              </a:rPr>
              <a:t>Nach den Stunden gehe ich nach Hause zu Fuß. Zu Hause esse ich zu Mittag. Ich esse Suppe, Kartoffeln mit Fleisch oder Fisch, Salate, trinke Saft. Dann mache ich die Hausaufgaben. Ich brauche gewöhnlich 3- 4 Stunden dafür.</a:t>
            </a:r>
            <a:endParaRPr lang="pl-PL" dirty="0" smtClean="0">
              <a:solidFill>
                <a:schemeClr val="tx1"/>
              </a:solidFill>
              <a:latin typeface="Arial" pitchFamily="34" charset="0"/>
              <a:cs typeface="Arial" pitchFamily="34" charset="0"/>
            </a:endParaRPr>
          </a:p>
          <a:p>
            <a:r>
              <a:rPr lang="de-DE" dirty="0" smtClean="0">
                <a:solidFill>
                  <a:schemeClr val="tx1"/>
                </a:solidFill>
                <a:latin typeface="Arial" pitchFamily="34" charset="0"/>
                <a:cs typeface="Arial" pitchFamily="34" charset="0"/>
              </a:rPr>
              <a:t> Am Abend sehe ich fern, lese Bücher, höre Musik, unterhalte mich mit den Freunden. Das Abendeessen ist gewöhnlich kalt. Dreimal in der Woche gehe ich in den Sportsaal. Ich triebe Sporttanz. Um 11. Uhr </a:t>
            </a:r>
            <a:r>
              <a:rPr lang="de-DE" dirty="0" smtClean="0">
                <a:solidFill>
                  <a:schemeClr val="tx1"/>
                </a:solidFill>
                <a:latin typeface="Arial" pitchFamily="34" charset="0"/>
                <a:cs typeface="Arial" pitchFamily="34" charset="0"/>
              </a:rPr>
              <a:t> abends gehe </a:t>
            </a:r>
            <a:r>
              <a:rPr lang="de-DE" dirty="0" smtClean="0">
                <a:solidFill>
                  <a:schemeClr val="tx1"/>
                </a:solidFill>
                <a:latin typeface="Arial" pitchFamily="34" charset="0"/>
                <a:cs typeface="Arial" pitchFamily="34" charset="0"/>
              </a:rPr>
              <a:t>ich zu </a:t>
            </a:r>
            <a:r>
              <a:rPr lang="de-DE" dirty="0" err="1" smtClean="0">
                <a:solidFill>
                  <a:schemeClr val="tx1"/>
                </a:solidFill>
                <a:latin typeface="Arial" pitchFamily="34" charset="0"/>
                <a:cs typeface="Arial" pitchFamily="34" charset="0"/>
              </a:rPr>
              <a:t>Bet</a:t>
            </a:r>
            <a:r>
              <a:rPr lang="pl-PL" dirty="0" smtClean="0">
                <a:solidFill>
                  <a:schemeClr val="tx1"/>
                </a:solidFill>
                <a:latin typeface="Arial" pitchFamily="34" charset="0"/>
                <a:cs typeface="Arial" pitchFamily="34" charset="0"/>
              </a:rPr>
              <a:t>t.</a:t>
            </a:r>
            <a:endParaRPr lang="uk-UA" dirty="0"/>
          </a:p>
        </p:txBody>
      </p:sp>
    </p:spTree>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Рисунок 17">
            <a:extLst>
              <a:ext uri="{FF2B5EF4-FFF2-40B4-BE49-F238E27FC236}">
                <a16:creationId xmlns:a16="http://schemas.microsoft.com/office/drawing/2014/main" xmlns="" id="{0C7A5087-0AB9-41CE-AC52-4056DEBD3329}"/>
              </a:ext>
            </a:extLst>
          </p:cNvPr>
          <p:cNvPicPr>
            <a:picLocks noGrp="1" noChangeAspect="1"/>
          </p:cNvPicPr>
          <p:nvPr>
            <p:ph type="pic" sz="quarter" idx="10"/>
          </p:nvPr>
        </p:nvPicPr>
        <p:blipFill>
          <a:blip r:embed="rId2" cstate="screen">
            <a:extLst>
              <a:ext uri="{28A0092B-C50C-407E-A947-70E740481C1C}">
                <a14:useLocalDpi xmlns:a14="http://schemas.microsoft.com/office/drawing/2010/main" xmlns=""/>
              </a:ext>
            </a:extLst>
          </a:blip>
          <a:srcRect/>
          <a:stretch>
            <a:fillRect/>
          </a:stretch>
        </p:blipFill>
        <p:spPr/>
      </p:pic>
      <p:sp>
        <p:nvSpPr>
          <p:cNvPr id="15" name="Текст 14">
            <a:extLst>
              <a:ext uri="{FF2B5EF4-FFF2-40B4-BE49-F238E27FC236}">
                <a16:creationId xmlns:a16="http://schemas.microsoft.com/office/drawing/2014/main" xmlns="" id="{BB00AB64-E837-40FD-BC48-5472AB5EB502}"/>
              </a:ext>
            </a:extLst>
          </p:cNvPr>
          <p:cNvSpPr>
            <a:spLocks noGrp="1"/>
          </p:cNvSpPr>
          <p:nvPr>
            <p:ph type="body" sz="quarter" idx="11"/>
          </p:nvPr>
        </p:nvSpPr>
        <p:spPr>
          <a:xfrm>
            <a:off x="664987" y="285728"/>
            <a:ext cx="6002517" cy="6357982"/>
          </a:xfrm>
        </p:spPr>
        <p:txBody>
          <a:bodyPr>
            <a:normAutofit fontScale="92500"/>
          </a:bodyPr>
          <a:lstStyle/>
          <a:p>
            <a:r>
              <a:rPr lang="de-DE" dirty="0" smtClean="0"/>
              <a:t>1. Wann stehe ich gewöhnlich auf? </a:t>
            </a:r>
            <a:endParaRPr lang="pl-PL" dirty="0" smtClean="0"/>
          </a:p>
          <a:p>
            <a:r>
              <a:rPr lang="de-DE" dirty="0" smtClean="0"/>
              <a:t>2. </a:t>
            </a:r>
            <a:r>
              <a:rPr lang="uk-UA" dirty="0" err="1" smtClean="0"/>
              <a:t>Wohin</a:t>
            </a:r>
            <a:r>
              <a:rPr lang="uk-UA" dirty="0" smtClean="0"/>
              <a:t> </a:t>
            </a:r>
            <a:r>
              <a:rPr lang="uk-UA" dirty="0" err="1" smtClean="0"/>
              <a:t>gehe</a:t>
            </a:r>
            <a:r>
              <a:rPr lang="uk-UA" dirty="0" smtClean="0"/>
              <a:t> </a:t>
            </a:r>
            <a:r>
              <a:rPr lang="uk-UA" dirty="0" err="1" smtClean="0"/>
              <a:t>ich</a:t>
            </a:r>
            <a:r>
              <a:rPr lang="uk-UA" dirty="0" smtClean="0"/>
              <a:t> </a:t>
            </a:r>
            <a:r>
              <a:rPr lang="uk-UA" dirty="0" err="1" smtClean="0"/>
              <a:t>dann</a:t>
            </a:r>
            <a:r>
              <a:rPr lang="de-DE" dirty="0" smtClean="0"/>
              <a:t>?</a:t>
            </a:r>
            <a:endParaRPr lang="pl-PL" dirty="0" smtClean="0"/>
          </a:p>
          <a:p>
            <a:r>
              <a:rPr lang="de-DE" dirty="0" smtClean="0"/>
              <a:t> 3.Was esse ich zum Frühstück?</a:t>
            </a:r>
            <a:endParaRPr lang="pl-PL" dirty="0" smtClean="0"/>
          </a:p>
          <a:p>
            <a:r>
              <a:rPr lang="de-DE" dirty="0" smtClean="0"/>
              <a:t> 4. Wann verließ ich das Haus? </a:t>
            </a:r>
            <a:endParaRPr lang="pl-PL" dirty="0" smtClean="0"/>
          </a:p>
          <a:p>
            <a:r>
              <a:rPr lang="de-DE" dirty="0" smtClean="0"/>
              <a:t>5. Wie viele Stunden habe ich täglich? </a:t>
            </a:r>
            <a:endParaRPr lang="pl-PL" dirty="0" smtClean="0"/>
          </a:p>
          <a:p>
            <a:r>
              <a:rPr lang="pl-PL" dirty="0" smtClean="0"/>
              <a:t>6</a:t>
            </a:r>
            <a:r>
              <a:rPr lang="de-DE" dirty="0" smtClean="0"/>
              <a:t>. Wann beginnt der Unterricht? </a:t>
            </a:r>
            <a:endParaRPr lang="pl-PL" dirty="0" smtClean="0"/>
          </a:p>
          <a:p>
            <a:r>
              <a:rPr lang="pl-PL" dirty="0" smtClean="0"/>
              <a:t>7</a:t>
            </a:r>
            <a:r>
              <a:rPr lang="de-DE" dirty="0" smtClean="0"/>
              <a:t>. Wie lange dauert jede Stunde? </a:t>
            </a:r>
            <a:endParaRPr lang="pl-PL" dirty="0" smtClean="0"/>
          </a:p>
          <a:p>
            <a:r>
              <a:rPr lang="pl-PL" dirty="0" smtClean="0"/>
              <a:t>8</a:t>
            </a:r>
            <a:r>
              <a:rPr lang="de-DE" dirty="0" smtClean="0"/>
              <a:t>. Wie lange dauert die Pause? </a:t>
            </a:r>
            <a:endParaRPr lang="pl-PL" dirty="0" smtClean="0"/>
          </a:p>
          <a:p>
            <a:r>
              <a:rPr lang="pl-PL" dirty="0" smtClean="0"/>
              <a:t>9</a:t>
            </a:r>
            <a:r>
              <a:rPr lang="de-DE" dirty="0" smtClean="0"/>
              <a:t>. Wann gehe ich nach Hause? </a:t>
            </a:r>
            <a:endParaRPr lang="pl-PL" dirty="0" smtClean="0"/>
          </a:p>
          <a:p>
            <a:r>
              <a:rPr lang="de-DE" dirty="0" smtClean="0"/>
              <a:t>1</a:t>
            </a:r>
            <a:r>
              <a:rPr lang="pl-PL" dirty="0" smtClean="0"/>
              <a:t>0</a:t>
            </a:r>
            <a:r>
              <a:rPr lang="de-DE" dirty="0" smtClean="0"/>
              <a:t>.Was esse ich zu Mittag? </a:t>
            </a:r>
            <a:endParaRPr lang="pl-PL" dirty="0" smtClean="0"/>
          </a:p>
          <a:p>
            <a:r>
              <a:rPr lang="pl-PL" dirty="0" smtClean="0"/>
              <a:t>11</a:t>
            </a:r>
            <a:r>
              <a:rPr lang="de-DE" dirty="0" smtClean="0"/>
              <a:t>. Wann mache ich die Hausaufgaben? </a:t>
            </a:r>
            <a:endParaRPr lang="pl-PL" dirty="0" smtClean="0"/>
          </a:p>
          <a:p>
            <a:r>
              <a:rPr lang="pl-PL" dirty="0" smtClean="0"/>
              <a:t>12</a:t>
            </a:r>
            <a:r>
              <a:rPr lang="de-DE" dirty="0" smtClean="0"/>
              <a:t>. Was mache ich am Abend? </a:t>
            </a:r>
            <a:endParaRPr lang="pl-PL" dirty="0" smtClean="0"/>
          </a:p>
          <a:p>
            <a:r>
              <a:rPr lang="pl-PL" dirty="0" smtClean="0"/>
              <a:t>13</a:t>
            </a:r>
            <a:r>
              <a:rPr lang="de-DE" dirty="0" smtClean="0"/>
              <a:t>. Wann gehe ich zu Bett?</a:t>
            </a:r>
            <a:endParaRPr lang="ru-RU" dirty="0"/>
          </a:p>
        </p:txBody>
      </p:sp>
      <p:pic>
        <p:nvPicPr>
          <p:cNvPr id="20" name="Рисунок 19">
            <a:extLst>
              <a:ext uri="{FF2B5EF4-FFF2-40B4-BE49-F238E27FC236}">
                <a16:creationId xmlns:a16="http://schemas.microsoft.com/office/drawing/2014/main" xmlns="" id="{62ABC9E5-6FB4-4518-92D4-8499429FFF97}"/>
              </a:ext>
            </a:extLst>
          </p:cNvPr>
          <p:cNvPicPr>
            <a:picLocks noGrp="1" noChangeAspect="1"/>
          </p:cNvPicPr>
          <p:nvPr>
            <p:ph type="pic" sz="quarter" idx="12"/>
          </p:nvPr>
        </p:nvPicPr>
        <p:blipFill>
          <a:blip r:embed="rId3" cstate="screen">
            <a:extLst>
              <a:ext uri="{28A0092B-C50C-407E-A947-70E740481C1C}">
                <a14:useLocalDpi xmlns:a14="http://schemas.microsoft.com/office/drawing/2010/main" xmlns=""/>
              </a:ext>
            </a:extLst>
          </a:blip>
          <a:srcRect/>
          <a:stretch>
            <a:fillRect/>
          </a:stretch>
        </p:blipFill>
        <p:spPr/>
      </p:pic>
    </p:spTree>
    <p:extLst>
      <p:ext uri="{BB962C8B-B14F-4D97-AF65-F5344CB8AC3E}">
        <p14:creationId xmlns:p14="http://schemas.microsoft.com/office/powerpoint/2010/main" xmlns="" val="88626505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p:cNvPicPr>
            <a:picLocks noChangeAspect="1" noChangeArrowheads="1"/>
          </p:cNvPicPr>
          <p:nvPr/>
        </p:nvPicPr>
        <p:blipFill>
          <a:blip r:embed="rId2"/>
          <a:srcRect/>
          <a:stretch>
            <a:fillRect/>
          </a:stretch>
        </p:blipFill>
        <p:spPr bwMode="auto">
          <a:xfrm>
            <a:off x="1809720" y="928670"/>
            <a:ext cx="8453476" cy="421310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Психология">
      <a:dk1>
        <a:sysClr val="windowText" lastClr="000000"/>
      </a:dk1>
      <a:lt1>
        <a:sysClr val="window" lastClr="FFFFFF"/>
      </a:lt1>
      <a:dk2>
        <a:srgbClr val="44546A"/>
      </a:dk2>
      <a:lt2>
        <a:srgbClr val="E7E6E6"/>
      </a:lt2>
      <a:accent1>
        <a:srgbClr val="2B4C8C"/>
      </a:accent1>
      <a:accent2>
        <a:srgbClr val="6DA7F2"/>
      </a:accent2>
      <a:accent3>
        <a:srgbClr val="82B479"/>
      </a:accent3>
      <a:accent4>
        <a:srgbClr val="B2D9A7"/>
      </a:accent4>
      <a:accent5>
        <a:srgbClr val="D96725"/>
      </a:accent5>
      <a:accent6>
        <a:srgbClr val="F29D52"/>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426</TotalTime>
  <Words>565</Words>
  <Application>Microsoft Office PowerPoint</Application>
  <PresentationFormat>Произвольный</PresentationFormat>
  <Paragraphs>92</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Mein Arbeitstag  Tagesablauf</vt:lpstr>
      <vt:lpstr>Welcher Wochentag  ist heute?</vt:lpstr>
      <vt:lpstr>Слайд 3</vt:lpstr>
      <vt:lpstr>Слайд 4</vt:lpstr>
      <vt:lpstr>Übung11. Erzählen Sie über Monikas Tagesablauf wie im Beispiel.</vt:lpstr>
      <vt:lpstr>Übung 12. Lesen Sie bitte und übersetzen den Text! MEIN ARBEITSTAG</vt:lpstr>
      <vt:lpstr>Слайд 7</vt:lpstr>
      <vt:lpstr>Слайд 8</vt:lpstr>
      <vt:lpstr>Слайд 9</vt:lpstr>
      <vt:lpstr>Слайд 10</vt:lpstr>
      <vt:lpstr>Übung  6. Setzen Sie die Wörter „die Uhr" oder „die Stunde" ein! </vt:lpstr>
      <vt:lpstr>Hausаufgabe</vt:lpstr>
      <vt:lpstr>Слайд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Юрий Козырев</dc:creator>
  <cp:lastModifiedBy>User</cp:lastModifiedBy>
  <cp:revision>21</cp:revision>
  <dcterms:created xsi:type="dcterms:W3CDTF">2020-06-21T11:59:54Z</dcterms:created>
  <dcterms:modified xsi:type="dcterms:W3CDTF">2021-04-06T12:57:51Z</dcterms:modified>
</cp:coreProperties>
</file>