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90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901D-CB53-4426-BE4F-A2F19737F74C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46D5EC6-80B8-44BA-8DE1-A6145E50610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901D-CB53-4426-BE4F-A2F19737F74C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5EC6-80B8-44BA-8DE1-A6145E5061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901D-CB53-4426-BE4F-A2F19737F74C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5EC6-80B8-44BA-8DE1-A6145E5061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901D-CB53-4426-BE4F-A2F19737F74C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5EC6-80B8-44BA-8DE1-A6145E5061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901D-CB53-4426-BE4F-A2F19737F74C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5EC6-80B8-44BA-8DE1-A6145E50610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901D-CB53-4426-BE4F-A2F19737F74C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5EC6-80B8-44BA-8DE1-A6145E5061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901D-CB53-4426-BE4F-A2F19737F74C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5EC6-80B8-44BA-8DE1-A6145E5061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901D-CB53-4426-BE4F-A2F19737F74C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5EC6-80B8-44BA-8DE1-A6145E5061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901D-CB53-4426-BE4F-A2F19737F74C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5EC6-80B8-44BA-8DE1-A6145E5061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901D-CB53-4426-BE4F-A2F19737F74C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5EC6-80B8-44BA-8DE1-A6145E50610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901D-CB53-4426-BE4F-A2F19737F74C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D5EC6-80B8-44BA-8DE1-A6145E50610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DD7901D-CB53-4426-BE4F-A2F19737F74C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46D5EC6-80B8-44BA-8DE1-A6145E50610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/>
              <a:t>успішне</a:t>
            </a:r>
            <a:r>
              <a:rPr lang="ru-RU" dirty="0"/>
              <a:t> </a:t>
            </a:r>
            <a:r>
              <a:rPr lang="ru-RU" dirty="0" err="1"/>
              <a:t>ведення</a:t>
            </a:r>
            <a:r>
              <a:rPr lang="ru-RU" dirty="0"/>
              <a:t> </a:t>
            </a:r>
            <a:r>
              <a:rPr lang="ru-RU" dirty="0" err="1"/>
              <a:t>переговорів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3968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Як вести переговори?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3188568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sz="2200" dirty="0" smtClean="0"/>
              <a:t>	У </a:t>
            </a:r>
            <a:r>
              <a:rPr lang="ru-RU" sz="2200" dirty="0"/>
              <a:t>будь-</a:t>
            </a:r>
            <a:r>
              <a:rPr lang="ru-RU" sz="2200" dirty="0" err="1"/>
              <a:t>якому</a:t>
            </a:r>
            <a:r>
              <a:rPr lang="ru-RU" sz="2200" dirty="0"/>
              <a:t> </a:t>
            </a:r>
            <a:r>
              <a:rPr lang="ru-RU" sz="2200" dirty="0" err="1"/>
              <a:t>бізнесі</a:t>
            </a:r>
            <a:r>
              <a:rPr lang="ru-RU" sz="2200" dirty="0"/>
              <a:t> </a:t>
            </a:r>
            <a:r>
              <a:rPr lang="ru-RU" sz="2200" dirty="0" err="1"/>
              <a:t>важливу</a:t>
            </a:r>
            <a:r>
              <a:rPr lang="ru-RU" sz="2200" dirty="0"/>
              <a:t> роль </a:t>
            </a:r>
            <a:r>
              <a:rPr lang="ru-RU" sz="2200" dirty="0" err="1"/>
              <a:t>відіграє</a:t>
            </a:r>
            <a:r>
              <a:rPr lang="ru-RU" sz="2200" dirty="0"/>
              <a:t> </a:t>
            </a:r>
            <a:r>
              <a:rPr lang="ru-RU" sz="2200" dirty="0" err="1"/>
              <a:t>вміння</a:t>
            </a:r>
            <a:r>
              <a:rPr lang="ru-RU" sz="2200" dirty="0"/>
              <a:t> правильно вести переговори з </a:t>
            </a:r>
            <a:r>
              <a:rPr lang="ru-RU" sz="2200" dirty="0" err="1"/>
              <a:t>клієнтами</a:t>
            </a:r>
            <a:r>
              <a:rPr lang="ru-RU" sz="2200" dirty="0"/>
              <a:t> </a:t>
            </a:r>
            <a:r>
              <a:rPr lang="ru-RU" sz="2200" dirty="0" err="1"/>
              <a:t>або</a:t>
            </a:r>
            <a:r>
              <a:rPr lang="ru-RU" sz="2200" dirty="0"/>
              <a:t> партнерами. Для </a:t>
            </a:r>
            <a:r>
              <a:rPr lang="ru-RU" sz="2200" dirty="0" err="1"/>
              <a:t>цього</a:t>
            </a:r>
            <a:r>
              <a:rPr lang="ru-RU" sz="2200" dirty="0"/>
              <a:t> </a:t>
            </a:r>
            <a:r>
              <a:rPr lang="ru-RU" sz="2200" dirty="0" err="1"/>
              <a:t>необхідно</a:t>
            </a:r>
            <a:r>
              <a:rPr lang="ru-RU" sz="2200" dirty="0"/>
              <a:t> </a:t>
            </a:r>
            <a:r>
              <a:rPr lang="ru-RU" sz="2200" dirty="0" err="1"/>
              <a:t>володіти</a:t>
            </a:r>
            <a:r>
              <a:rPr lang="ru-RU" sz="2200" dirty="0"/>
              <a:t> </a:t>
            </a:r>
            <a:r>
              <a:rPr lang="ru-RU" sz="2200" dirty="0" err="1"/>
              <a:t>певною</a:t>
            </a:r>
            <a:r>
              <a:rPr lang="ru-RU" sz="2200" dirty="0"/>
              <a:t> </a:t>
            </a:r>
            <a:r>
              <a:rPr lang="ru-RU" sz="2200" dirty="0" err="1"/>
              <a:t>технікою</a:t>
            </a:r>
            <a:r>
              <a:rPr lang="ru-RU" sz="2200" dirty="0"/>
              <a:t> </a:t>
            </a:r>
            <a:r>
              <a:rPr lang="ru-RU" sz="2200" dirty="0" err="1"/>
              <a:t>їх</a:t>
            </a:r>
            <a:r>
              <a:rPr lang="ru-RU" sz="2200" dirty="0"/>
              <a:t> </a:t>
            </a:r>
            <a:r>
              <a:rPr lang="ru-RU" sz="2200" dirty="0" err="1"/>
              <a:t>ведення</a:t>
            </a:r>
            <a:r>
              <a:rPr lang="ru-RU" sz="2200" dirty="0"/>
              <a:t>. Вона </a:t>
            </a:r>
            <a:r>
              <a:rPr lang="ru-RU" sz="2200" dirty="0" err="1"/>
              <a:t>полягає</a:t>
            </a:r>
            <a:r>
              <a:rPr lang="ru-RU" sz="2200" dirty="0"/>
              <a:t> в </a:t>
            </a:r>
            <a:r>
              <a:rPr lang="ru-RU" sz="2200" dirty="0" err="1"/>
              <a:t>умінні</a:t>
            </a:r>
            <a:r>
              <a:rPr lang="ru-RU" sz="2200" dirty="0"/>
              <a:t> </a:t>
            </a:r>
            <a:r>
              <a:rPr lang="ru-RU" sz="2200" dirty="0" err="1"/>
              <a:t>зв'язно</a:t>
            </a:r>
            <a:r>
              <a:rPr lang="ru-RU" sz="2200" dirty="0"/>
              <a:t>, правильно і </a:t>
            </a:r>
            <a:r>
              <a:rPr lang="ru-RU" sz="2200" dirty="0" err="1"/>
              <a:t>логічно</a:t>
            </a:r>
            <a:r>
              <a:rPr lang="ru-RU" sz="2200" dirty="0"/>
              <a:t> </a:t>
            </a:r>
            <a:r>
              <a:rPr lang="ru-RU" sz="2200" dirty="0" err="1"/>
              <a:t>формулювати</a:t>
            </a:r>
            <a:r>
              <a:rPr lang="ru-RU" sz="2200" dirty="0"/>
              <a:t> </a:t>
            </a:r>
            <a:r>
              <a:rPr lang="ru-RU" sz="2200" dirty="0" err="1"/>
              <a:t>твердження</a:t>
            </a:r>
            <a:r>
              <a:rPr lang="ru-RU" sz="2200" dirty="0"/>
              <a:t> та </a:t>
            </a:r>
            <a:r>
              <a:rPr lang="ru-RU" sz="2200" dirty="0" err="1"/>
              <a:t>питання</a:t>
            </a:r>
            <a:r>
              <a:rPr lang="ru-RU" sz="2200" dirty="0"/>
              <a:t>, </a:t>
            </a:r>
            <a:r>
              <a:rPr lang="ru-RU" sz="2200" dirty="0" err="1"/>
              <a:t>використовувати</a:t>
            </a:r>
            <a:r>
              <a:rPr lang="ru-RU" sz="2200" dirty="0"/>
              <a:t> в </a:t>
            </a:r>
            <a:r>
              <a:rPr lang="ru-RU" sz="2200" dirty="0" err="1"/>
              <a:t>якості</a:t>
            </a:r>
            <a:r>
              <a:rPr lang="ru-RU" sz="2200" dirty="0"/>
              <a:t> </a:t>
            </a:r>
            <a:r>
              <a:rPr lang="ru-RU" sz="2200" dirty="0" err="1"/>
              <a:t>аргументів</a:t>
            </a:r>
            <a:r>
              <a:rPr lang="ru-RU" sz="2200" dirty="0"/>
              <a:t> </a:t>
            </a:r>
            <a:r>
              <a:rPr lang="ru-RU" sz="2200" dirty="0" err="1"/>
              <a:t>факти</a:t>
            </a:r>
            <a:r>
              <a:rPr lang="ru-RU" sz="2200" dirty="0"/>
              <a:t> і </a:t>
            </a:r>
            <a:r>
              <a:rPr lang="ru-RU" sz="2200" dirty="0" err="1"/>
              <a:t>цифри</a:t>
            </a:r>
            <a:r>
              <a:rPr lang="ru-RU" sz="2200" dirty="0"/>
              <a:t>, </a:t>
            </a:r>
            <a:r>
              <a:rPr lang="ru-RU" sz="2200" dirty="0" err="1"/>
              <a:t>умінні</a:t>
            </a:r>
            <a:r>
              <a:rPr lang="ru-RU" sz="2200" dirty="0"/>
              <a:t> </a:t>
            </a:r>
            <a:r>
              <a:rPr lang="ru-RU" sz="2200" dirty="0" err="1"/>
              <a:t>переконувати</a:t>
            </a:r>
            <a:r>
              <a:rPr lang="ru-RU" sz="2200" dirty="0"/>
              <a:t> і </a:t>
            </a:r>
            <a:r>
              <a:rPr lang="ru-RU" sz="2200" dirty="0" err="1"/>
              <a:t>відстоювати</a:t>
            </a:r>
            <a:r>
              <a:rPr lang="ru-RU" sz="2200" dirty="0"/>
              <a:t> свою точку </a:t>
            </a:r>
            <a:r>
              <a:rPr lang="ru-RU" sz="2200" dirty="0" err="1"/>
              <a:t>зору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1026" name="Picture 2" descr="http://lifely.ru/sites/default/files/styles/width_270/public/technology-peregovory-300x170.jpg?itok=Gj2xBG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96978"/>
            <a:ext cx="2511796" cy="154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611560" y="4425173"/>
            <a:ext cx="5832647" cy="1956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just">
              <a:buNone/>
            </a:pPr>
            <a:r>
              <a:rPr lang="ru-RU" sz="2200" dirty="0" smtClean="0"/>
              <a:t>	</a:t>
            </a:r>
            <a:r>
              <a:rPr lang="ru-RU" sz="2200" dirty="0" err="1" smtClean="0"/>
              <a:t>Також</a:t>
            </a:r>
            <a:r>
              <a:rPr lang="ru-RU" sz="2200" dirty="0" smtClean="0"/>
              <a:t> </a:t>
            </a:r>
            <a:r>
              <a:rPr lang="ru-RU" sz="2200" dirty="0" err="1"/>
              <a:t>важливо</a:t>
            </a:r>
            <a:r>
              <a:rPr lang="ru-RU" sz="2200" dirty="0"/>
              <a:t> </a:t>
            </a:r>
            <a:r>
              <a:rPr lang="ru-RU" sz="2200" dirty="0" err="1"/>
              <a:t>використовувати</a:t>
            </a:r>
            <a:r>
              <a:rPr lang="ru-RU" sz="2200" dirty="0"/>
              <a:t> </a:t>
            </a:r>
            <a:r>
              <a:rPr lang="ru-RU" sz="2200" dirty="0" err="1"/>
              <a:t>невеликі</a:t>
            </a:r>
            <a:r>
              <a:rPr lang="ru-RU" sz="2200" dirty="0"/>
              <a:t> </a:t>
            </a:r>
            <a:r>
              <a:rPr lang="ru-RU" sz="2200" dirty="0" err="1"/>
              <a:t>хитрості</a:t>
            </a:r>
            <a:r>
              <a:rPr lang="ru-RU" sz="2200" dirty="0"/>
              <a:t> і </a:t>
            </a:r>
            <a:r>
              <a:rPr lang="ru-RU" sz="2200" dirty="0" err="1"/>
              <a:t>захисні</a:t>
            </a:r>
            <a:r>
              <a:rPr lang="ru-RU" sz="2200" dirty="0"/>
              <a:t> </a:t>
            </a:r>
            <a:r>
              <a:rPr lang="ru-RU" sz="2200" dirty="0" err="1"/>
              <a:t>механізми</a:t>
            </a:r>
            <a:r>
              <a:rPr lang="ru-RU" sz="2200" dirty="0"/>
              <a:t>, </a:t>
            </a:r>
            <a:r>
              <a:rPr lang="ru-RU" sz="2200" dirty="0" err="1"/>
              <a:t>оскільки</a:t>
            </a:r>
            <a:r>
              <a:rPr lang="ru-RU" sz="2200" dirty="0"/>
              <a:t> в </a:t>
            </a:r>
            <a:r>
              <a:rPr lang="ru-RU" sz="2200" dirty="0" err="1"/>
              <a:t>сучасному</a:t>
            </a:r>
            <a:r>
              <a:rPr lang="ru-RU" sz="2200" dirty="0"/>
              <a:t> конкурентному </a:t>
            </a:r>
            <a:r>
              <a:rPr lang="ru-RU" sz="2200" dirty="0" err="1"/>
              <a:t>світі</a:t>
            </a:r>
            <a:r>
              <a:rPr lang="ru-RU" sz="2200" dirty="0"/>
              <a:t> переговори </a:t>
            </a:r>
            <a:r>
              <a:rPr lang="ru-RU" sz="2200" dirty="0" err="1"/>
              <a:t>сприймаються</a:t>
            </a:r>
            <a:r>
              <a:rPr lang="ru-RU" sz="2200" dirty="0"/>
              <a:t> як </a:t>
            </a:r>
            <a:r>
              <a:rPr lang="ru-RU" sz="2200" dirty="0" err="1"/>
              <a:t>поєдинки</a:t>
            </a:r>
            <a:r>
              <a:rPr lang="ru-RU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5606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/>
              <a:t>Основні</a:t>
            </a:r>
            <a:r>
              <a:rPr lang="ru-RU" sz="2800" dirty="0"/>
              <a:t> правила </a:t>
            </a:r>
            <a:r>
              <a:rPr lang="ru-RU" sz="2800" dirty="0" err="1"/>
              <a:t>ведення</a:t>
            </a:r>
            <a:r>
              <a:rPr lang="ru-RU" sz="2800" dirty="0"/>
              <a:t> </a:t>
            </a:r>
            <a:r>
              <a:rPr lang="ru-RU" sz="2800" dirty="0" err="1"/>
              <a:t>переговорів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239648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sz="2200" dirty="0"/>
              <a:t>Перед проведением деловой встречи важно сформулировать хоть какой-то план, пусть размытый и неокончательный, но он необходим, чтобы </a:t>
            </a:r>
            <a:r>
              <a:rPr lang="ru-RU" sz="2200" b="1" dirty="0"/>
              <a:t>беседа текла в определенном русле</a:t>
            </a:r>
            <a:r>
              <a:rPr lang="ru-RU" sz="2200" dirty="0"/>
              <a:t>. Также желательно продумать возможные вопросы, в том числе провокационные, и продумать ответы на них.</a:t>
            </a:r>
          </a:p>
        </p:txBody>
      </p:sp>
      <p:pic>
        <p:nvPicPr>
          <p:cNvPr id="2050" name="Picture 2" descr="http://www.iarltula.ru/i/upload/f1cad14de0a2683d60e28e6b8f620f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933056"/>
            <a:ext cx="2491036" cy="249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716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76672"/>
            <a:ext cx="82809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	</a:t>
            </a:r>
            <a:r>
              <a:rPr lang="ru-RU" sz="2200" dirty="0" err="1" smtClean="0"/>
              <a:t>Якщо</a:t>
            </a:r>
            <a:r>
              <a:rPr lang="ru-RU" sz="2200" dirty="0" smtClean="0"/>
              <a:t> переговори </a:t>
            </a:r>
            <a:r>
              <a:rPr lang="ru-RU" sz="2200" dirty="0" err="1" smtClean="0"/>
              <a:t>проводяться</a:t>
            </a:r>
            <a:r>
              <a:rPr lang="ru-RU" sz="2200" dirty="0" smtClean="0"/>
              <a:t> </a:t>
            </a:r>
            <a:r>
              <a:rPr lang="ru-RU" sz="2200" dirty="0" err="1" smtClean="0"/>
              <a:t>групою</a:t>
            </a:r>
            <a:r>
              <a:rPr lang="ru-RU" sz="2200" dirty="0" smtClean="0"/>
              <a:t> людей, </a:t>
            </a:r>
            <a:r>
              <a:rPr lang="ru-RU" sz="2200" dirty="0" err="1" smtClean="0"/>
              <a:t>можна</a:t>
            </a:r>
            <a:r>
              <a:rPr lang="ru-RU" sz="2200" dirty="0" smtClean="0"/>
              <a:t> </a:t>
            </a:r>
            <a:r>
              <a:rPr lang="ru-RU" sz="2200" dirty="0" err="1" smtClean="0"/>
              <a:t>заздалегідь</a:t>
            </a:r>
            <a:r>
              <a:rPr lang="ru-RU" sz="2200" dirty="0" smtClean="0"/>
              <a:t> </a:t>
            </a:r>
            <a:r>
              <a:rPr lang="ru-RU" sz="2200" dirty="0" err="1" smtClean="0"/>
              <a:t>розподілити</a:t>
            </a:r>
            <a:r>
              <a:rPr lang="ru-RU" sz="2200" dirty="0" smtClean="0"/>
              <a:t> </a:t>
            </a:r>
            <a:r>
              <a:rPr lang="ru-RU" sz="2200" dirty="0" err="1" smtClean="0"/>
              <a:t>питання</a:t>
            </a:r>
            <a:r>
              <a:rPr lang="ru-RU" sz="2200" dirty="0" smtClean="0"/>
              <a:t> і </a:t>
            </a:r>
            <a:r>
              <a:rPr lang="ru-RU" sz="2200" dirty="0" err="1" smtClean="0"/>
              <a:t>ролі</a:t>
            </a:r>
            <a:r>
              <a:rPr lang="ru-RU" sz="2200" dirty="0" smtClean="0"/>
              <a:t>, </a:t>
            </a:r>
            <a:r>
              <a:rPr lang="ru-RU" sz="2200" dirty="0" err="1" smtClean="0"/>
              <a:t>щоб</a:t>
            </a:r>
            <a:r>
              <a:rPr lang="ru-RU" sz="2200" dirty="0" smtClean="0"/>
              <a:t> </a:t>
            </a:r>
            <a:r>
              <a:rPr lang="ru-RU" sz="2200" dirty="0" err="1" smtClean="0"/>
              <a:t>людина</a:t>
            </a:r>
            <a:r>
              <a:rPr lang="ru-RU" sz="2200" dirty="0" smtClean="0"/>
              <a:t> </a:t>
            </a:r>
            <a:r>
              <a:rPr lang="ru-RU" sz="2200" dirty="0" err="1" smtClean="0"/>
              <a:t>була</a:t>
            </a:r>
            <a:r>
              <a:rPr lang="ru-RU" sz="2200" dirty="0" smtClean="0"/>
              <a:t> готова до </a:t>
            </a:r>
            <a:r>
              <a:rPr lang="ru-RU" sz="2200" dirty="0" err="1" smtClean="0"/>
              <a:t>розмови</a:t>
            </a:r>
            <a:r>
              <a:rPr lang="ru-RU" sz="2200" dirty="0" smtClean="0"/>
              <a:t> на </a:t>
            </a:r>
            <a:r>
              <a:rPr lang="ru-RU" sz="2200" dirty="0" err="1" smtClean="0"/>
              <a:t>певну</a:t>
            </a:r>
            <a:r>
              <a:rPr lang="ru-RU" sz="2200" dirty="0" smtClean="0"/>
              <a:t> </a:t>
            </a:r>
            <a:r>
              <a:rPr lang="ru-RU" sz="2200" dirty="0" err="1" smtClean="0"/>
              <a:t>складну</a:t>
            </a:r>
            <a:r>
              <a:rPr lang="ru-RU" sz="2200" dirty="0" smtClean="0"/>
              <a:t> тему. </a:t>
            </a:r>
            <a:r>
              <a:rPr lang="ru-RU" sz="2200" dirty="0" err="1" smtClean="0"/>
              <a:t>Ще</a:t>
            </a:r>
            <a:r>
              <a:rPr lang="ru-RU" sz="2200" dirty="0" smtClean="0"/>
              <a:t> одним </a:t>
            </a:r>
            <a:r>
              <a:rPr lang="ru-RU" sz="2200" dirty="0" err="1" smtClean="0"/>
              <a:t>важливим</a:t>
            </a:r>
            <a:r>
              <a:rPr lang="ru-RU" sz="2200" dirty="0" smtClean="0"/>
              <a:t> правилом, яке </a:t>
            </a:r>
            <a:r>
              <a:rPr lang="ru-RU" sz="2200" dirty="0" err="1" smtClean="0"/>
              <a:t>рідко</a:t>
            </a:r>
            <a:r>
              <a:rPr lang="ru-RU" sz="2200" dirty="0" smtClean="0"/>
              <a:t> </a:t>
            </a:r>
            <a:r>
              <a:rPr lang="ru-RU" sz="2200" dirty="0" err="1" smtClean="0"/>
              <a:t>дотримується</a:t>
            </a:r>
            <a:r>
              <a:rPr lang="ru-RU" sz="2200" dirty="0" smtClean="0"/>
              <a:t>, є </a:t>
            </a:r>
            <a:r>
              <a:rPr lang="ru-RU" sz="2200" dirty="0" err="1" smtClean="0"/>
              <a:t>запис</a:t>
            </a:r>
            <a:r>
              <a:rPr lang="ru-RU" sz="2200" dirty="0" smtClean="0"/>
              <a:t> </a:t>
            </a:r>
            <a:r>
              <a:rPr lang="ru-RU" sz="2200" dirty="0" err="1" smtClean="0"/>
              <a:t>всіх</a:t>
            </a:r>
            <a:r>
              <a:rPr lang="ru-RU" sz="2200" dirty="0" smtClean="0"/>
              <a:t> </a:t>
            </a:r>
            <a:r>
              <a:rPr lang="ru-RU" sz="2200" dirty="0" err="1" smtClean="0"/>
              <a:t>ділових</a:t>
            </a:r>
            <a:r>
              <a:rPr lang="ru-RU" sz="2200" dirty="0" smtClean="0"/>
              <a:t> </a:t>
            </a:r>
            <a:r>
              <a:rPr lang="ru-RU" sz="2200" dirty="0" err="1" smtClean="0"/>
              <a:t>бесід</a:t>
            </a:r>
            <a:r>
              <a:rPr lang="ru-RU" sz="2200" dirty="0" smtClean="0"/>
              <a:t>. </a:t>
            </a:r>
            <a:r>
              <a:rPr lang="ru-RU" sz="2200" dirty="0" err="1" smtClean="0"/>
              <a:t>Це</a:t>
            </a:r>
            <a:r>
              <a:rPr lang="ru-RU" sz="2200" dirty="0" smtClean="0"/>
              <a:t> дозволить </a:t>
            </a:r>
            <a:r>
              <a:rPr lang="ru-RU" sz="2200" dirty="0" err="1" smtClean="0"/>
              <a:t>відразу</a:t>
            </a:r>
            <a:r>
              <a:rPr lang="ru-RU" sz="2200" dirty="0" smtClean="0"/>
              <a:t> </a:t>
            </a:r>
            <a:r>
              <a:rPr lang="ru-RU" sz="2200" dirty="0" err="1" smtClean="0"/>
              <a:t>після</a:t>
            </a:r>
            <a:r>
              <a:rPr lang="ru-RU" sz="2200" dirty="0" smtClean="0"/>
              <a:t> </a:t>
            </a:r>
            <a:r>
              <a:rPr lang="ru-RU" sz="2200" dirty="0" err="1" smtClean="0"/>
              <a:t>закінчення</a:t>
            </a:r>
            <a:r>
              <a:rPr lang="ru-RU" sz="2200" dirty="0" smtClean="0"/>
              <a:t> переговорного </a:t>
            </a:r>
            <a:r>
              <a:rPr lang="ru-RU" sz="2200" dirty="0" err="1" smtClean="0"/>
              <a:t>процесу</a:t>
            </a:r>
            <a:r>
              <a:rPr lang="ru-RU" sz="2200" dirty="0" smtClean="0"/>
              <a:t> </a:t>
            </a:r>
            <a:r>
              <a:rPr lang="ru-RU" sz="2200" dirty="0" err="1" smtClean="0"/>
              <a:t>визначити</a:t>
            </a:r>
            <a:r>
              <a:rPr lang="ru-RU" sz="2200" dirty="0" smtClean="0"/>
              <a:t>, </a:t>
            </a:r>
            <a:r>
              <a:rPr lang="ru-RU" sz="2200" dirty="0" err="1" smtClean="0"/>
              <a:t>наскільки</a:t>
            </a:r>
            <a:r>
              <a:rPr lang="ru-RU" sz="2200" dirty="0" smtClean="0"/>
              <a:t> </a:t>
            </a:r>
            <a:r>
              <a:rPr lang="ru-RU" sz="2200" dirty="0" err="1" smtClean="0"/>
              <a:t>зустріч</a:t>
            </a:r>
            <a:r>
              <a:rPr lang="ru-RU" sz="2200" dirty="0" smtClean="0"/>
              <a:t> </a:t>
            </a:r>
            <a:r>
              <a:rPr lang="ru-RU" sz="2200" dirty="0" err="1" smtClean="0"/>
              <a:t>була</a:t>
            </a:r>
            <a:r>
              <a:rPr lang="ru-RU" sz="2200" dirty="0" smtClean="0"/>
              <a:t> </a:t>
            </a:r>
            <a:r>
              <a:rPr lang="ru-RU" sz="2200" dirty="0" err="1" smtClean="0"/>
              <a:t>успішною</a:t>
            </a:r>
            <a:r>
              <a:rPr lang="ru-RU" sz="2200" dirty="0" smtClean="0"/>
              <a:t>, </a:t>
            </a:r>
            <a:r>
              <a:rPr lang="ru-RU" sz="2200" dirty="0" err="1" smtClean="0"/>
              <a:t>чого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вдалося</a:t>
            </a:r>
            <a:r>
              <a:rPr lang="ru-RU" sz="2200" dirty="0" smtClean="0"/>
              <a:t> </a:t>
            </a:r>
            <a:r>
              <a:rPr lang="ru-RU" sz="2200" dirty="0" err="1" smtClean="0"/>
              <a:t>досягти</a:t>
            </a:r>
            <a:r>
              <a:rPr lang="ru-RU" sz="2200" dirty="0" smtClean="0"/>
              <a:t>, а </a:t>
            </a:r>
            <a:r>
              <a:rPr lang="ru-RU" sz="2200" dirty="0" err="1" smtClean="0"/>
              <a:t>які</a:t>
            </a:r>
            <a:r>
              <a:rPr lang="ru-RU" sz="2200" dirty="0" smtClean="0"/>
              <a:t> </a:t>
            </a:r>
            <a:r>
              <a:rPr lang="ru-RU" sz="2200" dirty="0" err="1" smtClean="0"/>
              <a:t>питання</a:t>
            </a:r>
            <a:r>
              <a:rPr lang="ru-RU" sz="2200" dirty="0" smtClean="0"/>
              <a:t> і </a:t>
            </a:r>
            <a:r>
              <a:rPr lang="ru-RU" sz="2200" dirty="0" err="1" smtClean="0"/>
              <a:t>проблеми</a:t>
            </a:r>
            <a:r>
              <a:rPr lang="ru-RU" sz="2200" dirty="0" smtClean="0"/>
              <a:t> </a:t>
            </a:r>
            <a:r>
              <a:rPr lang="ru-RU" sz="2200" dirty="0" err="1" smtClean="0"/>
              <a:t>залишилися</a:t>
            </a:r>
            <a:r>
              <a:rPr lang="ru-RU" sz="2200" dirty="0" smtClean="0"/>
              <a:t> </a:t>
            </a:r>
            <a:r>
              <a:rPr lang="ru-RU" sz="2200" dirty="0" err="1" smtClean="0"/>
              <a:t>невирішеними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3074" name="Picture 2" descr="http://eer.ru/sites/default/files/article-img/20121101/successful_negotia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933153"/>
            <a:ext cx="5594796" cy="250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147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При </a:t>
            </a:r>
            <a:r>
              <a:rPr lang="ru-RU" sz="1800" dirty="0" err="1"/>
              <a:t>веденні</a:t>
            </a:r>
            <a:r>
              <a:rPr lang="ru-RU" sz="1800" dirty="0"/>
              <a:t> будь-</a:t>
            </a:r>
            <a:r>
              <a:rPr lang="ru-RU" sz="1800" dirty="0" err="1"/>
              <a:t>яких</a:t>
            </a:r>
            <a:r>
              <a:rPr lang="ru-RU" sz="1800" dirty="0"/>
              <a:t> </a:t>
            </a:r>
            <a:r>
              <a:rPr lang="ru-RU" sz="1800" dirty="0" err="1"/>
              <a:t>ділових</a:t>
            </a:r>
            <a:r>
              <a:rPr lang="ru-RU" sz="1800" dirty="0"/>
              <a:t> </a:t>
            </a:r>
            <a:r>
              <a:rPr lang="ru-RU" sz="1800" dirty="0" err="1"/>
              <a:t>бесід</a:t>
            </a:r>
            <a:r>
              <a:rPr lang="ru-RU" sz="1800" dirty="0"/>
              <a:t> </a:t>
            </a:r>
            <a:r>
              <a:rPr lang="ru-RU" sz="1800" dirty="0" err="1"/>
              <a:t>слід</a:t>
            </a:r>
            <a:r>
              <a:rPr lang="ru-RU" sz="1800" dirty="0"/>
              <a:t> </a:t>
            </a:r>
            <a:r>
              <a:rPr lang="ru-RU" sz="1800" dirty="0" err="1"/>
              <a:t>дотримуватися</a:t>
            </a:r>
            <a:r>
              <a:rPr lang="ru-RU" sz="1800" dirty="0"/>
              <a:t> правил і формальностей, </a:t>
            </a:r>
            <a:r>
              <a:rPr lang="ru-RU" sz="1800" dirty="0" err="1"/>
              <a:t>основними</a:t>
            </a:r>
            <a:r>
              <a:rPr lang="ru-RU" sz="1800" dirty="0"/>
              <a:t> з </a:t>
            </a:r>
            <a:r>
              <a:rPr lang="ru-RU" sz="1800" dirty="0" err="1"/>
              <a:t>яких</a:t>
            </a:r>
            <a:r>
              <a:rPr lang="ru-RU" sz="1800" dirty="0"/>
              <a:t> є</a:t>
            </a:r>
            <a:r>
              <a:rPr lang="ru-RU" sz="1800" dirty="0" smtClean="0"/>
              <a:t>: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4320480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  <a:p>
            <a:r>
              <a:rPr lang="ru-RU" dirty="0" err="1"/>
              <a:t>паритетність</a:t>
            </a:r>
            <a:r>
              <a:rPr lang="ru-RU" dirty="0"/>
              <a:t> (по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з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рівним</a:t>
            </a:r>
            <a:r>
              <a:rPr lang="ru-RU" dirty="0"/>
              <a:t>),</a:t>
            </a:r>
          </a:p>
          <a:p>
            <a:r>
              <a:rPr lang="ru-RU" dirty="0"/>
              <a:t>за </a:t>
            </a:r>
            <a:r>
              <a:rPr lang="ru-RU" dirty="0" err="1"/>
              <a:t>ведення</a:t>
            </a:r>
            <a:r>
              <a:rPr lang="ru-RU" dirty="0"/>
              <a:t> </a:t>
            </a:r>
            <a:r>
              <a:rPr lang="ru-RU" dirty="0" err="1"/>
              <a:t>переговорів</a:t>
            </a:r>
            <a:r>
              <a:rPr lang="ru-RU" dirty="0"/>
              <a:t> </a:t>
            </a:r>
            <a:r>
              <a:rPr lang="ru-RU" dirty="0" err="1"/>
              <a:t>відповідає</a:t>
            </a:r>
            <a:r>
              <a:rPr lang="ru-RU" dirty="0"/>
              <a:t> одна </a:t>
            </a:r>
            <a:r>
              <a:rPr lang="ru-RU" dirty="0" err="1"/>
              <a:t>людина</a:t>
            </a:r>
            <a:r>
              <a:rPr lang="ru-RU" dirty="0"/>
              <a:t>, яка </a:t>
            </a:r>
            <a:r>
              <a:rPr lang="ru-RU" dirty="0" err="1"/>
              <a:t>направляє</a:t>
            </a:r>
            <a:r>
              <a:rPr lang="ru-RU" dirty="0"/>
              <a:t> </a:t>
            </a:r>
            <a:r>
              <a:rPr lang="ru-RU" dirty="0" err="1"/>
              <a:t>бесіду</a:t>
            </a:r>
            <a:r>
              <a:rPr lang="ru-RU" dirty="0"/>
              <a:t> в </a:t>
            </a:r>
            <a:r>
              <a:rPr lang="ru-RU" dirty="0" err="1"/>
              <a:t>потрібне</a:t>
            </a:r>
            <a:r>
              <a:rPr lang="ru-RU" dirty="0"/>
              <a:t> русло, </a:t>
            </a:r>
            <a:r>
              <a:rPr lang="ru-RU" dirty="0" err="1"/>
              <a:t>оголошує</a:t>
            </a:r>
            <a:r>
              <a:rPr lang="ru-RU" dirty="0"/>
              <a:t> перерву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завершує</a:t>
            </a:r>
            <a:r>
              <a:rPr lang="ru-RU" dirty="0"/>
              <a:t> </a:t>
            </a:r>
            <a:r>
              <a:rPr lang="ru-RU" dirty="0" err="1"/>
              <a:t>переговорний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(</a:t>
            </a:r>
            <a:r>
              <a:rPr lang="ru-RU" dirty="0" err="1"/>
              <a:t>це</a:t>
            </a:r>
            <a:r>
              <a:rPr lang="ru-RU" dirty="0"/>
              <a:t> не </a:t>
            </a:r>
            <a:r>
              <a:rPr lang="ru-RU" dirty="0" err="1"/>
              <a:t>обов'язково</a:t>
            </a:r>
            <a:r>
              <a:rPr lang="ru-RU" dirty="0"/>
              <a:t> директор,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інший</a:t>
            </a:r>
            <a:r>
              <a:rPr lang="ru-RU" dirty="0"/>
              <a:t> </a:t>
            </a:r>
            <a:r>
              <a:rPr lang="ru-RU" dirty="0" err="1"/>
              <a:t>співробітник</a:t>
            </a:r>
            <a:r>
              <a:rPr lang="ru-RU" dirty="0"/>
              <a:t>, </a:t>
            </a:r>
            <a:r>
              <a:rPr lang="ru-RU" dirty="0" err="1"/>
              <a:t>наділений</a:t>
            </a:r>
            <a:r>
              <a:rPr lang="ru-RU" dirty="0"/>
              <a:t> </a:t>
            </a:r>
            <a:r>
              <a:rPr lang="ru-RU" dirty="0" err="1"/>
              <a:t>цими</a:t>
            </a:r>
            <a:r>
              <a:rPr lang="ru-RU" dirty="0"/>
              <a:t> </a:t>
            </a:r>
            <a:r>
              <a:rPr lang="ru-RU" dirty="0" err="1"/>
              <a:t>повноваженнями</a:t>
            </a:r>
            <a:r>
              <a:rPr lang="ru-RU" dirty="0"/>
              <a:t>),</a:t>
            </a:r>
          </a:p>
          <a:p>
            <a:r>
              <a:rPr lang="ru-RU" dirty="0"/>
              <a:t>не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обмінюватися</a:t>
            </a:r>
            <a:r>
              <a:rPr lang="ru-RU" dirty="0"/>
              <a:t> записками, </a:t>
            </a:r>
            <a:r>
              <a:rPr lang="ru-RU" dirty="0" err="1"/>
              <a:t>кидати</a:t>
            </a:r>
            <a:r>
              <a:rPr lang="ru-RU" dirty="0"/>
              <a:t> </a:t>
            </a:r>
            <a:r>
              <a:rPr lang="ru-RU" dirty="0" err="1"/>
              <a:t>домовлені</a:t>
            </a:r>
            <a:r>
              <a:rPr lang="ru-RU" dirty="0"/>
              <a:t> </a:t>
            </a:r>
            <a:r>
              <a:rPr lang="ru-RU" dirty="0" err="1"/>
              <a:t>фрази</a:t>
            </a:r>
            <a:r>
              <a:rPr lang="ru-RU" dirty="0"/>
              <a:t>,</a:t>
            </a:r>
          </a:p>
          <a:p>
            <a:r>
              <a:rPr lang="ru-RU" dirty="0"/>
              <a:t>не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шепотітися</a:t>
            </a:r>
            <a:r>
              <a:rPr lang="ru-RU" dirty="0"/>
              <a:t>,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іншою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 (будь-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учасник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знати </a:t>
            </a:r>
            <a:r>
              <a:rPr lang="ru-RU" dirty="0" err="1"/>
              <a:t>чужу</a:t>
            </a:r>
            <a:r>
              <a:rPr lang="ru-RU" dirty="0"/>
              <a:t> </a:t>
            </a:r>
            <a:r>
              <a:rPr lang="ru-RU" dirty="0" err="1"/>
              <a:t>мову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поставить </a:t>
            </a:r>
            <a:r>
              <a:rPr lang="ru-RU" dirty="0" err="1"/>
              <a:t>обидві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в </a:t>
            </a:r>
            <a:r>
              <a:rPr lang="ru-RU" dirty="0" err="1"/>
              <a:t>незручне</a:t>
            </a:r>
            <a:r>
              <a:rPr lang="ru-RU" dirty="0"/>
              <a:t> становище),</a:t>
            </a:r>
          </a:p>
          <a:p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стежити</a:t>
            </a:r>
            <a:r>
              <a:rPr lang="ru-RU" dirty="0"/>
              <a:t> за </a:t>
            </a:r>
            <a:r>
              <a:rPr lang="ru-RU" dirty="0" err="1"/>
              <a:t>виразом</a:t>
            </a:r>
            <a:r>
              <a:rPr lang="ru-RU" dirty="0"/>
              <a:t> </a:t>
            </a:r>
            <a:r>
              <a:rPr lang="ru-RU" dirty="0" err="1"/>
              <a:t>облич</a:t>
            </a:r>
            <a:r>
              <a:rPr lang="ru-RU" dirty="0"/>
              <a:t> </a:t>
            </a:r>
            <a:r>
              <a:rPr lang="ru-RU" dirty="0" err="1"/>
              <a:t>протилежного</a:t>
            </a:r>
            <a:r>
              <a:rPr lang="ru-RU" dirty="0"/>
              <a:t> боку,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сідати</a:t>
            </a:r>
            <a:r>
              <a:rPr lang="ru-RU" dirty="0"/>
              <a:t> так,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світло</a:t>
            </a:r>
            <a:r>
              <a:rPr lang="ru-RU" dirty="0"/>
              <a:t> в </a:t>
            </a:r>
            <a:r>
              <a:rPr lang="ru-RU" dirty="0" err="1"/>
              <a:t>приміщенні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спрямований</a:t>
            </a:r>
            <a:r>
              <a:rPr lang="ru-RU" dirty="0"/>
              <a:t> на них,</a:t>
            </a:r>
          </a:p>
          <a:p>
            <a:r>
              <a:rPr lang="ru-RU" dirty="0"/>
              <a:t>обстановка повинна бути </a:t>
            </a:r>
            <a:r>
              <a:rPr lang="ru-RU" dirty="0" err="1"/>
              <a:t>діловою</a:t>
            </a:r>
            <a:r>
              <a:rPr lang="ru-RU" dirty="0"/>
              <a:t>, але </a:t>
            </a:r>
            <a:r>
              <a:rPr lang="ru-RU" dirty="0" err="1"/>
              <a:t>невимушеній</a:t>
            </a:r>
            <a:r>
              <a:rPr lang="ru-RU" dirty="0"/>
              <a:t>: не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відразу</a:t>
            </a:r>
            <a:r>
              <a:rPr lang="ru-RU" dirty="0"/>
              <a:t> </a:t>
            </a:r>
            <a:r>
              <a:rPr lang="ru-RU" dirty="0" err="1"/>
              <a:t>ставити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по </a:t>
            </a:r>
            <a:r>
              <a:rPr lang="ru-RU" dirty="0" err="1"/>
              <a:t>суті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поговорити</a:t>
            </a:r>
            <a:r>
              <a:rPr lang="ru-RU" dirty="0"/>
              <a:t> на </a:t>
            </a:r>
            <a:r>
              <a:rPr lang="ru-RU" dirty="0" err="1"/>
              <a:t>абстрактні</a:t>
            </a:r>
            <a:r>
              <a:rPr lang="ru-RU" dirty="0"/>
              <a:t> теми, </a:t>
            </a:r>
            <a:r>
              <a:rPr lang="ru-RU" dirty="0" err="1"/>
              <a:t>близькі</a:t>
            </a:r>
            <a:r>
              <a:rPr lang="ru-RU" dirty="0"/>
              <a:t> до теми </a:t>
            </a:r>
            <a:r>
              <a:rPr lang="ru-RU" dirty="0" err="1"/>
              <a:t>бесіди</a:t>
            </a:r>
            <a:r>
              <a:rPr lang="ru-RU" dirty="0"/>
              <a:t>, </a:t>
            </a:r>
            <a:r>
              <a:rPr lang="ru-RU" dirty="0" err="1"/>
              <a:t>розповісти</a:t>
            </a:r>
            <a:r>
              <a:rPr lang="ru-RU" dirty="0"/>
              <a:t> </a:t>
            </a:r>
            <a:r>
              <a:rPr lang="ru-RU" dirty="0" err="1"/>
              <a:t>смішний</a:t>
            </a:r>
            <a:r>
              <a:rPr lang="ru-RU" dirty="0"/>
              <a:t> </a:t>
            </a:r>
            <a:r>
              <a:rPr lang="ru-RU" dirty="0" err="1"/>
              <a:t>випадок</a:t>
            </a:r>
            <a:r>
              <a:rPr lang="ru-RU" dirty="0"/>
              <a:t> з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анекдот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розрядить</a:t>
            </a:r>
            <a:r>
              <a:rPr lang="ru-RU" dirty="0"/>
              <a:t> обстановку,</a:t>
            </a:r>
          </a:p>
          <a:p>
            <a:r>
              <a:rPr lang="ru-RU" dirty="0"/>
              <a:t>при </a:t>
            </a:r>
            <a:r>
              <a:rPr lang="ru-RU" dirty="0" err="1"/>
              <a:t>веденні</a:t>
            </a:r>
            <a:r>
              <a:rPr lang="ru-RU" dirty="0"/>
              <a:t> </a:t>
            </a:r>
            <a:r>
              <a:rPr lang="ru-RU" dirty="0" err="1"/>
              <a:t>переговорів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враховувати</a:t>
            </a:r>
            <a:r>
              <a:rPr lang="ru-RU" dirty="0"/>
              <a:t>, 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інформацією</a:t>
            </a:r>
            <a:r>
              <a:rPr lang="ru-RU" dirty="0"/>
              <a:t> про вас і вашу </a:t>
            </a:r>
            <a:r>
              <a:rPr lang="ru-RU" dirty="0" err="1"/>
              <a:t>фірму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ваші</a:t>
            </a:r>
            <a:r>
              <a:rPr lang="ru-RU" dirty="0"/>
              <a:t> </a:t>
            </a:r>
            <a:r>
              <a:rPr lang="ru-RU" dirty="0" err="1"/>
              <a:t>співрозмовники</a:t>
            </a:r>
            <a:r>
              <a:rPr lang="ru-RU" dirty="0"/>
              <a:t>, 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вона могла бути </a:t>
            </a:r>
            <a:r>
              <a:rPr lang="ru-RU" dirty="0" err="1"/>
              <a:t>отримана</a:t>
            </a:r>
            <a:r>
              <a:rPr lang="ru-RU" dirty="0"/>
              <a:t> і т.д.,</a:t>
            </a:r>
          </a:p>
          <a:p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представляти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боку і прямо </a:t>
            </a:r>
            <a:r>
              <a:rPr lang="ru-RU" dirty="0" err="1"/>
              <a:t>питати</a:t>
            </a:r>
            <a:r>
              <a:rPr lang="ru-RU" dirty="0"/>
              <a:t> про </a:t>
            </a:r>
            <a:r>
              <a:rPr lang="ru-RU" dirty="0" err="1"/>
              <a:t>повноваження</a:t>
            </a:r>
            <a:r>
              <a:rPr lang="ru-RU" dirty="0"/>
              <a:t> </a:t>
            </a:r>
            <a:r>
              <a:rPr lang="ru-RU" dirty="0" err="1"/>
              <a:t>представників</a:t>
            </a:r>
            <a:r>
              <a:rPr lang="ru-RU" dirty="0"/>
              <a:t> </a:t>
            </a:r>
            <a:r>
              <a:rPr lang="ru-RU" dirty="0" err="1"/>
              <a:t>протилежної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(</a:t>
            </a:r>
            <a:r>
              <a:rPr lang="ru-RU" dirty="0" err="1"/>
              <a:t>щоб</a:t>
            </a:r>
            <a:r>
              <a:rPr lang="ru-RU" dirty="0"/>
              <a:t> не </a:t>
            </a:r>
            <a:r>
              <a:rPr lang="ru-RU" dirty="0" err="1"/>
              <a:t>виникало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</a:t>
            </a:r>
            <a:r>
              <a:rPr lang="ru-RU" dirty="0" err="1"/>
              <a:t>марного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з людьми,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відповідають</a:t>
            </a:r>
            <a:r>
              <a:rPr lang="ru-RU" dirty="0"/>
              <a:t> за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092713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err="1"/>
              <a:t>Прийоми</a:t>
            </a:r>
            <a:r>
              <a:rPr lang="ru-RU" sz="2400" dirty="0"/>
              <a:t> </a:t>
            </a:r>
            <a:r>
              <a:rPr lang="ru-RU" sz="2400" dirty="0" err="1"/>
              <a:t>проведення</a:t>
            </a:r>
            <a:r>
              <a:rPr lang="ru-RU" sz="2400" dirty="0"/>
              <a:t> </a:t>
            </a:r>
            <a:r>
              <a:rPr lang="ru-RU" sz="2400" dirty="0" err="1"/>
              <a:t>ділових</a:t>
            </a:r>
            <a:r>
              <a:rPr lang="ru-RU" sz="2400" dirty="0"/>
              <a:t> </a:t>
            </a:r>
            <a:r>
              <a:rPr lang="ru-RU" sz="2400" dirty="0" err="1"/>
              <a:t>зустрічей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376463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Битва на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полі</a:t>
            </a:r>
            <a:r>
              <a:rPr lang="ru-RU" dirty="0"/>
              <a:t>. </a:t>
            </a:r>
            <a:r>
              <a:rPr lang="ru-RU" dirty="0" err="1"/>
              <a:t>Вважається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проводити</a:t>
            </a:r>
            <a:r>
              <a:rPr lang="ru-RU" dirty="0"/>
              <a:t> переговори на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, особливо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тримаєтеся</a:t>
            </a:r>
            <a:r>
              <a:rPr lang="ru-RU" dirty="0"/>
              <a:t> </a:t>
            </a:r>
            <a:r>
              <a:rPr lang="ru-RU" dirty="0" err="1"/>
              <a:t>невпевнено</a:t>
            </a:r>
            <a:r>
              <a:rPr lang="ru-RU" dirty="0"/>
              <a:t>, а </a:t>
            </a:r>
            <a:r>
              <a:rPr lang="ru-RU" dirty="0" err="1"/>
              <a:t>вдома</a:t>
            </a:r>
            <a:r>
              <a:rPr lang="ru-RU" dirty="0"/>
              <a:t> і </a:t>
            </a:r>
            <a:r>
              <a:rPr lang="ru-RU" dirty="0" err="1"/>
              <a:t>стіни</a:t>
            </a:r>
            <a:r>
              <a:rPr lang="ru-RU" dirty="0"/>
              <a:t> </a:t>
            </a:r>
            <a:r>
              <a:rPr lang="ru-RU" dirty="0" err="1"/>
              <a:t>допомагають</a:t>
            </a:r>
            <a:r>
              <a:rPr lang="ru-RU" dirty="0"/>
              <a:t>. Але </a:t>
            </a:r>
            <a:r>
              <a:rPr lang="ru-RU" dirty="0" err="1"/>
              <a:t>переваги</a:t>
            </a:r>
            <a:r>
              <a:rPr lang="ru-RU" dirty="0"/>
              <a:t> є і в </a:t>
            </a:r>
            <a:r>
              <a:rPr lang="ru-RU" dirty="0" err="1"/>
              <a:t>спілкуванні</a:t>
            </a:r>
            <a:r>
              <a:rPr lang="ru-RU" dirty="0"/>
              <a:t> на </a:t>
            </a:r>
            <a:r>
              <a:rPr lang="ru-RU" dirty="0" err="1"/>
              <a:t>чужій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особа,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наполягає</a:t>
            </a:r>
            <a:r>
              <a:rPr lang="ru-RU" dirty="0"/>
              <a:t> на </a:t>
            </a:r>
            <a:r>
              <a:rPr lang="ru-RU" dirty="0" err="1"/>
              <a:t>проведенні</a:t>
            </a:r>
            <a:r>
              <a:rPr lang="ru-RU" dirty="0"/>
              <a:t> </a:t>
            </a:r>
            <a:r>
              <a:rPr lang="ru-RU" dirty="0" err="1"/>
              <a:t>зустрічі</a:t>
            </a:r>
            <a:r>
              <a:rPr lang="ru-RU" dirty="0"/>
              <a:t> у них,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означати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вони </a:t>
            </a:r>
            <a:r>
              <a:rPr lang="ru-RU" dirty="0" err="1"/>
              <a:t>самі</a:t>
            </a:r>
            <a:r>
              <a:rPr lang="ru-RU" dirty="0"/>
              <a:t> в </a:t>
            </a:r>
            <a:r>
              <a:rPr lang="ru-RU" dirty="0" err="1"/>
              <a:t>чомусь</a:t>
            </a:r>
            <a:r>
              <a:rPr lang="ru-RU" dirty="0"/>
              <a:t> не </a:t>
            </a:r>
            <a:r>
              <a:rPr lang="ru-RU" dirty="0" err="1"/>
              <a:t>впевнені</a:t>
            </a:r>
            <a:r>
              <a:rPr lang="ru-RU" dirty="0"/>
              <a:t>, а на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зіграти</a:t>
            </a:r>
            <a:r>
              <a:rPr lang="ru-RU" dirty="0"/>
              <a:t> і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вигоду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угоди. </a:t>
            </a:r>
            <a:r>
              <a:rPr lang="ru-RU" dirty="0" err="1"/>
              <a:t>Якщо</a:t>
            </a:r>
            <a:r>
              <a:rPr lang="ru-RU" dirty="0"/>
              <a:t> ж до </a:t>
            </a:r>
            <a:r>
              <a:rPr lang="ru-RU" dirty="0" err="1"/>
              <a:t>компромісу</a:t>
            </a:r>
            <a:r>
              <a:rPr lang="ru-RU" dirty="0"/>
              <a:t> прийти не </a:t>
            </a:r>
            <a:r>
              <a:rPr lang="ru-RU" dirty="0" err="1"/>
              <a:t>вдасться</a:t>
            </a:r>
            <a:r>
              <a:rPr lang="ru-RU" dirty="0"/>
              <a:t>,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домовитися</a:t>
            </a:r>
            <a:r>
              <a:rPr lang="ru-RU" dirty="0"/>
              <a:t> про </a:t>
            </a:r>
            <a:r>
              <a:rPr lang="ru-RU" dirty="0" err="1"/>
              <a:t>зустріч</a:t>
            </a:r>
            <a:r>
              <a:rPr lang="ru-RU" dirty="0"/>
              <a:t> на </a:t>
            </a:r>
            <a:r>
              <a:rPr lang="ru-RU" dirty="0" err="1"/>
              <a:t>нейтральній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Якщо</a:t>
            </a:r>
            <a:r>
              <a:rPr lang="ru-RU" dirty="0"/>
              <a:t> ваш партнер </a:t>
            </a:r>
            <a:r>
              <a:rPr lang="ru-RU" dirty="0" err="1"/>
              <a:t>вирішив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тактику </a:t>
            </a:r>
            <a:r>
              <a:rPr lang="ru-RU" dirty="0" err="1"/>
              <a:t>затримок</a:t>
            </a:r>
            <a:r>
              <a:rPr lang="ru-RU" dirty="0"/>
              <a:t>,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хоче</a:t>
            </a:r>
            <a:r>
              <a:rPr lang="ru-RU" dirty="0"/>
              <a:t> </a:t>
            </a:r>
            <a:r>
              <a:rPr lang="ru-RU" dirty="0" err="1"/>
              <a:t>поставити</a:t>
            </a:r>
            <a:r>
              <a:rPr lang="ru-RU" dirty="0"/>
              <a:t> вас в </a:t>
            </a:r>
            <a:r>
              <a:rPr lang="ru-RU" dirty="0" err="1"/>
              <a:t>безвихідне</a:t>
            </a:r>
            <a:r>
              <a:rPr lang="ru-RU" dirty="0"/>
              <a:t> становище.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не </a:t>
            </a:r>
            <a:r>
              <a:rPr lang="ru-RU" dirty="0" err="1"/>
              <a:t>сталося</a:t>
            </a:r>
            <a:r>
              <a:rPr lang="ru-RU" dirty="0"/>
              <a:t>, </a:t>
            </a:r>
            <a:r>
              <a:rPr lang="ru-RU" dirty="0" err="1"/>
              <a:t>заздалегідь</a:t>
            </a:r>
            <a:r>
              <a:rPr lang="ru-RU" dirty="0"/>
              <a:t> продумайте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поведінка</a:t>
            </a:r>
            <a:r>
              <a:rPr lang="ru-RU" dirty="0"/>
              <a:t> у партнера і </a:t>
            </a:r>
            <a:r>
              <a:rPr lang="ru-RU" dirty="0" err="1"/>
              <a:t>дійте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до пари: </a:t>
            </a:r>
            <a:r>
              <a:rPr lang="ru-RU" dirty="0" err="1"/>
              <a:t>почніть</a:t>
            </a:r>
            <a:r>
              <a:rPr lang="ru-RU" dirty="0"/>
              <a:t> переговори з </a:t>
            </a:r>
            <a:r>
              <a:rPr lang="ru-RU" dirty="0" err="1"/>
              <a:t>іншою</a:t>
            </a:r>
            <a:r>
              <a:rPr lang="ru-RU" dirty="0"/>
              <a:t> </a:t>
            </a:r>
            <a:r>
              <a:rPr lang="ru-RU" dirty="0" err="1"/>
              <a:t>компанією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поставте</a:t>
            </a:r>
            <a:r>
              <a:rPr lang="ru-RU" dirty="0"/>
              <a:t> </a:t>
            </a:r>
            <a:r>
              <a:rPr lang="ru-RU" dirty="0" err="1"/>
              <a:t>ультимативні</a:t>
            </a:r>
            <a:r>
              <a:rPr lang="ru-RU" dirty="0"/>
              <a:t> </a:t>
            </a:r>
            <a:r>
              <a:rPr lang="ru-RU" dirty="0" err="1"/>
              <a:t>терміни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застосувати</a:t>
            </a:r>
            <a:r>
              <a:rPr lang="ru-RU" dirty="0"/>
              <a:t> тактику «</a:t>
            </a:r>
            <a:r>
              <a:rPr lang="ru-RU" dirty="0" err="1"/>
              <a:t>беріть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не </a:t>
            </a:r>
            <a:r>
              <a:rPr lang="ru-RU" dirty="0" err="1"/>
              <a:t>беріть</a:t>
            </a:r>
            <a:r>
              <a:rPr lang="ru-RU" dirty="0"/>
              <a:t>», коли ваш партнер </a:t>
            </a:r>
            <a:r>
              <a:rPr lang="ru-RU" dirty="0" err="1"/>
              <a:t>зобов'язаний</a:t>
            </a:r>
            <a:r>
              <a:rPr lang="ru-RU" dirty="0"/>
              <a:t> </a:t>
            </a:r>
            <a:r>
              <a:rPr lang="ru-RU" dirty="0" err="1"/>
              <a:t>відповісти</a:t>
            </a:r>
            <a:r>
              <a:rPr lang="ru-RU" dirty="0"/>
              <a:t>, </a:t>
            </a:r>
            <a:r>
              <a:rPr lang="ru-RU" dirty="0" err="1"/>
              <a:t>триватиме</a:t>
            </a:r>
            <a:r>
              <a:rPr lang="ru-RU" dirty="0"/>
              <a:t> </a:t>
            </a:r>
            <a:r>
              <a:rPr lang="ru-RU" dirty="0" err="1"/>
              <a:t>обговорення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ваші</a:t>
            </a:r>
            <a:r>
              <a:rPr lang="ru-RU" dirty="0"/>
              <a:t> </a:t>
            </a:r>
            <a:r>
              <a:rPr lang="ru-RU" dirty="0" err="1"/>
              <a:t>попередні</a:t>
            </a:r>
            <a:r>
              <a:rPr lang="ru-RU" dirty="0"/>
              <a:t> </a:t>
            </a:r>
            <a:r>
              <a:rPr lang="ru-RU" dirty="0" err="1"/>
              <a:t>домовленості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розірвані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6455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Як </a:t>
            </a:r>
            <a:r>
              <a:rPr lang="ru-RU" sz="2400" dirty="0" err="1"/>
              <a:t>вийти</a:t>
            </a:r>
            <a:r>
              <a:rPr lang="ru-RU" sz="2400" dirty="0"/>
              <a:t> з </a:t>
            </a:r>
            <a:r>
              <a:rPr lang="ru-RU" sz="2400" dirty="0" err="1"/>
              <a:t>конфлікту</a:t>
            </a:r>
            <a:r>
              <a:rPr lang="ru-RU" sz="2400" dirty="0"/>
              <a:t> з </a:t>
            </a:r>
            <a:r>
              <a:rPr lang="ru-RU" sz="2400" dirty="0" err="1"/>
              <a:t>користю</a:t>
            </a:r>
            <a:r>
              <a:rPr lang="ru-RU" sz="2400" dirty="0"/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2252464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sz="1800" dirty="0" smtClean="0"/>
              <a:t>	Одним </a:t>
            </a:r>
            <a:r>
              <a:rPr lang="ru-RU" sz="1800" dirty="0"/>
              <a:t>з </a:t>
            </a:r>
            <a:r>
              <a:rPr lang="ru-RU" sz="1800" dirty="0" err="1"/>
              <a:t>важливих</a:t>
            </a:r>
            <a:r>
              <a:rPr lang="ru-RU" sz="1800" dirty="0"/>
              <a:t> </a:t>
            </a:r>
            <a:r>
              <a:rPr lang="ru-RU" sz="1800" dirty="0" err="1"/>
              <a:t>моментів</a:t>
            </a:r>
            <a:r>
              <a:rPr lang="ru-RU" sz="1800" dirty="0"/>
              <a:t> при </a:t>
            </a:r>
            <a:r>
              <a:rPr lang="ru-RU" sz="1800" dirty="0" err="1"/>
              <a:t>веденні</a:t>
            </a:r>
            <a:r>
              <a:rPr lang="ru-RU" sz="1800" dirty="0"/>
              <a:t> будь-</a:t>
            </a:r>
            <a:r>
              <a:rPr lang="ru-RU" sz="1800" dirty="0" err="1"/>
              <a:t>яких</a:t>
            </a:r>
            <a:r>
              <a:rPr lang="ru-RU" sz="1800" dirty="0"/>
              <a:t> </a:t>
            </a:r>
            <a:r>
              <a:rPr lang="ru-RU" sz="1800" dirty="0" err="1"/>
              <a:t>переговорів</a:t>
            </a:r>
            <a:r>
              <a:rPr lang="ru-RU" sz="1800" dirty="0"/>
              <a:t> є </a:t>
            </a:r>
            <a:r>
              <a:rPr lang="ru-RU" sz="1800" dirty="0" err="1"/>
              <a:t>репутація</a:t>
            </a:r>
            <a:r>
              <a:rPr lang="ru-RU" sz="1800" dirty="0"/>
              <a:t> партнера. </a:t>
            </a:r>
            <a:r>
              <a:rPr lang="ru-RU" sz="1800" dirty="0" err="1"/>
              <a:t>Якщо</a:t>
            </a:r>
            <a:r>
              <a:rPr lang="ru-RU" sz="1800" dirty="0"/>
              <a:t> вам </a:t>
            </a:r>
            <a:r>
              <a:rPr lang="ru-RU" sz="1800" dirty="0" err="1"/>
              <a:t>демонструють</a:t>
            </a:r>
            <a:r>
              <a:rPr lang="ru-RU" sz="1800" dirty="0"/>
              <a:t> </a:t>
            </a:r>
            <a:r>
              <a:rPr lang="ru-RU" sz="1800" dirty="0" err="1"/>
              <a:t>всіляке</a:t>
            </a:r>
            <a:r>
              <a:rPr lang="ru-RU" sz="1800" dirty="0"/>
              <a:t> </a:t>
            </a:r>
            <a:r>
              <a:rPr lang="ru-RU" sz="1800" dirty="0" err="1"/>
              <a:t>розташування</a:t>
            </a:r>
            <a:r>
              <a:rPr lang="ru-RU" sz="1800" dirty="0"/>
              <a:t>, </a:t>
            </a:r>
            <a:r>
              <a:rPr lang="ru-RU" sz="1800" dirty="0" err="1"/>
              <a:t>вигідні</a:t>
            </a:r>
            <a:r>
              <a:rPr lang="ru-RU" sz="1800" dirty="0"/>
              <a:t> </a:t>
            </a:r>
            <a:r>
              <a:rPr lang="ru-RU" sz="1800" dirty="0" err="1"/>
              <a:t>умови</a:t>
            </a:r>
            <a:r>
              <a:rPr lang="ru-RU" sz="1800" dirty="0"/>
              <a:t>, люди </a:t>
            </a:r>
            <a:r>
              <a:rPr lang="ru-RU" sz="1800" dirty="0" err="1"/>
              <a:t>іншої</a:t>
            </a:r>
            <a:r>
              <a:rPr lang="ru-RU" sz="1800" dirty="0"/>
              <a:t> </a:t>
            </a:r>
            <a:r>
              <a:rPr lang="ru-RU" sz="1800" dirty="0" err="1"/>
              <a:t>сторони</a:t>
            </a:r>
            <a:r>
              <a:rPr lang="ru-RU" sz="1800" dirty="0"/>
              <a:t> </a:t>
            </a:r>
            <a:r>
              <a:rPr lang="ru-RU" sz="1800" dirty="0" err="1"/>
              <a:t>надто</a:t>
            </a:r>
            <a:r>
              <a:rPr lang="ru-RU" sz="1800" dirty="0"/>
              <a:t> </a:t>
            </a:r>
            <a:r>
              <a:rPr lang="ru-RU" sz="1800" dirty="0" err="1"/>
              <a:t>люб'язні</a:t>
            </a:r>
            <a:r>
              <a:rPr lang="ru-RU" sz="1800" dirty="0"/>
              <a:t>, але мало </a:t>
            </a:r>
            <a:r>
              <a:rPr lang="ru-RU" sz="1800" dirty="0" err="1"/>
              <a:t>знайомі</a:t>
            </a:r>
            <a:r>
              <a:rPr lang="ru-RU" sz="1800" dirty="0"/>
              <a:t>, коли вся </a:t>
            </a:r>
            <a:r>
              <a:rPr lang="ru-RU" sz="1800" dirty="0" err="1"/>
              <a:t>ситуація</a:t>
            </a:r>
            <a:r>
              <a:rPr lang="ru-RU" sz="1800" dirty="0"/>
              <a:t> </a:t>
            </a:r>
            <a:r>
              <a:rPr lang="ru-RU" sz="1800" dirty="0" err="1"/>
              <a:t>спілкування</a:t>
            </a:r>
            <a:r>
              <a:rPr lang="ru-RU" sz="1800" dirty="0"/>
              <a:t> </a:t>
            </a:r>
            <a:r>
              <a:rPr lang="ru-RU" sz="1800" dirty="0" err="1"/>
              <a:t>виглядає</a:t>
            </a:r>
            <a:r>
              <a:rPr lang="ru-RU" sz="1800" dirty="0"/>
              <a:t> </a:t>
            </a:r>
            <a:r>
              <a:rPr lang="ru-RU" sz="1800" dirty="0" err="1"/>
              <a:t>нереалістичною</a:t>
            </a:r>
            <a:r>
              <a:rPr lang="ru-RU" sz="1800" dirty="0"/>
              <a:t>, коли вам </a:t>
            </a:r>
            <a:r>
              <a:rPr lang="ru-RU" sz="1800" dirty="0" err="1"/>
              <a:t>щось</a:t>
            </a:r>
            <a:r>
              <a:rPr lang="ru-RU" sz="1800" dirty="0"/>
              <a:t> не </a:t>
            </a:r>
            <a:r>
              <a:rPr lang="ru-RU" sz="1800" dirty="0" err="1"/>
              <a:t>подобається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ви</a:t>
            </a:r>
            <a:r>
              <a:rPr lang="ru-RU" sz="1800" dirty="0"/>
              <a:t> не </a:t>
            </a:r>
            <a:r>
              <a:rPr lang="ru-RU" sz="1800" dirty="0" err="1"/>
              <a:t>вірите</a:t>
            </a:r>
            <a:r>
              <a:rPr lang="ru-RU" sz="1800" dirty="0"/>
              <a:t> </a:t>
            </a:r>
            <a:r>
              <a:rPr lang="ru-RU" sz="1800" dirty="0" err="1"/>
              <a:t>потенційному</a:t>
            </a:r>
            <a:r>
              <a:rPr lang="ru-RU" sz="1800" dirty="0"/>
              <a:t> партнеру, </a:t>
            </a:r>
            <a:r>
              <a:rPr lang="ru-RU" sz="1800" dirty="0" err="1"/>
              <a:t>уникайте</a:t>
            </a:r>
            <a:r>
              <a:rPr lang="ru-RU" sz="1800" dirty="0"/>
              <a:t> </a:t>
            </a:r>
            <a:r>
              <a:rPr lang="ru-RU" sz="1800" dirty="0" err="1"/>
              <a:t>укладення</a:t>
            </a:r>
            <a:r>
              <a:rPr lang="ru-RU" sz="1800" dirty="0"/>
              <a:t> </a:t>
            </a:r>
            <a:r>
              <a:rPr lang="ru-RU" sz="1800" dirty="0" err="1"/>
              <a:t>контрактів</a:t>
            </a:r>
            <a:r>
              <a:rPr lang="ru-RU" sz="1800" dirty="0"/>
              <a:t> і </a:t>
            </a:r>
            <a:r>
              <a:rPr lang="ru-RU" sz="1800" dirty="0" err="1"/>
              <a:t>угод</a:t>
            </a:r>
            <a:r>
              <a:rPr lang="ru-RU" sz="1800" dirty="0"/>
              <a:t>. </a:t>
            </a:r>
            <a:r>
              <a:rPr lang="ru-RU" sz="1800" dirty="0" err="1"/>
              <a:t>Шукайте</a:t>
            </a:r>
            <a:r>
              <a:rPr lang="ru-RU" sz="1800" dirty="0"/>
              <a:t> </a:t>
            </a:r>
            <a:r>
              <a:rPr lang="ru-RU" sz="1800" dirty="0" err="1"/>
              <a:t>чесних</a:t>
            </a:r>
            <a:r>
              <a:rPr lang="ru-RU" sz="1800" dirty="0"/>
              <a:t>, </a:t>
            </a:r>
            <a:r>
              <a:rPr lang="ru-RU" sz="1800" dirty="0" err="1"/>
              <a:t>відкритих</a:t>
            </a:r>
            <a:r>
              <a:rPr lang="ru-RU" sz="1800" dirty="0"/>
              <a:t> і </a:t>
            </a:r>
            <a:r>
              <a:rPr lang="ru-RU" sz="1800" dirty="0" err="1"/>
              <a:t>надійних</a:t>
            </a:r>
            <a:r>
              <a:rPr lang="ru-RU" sz="1800" dirty="0"/>
              <a:t> </a:t>
            </a:r>
            <a:r>
              <a:rPr lang="ru-RU" sz="1800" dirty="0" err="1"/>
              <a:t>партнерів</a:t>
            </a:r>
            <a:r>
              <a:rPr lang="ru-RU" sz="1800" dirty="0"/>
              <a:t> - вони не є </a:t>
            </a:r>
            <a:r>
              <a:rPr lang="ru-RU" sz="1800" dirty="0" err="1"/>
              <a:t>рідкістю</a:t>
            </a:r>
            <a:r>
              <a:rPr lang="ru-RU" sz="1800" dirty="0"/>
              <a:t>.</a:t>
            </a:r>
          </a:p>
        </p:txBody>
      </p:sp>
      <p:pic>
        <p:nvPicPr>
          <p:cNvPr id="4098" name="Picture 2" descr="http://bm.img.com.ua/berlin/storage/orig/0/d8/eb7dad1e9799d4bfce5d33fe24ef6d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580" y="4038996"/>
            <a:ext cx="3603700" cy="240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708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19</TotalTime>
  <Words>421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Аптека</vt:lpstr>
      <vt:lpstr>успішне ведення переговорів</vt:lpstr>
      <vt:lpstr>Як вести переговори?</vt:lpstr>
      <vt:lpstr>Основні правила ведення переговорів</vt:lpstr>
      <vt:lpstr>Презентация PowerPoint</vt:lpstr>
      <vt:lpstr>При веденні будь-яких ділових бесід слід дотримуватися правил і формальностей, основними з яких є:</vt:lpstr>
      <vt:lpstr>Прийоми проведення ділових зустрічей</vt:lpstr>
      <vt:lpstr>Як вийти з конфлікту з користю?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успішне ведення переговорів</dc:title>
  <dc:creator>f0cusnick</dc:creator>
  <cp:lastModifiedBy>GALIA</cp:lastModifiedBy>
  <cp:revision>3</cp:revision>
  <dcterms:created xsi:type="dcterms:W3CDTF">2016-04-18T16:16:46Z</dcterms:created>
  <dcterms:modified xsi:type="dcterms:W3CDTF">2020-03-04T22:39:04Z</dcterms:modified>
</cp:coreProperties>
</file>