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6" r:id="rId13"/>
    <p:sldId id="277" r:id="rId14"/>
    <p:sldId id="268" r:id="rId15"/>
    <p:sldId id="269" r:id="rId16"/>
    <p:sldId id="270" r:id="rId17"/>
    <p:sldId id="278" r:id="rId18"/>
    <p:sldId id="271" r:id="rId19"/>
    <p:sldId id="272" r:id="rId20"/>
    <p:sldId id="273" r:id="rId21"/>
    <p:sldId id="274" r:id="rId22"/>
    <p:sldId id="275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602E"/>
    <a:srgbClr val="3C7F88"/>
    <a:srgbClr val="47B6EE"/>
    <a:srgbClr val="3EA8D0"/>
    <a:srgbClr val="FCA7DE"/>
    <a:srgbClr val="543480"/>
    <a:srgbClr val="FCA84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work.com.ua/ua/cehia/18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xty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213811" y="385010"/>
            <a:ext cx="452387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/>
              <a:t>Тема:</a:t>
            </a:r>
            <a:r>
              <a:rPr lang="uk-UA" b="1" dirty="0"/>
              <a:t> </a:t>
            </a:r>
            <a:r>
              <a:rPr lang="uk-UA" sz="3600" b="1" dirty="0"/>
              <a:t>Національні </a:t>
            </a:r>
            <a:r>
              <a:rPr lang="uk-UA" sz="3600" b="1"/>
              <a:t>страви  </a:t>
            </a:r>
            <a:r>
              <a:rPr lang="uk-UA" sz="3600" b="1" dirty="0"/>
              <a:t>Чехії</a:t>
            </a:r>
          </a:p>
        </p:txBody>
      </p:sp>
    </p:spTree>
    <p:extLst>
      <p:ext uri="{BB962C8B-B14F-4D97-AF65-F5344CB8AC3E}">
        <p14:creationId xmlns:p14="http://schemas.microsoft.com/office/powerpoint/2010/main" xmlns="" val="779576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1" y="529390"/>
            <a:ext cx="56187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З </a:t>
            </a:r>
            <a:r>
              <a:rPr lang="ru-RU" b="1" dirty="0" err="1"/>
              <a:t>традиційних</a:t>
            </a:r>
            <a:r>
              <a:rPr lang="ru-RU" b="1" dirty="0"/>
              <a:t> </a:t>
            </a:r>
            <a:r>
              <a:rPr lang="ru-RU" b="1" dirty="0" err="1"/>
              <a:t>гарнірів</a:t>
            </a:r>
            <a:r>
              <a:rPr lang="ru-RU" b="1" dirty="0"/>
              <a:t> в </a:t>
            </a:r>
            <a:r>
              <a:rPr lang="ru-RU" b="1" dirty="0" err="1"/>
              <a:t>чеській</a:t>
            </a:r>
            <a:r>
              <a:rPr lang="ru-RU" b="1" dirty="0"/>
              <a:t> </a:t>
            </a:r>
            <a:r>
              <a:rPr lang="ru-RU" b="1" dirty="0" err="1"/>
              <a:t>кухні</a:t>
            </a:r>
            <a:r>
              <a:rPr lang="ru-RU" b="1" dirty="0"/>
              <a:t> </a:t>
            </a:r>
            <a:r>
              <a:rPr lang="ru-RU" b="1" dirty="0" err="1"/>
              <a:t>можна</a:t>
            </a:r>
            <a:r>
              <a:rPr lang="ru-RU" b="1" dirty="0"/>
              <a:t> </a:t>
            </a:r>
            <a:r>
              <a:rPr lang="ru-RU" b="1" dirty="0" err="1"/>
              <a:t>виділити</a:t>
            </a:r>
            <a:r>
              <a:rPr lang="ru-RU" b="1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9073" y="1371599"/>
            <a:ext cx="73272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- класичний картопля </a:t>
            </a:r>
            <a:r>
              <a:rPr lang="uk-UA" sz="2000" b="1" dirty="0" err="1"/>
              <a:t>фрі</a:t>
            </a:r>
            <a:r>
              <a:rPr lang="uk-UA" sz="2000" b="1" dirty="0"/>
              <a:t>.</a:t>
            </a:r>
            <a:r>
              <a:rPr lang="uk-UA" dirty="0"/>
              <a:t> Чехи взагалі дуже люблять картопляні гарніри, тому ви можете зустріти в меню картопля в самих різних варіантах - відвареної, запечений, зі смаженим беконом, часником, кропом і </a:t>
            </a:r>
            <a:r>
              <a:rPr lang="uk-UA" dirty="0" err="1"/>
              <a:t>т.д</a:t>
            </a:r>
            <a:r>
              <a:rPr lang="uk-UA" dirty="0"/>
              <a:t> .;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5010" y="2767263"/>
            <a:ext cx="73633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- </a:t>
            </a:r>
            <a:r>
              <a:rPr lang="ru-RU" sz="2000" b="1" dirty="0" err="1"/>
              <a:t>картопляне</a:t>
            </a:r>
            <a:r>
              <a:rPr lang="ru-RU" sz="2000" b="1" dirty="0"/>
              <a:t> пюре</a:t>
            </a:r>
            <a:r>
              <a:rPr lang="ru-RU" dirty="0"/>
              <a:t>. Чудово </a:t>
            </a:r>
            <a:r>
              <a:rPr lang="ru-RU" dirty="0" err="1"/>
              <a:t>підходить</a:t>
            </a:r>
            <a:r>
              <a:rPr lang="ru-RU" dirty="0"/>
              <a:t> до </a:t>
            </a:r>
            <a:r>
              <a:rPr lang="ru-RU" dirty="0" err="1"/>
              <a:t>м`ясних</a:t>
            </a:r>
            <a:r>
              <a:rPr lang="ru-RU" dirty="0"/>
              <a:t> </a:t>
            </a:r>
            <a:r>
              <a:rPr lang="ru-RU" dirty="0" err="1"/>
              <a:t>страв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густими</a:t>
            </a:r>
            <a:r>
              <a:rPr lang="ru-RU" dirty="0"/>
              <a:t> соусами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рибі</a:t>
            </a:r>
            <a:r>
              <a:rPr lang="ru-RU" dirty="0"/>
              <a:t>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8916" y="3477126"/>
            <a:ext cx="73873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- </a:t>
            </a:r>
            <a:r>
              <a:rPr lang="ru-RU" sz="2000" b="1" dirty="0" err="1"/>
              <a:t>крокети</a:t>
            </a:r>
            <a:r>
              <a:rPr lang="ru-RU" dirty="0"/>
              <a:t>. </a:t>
            </a:r>
            <a:r>
              <a:rPr lang="ru-RU" dirty="0" err="1"/>
              <a:t>Обсмажені</a:t>
            </a:r>
            <a:r>
              <a:rPr lang="ru-RU" dirty="0"/>
              <a:t> у </a:t>
            </a:r>
            <a:r>
              <a:rPr lang="ru-RU" dirty="0" err="1"/>
              <a:t>фритюрі</a:t>
            </a:r>
            <a:r>
              <a:rPr lang="ru-RU" dirty="0"/>
              <a:t> кульки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картопляного</a:t>
            </a:r>
            <a:r>
              <a:rPr lang="ru-RU" dirty="0"/>
              <a:t> пюре.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форму невеликих </a:t>
            </a:r>
            <a:r>
              <a:rPr lang="ru-RU" dirty="0" err="1"/>
              <a:t>паличок</a:t>
            </a:r>
            <a:r>
              <a:rPr lang="ru-RU" dirty="0"/>
              <a:t>, </a:t>
            </a:r>
            <a:r>
              <a:rPr lang="ru-RU" dirty="0" err="1"/>
              <a:t>трояндочок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010" y="4283242"/>
            <a:ext cx="774833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- тушкована кисла капуста</a:t>
            </a:r>
            <a:r>
              <a:rPr lang="uk-UA" dirty="0"/>
              <a:t>. Ще один популярний чеський гарнір. Подається як самостійно до других страв, так і в складі складних гарнірів. Ідеально поєднується з свинячий гомілку, </a:t>
            </a:r>
            <a:r>
              <a:rPr lang="uk-UA" dirty="0" err="1"/>
              <a:t>утопенцамі</a:t>
            </a:r>
            <a:r>
              <a:rPr lang="uk-UA" dirty="0"/>
              <a:t>, запеченими реберцями та іншими традиційними стравами чеської кухні. Може готуватися з білокачанної і червонокачанної капусти, з додаванням лаврового листа, кмину, журавлини, брусниці, моркви.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367550" y="621450"/>
            <a:ext cx="2388218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4400" b="1" cap="all" dirty="0"/>
              <a:t>Закуски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231" y="1648327"/>
            <a:ext cx="73753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/>
              <a:t>Утопенці</a:t>
            </a:r>
            <a:r>
              <a:rPr lang="ru-RU" dirty="0"/>
              <a:t> </a:t>
            </a:r>
            <a:r>
              <a:rPr lang="ru-RU" sz="2400" dirty="0"/>
              <a:t>– </a:t>
            </a:r>
            <a:r>
              <a:rPr lang="ru-RU" sz="2400" dirty="0" err="1"/>
              <a:t>гострі</a:t>
            </a:r>
            <a:r>
              <a:rPr lang="ru-RU" sz="2400" dirty="0"/>
              <a:t> </a:t>
            </a:r>
            <a:r>
              <a:rPr lang="ru-RU" sz="2400" dirty="0" err="1"/>
              <a:t>мариновані</a:t>
            </a:r>
            <a:r>
              <a:rPr lang="ru-RU" sz="2400" dirty="0"/>
              <a:t> </a:t>
            </a:r>
            <a:r>
              <a:rPr lang="ru-RU" sz="2400" dirty="0" err="1"/>
              <a:t>шпекачки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endParaRPr lang="ru-RU" dirty="0"/>
          </a:p>
        </p:txBody>
      </p:sp>
      <p:pic>
        <p:nvPicPr>
          <p:cNvPr id="6" name="Рисунок 5" descr="завантаження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5466" y="2728913"/>
            <a:ext cx="1971675" cy="2314575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2304832" y="5382598"/>
            <a:ext cx="6422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/>
              <a:t>Брамборак</a:t>
            </a:r>
            <a:r>
              <a:rPr lang="ru-RU" sz="2800" dirty="0"/>
              <a:t> – </a:t>
            </a:r>
            <a:r>
              <a:rPr lang="ru-RU" sz="2800" dirty="0" err="1"/>
              <a:t>холодні</a:t>
            </a:r>
            <a:r>
              <a:rPr lang="ru-RU" sz="2800" dirty="0"/>
              <a:t> </a:t>
            </a:r>
            <a:r>
              <a:rPr lang="ru-RU" sz="2800" dirty="0" err="1"/>
              <a:t>картопляні</a:t>
            </a:r>
            <a:r>
              <a:rPr lang="ru-RU" sz="2800" dirty="0"/>
              <a:t> </a:t>
            </a:r>
            <a:r>
              <a:rPr lang="ru-RU" sz="2800" dirty="0" err="1"/>
              <a:t>млинці</a:t>
            </a:r>
            <a:r>
              <a:rPr lang="ru-RU" dirty="0"/>
              <a:t>.</a:t>
            </a:r>
          </a:p>
        </p:txBody>
      </p:sp>
      <p:pic>
        <p:nvPicPr>
          <p:cNvPr id="8" name="Рисунок 7" descr="завантаження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3319" y="2767633"/>
            <a:ext cx="2898608" cy="21628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697833" y="319283"/>
            <a:ext cx="7327230" cy="12311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b="1" dirty="0"/>
              <a:t>Маринований </a:t>
            </a:r>
            <a:r>
              <a:rPr lang="ru-RU" sz="2000" b="1" dirty="0" err="1"/>
              <a:t>гермелін</a:t>
            </a:r>
            <a:r>
              <a:rPr lang="ru-RU" sz="2000" b="1" dirty="0"/>
              <a:t> </a:t>
            </a:r>
            <a:r>
              <a:rPr lang="ru-RU" dirty="0"/>
              <a:t>– </a:t>
            </a:r>
            <a:r>
              <a:rPr lang="ru-RU" dirty="0" err="1"/>
              <a:t>гострий</a:t>
            </a:r>
            <a:r>
              <a:rPr lang="ru-RU" dirty="0"/>
              <a:t> </a:t>
            </a:r>
            <a:r>
              <a:rPr lang="ru-RU" dirty="0" err="1"/>
              <a:t>маринований</a:t>
            </a:r>
            <a:r>
              <a:rPr lang="ru-RU" dirty="0"/>
              <a:t> сир,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подається</a:t>
            </a:r>
            <a:r>
              <a:rPr lang="ru-RU" dirty="0"/>
              <a:t> </a:t>
            </a:r>
            <a:r>
              <a:rPr lang="ru-RU" dirty="0" err="1"/>
              <a:t>з</a:t>
            </a:r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dirty="0" err="1"/>
              <a:t>журавлиним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часниковим</a:t>
            </a:r>
            <a:r>
              <a:rPr lang="ru-RU" dirty="0"/>
              <a:t> соусом.</a:t>
            </a:r>
          </a:p>
          <a:p>
            <a:endParaRPr lang="ru-RU" dirty="0"/>
          </a:p>
        </p:txBody>
      </p:sp>
      <p:pic>
        <p:nvPicPr>
          <p:cNvPr id="5" name="Рисунок 4" descr="hermelin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0431" y="3367506"/>
            <a:ext cx="6350000" cy="2794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96562" y="1680518"/>
            <a:ext cx="8546650" cy="1257407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1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Гермелін</a:t>
            </a:r>
            <a:r>
              <a:rPr kumimoji="0" lang="uk-UA" sz="2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стане прекрасною закускою до молодого червоного або білого вина. Сир подають разом зі свіжим хлібом і виноградом. Маринований або смажений </a:t>
            </a:r>
            <a:r>
              <a:rPr kumimoji="0" lang="uk-UA" sz="21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Гермелін</a:t>
            </a:r>
            <a:r>
              <a:rPr kumimoji="0" lang="uk-UA" sz="2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буде відмінною закускою до пива.</a:t>
            </a:r>
            <a:r>
              <a:rPr kumimoji="0" lang="uk-UA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042" y="1961147"/>
            <a:ext cx="8325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403558" y="2143247"/>
            <a:ext cx="4391526" cy="2550068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Чехи знають толк в м'ясних закусках - переконуєшся черговий раз, коли пробуєш їх ковбаски або сальтисон.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Особливо хороша </a:t>
            </a:r>
            <a:r>
              <a:rPr kumimoji="0" lang="uk-UA" sz="21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Тлаченка</a:t>
            </a:r>
            <a:r>
              <a:rPr kumimoji="0" lang="uk-UA" sz="2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- варене пресоване виріб зі свинячих ніг, </a:t>
            </a:r>
            <a:r>
              <a:rPr kumimoji="0" lang="uk-UA" sz="21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рульки</a:t>
            </a:r>
            <a:r>
              <a:rPr kumimoji="0" lang="uk-UA" sz="2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, мови, серця і нирок.</a:t>
            </a:r>
            <a:r>
              <a:rPr kumimoji="0" lang="uk-UA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94593" y="601579"/>
            <a:ext cx="7265773" cy="1257407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1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Тлаченка</a:t>
            </a:r>
            <a:r>
              <a:rPr kumimoji="0" lang="uk-UA" sz="2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 - щось середнє між </a:t>
            </a:r>
            <a:r>
              <a:rPr kumimoji="0" lang="uk-UA" sz="21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зельцем</a:t>
            </a:r>
            <a:r>
              <a:rPr kumimoji="0" lang="uk-UA" sz="2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і міцним холодцем. Це популярне чеське блюдо, яке подають на закуску до пива, посипають цибулею і перцем, а також поливають оцтом, доповнюють хлібом і зеленню.</a:t>
            </a:r>
            <a:r>
              <a:rPr kumimoji="0" lang="uk-UA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207292-original1-p6nw0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673" y="3091364"/>
            <a:ext cx="3962400" cy="26003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0854" y="721895"/>
            <a:ext cx="312821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3600" b="1" dirty="0"/>
              <a:t>Чеські десерти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295" y="1576137"/>
            <a:ext cx="8217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Найзапекліші мандрівники, які куштували чеську кухню, завжди виділяють саме десерти. Вони в Чехії – найрізноманітніші. Любителі </a:t>
            </a:r>
            <a:r>
              <a:rPr lang="uk-UA" sz="2000" dirty="0" err="1"/>
              <a:t>смаколиків</a:t>
            </a:r>
            <a:r>
              <a:rPr lang="uk-UA" sz="2000" dirty="0"/>
              <a:t> точно знайдуть, що спробувати автентичного в цій кулінарно-багатій країні</a:t>
            </a:r>
            <a:r>
              <a:rPr lang="uk-UA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578" y="2791328"/>
            <a:ext cx="75317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/>
              <a:t>Кренделики.</a:t>
            </a:r>
            <a:r>
              <a:rPr lang="uk-UA" dirty="0"/>
              <a:t> І знову вони: ванільні, макові, вершкові, медові, фруктові. Цей список можна продовжувати й далі.</a:t>
            </a:r>
          </a:p>
          <a:p>
            <a:r>
              <a:rPr lang="uk-UA" sz="2400" b="1" i="1" dirty="0" err="1"/>
              <a:t>Трдло</a:t>
            </a:r>
            <a:r>
              <a:rPr lang="uk-UA" dirty="0"/>
              <a:t> – класичний калач циліндричної форми, обсипаний цукром та корицею. Зазвичай випікають прямо на вулиці. Типова вулична чеська випічка, яку можна знайти в будь-якому місті держави: як у великому, так і в маленьких.</a:t>
            </a:r>
          </a:p>
          <a:p>
            <a:r>
              <a:rPr lang="uk-UA" sz="2400" b="1" i="1" dirty="0"/>
              <a:t>Оплатки</a:t>
            </a:r>
            <a:r>
              <a:rPr lang="uk-UA" dirty="0"/>
              <a:t> – тоненькі вафлі круглої форми з начинкою (фруктова, шоколадна, лікерна, трав’яна, ванільна начинки).</a:t>
            </a:r>
          </a:p>
          <a:p>
            <a:r>
              <a:rPr lang="uk-UA" sz="2400" b="1" i="1" dirty="0" err="1"/>
              <a:t>Штрудель</a:t>
            </a:r>
            <a:r>
              <a:rPr lang="uk-UA" dirty="0"/>
              <a:t> – листковий рулет з яблучною начинкою, з додаванням кориці та горіхів. Іноді подають з морозивом та збитими вершками.</a:t>
            </a:r>
          </a:p>
          <a:p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вантаження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580" y="3765883"/>
            <a:ext cx="3273842" cy="2390029"/>
          </a:xfrm>
          <a:prstGeom prst="rect">
            <a:avLst/>
          </a:prstGeom>
        </p:spPr>
      </p:pic>
      <p:pic>
        <p:nvPicPr>
          <p:cNvPr id="5" name="Рисунок 4" descr="завантаження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7817" y="998621"/>
            <a:ext cx="3745777" cy="25246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63126" y="370572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 начинкою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0968" y="323649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Без начинки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8641" y="1648326"/>
            <a:ext cx="191302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4400" dirty="0" err="1"/>
              <a:t>Трдло</a:t>
            </a:r>
            <a:endParaRPr lang="uk-UA" sz="4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вантаження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4622" y="1022684"/>
            <a:ext cx="3565322" cy="2003258"/>
          </a:xfrm>
          <a:prstGeom prst="rect">
            <a:avLst/>
          </a:prstGeom>
        </p:spPr>
      </p:pic>
      <p:pic>
        <p:nvPicPr>
          <p:cNvPr id="5" name="Рисунок 4" descr="завантаження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9043" y="3548256"/>
            <a:ext cx="3416968" cy="25267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7063" y="4235116"/>
            <a:ext cx="2767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err="1"/>
              <a:t>Штрудель</a:t>
            </a:r>
            <a:endParaRPr lang="uk-UA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91126" y="1708484"/>
            <a:ext cx="3007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/>
              <a:t>Кренделики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2514938" y="477070"/>
            <a:ext cx="426187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uk-UA" sz="2400" b="1" dirty="0"/>
              <a:t>Чеське печиво</a:t>
            </a:r>
            <a:r>
              <a:rPr lang="en-US" sz="2400" b="1" dirty="0"/>
              <a:t> ‘’</a:t>
            </a:r>
            <a:r>
              <a:rPr lang="uk-UA" sz="2400" b="1" dirty="0"/>
              <a:t>Божі милості</a:t>
            </a:r>
            <a:r>
              <a:rPr lang="en-US" sz="2400" b="1" dirty="0"/>
              <a:t>’’</a:t>
            </a:r>
            <a:endParaRPr lang="uk-UA" sz="2400" b="1" dirty="0"/>
          </a:p>
        </p:txBody>
      </p:sp>
      <p:sp>
        <p:nvSpPr>
          <p:cNvPr id="6" name="Прямокутник 5"/>
          <p:cNvSpPr/>
          <p:nvPr/>
        </p:nvSpPr>
        <p:spPr>
          <a:xfrm>
            <a:off x="4427620" y="1329951"/>
            <a:ext cx="415089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/>
              <a:t>Як приготувати</a:t>
            </a:r>
          </a:p>
          <a:p>
            <a:endParaRPr lang="uk-UA" sz="2000" b="1" dirty="0"/>
          </a:p>
          <a:p>
            <a:r>
              <a:rPr lang="uk-UA" sz="2000" dirty="0"/>
              <a:t>Борошно просіяти гіркою, в центрі зробити поглиблення і вбити туди яйце.</a:t>
            </a:r>
          </a:p>
          <a:p>
            <a:r>
              <a:rPr lang="uk-UA" sz="2000" dirty="0"/>
              <a:t>Всипати ванільний цукор, влити олію і ром.</a:t>
            </a:r>
          </a:p>
          <a:p>
            <a:r>
              <a:rPr lang="uk-UA" sz="2000" dirty="0"/>
              <a:t>Помішуючи, влити молоко.</a:t>
            </a:r>
          </a:p>
          <a:p>
            <a:r>
              <a:rPr lang="uk-UA" sz="2000" dirty="0"/>
              <a:t>Замісити тісто щільне і залишити під рушником на 30 хвилин.</a:t>
            </a:r>
          </a:p>
          <a:p>
            <a:r>
              <a:rPr lang="uk-UA" sz="2000" dirty="0"/>
              <a:t>Потім, розкачати, вирізати формочками фігурки і обсмажити з двох сторін у великій кількості розігрітого масла.</a:t>
            </a:r>
          </a:p>
          <a:p>
            <a:r>
              <a:rPr lang="uk-UA" sz="2000" dirty="0"/>
              <a:t>Посипати готове печиво цукровою пудрою.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348915" y="1438507"/>
            <a:ext cx="3910263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Інгредієнти</a:t>
            </a:r>
            <a:r>
              <a:rPr lang="uk-UA" sz="2400" b="1" dirty="0"/>
              <a:t>:</a:t>
            </a:r>
          </a:p>
          <a:p>
            <a:endParaRPr lang="ru-RU" b="1" dirty="0"/>
          </a:p>
          <a:p>
            <a:r>
              <a:rPr lang="ru-RU" sz="2000" dirty="0" err="1"/>
              <a:t>Борошно</a:t>
            </a:r>
            <a:r>
              <a:rPr lang="ru-RU" sz="2000" dirty="0"/>
              <a:t> - 200 </a:t>
            </a:r>
            <a:r>
              <a:rPr lang="ru-RU" sz="2000" dirty="0" err="1"/>
              <a:t>гр</a:t>
            </a:r>
            <a:endParaRPr lang="ru-RU" sz="2000" dirty="0"/>
          </a:p>
          <a:p>
            <a:r>
              <a:rPr lang="ru-RU" sz="2000" dirty="0"/>
              <a:t>Молоко - 50 мл</a:t>
            </a:r>
          </a:p>
          <a:p>
            <a:r>
              <a:rPr lang="ru-RU" sz="2000" dirty="0"/>
              <a:t>Яйце - 1 </a:t>
            </a:r>
            <a:r>
              <a:rPr lang="ru-RU" sz="2000" dirty="0" err="1"/>
              <a:t>шт</a:t>
            </a:r>
            <a:endParaRPr lang="ru-RU" sz="2000" dirty="0"/>
          </a:p>
          <a:p>
            <a:r>
              <a:rPr lang="ru-RU" sz="2000" dirty="0" err="1"/>
              <a:t>Ванільний</a:t>
            </a:r>
            <a:r>
              <a:rPr lang="ru-RU" sz="2000" dirty="0"/>
              <a:t> </a:t>
            </a:r>
            <a:r>
              <a:rPr lang="ru-RU" sz="2000" dirty="0" err="1"/>
              <a:t>цукор</a:t>
            </a:r>
            <a:r>
              <a:rPr lang="ru-RU" sz="2000" dirty="0"/>
              <a:t> - 1 ч. Л.</a:t>
            </a:r>
          </a:p>
          <a:p>
            <a:r>
              <a:rPr lang="ru-RU" sz="2000" dirty="0"/>
              <a:t>Масло </a:t>
            </a:r>
            <a:r>
              <a:rPr lang="ru-RU" sz="2000" dirty="0" err="1"/>
              <a:t>вершкове</a:t>
            </a:r>
            <a:r>
              <a:rPr lang="ru-RU" sz="2000" dirty="0"/>
              <a:t> - 1 ст. л. (</a:t>
            </a:r>
            <a:r>
              <a:rPr lang="ru-RU" sz="2000" dirty="0" err="1"/>
              <a:t>розтопити</a:t>
            </a:r>
            <a:r>
              <a:rPr lang="ru-RU" sz="2000" dirty="0"/>
              <a:t>)</a:t>
            </a:r>
          </a:p>
          <a:p>
            <a:r>
              <a:rPr lang="ru-RU" sz="2000" dirty="0"/>
              <a:t>Ром - 1 ч. Л.</a:t>
            </a:r>
          </a:p>
          <a:p>
            <a:r>
              <a:rPr lang="ru-RU" sz="2000" dirty="0" err="1"/>
              <a:t>Рослинна</a:t>
            </a:r>
            <a:r>
              <a:rPr lang="ru-RU" sz="2000" dirty="0"/>
              <a:t> </a:t>
            </a:r>
            <a:r>
              <a:rPr lang="ru-RU" sz="2000" dirty="0" err="1"/>
              <a:t>олія</a:t>
            </a:r>
            <a:r>
              <a:rPr lang="ru-RU" sz="2000" dirty="0"/>
              <a:t> - ??для </a:t>
            </a:r>
            <a:r>
              <a:rPr lang="ru-RU" sz="2000" dirty="0" err="1"/>
              <a:t>смаження</a:t>
            </a:r>
            <a:endParaRPr lang="ru-RU" sz="2000" dirty="0"/>
          </a:p>
          <a:p>
            <a:r>
              <a:rPr lang="ru-RU" sz="2000" dirty="0" err="1"/>
              <a:t>Цукрова</a:t>
            </a:r>
            <a:r>
              <a:rPr lang="ru-RU" sz="2000" dirty="0"/>
              <a:t> пудра - для </a:t>
            </a:r>
            <a:r>
              <a:rPr lang="ru-RU" sz="2000" dirty="0" err="1"/>
              <a:t>посипання</a:t>
            </a:r>
            <a:endParaRPr lang="ru-RU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вантаження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6874" y="1082090"/>
            <a:ext cx="2623636" cy="2623636"/>
          </a:xfrm>
          <a:prstGeom prst="rect">
            <a:avLst/>
          </a:prstGeom>
        </p:spPr>
      </p:pic>
      <p:pic>
        <p:nvPicPr>
          <p:cNvPr id="5" name="Рисунок 4" descr="lazens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7908" y="1082842"/>
            <a:ext cx="3637488" cy="2473492"/>
          </a:xfrm>
          <a:prstGeom prst="rect">
            <a:avLst/>
          </a:prstGeom>
        </p:spPr>
      </p:pic>
      <p:pic>
        <p:nvPicPr>
          <p:cNvPr id="6" name="Рисунок 5" descr="dlya-lyubimy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0242" y="3903245"/>
            <a:ext cx="3464092" cy="23555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5327" y="4547937"/>
            <a:ext cx="217771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4000" b="1" dirty="0"/>
              <a:t>Оплатки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2589" y="589547"/>
            <a:ext cx="216568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3200" b="1" dirty="0"/>
              <a:t>Культ пива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916" y="1588168"/>
            <a:ext cx="54743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Близько 500 видів пива, величезні відомі пивоварні як «</a:t>
            </a:r>
            <a:r>
              <a:rPr lang="en-US" sz="2400" dirty="0"/>
              <a:t>Pilsner» </a:t>
            </a:r>
            <a:r>
              <a:rPr lang="uk-UA" sz="2400" dirty="0"/>
              <a:t>або «</a:t>
            </a:r>
            <a:r>
              <a:rPr lang="en-US" sz="2400" dirty="0"/>
              <a:t>Budweiser», </a:t>
            </a:r>
            <a:r>
              <a:rPr lang="uk-UA" sz="2400" dirty="0"/>
              <a:t>а також ті, менші, місцеві пивовари, які нічим не гірші за відомих, – це невід’ємна частина чеської традиції.</a:t>
            </a:r>
            <a:endParaRPr lang="en-US" sz="2400" dirty="0"/>
          </a:p>
          <a:p>
            <a:r>
              <a:rPr lang="uk-UA" sz="2400" dirty="0"/>
              <a:t> Ритуалом є не лише виробництво пива, але навіть спосіб його подачі та пиття.</a:t>
            </a:r>
            <a:endParaRPr lang="en-US" sz="2400" dirty="0"/>
          </a:p>
          <a:p>
            <a:r>
              <a:rPr lang="uk-UA" sz="2400" dirty="0"/>
              <a:t> Гурмани і спеціалісти в цій сфері вважають, що пиво повинне наливатися поволі, ніби намащуватися, оскільки від цього залежить найважливіше – кількість і якість піни в кухлі.</a:t>
            </a:r>
          </a:p>
        </p:txBody>
      </p:sp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0198" y="1666373"/>
            <a:ext cx="3077076" cy="1723163"/>
          </a:xfrm>
          <a:prstGeom prst="rect">
            <a:avLst/>
          </a:prstGeom>
        </p:spPr>
      </p:pic>
      <p:pic>
        <p:nvPicPr>
          <p:cNvPr id="7" name="Рисунок 6" descr="завантаженн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5617" y="4176306"/>
            <a:ext cx="2629151" cy="19693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199" y="589548"/>
            <a:ext cx="3465095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uk-UA" sz="2400" b="1" dirty="0"/>
              <a:t>Що варто скуштувати туристам?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589548" y="1690352"/>
            <a:ext cx="44877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Кожен</a:t>
            </a:r>
            <a:r>
              <a:rPr lang="ru-RU" sz="2000" dirty="0"/>
              <a:t> турист </a:t>
            </a:r>
            <a:r>
              <a:rPr lang="ru-RU" sz="2000" dirty="0" err="1"/>
              <a:t>неодмінно</a:t>
            </a:r>
            <a:r>
              <a:rPr lang="ru-RU" sz="2000" dirty="0"/>
              <a:t> повинен </a:t>
            </a:r>
            <a:r>
              <a:rPr lang="ru-RU" sz="2000" dirty="0" err="1"/>
              <a:t>пробувати</a:t>
            </a:r>
            <a:r>
              <a:rPr lang="ru-RU" sz="2000" dirty="0"/>
              <a:t> </a:t>
            </a:r>
            <a:r>
              <a:rPr lang="ru-RU" sz="2000" dirty="0" err="1"/>
              <a:t>щось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місцевої</a:t>
            </a:r>
            <a:r>
              <a:rPr lang="ru-RU" sz="2000" dirty="0"/>
              <a:t> </a:t>
            </a:r>
            <a:r>
              <a:rPr lang="ru-RU" sz="2000" dirty="0" err="1"/>
              <a:t>кухні</a:t>
            </a:r>
            <a:r>
              <a:rPr lang="ru-RU" sz="2000" dirty="0"/>
              <a:t> </a:t>
            </a:r>
            <a:r>
              <a:rPr lang="ru-RU" sz="2000" dirty="0" err="1"/>
              <a:t>тієї</a:t>
            </a:r>
            <a:r>
              <a:rPr lang="ru-RU" sz="2000" dirty="0"/>
              <a:t> </a:t>
            </a:r>
            <a:r>
              <a:rPr lang="ru-RU" sz="2000" dirty="0" err="1"/>
              <a:t>країни</a:t>
            </a:r>
            <a:r>
              <a:rPr lang="ru-RU" sz="2000" dirty="0"/>
              <a:t>, яку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відвідує</a:t>
            </a:r>
            <a:r>
              <a:rPr lang="ru-RU" sz="2000" dirty="0"/>
              <a:t>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потрібно</a:t>
            </a:r>
            <a:r>
              <a:rPr lang="ru-RU" sz="2000" dirty="0"/>
              <a:t> не просто,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втамувати</a:t>
            </a:r>
            <a:r>
              <a:rPr lang="ru-RU" sz="2000" dirty="0"/>
              <a:t> голод, а </a:t>
            </a:r>
            <a:r>
              <a:rPr lang="ru-RU" sz="2000" dirty="0" err="1"/>
              <a:t>й</a:t>
            </a:r>
            <a:r>
              <a:rPr lang="ru-RU" sz="2000" dirty="0"/>
              <a:t> для того, </a:t>
            </a:r>
            <a:r>
              <a:rPr lang="ru-RU" sz="2000" dirty="0" err="1"/>
              <a:t>аби</a:t>
            </a:r>
            <a:r>
              <a:rPr lang="ru-RU" sz="2000" dirty="0"/>
              <a:t> </a:t>
            </a:r>
            <a:r>
              <a:rPr lang="ru-RU" sz="2000" dirty="0" err="1"/>
              <a:t>заглибитись</a:t>
            </a:r>
            <a:r>
              <a:rPr lang="ru-RU" sz="2000" dirty="0"/>
              <a:t> у </a:t>
            </a:r>
            <a:r>
              <a:rPr lang="ru-RU" sz="2000" dirty="0" err="1"/>
              <a:t>звичаї</a:t>
            </a:r>
            <a:r>
              <a:rPr lang="ru-RU" sz="2000" dirty="0"/>
              <a:t> та культуру </a:t>
            </a:r>
            <a:r>
              <a:rPr lang="ru-RU" sz="2000" dirty="0" err="1"/>
              <a:t>певного</a:t>
            </a:r>
            <a:r>
              <a:rPr lang="ru-RU" sz="2000" dirty="0"/>
              <a:t> народу. </a:t>
            </a:r>
            <a:r>
              <a:rPr lang="ru-RU" sz="2000" dirty="0" err="1"/>
              <a:t>Чеська</a:t>
            </a:r>
            <a:r>
              <a:rPr lang="ru-RU" sz="2000" dirty="0"/>
              <a:t> </a:t>
            </a:r>
            <a:r>
              <a:rPr lang="ru-RU" sz="2000" dirty="0" err="1"/>
              <a:t>Республіка</a:t>
            </a:r>
            <a:r>
              <a:rPr lang="ru-RU" sz="2000" dirty="0"/>
              <a:t> – духовно </a:t>
            </a:r>
            <a:r>
              <a:rPr lang="ru-RU" sz="2000" dirty="0" err="1"/>
              <a:t>багата</a:t>
            </a:r>
            <a:r>
              <a:rPr lang="ru-RU" sz="2000" dirty="0"/>
              <a:t> </a:t>
            </a:r>
            <a:r>
              <a:rPr lang="ru-RU" sz="2000" dirty="0" err="1"/>
              <a:t>країна</a:t>
            </a:r>
            <a:r>
              <a:rPr lang="ru-RU" sz="2000" dirty="0"/>
              <a:t>, </a:t>
            </a:r>
            <a:r>
              <a:rPr lang="ru-RU" sz="2000" dirty="0" err="1"/>
              <a:t>неодмінно</a:t>
            </a:r>
            <a:r>
              <a:rPr lang="ru-RU" sz="2000" dirty="0"/>
              <a:t> </a:t>
            </a:r>
            <a:r>
              <a:rPr lang="ru-RU" sz="2000" dirty="0" err="1"/>
              <a:t>вразить</a:t>
            </a:r>
            <a:r>
              <a:rPr lang="ru-RU" sz="2000" dirty="0"/>
              <a:t> </a:t>
            </a:r>
            <a:r>
              <a:rPr lang="ru-RU" sz="2000" dirty="0" err="1"/>
              <a:t>архітектурою</a:t>
            </a:r>
            <a:r>
              <a:rPr lang="ru-RU" sz="2000" dirty="0"/>
              <a:t>, </a:t>
            </a:r>
            <a:r>
              <a:rPr lang="ru-RU" sz="2000" dirty="0" err="1"/>
              <a:t>історією</a:t>
            </a:r>
            <a:r>
              <a:rPr lang="ru-RU" sz="2000" dirty="0"/>
              <a:t>.</a:t>
            </a:r>
            <a:endParaRPr lang="uk-UA" sz="2000" dirty="0"/>
          </a:p>
        </p:txBody>
      </p:sp>
      <p:pic>
        <p:nvPicPr>
          <p:cNvPr id="12" name="Рисунок 11" descr="gjj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3580" y="1732547"/>
            <a:ext cx="3718772" cy="24767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9547" y="4584031"/>
            <a:ext cx="78686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000" dirty="0"/>
              <a:t>Не </a:t>
            </a:r>
            <a:r>
              <a:rPr lang="ru-RU" sz="2000" dirty="0" err="1"/>
              <a:t>варто</a:t>
            </a:r>
            <a:r>
              <a:rPr lang="ru-RU" sz="2000" dirty="0"/>
              <a:t> </a:t>
            </a:r>
            <a:r>
              <a:rPr lang="ru-RU" sz="2000" dirty="0" err="1"/>
              <a:t>забувати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вона </a:t>
            </a:r>
            <a:r>
              <a:rPr lang="ru-RU" sz="2000" dirty="0" err="1"/>
              <a:t>може</a:t>
            </a:r>
            <a:r>
              <a:rPr lang="ru-RU" sz="2000" dirty="0"/>
              <a:t> вас </a:t>
            </a:r>
            <a:r>
              <a:rPr lang="ru-RU" sz="2000" dirty="0" err="1"/>
              <a:t>порадувати</a:t>
            </a:r>
            <a:r>
              <a:rPr lang="ru-RU" sz="2000" dirty="0"/>
              <a:t> </a:t>
            </a:r>
            <a:r>
              <a:rPr lang="ru-RU" sz="2000" dirty="0" err="1"/>
              <a:t>й</a:t>
            </a:r>
            <a:r>
              <a:rPr lang="ru-RU" sz="2000" dirty="0"/>
              <a:t> </a:t>
            </a:r>
            <a:r>
              <a:rPr lang="ru-RU" sz="2000" dirty="0" err="1"/>
              <a:t>гастрономічними</a:t>
            </a:r>
            <a:r>
              <a:rPr lang="ru-RU" sz="2000" dirty="0"/>
              <a:t> </a:t>
            </a:r>
            <a:r>
              <a:rPr lang="ru-RU" sz="2000" dirty="0" err="1"/>
              <a:t>особливостями</a:t>
            </a:r>
            <a:r>
              <a:rPr lang="ru-RU" sz="2000" dirty="0"/>
              <a:t>. </a:t>
            </a:r>
            <a:r>
              <a:rPr lang="ru-RU" sz="2000" dirty="0" err="1"/>
              <a:t>Чеська</a:t>
            </a:r>
            <a:r>
              <a:rPr lang="ru-RU" sz="2000" dirty="0"/>
              <a:t> кухня </a:t>
            </a:r>
            <a:r>
              <a:rPr lang="ru-RU" sz="2000" dirty="0" err="1"/>
              <a:t>формувалась</a:t>
            </a:r>
            <a:r>
              <a:rPr lang="ru-RU" sz="2000" dirty="0"/>
              <a:t> не </a:t>
            </a:r>
            <a:r>
              <a:rPr lang="ru-RU" sz="2000" dirty="0" err="1"/>
              <a:t>одне</a:t>
            </a:r>
            <a:r>
              <a:rPr lang="ru-RU" sz="2000" dirty="0"/>
              <a:t> </a:t>
            </a:r>
            <a:r>
              <a:rPr lang="ru-RU" sz="2000" dirty="0" err="1"/>
              <a:t>сторіччя</a:t>
            </a:r>
            <a:r>
              <a:rPr lang="ru-RU" sz="2000" dirty="0"/>
              <a:t>, тому чехам точно </a:t>
            </a:r>
            <a:r>
              <a:rPr lang="ru-RU" sz="2000" dirty="0" err="1"/>
              <a:t>є</a:t>
            </a:r>
            <a:r>
              <a:rPr lang="ru-RU" sz="2000" dirty="0"/>
              <a:t> </a:t>
            </a:r>
            <a:r>
              <a:rPr lang="ru-RU" sz="2000" dirty="0" err="1"/>
              <a:t>чим</a:t>
            </a:r>
            <a:r>
              <a:rPr lang="ru-RU" sz="2000" dirty="0"/>
              <a:t> вас </a:t>
            </a:r>
            <a:r>
              <a:rPr lang="ru-RU" sz="2000" dirty="0" err="1"/>
              <a:t>здивувати</a:t>
            </a:r>
            <a:r>
              <a:rPr lang="ru-RU" sz="2000" dirty="0"/>
              <a:t>. Не </a:t>
            </a:r>
            <a:r>
              <a:rPr lang="ru-RU" sz="2000" dirty="0" err="1"/>
              <a:t>важливо</a:t>
            </a:r>
            <a:r>
              <a:rPr lang="ru-RU" sz="2000" dirty="0"/>
              <a:t>, </a:t>
            </a:r>
            <a:r>
              <a:rPr lang="ru-RU" sz="2000" dirty="0" err="1"/>
              <a:t>ви</a:t>
            </a:r>
            <a:r>
              <a:rPr lang="ru-RU" sz="2000" dirty="0"/>
              <a:t> </a:t>
            </a:r>
            <a:r>
              <a:rPr lang="ru-RU" sz="2000" dirty="0" err="1"/>
              <a:t>приїхали</a:t>
            </a:r>
            <a:r>
              <a:rPr lang="ru-RU" sz="2000" dirty="0"/>
              <a:t> </a:t>
            </a:r>
            <a:r>
              <a:rPr lang="ru-RU" sz="2000" dirty="0">
                <a:hlinkClick r:id="rId3"/>
              </a:rPr>
              <a:t>на роботу в </a:t>
            </a:r>
            <a:r>
              <a:rPr lang="ru-RU" sz="2000" dirty="0" err="1">
                <a:hlinkClick r:id="rId3"/>
              </a:rPr>
              <a:t>Чехію</a:t>
            </a:r>
            <a:r>
              <a:rPr lang="ru-RU" sz="2000" dirty="0"/>
              <a:t> </a:t>
            </a:r>
            <a:r>
              <a:rPr lang="ru-RU" sz="2000" dirty="0" err="1"/>
              <a:t>чи</a:t>
            </a:r>
            <a:r>
              <a:rPr lang="ru-RU" sz="2000" dirty="0"/>
              <a:t> для </a:t>
            </a:r>
            <a:r>
              <a:rPr lang="ru-RU" sz="2000" dirty="0" err="1"/>
              <a:t>відпочинку</a:t>
            </a:r>
            <a:r>
              <a:rPr lang="ru-RU" sz="2000" dirty="0"/>
              <a:t> як турист, </a:t>
            </a:r>
            <a:r>
              <a:rPr lang="ru-RU" sz="2000" dirty="0" err="1"/>
              <a:t>ви</a:t>
            </a:r>
            <a:r>
              <a:rPr lang="ru-RU" sz="2000" dirty="0"/>
              <a:t> </a:t>
            </a:r>
            <a:r>
              <a:rPr lang="ru-RU" sz="2000" dirty="0" err="1"/>
              <a:t>багато</a:t>
            </a:r>
            <a:r>
              <a:rPr lang="ru-RU" sz="2000" dirty="0"/>
              <a:t> </a:t>
            </a:r>
            <a:r>
              <a:rPr lang="ru-RU" sz="2000" dirty="0" err="1"/>
              <a:t>втратите</a:t>
            </a:r>
            <a:r>
              <a:rPr lang="ru-RU" sz="2000" dirty="0"/>
              <a:t>, </a:t>
            </a:r>
            <a:r>
              <a:rPr lang="ru-RU" sz="2000" dirty="0" err="1"/>
              <a:t>якщо</a:t>
            </a:r>
            <a:r>
              <a:rPr lang="ru-RU" sz="2000" dirty="0"/>
              <a:t> не </a:t>
            </a:r>
            <a:r>
              <a:rPr lang="ru-RU" sz="2000" dirty="0" err="1"/>
              <a:t>спробуєте</a:t>
            </a:r>
            <a:r>
              <a:rPr lang="ru-RU" sz="2000" dirty="0"/>
              <a:t> </a:t>
            </a:r>
            <a:r>
              <a:rPr lang="ru-RU" sz="2000" dirty="0" err="1"/>
              <a:t>чеські</a:t>
            </a:r>
            <a:r>
              <a:rPr lang="ru-RU" sz="2000" dirty="0"/>
              <a:t> </a:t>
            </a:r>
            <a:r>
              <a:rPr lang="ru-RU" sz="2000" dirty="0" err="1"/>
              <a:t>національні</a:t>
            </a:r>
            <a:r>
              <a:rPr lang="ru-RU" sz="2000" dirty="0"/>
              <a:t> страви.</a:t>
            </a:r>
            <a:endParaRPr lang="uk-UA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0852" y="553453"/>
            <a:ext cx="39343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4000" b="1" dirty="0"/>
              <a:t>Пивні делікатеси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5326" y="1479884"/>
            <a:ext cx="82416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Традиційну чеську кухню не можна назвати дієтичною, але вона відмінно йде з дуже смачним чеським пивом. Чеське пиво просто прекрасне! Але що, якщо Ви в пани або в пивній і раптом зголоднієте? Не хвилюйтеся. Добрі старі чехи цю проблему розв'язали декілька століть тому. Не дивуйтеся, коли в меню побачите спеціальну пропозицію ніби "Від великої спраги і голоду". Це їжа або закуски, які особливо добре йдуть з пивом.</a:t>
            </a:r>
          </a:p>
        </p:txBody>
      </p:sp>
      <p:pic>
        <p:nvPicPr>
          <p:cNvPr id="10" name="Рисунок 9" descr="pivni-sy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50894"/>
            <a:ext cx="2634917" cy="2037346"/>
          </a:xfrm>
          <a:prstGeom prst="rect">
            <a:avLst/>
          </a:prstGeom>
        </p:spPr>
      </p:pic>
      <p:pic>
        <p:nvPicPr>
          <p:cNvPr id="11" name="Рисунок 10" descr="klobas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9451" y="4114800"/>
            <a:ext cx="3185695" cy="2085975"/>
          </a:xfrm>
          <a:prstGeom prst="rect">
            <a:avLst/>
          </a:prstGeom>
        </p:spPr>
      </p:pic>
      <p:pic>
        <p:nvPicPr>
          <p:cNvPr id="12" name="Рисунок 11" descr="tlacenka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62842" y="4126831"/>
            <a:ext cx="2812716" cy="200927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/>
          <p:cNvSpPr/>
          <p:nvPr/>
        </p:nvSpPr>
        <p:spPr>
          <a:xfrm>
            <a:off x="4211053" y="1552397"/>
            <a:ext cx="457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Чехи дуже люблять соуси. Їх дуже багато - огірковий, томатний, з хріну, кроповий, часниковий, цибульний.</a:t>
            </a:r>
          </a:p>
          <a:p>
            <a:r>
              <a:rPr lang="uk-UA" sz="2000" dirty="0"/>
              <a:t> Смак соусу залежить від якості початкових продуктів. Ще в середні століття соуси були одним з улюблених видів їжі. Тоді соус називали </a:t>
            </a:r>
            <a:r>
              <a:rPr lang="uk-UA" sz="2000" dirty="0" err="1"/>
              <a:t>йіха</a:t>
            </a:r>
            <a:r>
              <a:rPr lang="uk-UA" sz="2000" dirty="0"/>
              <a:t>.</a:t>
            </a:r>
          </a:p>
          <a:p>
            <a:r>
              <a:rPr lang="uk-UA" sz="2000" dirty="0"/>
              <a:t> Основою такого соусу служила каша, яка виходила в результаті підсмажування муки на жирі. Її розбавляли водою, вином і навіть пивом, додавали спеції, корінці.</a:t>
            </a:r>
          </a:p>
          <a:p>
            <a:r>
              <a:rPr lang="uk-UA" sz="2000" dirty="0"/>
              <a:t> Масу, що вийшла, можна було вживати як окрема страва або ж подавати до м'яса.</a:t>
            </a:r>
          </a:p>
        </p:txBody>
      </p:sp>
      <p:pic>
        <p:nvPicPr>
          <p:cNvPr id="12" name="Рисунок 11" descr="завантаження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009" y="2108283"/>
            <a:ext cx="3267290" cy="1477128"/>
          </a:xfrm>
          <a:prstGeom prst="rect">
            <a:avLst/>
          </a:prstGeom>
        </p:spPr>
      </p:pic>
      <p:pic>
        <p:nvPicPr>
          <p:cNvPr id="13" name="Рисунок 12" descr="завантаження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995" y="4126832"/>
            <a:ext cx="3310305" cy="15347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65095" y="397043"/>
            <a:ext cx="149191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4000" b="1" dirty="0"/>
              <a:t>Соуси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>
            <a:off x="264695" y="903238"/>
            <a:ext cx="8614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Також</a:t>
            </a:r>
            <a:r>
              <a:rPr lang="ru-RU" sz="2400" b="1" dirty="0"/>
              <a:t> </a:t>
            </a:r>
            <a:r>
              <a:rPr lang="ru-RU" sz="2400" b="1" dirty="0" err="1"/>
              <a:t>світовою</a:t>
            </a:r>
            <a:r>
              <a:rPr lang="ru-RU" sz="2400" b="1" dirty="0"/>
              <a:t> </a:t>
            </a:r>
            <a:r>
              <a:rPr lang="ru-RU" sz="2400" b="1" dirty="0" err="1"/>
              <a:t>популярністю</a:t>
            </a:r>
            <a:r>
              <a:rPr lang="ru-RU" sz="2400" b="1" dirty="0"/>
              <a:t> </a:t>
            </a:r>
            <a:r>
              <a:rPr lang="ru-RU" sz="2400" b="1" dirty="0" err="1"/>
              <a:t>користується</a:t>
            </a:r>
            <a:r>
              <a:rPr lang="ru-RU" sz="2400" b="1" dirty="0"/>
              <a:t> </a:t>
            </a:r>
            <a:r>
              <a:rPr lang="ru-RU" sz="2400" b="1" dirty="0" err="1"/>
              <a:t>чеський</a:t>
            </a:r>
            <a:r>
              <a:rPr lang="ru-RU" sz="2400" b="1" dirty="0"/>
              <a:t> </a:t>
            </a:r>
            <a:r>
              <a:rPr lang="ru-RU" sz="2400" b="1" dirty="0" err="1"/>
              <a:t>лікер</a:t>
            </a:r>
            <a:r>
              <a:rPr lang="ru-RU" sz="2400" b="1" dirty="0"/>
              <a:t> </a:t>
            </a:r>
            <a:r>
              <a:rPr lang="ru-RU" sz="2400" b="1" dirty="0" err="1"/>
              <a:t>під</a:t>
            </a:r>
            <a:r>
              <a:rPr lang="ru-RU" sz="2400" b="1" dirty="0"/>
              <a:t> </a:t>
            </a:r>
            <a:r>
              <a:rPr lang="ru-RU" sz="2400" b="1" dirty="0" err="1"/>
              <a:t>назвою</a:t>
            </a:r>
            <a:r>
              <a:rPr lang="ru-RU" sz="2400" b="1" dirty="0"/>
              <a:t> </a:t>
            </a:r>
            <a:r>
              <a:rPr lang="ru-RU" sz="2400" b="1" dirty="0" err="1"/>
              <a:t>бехеровка</a:t>
            </a:r>
            <a:r>
              <a:rPr lang="ru-RU" sz="2400" b="1" dirty="0"/>
              <a:t>, </a:t>
            </a:r>
            <a:r>
              <a:rPr lang="ru-RU" sz="2400" b="1" dirty="0" err="1"/>
              <a:t>створений</a:t>
            </a:r>
            <a:r>
              <a:rPr lang="ru-RU" sz="2400" b="1" dirty="0"/>
              <a:t> в </a:t>
            </a:r>
            <a:r>
              <a:rPr lang="ru-RU" sz="2400" b="1" dirty="0" err="1"/>
              <a:t>Карлових</a:t>
            </a:r>
            <a:r>
              <a:rPr lang="ru-RU" sz="2400" b="1" dirty="0"/>
              <a:t> Варах </a:t>
            </a:r>
            <a:r>
              <a:rPr lang="ru-RU" sz="2400" b="1" dirty="0" err="1"/>
              <a:t>вперше</a:t>
            </a:r>
            <a:r>
              <a:rPr lang="ru-RU" sz="2400" b="1" dirty="0"/>
              <a:t> в 1808 </a:t>
            </a:r>
            <a:r>
              <a:rPr lang="ru-RU" sz="2400" b="1" dirty="0" err="1"/>
              <a:t>році</a:t>
            </a:r>
            <a:r>
              <a:rPr lang="ru-RU" sz="2400" b="1" dirty="0"/>
              <a:t> на </a:t>
            </a:r>
            <a:r>
              <a:rPr lang="ru-RU" sz="2400" b="1" dirty="0" err="1"/>
              <a:t>основі</a:t>
            </a:r>
            <a:r>
              <a:rPr lang="ru-RU" sz="2400" b="1" dirty="0"/>
              <a:t> </a:t>
            </a:r>
            <a:r>
              <a:rPr lang="ru-RU" sz="2400" b="1" dirty="0" err="1"/>
              <a:t>більше</a:t>
            </a:r>
            <a:r>
              <a:rPr lang="ru-RU" sz="2400" b="1" dirty="0"/>
              <a:t> 45 трав.</a:t>
            </a:r>
          </a:p>
          <a:p>
            <a:r>
              <a:rPr lang="ru-RU" sz="2400" b="1" dirty="0"/>
              <a:t> Рецепт </a:t>
            </a:r>
            <a:r>
              <a:rPr lang="ru-RU" sz="2400" b="1" dirty="0" err="1"/>
              <a:t>був</a:t>
            </a:r>
            <a:r>
              <a:rPr lang="ru-RU" sz="2400" b="1" dirty="0"/>
              <a:t> </a:t>
            </a:r>
            <a:r>
              <a:rPr lang="ru-RU" sz="2400" b="1" dirty="0" err="1"/>
              <a:t>засекречений</a:t>
            </a:r>
            <a:r>
              <a:rPr lang="ru-RU" sz="2400" b="1" dirty="0"/>
              <a:t> аж до 1945 року, коли в саду </a:t>
            </a:r>
            <a:r>
              <a:rPr lang="ru-RU" sz="2400" b="1" dirty="0" err="1"/>
              <a:t>біля</a:t>
            </a:r>
            <a:r>
              <a:rPr lang="ru-RU" sz="2400" b="1" dirty="0"/>
              <a:t> </a:t>
            </a:r>
            <a:r>
              <a:rPr lang="ru-RU" sz="2400" b="1" dirty="0" err="1"/>
              <a:t>будинку</a:t>
            </a:r>
            <a:r>
              <a:rPr lang="ru-RU" sz="2400" b="1" dirty="0"/>
              <a:t> </a:t>
            </a:r>
            <a:r>
              <a:rPr lang="ru-RU" sz="2400" b="1" dirty="0" err="1"/>
              <a:t>сім'ї</a:t>
            </a:r>
            <a:r>
              <a:rPr lang="ru-RU" sz="2400" b="1" dirty="0"/>
              <a:t> </a:t>
            </a:r>
            <a:r>
              <a:rPr lang="ru-RU" sz="2400" b="1" dirty="0" err="1"/>
              <a:t>Бехерових</a:t>
            </a:r>
            <a:r>
              <a:rPr lang="ru-RU" sz="2400" b="1" dirty="0"/>
              <a:t> </a:t>
            </a:r>
            <a:r>
              <a:rPr lang="ru-RU" sz="2400" b="1" dirty="0" err="1"/>
              <a:t>був</a:t>
            </a:r>
            <a:r>
              <a:rPr lang="ru-RU" sz="2400" b="1" dirty="0"/>
              <a:t> </a:t>
            </a:r>
            <a:r>
              <a:rPr lang="ru-RU" sz="2400" b="1" dirty="0" err="1"/>
              <a:t>знайдений</a:t>
            </a:r>
            <a:r>
              <a:rPr lang="ru-RU" sz="2400" b="1" dirty="0"/>
              <a:t> тайник, </a:t>
            </a:r>
            <a:r>
              <a:rPr lang="ru-RU" sz="2400" b="1" dirty="0" err="1"/>
              <a:t>закопаний</a:t>
            </a:r>
            <a:r>
              <a:rPr lang="ru-RU" sz="2400" b="1" dirty="0"/>
              <a:t> на початку </a:t>
            </a:r>
            <a:r>
              <a:rPr lang="ru-RU" sz="2400" b="1" dirty="0" err="1"/>
              <a:t>війни</a:t>
            </a:r>
            <a:r>
              <a:rPr lang="ru-RU" sz="3600" b="1" dirty="0"/>
              <a:t>.</a:t>
            </a:r>
          </a:p>
          <a:p>
            <a:r>
              <a:rPr lang="ru-RU" sz="3600" dirty="0"/>
              <a:t> </a:t>
            </a:r>
          </a:p>
        </p:txBody>
      </p:sp>
      <p:pic>
        <p:nvPicPr>
          <p:cNvPr id="10" name="Рисунок 9" descr="завантаження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0916" y="3759868"/>
            <a:ext cx="3427282" cy="2267953"/>
          </a:xfrm>
          <a:prstGeom prst="rect">
            <a:avLst/>
          </a:prstGeom>
        </p:spPr>
      </p:pic>
      <p:pic>
        <p:nvPicPr>
          <p:cNvPr id="11" name="Рисунок 10" descr="завантаження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8168" y="3627521"/>
            <a:ext cx="2093495" cy="2514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04146" y="360947"/>
            <a:ext cx="249053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400" b="1" dirty="0"/>
              <a:t>Лікер </a:t>
            </a:r>
            <a:r>
              <a:rPr lang="uk-UA" sz="2400" b="1" dirty="0" err="1"/>
              <a:t>Бехеровка</a:t>
            </a:r>
            <a:endParaRPr lang="uk-UA" sz="24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8334" y="381835"/>
            <a:ext cx="3931319" cy="5898649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fontAlgn="base"/>
            <a:r>
              <a:rPr lang="uk-UA" b="1" dirty="0"/>
              <a:t>Сливовиця</a:t>
            </a:r>
            <a:r>
              <a:rPr lang="uk-UA" dirty="0"/>
              <a:t> – улюблений напій чехів.</a:t>
            </a:r>
          </a:p>
          <a:p>
            <a:pPr fontAlgn="base"/>
            <a:r>
              <a:rPr lang="uk-UA" dirty="0"/>
              <a:t>Часто кажуть, що сливовиця – це ракія, бренді, місцева горілка, але насправді це перегнаний сливовий сік, справжній самогон міцністю від 45 до 70 градусів. При цьому він п'ється легко, не обпалює горло, в ньому відчуваються фруктові нотки.</a:t>
            </a:r>
          </a:p>
          <a:p>
            <a:endParaRPr lang="uk-UA" dirty="0"/>
          </a:p>
        </p:txBody>
      </p:sp>
      <p:pic>
        <p:nvPicPr>
          <p:cNvPr id="4" name="Рисунок 3" descr="mypchuntminadedabb3899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6694" y="3596691"/>
            <a:ext cx="3939590" cy="2477842"/>
          </a:xfrm>
          <a:prstGeom prst="rect">
            <a:avLst/>
          </a:prstGeom>
        </p:spPr>
      </p:pic>
      <p:pic>
        <p:nvPicPr>
          <p:cNvPr id="5" name="Рисунок 4" descr="завантаження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3264" y="636922"/>
            <a:ext cx="3188367" cy="25634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4127" y="517358"/>
            <a:ext cx="463215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uk-UA" sz="2800" b="1" cap="all" dirty="0"/>
              <a:t>ТРАДИЦІЙНІ ЧЕСЬКІ СУПИ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7516" y="1215190"/>
            <a:ext cx="73994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/>
              <a:t>На перший погляд, супи – це дуже банально. Так можуть думати лише ті, хто не пробував їх саме в Чеській Республіці. Якщо в Україні обожнюють рідкі супи, то чехи навпаки: чим густіша консистенція страви, тим вона смачніша. Зазвичай такі супи готуються на м’ясному бульйоні, додаючи різноманітні інгредієнти, аби зробити кисло-солодку смакову гамму.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03558" y="3489155"/>
            <a:ext cx="42832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/>
              <a:t>Для цього використовують такі продукти: квашену капусту, яблука та кисле молоко. Обов’язковою родзинкою супів є приправи, найпопулярніші з них – це імбир, лавровий лист, паприка, чебрець, перець, а також свіжа зелень. Загущують супи за допомогою манни, борошна та яєчних жовтків</a:t>
            </a:r>
            <a:r>
              <a:rPr lang="uk-UA" sz="2000" i="1" dirty="0"/>
              <a:t>.</a:t>
            </a:r>
          </a:p>
        </p:txBody>
      </p:sp>
      <p:pic>
        <p:nvPicPr>
          <p:cNvPr id="7" name="Рисунок 6" descr="1,P20chesnochniy-cheshskiy-sup-retsept-s-foto-5-min.jpg.pagespeed.ce.SiICyiaQ0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947" y="3576387"/>
            <a:ext cx="3970421" cy="26403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78505" y="613610"/>
            <a:ext cx="4487779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uk-UA" sz="3600" b="1" dirty="0"/>
              <a:t>Найпоширеніші супи: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3886200" y="1636295"/>
            <a:ext cx="489685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- Суп-гуляш</a:t>
            </a:r>
            <a:endParaRPr lang="uk-UA" sz="2000" dirty="0"/>
          </a:p>
          <a:p>
            <a:r>
              <a:rPr lang="uk-UA" dirty="0"/>
              <a:t>Цей суп вважають сезонним, подають його в холодний період. Прийнято подавати дуже гарячим, щоб людина змогла краще відчути аромат та тепло блюда. Він навіює атмосферу домашнього затишку та сімейного вогню. Головний інгредієнт – це велика кількість яловичини.</a:t>
            </a:r>
          </a:p>
        </p:txBody>
      </p:sp>
      <p:pic>
        <p:nvPicPr>
          <p:cNvPr id="9" name="Рисунок 8" descr="2,P204Q4A1438-min.jpg.pagespeed.ce.TNmXvG9I4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884" y="1696451"/>
            <a:ext cx="3287911" cy="22860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1" y="4186988"/>
            <a:ext cx="76881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- </a:t>
            </a:r>
            <a:r>
              <a:rPr lang="uk-UA" sz="2000" b="1" dirty="0" err="1"/>
              <a:t>Кулайда</a:t>
            </a:r>
            <a:endParaRPr lang="uk-UA" sz="2000" dirty="0"/>
          </a:p>
          <a:p>
            <a:r>
              <a:rPr lang="uk-UA" dirty="0"/>
              <a:t>Національна страва </a:t>
            </a:r>
            <a:r>
              <a:rPr lang="uk-UA" dirty="0" err="1"/>
              <a:t>кулайда</a:t>
            </a:r>
            <a:r>
              <a:rPr lang="uk-UA" dirty="0"/>
              <a:t> надзвичайно ситна. Її основу складають гриби та картопля, які й створюють таку густу консистенцію.</a:t>
            </a:r>
          </a:p>
          <a:p>
            <a:r>
              <a:rPr lang="uk-UA" sz="2000" b="1" dirty="0"/>
              <a:t>- </a:t>
            </a:r>
            <a:r>
              <a:rPr lang="uk-UA" sz="2000" b="1" dirty="0" err="1"/>
              <a:t>Зелнячка</a:t>
            </a:r>
            <a:endParaRPr lang="uk-UA" sz="2000" dirty="0"/>
          </a:p>
          <a:p>
            <a:r>
              <a:rPr lang="uk-UA" dirty="0" err="1"/>
              <a:t>Зелнячка</a:t>
            </a:r>
            <a:r>
              <a:rPr lang="uk-UA" dirty="0"/>
              <a:t> – капусняк, який готується з копчених ковбасок та кісточок. Вважається однією з найстаріших чеських страв.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8821" y="469232"/>
            <a:ext cx="3681663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uk-UA" sz="3200" b="1" cap="all" dirty="0"/>
              <a:t>ДРУГІ БЛЮДА ЧЕХІЇ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8620" y="1612232"/>
            <a:ext cx="733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Важливий факт: чехи беззаперечні м’ясоїди, тому більшість других страв пов’язані з цим продуктом. Тому, хто вже бував в Чехії, обов’язково згадаються запашні реберця в меду чи коліно вепра, якщо ж ні, то в перспективі неодмінно варто їх скоштувати.</a:t>
            </a:r>
          </a:p>
          <a:p>
            <a:endParaRPr lang="uk-UA" sz="2400" dirty="0"/>
          </a:p>
          <a:p>
            <a:r>
              <a:rPr lang="uk-UA" sz="2400" dirty="0"/>
              <a:t>Найпопулярніше м’ясо серед чехів – свинина, друге місце посідає – курятина, ну а третє – яловичина. М’ясо подається з гарніром. Риба не така популярна, проте страви з коропа та форелі досить поширені</a:t>
            </a:r>
            <a:r>
              <a:rPr lang="uk-UA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adicionnye-bljuda-cheshskoj-kuhni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1918" y="673769"/>
            <a:ext cx="3358963" cy="24303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885" y="228600"/>
            <a:ext cx="4283242" cy="427809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uk-UA" sz="2000" b="1" i="1" dirty="0"/>
              <a:t>Запечене свиняче коліно. </a:t>
            </a:r>
            <a:r>
              <a:rPr lang="uk-UA" b="1" i="1" dirty="0"/>
              <a:t>Блюдо, з яким у більшості туристів асоціюється Чехія. Головна страва чеської кухні готується зі свіжої свинячої </a:t>
            </a:r>
            <a:r>
              <a:rPr lang="uk-UA" b="1" i="1" dirty="0" err="1"/>
              <a:t>рульки</a:t>
            </a:r>
            <a:r>
              <a:rPr lang="uk-UA" b="1" i="1" dirty="0"/>
              <a:t> - частини від середини гомілки до середини стегна. Пекти </a:t>
            </a:r>
            <a:r>
              <a:rPr lang="uk-UA" b="1" i="1" dirty="0" err="1"/>
              <a:t>рулька</a:t>
            </a:r>
            <a:r>
              <a:rPr lang="uk-UA" b="1" i="1" dirty="0"/>
              <a:t> може по-різному. Концептуальна відмінність більшості рецептів - у відсутності або наявності стадії відварювання. За традиційним рецептом </a:t>
            </a:r>
            <a:r>
              <a:rPr lang="uk-UA" b="1" i="1" dirty="0" err="1"/>
              <a:t>рулька</a:t>
            </a:r>
            <a:r>
              <a:rPr lang="uk-UA" b="1" i="1" dirty="0"/>
              <a:t> спочатку відварюється в бульйоні або пиві з додаванням різних коріння (селери, моркви), цибулі, часнику і спецій, а потім запікається на грилі</a:t>
            </a:r>
            <a:r>
              <a:rPr lang="uk-UA" i="1" dirty="0"/>
              <a:t>. </a:t>
            </a:r>
            <a:endParaRPr lang="en-US" i="1" dirty="0"/>
          </a:p>
        </p:txBody>
      </p:sp>
      <p:pic>
        <p:nvPicPr>
          <p:cNvPr id="7" name="Рисунок 6" descr="tradicionnye-bljuda-cheshskoj-kuhni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9537" y="3537284"/>
            <a:ext cx="3929707" cy="26830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010" y="4632158"/>
            <a:ext cx="3970422" cy="206210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chemeClr val="bg1"/>
                </a:solidFill>
              </a:rPr>
              <a:t>Запечені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свинячі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реберця</a:t>
            </a:r>
            <a:r>
              <a:rPr lang="ru-RU" sz="2000" b="1" dirty="0">
                <a:solidFill>
                  <a:schemeClr val="bg1"/>
                </a:solidFill>
              </a:rPr>
              <a:t> в </a:t>
            </a:r>
            <a:r>
              <a:rPr lang="ru-RU" sz="2000" b="1" dirty="0" err="1">
                <a:solidFill>
                  <a:schemeClr val="bg1"/>
                </a:solidFill>
              </a:rPr>
              <a:t>меді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</a:p>
          <a:p>
            <a:r>
              <a:rPr lang="ru-RU" b="1" i="1" dirty="0">
                <a:solidFill>
                  <a:schemeClr val="bg1"/>
                </a:solidFill>
              </a:rPr>
              <a:t>«</a:t>
            </a:r>
            <a:r>
              <a:rPr lang="ru-RU" b="1" i="1" dirty="0" err="1">
                <a:solidFill>
                  <a:schemeClr val="bg1"/>
                </a:solidFill>
              </a:rPr>
              <a:t>Родзинкою</a:t>
            </a:r>
            <a:r>
              <a:rPr lang="ru-RU" b="1" i="1" dirty="0">
                <a:solidFill>
                  <a:schemeClr val="bg1"/>
                </a:solidFill>
              </a:rPr>
              <a:t>» </a:t>
            </a:r>
            <a:r>
              <a:rPr lang="ru-RU" b="1" i="1" dirty="0" err="1">
                <a:solidFill>
                  <a:schemeClr val="bg1"/>
                </a:solidFill>
              </a:rPr>
              <a:t>цього</a:t>
            </a:r>
            <a:r>
              <a:rPr lang="ru-RU" b="1" i="1" dirty="0">
                <a:solidFill>
                  <a:schemeClr val="bg1"/>
                </a:solidFill>
              </a:rPr>
              <a:t> рецепта </a:t>
            </a:r>
            <a:r>
              <a:rPr lang="ru-RU" b="1" i="1" dirty="0" err="1">
                <a:solidFill>
                  <a:schemeClr val="bg1"/>
                </a:solidFill>
              </a:rPr>
              <a:t>є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спеціальний</a:t>
            </a:r>
            <a:r>
              <a:rPr lang="ru-RU" b="1" i="1" dirty="0">
                <a:solidFill>
                  <a:schemeClr val="bg1"/>
                </a:solidFill>
              </a:rPr>
              <a:t> маринад на </a:t>
            </a:r>
            <a:r>
              <a:rPr lang="ru-RU" b="1" i="1" dirty="0" err="1">
                <a:solidFill>
                  <a:schemeClr val="bg1"/>
                </a:solidFill>
              </a:rPr>
              <a:t>основі</a:t>
            </a:r>
            <a:r>
              <a:rPr lang="ru-RU" b="1" i="1" dirty="0">
                <a:solidFill>
                  <a:schemeClr val="bg1"/>
                </a:solidFill>
              </a:rPr>
              <a:t> меду. Перед </a:t>
            </a:r>
            <a:r>
              <a:rPr lang="ru-RU" b="1" i="1" dirty="0" err="1">
                <a:solidFill>
                  <a:schemeClr val="bg1"/>
                </a:solidFill>
              </a:rPr>
              <a:t>запіканням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реберця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тривало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маринуються</a:t>
            </a:r>
            <a:r>
              <a:rPr lang="ru-RU" b="1" i="1" dirty="0">
                <a:solidFill>
                  <a:schemeClr val="bg1"/>
                </a:solidFill>
              </a:rPr>
              <a:t>, а </a:t>
            </a:r>
            <a:r>
              <a:rPr lang="ru-RU" b="1" i="1" dirty="0" err="1">
                <a:solidFill>
                  <a:schemeClr val="bg1"/>
                </a:solidFill>
              </a:rPr>
              <a:t>потім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довго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запікаються</a:t>
            </a:r>
            <a:r>
              <a:rPr lang="ru-RU" b="1" i="1" dirty="0">
                <a:solidFill>
                  <a:schemeClr val="bg1"/>
                </a:solidFill>
              </a:rPr>
              <a:t> на </a:t>
            </a:r>
            <a:r>
              <a:rPr lang="ru-RU" b="1" i="1" dirty="0" err="1">
                <a:solidFill>
                  <a:schemeClr val="bg1"/>
                </a:solidFill>
              </a:rPr>
              <a:t>повільному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вогні</a:t>
            </a:r>
            <a:r>
              <a:rPr lang="ru-RU" b="1" i="1" dirty="0">
                <a:solidFill>
                  <a:schemeClr val="bg1"/>
                </a:solidFill>
              </a:rPr>
              <a:t>, через </a:t>
            </a:r>
            <a:r>
              <a:rPr lang="ru-RU" b="1" i="1" dirty="0" err="1">
                <a:solidFill>
                  <a:schemeClr val="bg1"/>
                </a:solidFill>
              </a:rPr>
              <a:t>що</a:t>
            </a:r>
            <a:r>
              <a:rPr lang="ru-RU" b="1" i="1" dirty="0">
                <a:solidFill>
                  <a:schemeClr val="bg1"/>
                </a:solidFill>
              </a:rPr>
              <a:t> практично </a:t>
            </a:r>
            <a:r>
              <a:rPr lang="ru-RU" b="1" i="1" dirty="0" err="1">
                <a:solidFill>
                  <a:schemeClr val="bg1"/>
                </a:solidFill>
              </a:rPr>
              <a:t>тануть</a:t>
            </a:r>
            <a:r>
              <a:rPr lang="ru-RU" b="1" i="1" dirty="0">
                <a:solidFill>
                  <a:schemeClr val="bg1"/>
                </a:solidFill>
              </a:rPr>
              <a:t> у </a:t>
            </a:r>
            <a:r>
              <a:rPr lang="ru-RU" b="1" i="1" dirty="0" err="1">
                <a:solidFill>
                  <a:schemeClr val="bg1"/>
                </a:solidFill>
              </a:rPr>
              <a:t>роті</a:t>
            </a:r>
            <a:r>
              <a:rPr lang="ru-RU" b="1" i="1" dirty="0">
                <a:solidFill>
                  <a:schemeClr val="bg1"/>
                </a:solidFill>
              </a:rPr>
              <a:t>;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adicionnye-bljuda-cheshskoj-kuhni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358" y="625975"/>
            <a:ext cx="4037470" cy="2478171"/>
          </a:xfrm>
          <a:prstGeom prst="rect">
            <a:avLst/>
          </a:prstGeom>
        </p:spPr>
      </p:pic>
      <p:pic>
        <p:nvPicPr>
          <p:cNvPr id="5" name="Рисунок 4" descr="tradicionnye-bljuda-cheshskoj-kuhni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1429" y="3780322"/>
            <a:ext cx="4060992" cy="26886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263" y="3489158"/>
            <a:ext cx="37177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uk-UA" sz="2400" dirty="0"/>
              <a:t>-</a:t>
            </a:r>
            <a:r>
              <a:rPr lang="en-US" dirty="0"/>
              <a:t> </a:t>
            </a:r>
            <a:r>
              <a:rPr lang="uk-UA" sz="2000" b="1" dirty="0" err="1"/>
              <a:t>Вепро-кнедлі-зело</a:t>
            </a:r>
            <a:r>
              <a:rPr lang="uk-UA" sz="2000" b="1" dirty="0"/>
              <a:t>.</a:t>
            </a:r>
            <a:r>
              <a:rPr lang="uk-UA" dirty="0"/>
              <a:t> </a:t>
            </a:r>
            <a:r>
              <a:rPr lang="uk-UA" b="1" dirty="0"/>
              <a:t>Ще одне старовинне чеське блюдо з запеченої свинини, кнедликів (особливого чеського «хлібного» гарніру, але про них трохи пізніше) і тушкованою квашеною капусти. За славною чеської традиції рясно заливається густою підливкою.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16379" y="409074"/>
            <a:ext cx="40907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-</a:t>
            </a:r>
            <a:r>
              <a:rPr lang="ru-RU" sz="2000" b="1" dirty="0" err="1"/>
              <a:t>Свічкова</a:t>
            </a:r>
            <a:r>
              <a:rPr lang="ru-RU" sz="2000" b="1" dirty="0"/>
              <a:t> на </a:t>
            </a:r>
            <a:r>
              <a:rPr lang="ru-RU" sz="2000" b="1" dirty="0" err="1"/>
              <a:t>сметані</a:t>
            </a:r>
            <a:r>
              <a:rPr lang="ru-RU" b="1" dirty="0"/>
              <a:t>. </a:t>
            </a:r>
            <a:r>
              <a:rPr lang="ru-RU" b="1" dirty="0" err="1"/>
              <a:t>Тушкована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молодої</a:t>
            </a:r>
            <a:r>
              <a:rPr lang="ru-RU" b="1" dirty="0"/>
              <a:t> </a:t>
            </a:r>
            <a:r>
              <a:rPr lang="ru-RU" b="1" dirty="0" err="1"/>
              <a:t>яловичини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телятини</a:t>
            </a:r>
            <a:r>
              <a:rPr lang="ru-RU" b="1" dirty="0"/>
              <a:t> </a:t>
            </a:r>
            <a:r>
              <a:rPr lang="ru-RU" b="1" dirty="0" err="1"/>
              <a:t>вирізка</a:t>
            </a:r>
            <a:r>
              <a:rPr lang="ru-RU" b="1" dirty="0"/>
              <a:t> </a:t>
            </a:r>
            <a:r>
              <a:rPr lang="ru-RU" b="1" dirty="0" err="1"/>
              <a:t>під</a:t>
            </a:r>
            <a:r>
              <a:rPr lang="ru-RU" b="1" dirty="0"/>
              <a:t> соусом. Для </a:t>
            </a:r>
            <a:r>
              <a:rPr lang="ru-RU" b="1" dirty="0" err="1"/>
              <a:t>цієї</a:t>
            </a:r>
            <a:r>
              <a:rPr lang="ru-RU" b="1" dirty="0"/>
              <a:t> страви </a:t>
            </a:r>
            <a:r>
              <a:rPr lang="ru-RU" b="1" dirty="0" err="1"/>
              <a:t>м`ясо</a:t>
            </a:r>
            <a:r>
              <a:rPr lang="ru-RU" b="1" dirty="0"/>
              <a:t> </a:t>
            </a:r>
            <a:r>
              <a:rPr lang="ru-RU" b="1" dirty="0" err="1"/>
              <a:t>відбирається</a:t>
            </a:r>
            <a:r>
              <a:rPr lang="ru-RU" b="1" dirty="0"/>
              <a:t> особливо </a:t>
            </a:r>
            <a:r>
              <a:rPr lang="ru-RU" b="1" dirty="0" err="1"/>
              <a:t>ретельно</a:t>
            </a:r>
            <a:r>
              <a:rPr lang="ru-RU" b="1" dirty="0"/>
              <a:t>, а перед </a:t>
            </a:r>
            <a:r>
              <a:rPr lang="ru-RU" b="1" dirty="0" err="1"/>
              <a:t>приготуванням</a:t>
            </a:r>
            <a:r>
              <a:rPr lang="ru-RU" b="1" dirty="0"/>
              <a:t> </a:t>
            </a:r>
            <a:r>
              <a:rPr lang="ru-RU" b="1" dirty="0" err="1"/>
              <a:t>маринується</a:t>
            </a:r>
            <a:r>
              <a:rPr lang="ru-RU" b="1" dirty="0"/>
              <a:t> в </a:t>
            </a:r>
            <a:r>
              <a:rPr lang="ru-RU" b="1" dirty="0" err="1"/>
              <a:t>спеціях</a:t>
            </a:r>
            <a:r>
              <a:rPr lang="ru-RU" b="1" dirty="0"/>
              <a:t> </a:t>
            </a:r>
            <a:r>
              <a:rPr lang="ru-RU" b="1" dirty="0" err="1"/>
              <a:t>протягом</a:t>
            </a:r>
            <a:r>
              <a:rPr lang="ru-RU" b="1" dirty="0"/>
              <a:t> 1 - 2 </a:t>
            </a:r>
            <a:r>
              <a:rPr lang="ru-RU" b="1" dirty="0" err="1"/>
              <a:t>діб</a:t>
            </a:r>
            <a:r>
              <a:rPr lang="ru-RU" b="1" dirty="0"/>
              <a:t>. </a:t>
            </a:r>
            <a:r>
              <a:rPr lang="ru-RU" b="1" dirty="0" err="1"/>
              <a:t>Ключову</a:t>
            </a:r>
            <a:r>
              <a:rPr lang="ru-RU" b="1" dirty="0"/>
              <a:t> роль в смаку готового блюда </a:t>
            </a:r>
            <a:r>
              <a:rPr lang="ru-RU" b="1" dirty="0" err="1"/>
              <a:t>грає</a:t>
            </a:r>
            <a:r>
              <a:rPr lang="ru-RU" b="1" dirty="0"/>
              <a:t> соус.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готується</a:t>
            </a:r>
            <a:r>
              <a:rPr lang="ru-RU" b="1" dirty="0"/>
              <a:t> на </a:t>
            </a:r>
            <a:r>
              <a:rPr lang="ru-RU" b="1" dirty="0" err="1"/>
              <a:t>основі</a:t>
            </a:r>
            <a:r>
              <a:rPr lang="ru-RU" b="1" dirty="0"/>
              <a:t> </a:t>
            </a:r>
            <a:r>
              <a:rPr lang="ru-RU" b="1" dirty="0" err="1"/>
              <a:t>тушкованих</a:t>
            </a:r>
            <a:r>
              <a:rPr lang="ru-RU" b="1" dirty="0"/>
              <a:t> в </a:t>
            </a:r>
            <a:r>
              <a:rPr lang="ru-RU" b="1" dirty="0" err="1"/>
              <a:t>м`ясному</a:t>
            </a:r>
            <a:r>
              <a:rPr lang="ru-RU" b="1" dirty="0"/>
              <a:t> </a:t>
            </a:r>
            <a:r>
              <a:rPr lang="ru-RU" b="1" dirty="0" err="1"/>
              <a:t>бульйоні</a:t>
            </a:r>
            <a:r>
              <a:rPr lang="ru-RU" b="1" dirty="0"/>
              <a:t> </a:t>
            </a:r>
            <a:r>
              <a:rPr lang="ru-RU" b="1" dirty="0" err="1"/>
              <a:t>овочів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потім</a:t>
            </a:r>
            <a:r>
              <a:rPr lang="ru-RU" b="1" dirty="0"/>
              <a:t> </a:t>
            </a:r>
            <a:r>
              <a:rPr lang="ru-RU" b="1" dirty="0" err="1"/>
              <a:t>збиваються</a:t>
            </a:r>
            <a:r>
              <a:rPr lang="ru-RU" b="1" dirty="0"/>
              <a:t> до </a:t>
            </a:r>
            <a:r>
              <a:rPr lang="ru-RU" b="1" dirty="0" err="1"/>
              <a:t>пюреобразного</a:t>
            </a:r>
            <a:r>
              <a:rPr lang="ru-RU" b="1" dirty="0"/>
              <a:t> стану.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adicionnye-bljuda-cheshskoj-kuhni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5866" y="3513222"/>
            <a:ext cx="4061580" cy="2718134"/>
          </a:xfrm>
          <a:prstGeom prst="rect">
            <a:avLst/>
          </a:prstGeom>
        </p:spPr>
      </p:pic>
      <p:pic>
        <p:nvPicPr>
          <p:cNvPr id="5" name="Рисунок 4" descr="tradicionnye-bljuda-cheshskoj-kuhni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767" y="397042"/>
            <a:ext cx="4006516" cy="26731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53263" y="517357"/>
            <a:ext cx="3501190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Запечена форель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  <a:r>
              <a:rPr lang="ru-RU" b="1" dirty="0" err="1"/>
              <a:t>Одне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нечисленних</a:t>
            </a:r>
            <a:r>
              <a:rPr lang="ru-RU" b="1" dirty="0"/>
              <a:t> </a:t>
            </a:r>
            <a:r>
              <a:rPr lang="ru-RU" b="1" dirty="0" err="1"/>
              <a:t>рибних</a:t>
            </a:r>
            <a:r>
              <a:rPr lang="ru-RU" b="1" dirty="0"/>
              <a:t> </a:t>
            </a:r>
            <a:r>
              <a:rPr lang="ru-RU" b="1" dirty="0" err="1"/>
              <a:t>страв</a:t>
            </a:r>
            <a:r>
              <a:rPr lang="ru-RU" b="1" dirty="0"/>
              <a:t> </a:t>
            </a:r>
            <a:r>
              <a:rPr lang="ru-RU" b="1" dirty="0" err="1"/>
              <a:t>чеської</a:t>
            </a:r>
            <a:r>
              <a:rPr lang="ru-RU" b="1" dirty="0"/>
              <a:t> </a:t>
            </a:r>
            <a:r>
              <a:rPr lang="ru-RU" b="1" dirty="0" err="1"/>
              <a:t>кухні</a:t>
            </a:r>
            <a:r>
              <a:rPr lang="ru-RU" b="1" dirty="0"/>
              <a:t>. </a:t>
            </a:r>
            <a:r>
              <a:rPr lang="ru-RU" b="1" dirty="0" err="1"/>
              <a:t>Риба</a:t>
            </a:r>
            <a:r>
              <a:rPr lang="ru-RU" b="1" dirty="0"/>
              <a:t> </a:t>
            </a:r>
            <a:r>
              <a:rPr lang="ru-RU" b="1" dirty="0" err="1"/>
              <a:t>запікається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лимоном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прянощами</a:t>
            </a:r>
            <a:r>
              <a:rPr lang="ru-RU" b="1" dirty="0"/>
              <a:t> - розмарином, </a:t>
            </a:r>
            <a:r>
              <a:rPr lang="ru-RU" b="1" dirty="0" err="1"/>
              <a:t>чебрецем</a:t>
            </a:r>
            <a:r>
              <a:rPr lang="ru-RU" b="1" dirty="0"/>
              <a:t>, </a:t>
            </a:r>
            <a:r>
              <a:rPr lang="ru-RU" b="1" dirty="0" err="1"/>
              <a:t>часником</a:t>
            </a:r>
            <a:r>
              <a:rPr lang="ru-RU" b="1" dirty="0"/>
              <a:t>, перцем. </a:t>
            </a:r>
            <a:r>
              <a:rPr lang="ru-RU" b="1" dirty="0" err="1"/>
              <a:t>Запікають</a:t>
            </a:r>
            <a:r>
              <a:rPr lang="ru-RU" b="1" dirty="0"/>
              <a:t> </a:t>
            </a:r>
            <a:r>
              <a:rPr lang="ru-RU" b="1" dirty="0" err="1"/>
              <a:t>рибу</a:t>
            </a:r>
            <a:r>
              <a:rPr lang="ru-RU" b="1" dirty="0"/>
              <a:t> </a:t>
            </a:r>
            <a:r>
              <a:rPr lang="ru-RU" b="1" dirty="0" err="1"/>
              <a:t>різними</a:t>
            </a:r>
            <a:r>
              <a:rPr lang="ru-RU" b="1" dirty="0"/>
              <a:t> способами - на </a:t>
            </a:r>
            <a:r>
              <a:rPr lang="ru-RU" b="1" dirty="0" err="1"/>
              <a:t>грилі</a:t>
            </a:r>
            <a:r>
              <a:rPr lang="ru-RU" b="1" dirty="0"/>
              <a:t>, </a:t>
            </a:r>
            <a:r>
              <a:rPr lang="ru-RU" b="1" dirty="0" err="1"/>
              <a:t>на</a:t>
            </a:r>
            <a:r>
              <a:rPr lang="ru-RU" b="1" dirty="0"/>
              <a:t> </a:t>
            </a:r>
            <a:r>
              <a:rPr lang="ru-RU" b="1" dirty="0" err="1"/>
              <a:t>вугіллі</a:t>
            </a:r>
            <a:r>
              <a:rPr lang="ru-RU" b="1" dirty="0"/>
              <a:t>, в </a:t>
            </a:r>
            <a:r>
              <a:rPr lang="ru-RU" b="1" dirty="0" err="1"/>
              <a:t>фользі</a:t>
            </a:r>
            <a:r>
              <a:rPr lang="ru-RU" b="1" dirty="0"/>
              <a:t>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5611" y="3934327"/>
            <a:ext cx="3356810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err="1"/>
              <a:t>Запечений</a:t>
            </a:r>
            <a:r>
              <a:rPr lang="ru-RU" sz="2400" b="1" dirty="0"/>
              <a:t> </a:t>
            </a:r>
            <a:r>
              <a:rPr lang="ru-RU" sz="2400" b="1" dirty="0" err="1"/>
              <a:t>короп</a:t>
            </a:r>
            <a:r>
              <a:rPr lang="ru-RU" dirty="0"/>
              <a:t>.</a:t>
            </a:r>
          </a:p>
          <a:p>
            <a:r>
              <a:rPr lang="ru-RU" b="1" dirty="0"/>
              <a:t> </a:t>
            </a:r>
            <a:r>
              <a:rPr lang="ru-RU" b="1" dirty="0" err="1"/>
              <a:t>Ще</a:t>
            </a:r>
            <a:r>
              <a:rPr lang="ru-RU" b="1" dirty="0"/>
              <a:t> </a:t>
            </a:r>
            <a:r>
              <a:rPr lang="ru-RU" b="1" dirty="0" err="1"/>
              <a:t>одне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небагатьох</a:t>
            </a:r>
            <a:r>
              <a:rPr lang="ru-RU" b="1" dirty="0"/>
              <a:t> в </a:t>
            </a:r>
            <a:r>
              <a:rPr lang="ru-RU" b="1" dirty="0" err="1"/>
              <a:t>чеській</a:t>
            </a:r>
            <a:r>
              <a:rPr lang="ru-RU" b="1" dirty="0"/>
              <a:t> </a:t>
            </a:r>
            <a:r>
              <a:rPr lang="ru-RU" b="1" dirty="0" err="1"/>
              <a:t>кухні</a:t>
            </a:r>
            <a:r>
              <a:rPr lang="ru-RU" b="1" dirty="0"/>
              <a:t> </a:t>
            </a:r>
            <a:r>
              <a:rPr lang="ru-RU" b="1" dirty="0" err="1"/>
              <a:t>рибних</a:t>
            </a:r>
            <a:r>
              <a:rPr lang="ru-RU" b="1" dirty="0"/>
              <a:t> </a:t>
            </a:r>
            <a:r>
              <a:rPr lang="ru-RU" b="1" dirty="0" err="1"/>
              <a:t>страв</a:t>
            </a:r>
            <a:r>
              <a:rPr lang="ru-RU" b="1" dirty="0"/>
              <a:t>, яке </a:t>
            </a:r>
            <a:r>
              <a:rPr lang="ru-RU" b="1" dirty="0" err="1"/>
              <a:t>можна</a:t>
            </a:r>
            <a:r>
              <a:rPr lang="ru-RU" b="1" dirty="0"/>
              <a:t> </a:t>
            </a:r>
            <a:r>
              <a:rPr lang="ru-RU" b="1" dirty="0" err="1"/>
              <a:t>назвати</a:t>
            </a:r>
            <a:r>
              <a:rPr lang="ru-RU" b="1" dirty="0"/>
              <a:t> </a:t>
            </a:r>
            <a:r>
              <a:rPr lang="ru-RU" b="1" dirty="0" err="1"/>
              <a:t>головним</a:t>
            </a:r>
            <a:r>
              <a:rPr lang="ru-RU" b="1" dirty="0"/>
              <a:t> </a:t>
            </a:r>
            <a:r>
              <a:rPr lang="ru-RU" b="1" dirty="0" err="1"/>
              <a:t>різдвяним</a:t>
            </a:r>
            <a:r>
              <a:rPr lang="ru-RU" b="1" dirty="0"/>
              <a:t> блюдом </a:t>
            </a:r>
            <a:r>
              <a:rPr lang="ru-RU" b="1" dirty="0" err="1"/>
              <a:t>країни</a:t>
            </a:r>
            <a:r>
              <a:rPr lang="ru-RU" b="1" dirty="0"/>
              <a:t>. </a:t>
            </a:r>
            <a:r>
              <a:rPr lang="ru-RU" b="1" dirty="0" err="1"/>
              <a:t>Традиційно</a:t>
            </a:r>
            <a:r>
              <a:rPr lang="ru-RU" b="1" dirty="0"/>
              <a:t> </a:t>
            </a:r>
            <a:r>
              <a:rPr lang="ru-RU" b="1" dirty="0" err="1"/>
              <a:t>подається</a:t>
            </a:r>
            <a:r>
              <a:rPr lang="ru-RU" b="1" dirty="0"/>
              <a:t> до </a:t>
            </a:r>
            <a:r>
              <a:rPr lang="ru-RU" b="1" dirty="0" err="1"/>
              <a:t>святкового</a:t>
            </a:r>
            <a:r>
              <a:rPr lang="ru-RU" b="1" dirty="0"/>
              <a:t> столу на </a:t>
            </a:r>
            <a:r>
              <a:rPr lang="ru-RU" b="1" dirty="0" err="1"/>
              <a:t>Різдво</a:t>
            </a:r>
            <a:r>
              <a:rPr lang="ru-RU" b="1"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5073" y="469232"/>
            <a:ext cx="30921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3600" dirty="0"/>
              <a:t>Чеські гарніри</a:t>
            </a:r>
          </a:p>
        </p:txBody>
      </p:sp>
      <p:pic>
        <p:nvPicPr>
          <p:cNvPr id="5" name="Рисунок 4" descr="tradicionnye-bljuda-cheshskoj-kuhni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2630" y="3248527"/>
            <a:ext cx="3330875" cy="3236494"/>
          </a:xfrm>
          <a:prstGeom prst="rect">
            <a:avLst/>
          </a:prstGeom>
        </p:spPr>
      </p:pic>
      <p:pic>
        <p:nvPicPr>
          <p:cNvPr id="6" name="Рисунок 5" descr="tradicionnye-bljuda-cheshskoj-kuhni_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7505" y="987925"/>
            <a:ext cx="2923673" cy="2923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009" y="1407695"/>
            <a:ext cx="417495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-</a:t>
            </a:r>
            <a:r>
              <a:rPr lang="ru-RU" sz="2800" b="1" dirty="0" err="1"/>
              <a:t>Кренделики</a:t>
            </a:r>
            <a:endParaRPr lang="ru-RU" sz="2800" b="1" dirty="0"/>
          </a:p>
          <a:p>
            <a:r>
              <a:rPr lang="ru-RU" sz="2400" dirty="0" err="1"/>
              <a:t>Чеські</a:t>
            </a:r>
            <a:r>
              <a:rPr lang="ru-RU" sz="2400" dirty="0"/>
              <a:t> ж </a:t>
            </a:r>
            <a:r>
              <a:rPr lang="ru-RU" sz="2400" dirty="0" err="1"/>
              <a:t>кнедлики</a:t>
            </a:r>
            <a:r>
              <a:rPr lang="ru-RU" sz="2400" dirty="0"/>
              <a:t> </a:t>
            </a:r>
            <a:r>
              <a:rPr lang="ru-RU" sz="2400" dirty="0" err="1"/>
              <a:t>отримали</a:t>
            </a:r>
            <a:r>
              <a:rPr lang="ru-RU" sz="2400" dirty="0"/>
              <a:t> </a:t>
            </a:r>
            <a:r>
              <a:rPr lang="ru-RU" sz="2400" dirty="0" err="1"/>
              <a:t>офіційний</a:t>
            </a:r>
            <a:r>
              <a:rPr lang="ru-RU" sz="2400" dirty="0"/>
              <a:t> статус одного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головних</a:t>
            </a:r>
            <a:r>
              <a:rPr lang="ru-RU" sz="2400" dirty="0"/>
              <a:t> </a:t>
            </a:r>
            <a:r>
              <a:rPr lang="ru-RU" sz="2400" dirty="0" err="1"/>
              <a:t>національних</a:t>
            </a:r>
            <a:r>
              <a:rPr lang="ru-RU" sz="2400" dirty="0"/>
              <a:t> </a:t>
            </a:r>
            <a:r>
              <a:rPr lang="ru-RU" sz="2400" dirty="0" err="1"/>
              <a:t>символів</a:t>
            </a:r>
            <a:r>
              <a:rPr lang="ru-RU" sz="2400" dirty="0"/>
              <a:t> </a:t>
            </a:r>
            <a:r>
              <a:rPr lang="ru-RU" sz="2400" dirty="0" err="1"/>
              <a:t>країни</a:t>
            </a:r>
            <a:r>
              <a:rPr lang="ru-RU" sz="2400" dirty="0"/>
              <a:t>, а </a:t>
            </a:r>
            <a:r>
              <a:rPr lang="ru-RU" sz="2400" dirty="0" err="1"/>
              <a:t>кожна</a:t>
            </a:r>
            <a:r>
              <a:rPr lang="ru-RU" sz="2400" dirty="0"/>
              <a:t> </a:t>
            </a:r>
            <a:r>
              <a:rPr lang="ru-RU" sz="2400" dirty="0" err="1"/>
              <a:t>поважаюча</a:t>
            </a:r>
            <a:r>
              <a:rPr lang="ru-RU" sz="2400" dirty="0"/>
              <a:t> себе </a:t>
            </a:r>
            <a:r>
              <a:rPr lang="ru-RU" sz="2400" dirty="0" err="1"/>
              <a:t>чеська</a:t>
            </a:r>
            <a:r>
              <a:rPr lang="ru-RU" sz="2400" dirty="0"/>
              <a:t> </a:t>
            </a:r>
            <a:r>
              <a:rPr lang="ru-RU" sz="2400" dirty="0" err="1"/>
              <a:t>господиня</a:t>
            </a:r>
            <a:r>
              <a:rPr lang="ru-RU" sz="2400" dirty="0"/>
              <a:t> </a:t>
            </a:r>
            <a:r>
              <a:rPr lang="ru-RU" sz="2400" dirty="0" err="1"/>
              <a:t>знає</a:t>
            </a:r>
            <a:r>
              <a:rPr lang="ru-RU" sz="2400" dirty="0"/>
              <a:t> </a:t>
            </a:r>
            <a:r>
              <a:rPr lang="ru-RU" sz="2400" dirty="0" err="1"/>
              <a:t>принаймні</a:t>
            </a:r>
            <a:r>
              <a:rPr lang="ru-RU" sz="2400" dirty="0"/>
              <a:t> три рецепта самих «</a:t>
            </a:r>
            <a:r>
              <a:rPr lang="ru-RU" sz="2400" dirty="0" err="1"/>
              <a:t>правильних</a:t>
            </a:r>
            <a:r>
              <a:rPr lang="ru-RU" sz="2400" dirty="0"/>
              <a:t>» </a:t>
            </a:r>
            <a:r>
              <a:rPr lang="ru-RU" sz="2400" dirty="0" err="1"/>
              <a:t>кнедликов</a:t>
            </a:r>
            <a:r>
              <a:rPr lang="ru-RU" sz="2400" dirty="0"/>
              <a:t> </a:t>
            </a:r>
            <a:r>
              <a:rPr lang="ru-RU" sz="2400" dirty="0" err="1"/>
              <a:t>власного</a:t>
            </a:r>
            <a:r>
              <a:rPr lang="ru-RU" sz="2400" dirty="0"/>
              <a:t> </a:t>
            </a:r>
            <a:r>
              <a:rPr lang="ru-RU" sz="2400" dirty="0" err="1"/>
              <a:t>приготування</a:t>
            </a:r>
            <a:r>
              <a:rPr lang="ru-RU" sz="2400" dirty="0"/>
              <a:t>: </a:t>
            </a:r>
            <a:r>
              <a:rPr lang="ru-RU" sz="2400" dirty="0" err="1"/>
              <a:t>картопляних</a:t>
            </a:r>
            <a:r>
              <a:rPr lang="ru-RU" sz="2400" dirty="0"/>
              <a:t>, </a:t>
            </a:r>
            <a:r>
              <a:rPr lang="ru-RU" sz="2400" dirty="0" err="1"/>
              <a:t>борошняних</a:t>
            </a:r>
            <a:r>
              <a:rPr lang="ru-RU" sz="2400" dirty="0"/>
              <a:t> (</a:t>
            </a:r>
            <a:r>
              <a:rPr lang="ru-RU" sz="2400" dirty="0" err="1"/>
              <a:t>хлібних</a:t>
            </a:r>
            <a:r>
              <a:rPr lang="ru-RU" sz="2400" dirty="0"/>
              <a:t>)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солодких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21162274</TotalTime>
  <Words>1544</Words>
  <Application>Microsoft Office PowerPoint</Application>
  <PresentationFormat>Экран (4:3)</PresentationFormat>
  <Paragraphs>94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DELL</cp:lastModifiedBy>
  <cp:revision>31</cp:revision>
  <dcterms:created xsi:type="dcterms:W3CDTF">2019-02-21T15:01:25Z</dcterms:created>
  <dcterms:modified xsi:type="dcterms:W3CDTF">2022-02-11T15:04:35Z</dcterms:modified>
</cp:coreProperties>
</file>