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66" r:id="rId4"/>
    <p:sldId id="257" r:id="rId5"/>
    <p:sldId id="258" r:id="rId6"/>
    <p:sldId id="259" r:id="rId7"/>
    <p:sldId id="260" r:id="rId8"/>
    <p:sldId id="261" r:id="rId9"/>
    <p:sldId id="279" r:id="rId10"/>
    <p:sldId id="263" r:id="rId11"/>
    <p:sldId id="264" r:id="rId12"/>
    <p:sldId id="265" r:id="rId13"/>
    <p:sldId id="267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6" autoAdjust="0"/>
    <p:restoredTop sz="94660"/>
  </p:normalViewPr>
  <p:slideViewPr>
    <p:cSldViewPr>
      <p:cViewPr>
        <p:scale>
          <a:sx n="70" d="100"/>
          <a:sy n="7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A9082-277F-42FC-87E9-40F3500F6FB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B778E46-2658-4B59-8F4F-FFB0A7FAC96E}">
      <dgm:prSet phldrT="[Текст]"/>
      <dgm:spPr/>
      <dgm:t>
        <a:bodyPr/>
        <a:lstStyle/>
        <a:p>
          <a:r>
            <a:rPr lang="uk-UA" b="1" dirty="0" smtClean="0"/>
            <a:t>Сільський</a:t>
          </a:r>
          <a:endParaRPr lang="uk-UA" b="1" dirty="0"/>
        </a:p>
      </dgm:t>
    </dgm:pt>
    <dgm:pt modelId="{DA107B69-A419-4F23-9A52-686A07A69C27}" type="parTrans" cxnId="{658461DF-3152-409E-A454-5FA315BC7E81}">
      <dgm:prSet/>
      <dgm:spPr/>
      <dgm:t>
        <a:bodyPr/>
        <a:lstStyle/>
        <a:p>
          <a:endParaRPr lang="uk-UA"/>
        </a:p>
      </dgm:t>
    </dgm:pt>
    <dgm:pt modelId="{8BDDFA2F-A700-4749-B3B7-7EA804E25693}" type="sibTrans" cxnId="{658461DF-3152-409E-A454-5FA315BC7E81}">
      <dgm:prSet/>
      <dgm:spPr/>
      <dgm:t>
        <a:bodyPr/>
        <a:lstStyle/>
        <a:p>
          <a:endParaRPr lang="uk-UA"/>
        </a:p>
      </dgm:t>
    </dgm:pt>
    <dgm:pt modelId="{F2AECC4F-1EC3-4A6F-8F06-29F77C44C31F}">
      <dgm:prSet phldrT="[Текст]"/>
      <dgm:spPr/>
      <dgm:t>
        <a:bodyPr/>
        <a:lstStyle/>
        <a:p>
          <a:r>
            <a:rPr lang="uk-UA" dirty="0" smtClean="0"/>
            <a:t>Збір лісових ягід, овочів і фруктів, полювання на трюфелів або прогулянку по дорогах виноробства</a:t>
          </a:r>
          <a:endParaRPr lang="uk-UA" dirty="0"/>
        </a:p>
      </dgm:t>
    </dgm:pt>
    <dgm:pt modelId="{FDF64CF9-699C-4647-A8C1-DC1A9C5F8710}" type="parTrans" cxnId="{25488FE5-BEC7-47E0-968C-E75FD01B0BAE}">
      <dgm:prSet/>
      <dgm:spPr/>
      <dgm:t>
        <a:bodyPr/>
        <a:lstStyle/>
        <a:p>
          <a:endParaRPr lang="uk-UA"/>
        </a:p>
      </dgm:t>
    </dgm:pt>
    <dgm:pt modelId="{DACA5D6E-C38E-42E0-9BA1-9543213E4419}" type="sibTrans" cxnId="{25488FE5-BEC7-47E0-968C-E75FD01B0BAE}">
      <dgm:prSet/>
      <dgm:spPr/>
      <dgm:t>
        <a:bodyPr/>
        <a:lstStyle/>
        <a:p>
          <a:endParaRPr lang="uk-UA"/>
        </a:p>
      </dgm:t>
    </dgm:pt>
    <dgm:pt modelId="{2F706A78-88B1-4C9C-8426-71C7E872F774}">
      <dgm:prSet phldrT="[Текст]"/>
      <dgm:spPr/>
      <dgm:t>
        <a:bodyPr/>
        <a:lstStyle/>
        <a:p>
          <a:r>
            <a:rPr lang="uk-UA" b="1" dirty="0" smtClean="0"/>
            <a:t>Міський</a:t>
          </a:r>
          <a:endParaRPr lang="uk-UA" b="1" dirty="0"/>
        </a:p>
      </dgm:t>
    </dgm:pt>
    <dgm:pt modelId="{D3C7F720-D041-4757-B96D-79E2B2D62814}" type="parTrans" cxnId="{A210CEAD-B740-45A0-9C37-CBF137385123}">
      <dgm:prSet/>
      <dgm:spPr/>
      <dgm:t>
        <a:bodyPr/>
        <a:lstStyle/>
        <a:p>
          <a:endParaRPr lang="uk-UA"/>
        </a:p>
      </dgm:t>
    </dgm:pt>
    <dgm:pt modelId="{D83A903C-CC1B-4C3B-B264-FEA9144AE2B6}" type="sibTrans" cxnId="{A210CEAD-B740-45A0-9C37-CBF137385123}">
      <dgm:prSet/>
      <dgm:spPr/>
      <dgm:t>
        <a:bodyPr/>
        <a:lstStyle/>
        <a:p>
          <a:endParaRPr lang="uk-UA"/>
        </a:p>
      </dgm:t>
    </dgm:pt>
    <dgm:pt modelId="{EF65BBCB-63F1-4D77-BF02-66657E1BF722}">
      <dgm:prSet phldrT="[Текст]"/>
      <dgm:spPr/>
      <dgm:t>
        <a:bodyPr/>
        <a:lstStyle/>
        <a:p>
          <a:r>
            <a:rPr lang="uk-UA" dirty="0" smtClean="0"/>
            <a:t>Відвідування ресторанів із дегустацією делікатесних і фірмових страв</a:t>
          </a:r>
          <a:endParaRPr lang="uk-UA" dirty="0"/>
        </a:p>
      </dgm:t>
    </dgm:pt>
    <dgm:pt modelId="{D96F8CAE-9627-42FD-AEFD-3F9C6695A4E2}" type="parTrans" cxnId="{F2D6FD71-4015-4B5A-9841-7316ADC032B0}">
      <dgm:prSet/>
      <dgm:spPr/>
      <dgm:t>
        <a:bodyPr/>
        <a:lstStyle/>
        <a:p>
          <a:endParaRPr lang="uk-UA"/>
        </a:p>
      </dgm:t>
    </dgm:pt>
    <dgm:pt modelId="{C9AAFE13-C0F2-440F-9279-08E25C847390}" type="sibTrans" cxnId="{F2D6FD71-4015-4B5A-9841-7316ADC032B0}">
      <dgm:prSet/>
      <dgm:spPr/>
      <dgm:t>
        <a:bodyPr/>
        <a:lstStyle/>
        <a:p>
          <a:endParaRPr lang="uk-UA"/>
        </a:p>
      </dgm:t>
    </dgm:pt>
    <dgm:pt modelId="{36275CAA-5185-4DF0-9BD9-743EC3B69FC3}" type="pres">
      <dgm:prSet presAssocID="{BA9A9082-277F-42FC-87E9-40F3500F6FB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2BC1535C-DA73-4FFD-8E32-8BA568A4E83B}" type="pres">
      <dgm:prSet presAssocID="{6B778E46-2658-4B59-8F4F-FFB0A7FAC96E}" presName="linNode" presStyleCnt="0"/>
      <dgm:spPr/>
    </dgm:pt>
    <dgm:pt modelId="{80EF43BD-FC53-4156-B4D9-E12419909761}" type="pres">
      <dgm:prSet presAssocID="{6B778E46-2658-4B59-8F4F-FFB0A7FAC96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8E6F97-7BFA-472F-B0BF-093D69EDDB2E}" type="pres">
      <dgm:prSet presAssocID="{6B778E46-2658-4B59-8F4F-FFB0A7FAC96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D6D944-6F15-432F-ADCA-B37700C99018}" type="pres">
      <dgm:prSet presAssocID="{8BDDFA2F-A700-4749-B3B7-7EA804E25693}" presName="spacing" presStyleCnt="0"/>
      <dgm:spPr/>
    </dgm:pt>
    <dgm:pt modelId="{F4A33505-4233-4DA7-9610-07575ABC7040}" type="pres">
      <dgm:prSet presAssocID="{2F706A78-88B1-4C9C-8426-71C7E872F774}" presName="linNode" presStyleCnt="0"/>
      <dgm:spPr/>
    </dgm:pt>
    <dgm:pt modelId="{BEDDA2B1-9E8D-4A53-BF1D-A9DBE6EA190F}" type="pres">
      <dgm:prSet presAssocID="{2F706A78-88B1-4C9C-8426-71C7E872F77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AA3AC5-532F-48F2-97A6-C805E4F7AA18}" type="pres">
      <dgm:prSet presAssocID="{2F706A78-88B1-4C9C-8426-71C7E872F77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7AB0495-EAF0-46B0-A7CB-68B4285C29A4}" type="presOf" srcId="{F2AECC4F-1EC3-4A6F-8F06-29F77C44C31F}" destId="{C38E6F97-7BFA-472F-B0BF-093D69EDDB2E}" srcOrd="0" destOrd="0" presId="urn:microsoft.com/office/officeart/2005/8/layout/vList6"/>
    <dgm:cxn modelId="{2BDD0552-83F3-4F59-8595-A05197D69BE2}" type="presOf" srcId="{EF65BBCB-63F1-4D77-BF02-66657E1BF722}" destId="{85AA3AC5-532F-48F2-97A6-C805E4F7AA18}" srcOrd="0" destOrd="0" presId="urn:microsoft.com/office/officeart/2005/8/layout/vList6"/>
    <dgm:cxn modelId="{25488FE5-BEC7-47E0-968C-E75FD01B0BAE}" srcId="{6B778E46-2658-4B59-8F4F-FFB0A7FAC96E}" destId="{F2AECC4F-1EC3-4A6F-8F06-29F77C44C31F}" srcOrd="0" destOrd="0" parTransId="{FDF64CF9-699C-4647-A8C1-DC1A9C5F8710}" sibTransId="{DACA5D6E-C38E-42E0-9BA1-9543213E4419}"/>
    <dgm:cxn modelId="{658461DF-3152-409E-A454-5FA315BC7E81}" srcId="{BA9A9082-277F-42FC-87E9-40F3500F6FBB}" destId="{6B778E46-2658-4B59-8F4F-FFB0A7FAC96E}" srcOrd="0" destOrd="0" parTransId="{DA107B69-A419-4F23-9A52-686A07A69C27}" sibTransId="{8BDDFA2F-A700-4749-B3B7-7EA804E25693}"/>
    <dgm:cxn modelId="{D67F36DF-DA74-48B1-A778-22721BA70308}" type="presOf" srcId="{2F706A78-88B1-4C9C-8426-71C7E872F774}" destId="{BEDDA2B1-9E8D-4A53-BF1D-A9DBE6EA190F}" srcOrd="0" destOrd="0" presId="urn:microsoft.com/office/officeart/2005/8/layout/vList6"/>
    <dgm:cxn modelId="{45FAB071-37C6-4CE9-866A-0A964DCA916B}" type="presOf" srcId="{BA9A9082-277F-42FC-87E9-40F3500F6FBB}" destId="{36275CAA-5185-4DF0-9BD9-743EC3B69FC3}" srcOrd="0" destOrd="0" presId="urn:microsoft.com/office/officeart/2005/8/layout/vList6"/>
    <dgm:cxn modelId="{F2D6FD71-4015-4B5A-9841-7316ADC032B0}" srcId="{2F706A78-88B1-4C9C-8426-71C7E872F774}" destId="{EF65BBCB-63F1-4D77-BF02-66657E1BF722}" srcOrd="0" destOrd="0" parTransId="{D96F8CAE-9627-42FD-AEFD-3F9C6695A4E2}" sibTransId="{C9AAFE13-C0F2-440F-9279-08E25C847390}"/>
    <dgm:cxn modelId="{247EE719-C641-4121-B947-7CA5D49D55B9}" type="presOf" srcId="{6B778E46-2658-4B59-8F4F-FFB0A7FAC96E}" destId="{80EF43BD-FC53-4156-B4D9-E12419909761}" srcOrd="0" destOrd="0" presId="urn:microsoft.com/office/officeart/2005/8/layout/vList6"/>
    <dgm:cxn modelId="{A210CEAD-B740-45A0-9C37-CBF137385123}" srcId="{BA9A9082-277F-42FC-87E9-40F3500F6FBB}" destId="{2F706A78-88B1-4C9C-8426-71C7E872F774}" srcOrd="1" destOrd="0" parTransId="{D3C7F720-D041-4757-B96D-79E2B2D62814}" sibTransId="{D83A903C-CC1B-4C3B-B264-FEA9144AE2B6}"/>
    <dgm:cxn modelId="{5C445A53-D1A3-49A0-A2CE-BEBF1766E052}" type="presParOf" srcId="{36275CAA-5185-4DF0-9BD9-743EC3B69FC3}" destId="{2BC1535C-DA73-4FFD-8E32-8BA568A4E83B}" srcOrd="0" destOrd="0" presId="urn:microsoft.com/office/officeart/2005/8/layout/vList6"/>
    <dgm:cxn modelId="{88DCAF74-50D8-411F-AFDE-924AAC4BE0BF}" type="presParOf" srcId="{2BC1535C-DA73-4FFD-8E32-8BA568A4E83B}" destId="{80EF43BD-FC53-4156-B4D9-E12419909761}" srcOrd="0" destOrd="0" presId="urn:microsoft.com/office/officeart/2005/8/layout/vList6"/>
    <dgm:cxn modelId="{8B16E31E-18B1-4110-A471-710B10CD2245}" type="presParOf" srcId="{2BC1535C-DA73-4FFD-8E32-8BA568A4E83B}" destId="{C38E6F97-7BFA-472F-B0BF-093D69EDDB2E}" srcOrd="1" destOrd="0" presId="urn:microsoft.com/office/officeart/2005/8/layout/vList6"/>
    <dgm:cxn modelId="{33240946-C258-43B0-82F4-70ECF130E6FC}" type="presParOf" srcId="{36275CAA-5185-4DF0-9BD9-743EC3B69FC3}" destId="{99D6D944-6F15-432F-ADCA-B37700C99018}" srcOrd="1" destOrd="0" presId="urn:microsoft.com/office/officeart/2005/8/layout/vList6"/>
    <dgm:cxn modelId="{0E05BC13-C2A9-4F25-93A3-F45C0A57AA93}" type="presParOf" srcId="{36275CAA-5185-4DF0-9BD9-743EC3B69FC3}" destId="{F4A33505-4233-4DA7-9610-07575ABC7040}" srcOrd="2" destOrd="0" presId="urn:microsoft.com/office/officeart/2005/8/layout/vList6"/>
    <dgm:cxn modelId="{635476FC-AAAF-499C-B92E-9A3B7AA66EEC}" type="presParOf" srcId="{F4A33505-4233-4DA7-9610-07575ABC7040}" destId="{BEDDA2B1-9E8D-4A53-BF1D-A9DBE6EA190F}" srcOrd="0" destOrd="0" presId="urn:microsoft.com/office/officeart/2005/8/layout/vList6"/>
    <dgm:cxn modelId="{3C4D2DCA-EC41-4EA4-9705-DB2591944DD3}" type="presParOf" srcId="{F4A33505-4233-4DA7-9610-07575ABC7040}" destId="{85AA3AC5-532F-48F2-97A6-C805E4F7AA1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BD1D4B-A3F5-4DD7-A2EF-42655DB1913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B3C49A6-1ED8-44CE-8ED7-2FEB342889CA}">
      <dgm:prSet phldrT="[Текст]"/>
      <dgm:spPr/>
      <dgm:t>
        <a:bodyPr/>
        <a:lstStyle/>
        <a:p>
          <a:r>
            <a:rPr lang="uk-UA" b="1" dirty="0" smtClean="0"/>
            <a:t>Культурно-пізнавальний</a:t>
          </a:r>
          <a:endParaRPr lang="uk-UA" b="1" dirty="0"/>
        </a:p>
      </dgm:t>
    </dgm:pt>
    <dgm:pt modelId="{DD160712-22BF-4C69-82AB-EA5D853A534E}" type="parTrans" cxnId="{D4FDF0D5-79C3-47E0-95C6-11E68E04CC79}">
      <dgm:prSet/>
      <dgm:spPr/>
      <dgm:t>
        <a:bodyPr/>
        <a:lstStyle/>
        <a:p>
          <a:endParaRPr lang="uk-UA"/>
        </a:p>
      </dgm:t>
    </dgm:pt>
    <dgm:pt modelId="{1F2BE6ED-BFE6-4D17-8785-EBA3157A0047}" type="sibTrans" cxnId="{D4FDF0D5-79C3-47E0-95C6-11E68E04CC79}">
      <dgm:prSet/>
      <dgm:spPr/>
      <dgm:t>
        <a:bodyPr/>
        <a:lstStyle/>
        <a:p>
          <a:endParaRPr lang="uk-UA"/>
        </a:p>
      </dgm:t>
    </dgm:pt>
    <dgm:pt modelId="{D0B35DC0-D6C7-4979-BB25-2B4C82288F10}">
      <dgm:prSet phldrT="[Текст]" custT="1"/>
      <dgm:spPr/>
      <dgm:t>
        <a:bodyPr/>
        <a:lstStyle/>
        <a:p>
          <a:r>
            <a:rPr lang="uk-UA" sz="3600" dirty="0" smtClean="0"/>
            <a:t>Відвідування різних екскурсій</a:t>
          </a:r>
          <a:endParaRPr lang="uk-UA" sz="3600" dirty="0"/>
        </a:p>
      </dgm:t>
    </dgm:pt>
    <dgm:pt modelId="{E892030E-654C-428B-8231-F28EC9CBFFBE}" type="parTrans" cxnId="{1845361B-7DDF-4E29-BE85-5284C5BCD8FB}">
      <dgm:prSet/>
      <dgm:spPr/>
      <dgm:t>
        <a:bodyPr/>
        <a:lstStyle/>
        <a:p>
          <a:endParaRPr lang="uk-UA"/>
        </a:p>
      </dgm:t>
    </dgm:pt>
    <dgm:pt modelId="{F807AC78-81F2-458C-9219-720A8C089FD2}" type="sibTrans" cxnId="{1845361B-7DDF-4E29-BE85-5284C5BCD8FB}">
      <dgm:prSet/>
      <dgm:spPr/>
      <dgm:t>
        <a:bodyPr/>
        <a:lstStyle/>
        <a:p>
          <a:endParaRPr lang="uk-UA"/>
        </a:p>
      </dgm:t>
    </dgm:pt>
    <dgm:pt modelId="{E170F350-1D28-43A8-857C-2A5213DB1A06}">
      <dgm:prSet phldrT="[Текст]" custT="1"/>
      <dgm:spPr/>
      <dgm:t>
        <a:bodyPr/>
        <a:lstStyle/>
        <a:p>
          <a:r>
            <a:rPr lang="uk-UA" sz="3600" b="1" dirty="0" smtClean="0"/>
            <a:t>Оздоровчий</a:t>
          </a:r>
          <a:endParaRPr lang="uk-UA" sz="3600" b="1" dirty="0"/>
        </a:p>
      </dgm:t>
    </dgm:pt>
    <dgm:pt modelId="{B49354D7-D701-4524-891A-E191DA344AA0}" type="parTrans" cxnId="{C7466323-1142-4964-9726-946B0498F5F5}">
      <dgm:prSet/>
      <dgm:spPr/>
      <dgm:t>
        <a:bodyPr/>
        <a:lstStyle/>
        <a:p>
          <a:endParaRPr lang="uk-UA"/>
        </a:p>
      </dgm:t>
    </dgm:pt>
    <dgm:pt modelId="{04E991F3-159B-4D7E-8E0A-81E1B44E6277}" type="sibTrans" cxnId="{C7466323-1142-4964-9726-946B0498F5F5}">
      <dgm:prSet/>
      <dgm:spPr/>
      <dgm:t>
        <a:bodyPr/>
        <a:lstStyle/>
        <a:p>
          <a:endParaRPr lang="uk-UA"/>
        </a:p>
      </dgm:t>
    </dgm:pt>
    <dgm:pt modelId="{46B0CB6C-C272-49B7-B951-A25B1A33DAEA}">
      <dgm:prSet phldrT="[Текст]" custT="1"/>
      <dgm:spPr/>
      <dgm:t>
        <a:bodyPr/>
        <a:lstStyle/>
        <a:p>
          <a:r>
            <a:rPr lang="uk-UA" sz="2400" dirty="0" smtClean="0"/>
            <a:t>Дегустація чайних зборів із цілющих трав; меду в поєднанні з апітерапією, </a:t>
          </a:r>
          <a:r>
            <a:rPr lang="uk-UA" sz="2400" dirty="0" err="1" smtClean="0"/>
            <a:t>винотерапія</a:t>
          </a:r>
          <a:r>
            <a:rPr lang="uk-UA" sz="2400" dirty="0" smtClean="0"/>
            <a:t>, дієтотерапія</a:t>
          </a:r>
          <a:endParaRPr lang="uk-UA" sz="2400" dirty="0"/>
        </a:p>
      </dgm:t>
    </dgm:pt>
    <dgm:pt modelId="{90656D1F-9F38-4402-972A-424FEF5A8839}" type="parTrans" cxnId="{3700B723-1B84-4E68-9CFC-6A81C78E449E}">
      <dgm:prSet/>
      <dgm:spPr/>
      <dgm:t>
        <a:bodyPr/>
        <a:lstStyle/>
        <a:p>
          <a:endParaRPr lang="uk-UA"/>
        </a:p>
      </dgm:t>
    </dgm:pt>
    <dgm:pt modelId="{CE5C4874-2959-4B95-A678-8F8DEB917A9F}" type="sibTrans" cxnId="{3700B723-1B84-4E68-9CFC-6A81C78E449E}">
      <dgm:prSet/>
      <dgm:spPr/>
      <dgm:t>
        <a:bodyPr/>
        <a:lstStyle/>
        <a:p>
          <a:endParaRPr lang="uk-UA"/>
        </a:p>
      </dgm:t>
    </dgm:pt>
    <dgm:pt modelId="{BA982D68-C849-495E-9E64-225C2C1D1408}">
      <dgm:prSet phldrT="[Текст]" custT="1"/>
      <dgm:spPr/>
      <dgm:t>
        <a:bodyPr/>
        <a:lstStyle/>
        <a:p>
          <a:r>
            <a:rPr lang="uk-UA" sz="5400" b="1" dirty="0" smtClean="0"/>
            <a:t>Гурман</a:t>
          </a:r>
          <a:endParaRPr lang="uk-UA" sz="5400" b="1" dirty="0"/>
        </a:p>
      </dgm:t>
    </dgm:pt>
    <dgm:pt modelId="{31754872-1875-41E2-88FC-8AE12DBEA1AE}" type="parTrans" cxnId="{72801993-4871-45BD-8296-61FFC0A169C6}">
      <dgm:prSet/>
      <dgm:spPr/>
      <dgm:t>
        <a:bodyPr/>
        <a:lstStyle/>
        <a:p>
          <a:endParaRPr lang="uk-UA"/>
        </a:p>
      </dgm:t>
    </dgm:pt>
    <dgm:pt modelId="{1B567F3A-6838-4AA3-A39E-1BAB151BA1A4}" type="sibTrans" cxnId="{72801993-4871-45BD-8296-61FFC0A169C6}">
      <dgm:prSet/>
      <dgm:spPr/>
      <dgm:t>
        <a:bodyPr/>
        <a:lstStyle/>
        <a:p>
          <a:endParaRPr lang="uk-UA"/>
        </a:p>
      </dgm:t>
    </dgm:pt>
    <dgm:pt modelId="{E34A7669-6178-413B-BB59-C10AEA2AA2FB}">
      <dgm:prSet phldrT="[Текст]" custT="1"/>
      <dgm:spPr/>
      <dgm:t>
        <a:bodyPr/>
        <a:lstStyle/>
        <a:p>
          <a:r>
            <a:rPr lang="uk-UA" sz="2400" dirty="0" smtClean="0"/>
            <a:t>Дегустація страв та напоїв гастрономічними спеціалістами (сомельє, дегустаторами)</a:t>
          </a:r>
          <a:endParaRPr lang="uk-UA" sz="2400" dirty="0"/>
        </a:p>
      </dgm:t>
    </dgm:pt>
    <dgm:pt modelId="{F705F1D2-C212-4461-826F-A5E1BB3B08CF}" type="parTrans" cxnId="{8839284E-3188-425A-9DEE-71660DD6BB4D}">
      <dgm:prSet/>
      <dgm:spPr/>
      <dgm:t>
        <a:bodyPr/>
        <a:lstStyle/>
        <a:p>
          <a:endParaRPr lang="uk-UA"/>
        </a:p>
      </dgm:t>
    </dgm:pt>
    <dgm:pt modelId="{32A6214F-EF6E-41B9-81E8-FAADD97F3451}" type="sibTrans" cxnId="{8839284E-3188-425A-9DEE-71660DD6BB4D}">
      <dgm:prSet/>
      <dgm:spPr/>
      <dgm:t>
        <a:bodyPr/>
        <a:lstStyle/>
        <a:p>
          <a:endParaRPr lang="uk-UA"/>
        </a:p>
      </dgm:t>
    </dgm:pt>
    <dgm:pt modelId="{FE8809B6-805C-4FD2-9124-1448B74A0EEB}" type="pres">
      <dgm:prSet presAssocID="{9ABD1D4B-A3F5-4DD7-A2EF-42655DB191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44BA7D5-0470-42AB-A8B4-B84A4A875EA0}" type="pres">
      <dgm:prSet presAssocID="{5B3C49A6-1ED8-44CE-8ED7-2FEB342889CA}" presName="linNode" presStyleCnt="0"/>
      <dgm:spPr/>
    </dgm:pt>
    <dgm:pt modelId="{F931C870-5DB0-48DA-BED9-04A78DAFEB86}" type="pres">
      <dgm:prSet presAssocID="{5B3C49A6-1ED8-44CE-8ED7-2FEB342889C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53D499-B06D-482F-835E-0376C1659B36}" type="pres">
      <dgm:prSet presAssocID="{5B3C49A6-1ED8-44CE-8ED7-2FEB342889C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91488B-89D7-4E13-9EFA-25DF6A86D4E9}" type="pres">
      <dgm:prSet presAssocID="{1F2BE6ED-BFE6-4D17-8785-EBA3157A0047}" presName="sp" presStyleCnt="0"/>
      <dgm:spPr/>
    </dgm:pt>
    <dgm:pt modelId="{211F44BA-AB38-4DD9-8AA8-295DB2AE139B}" type="pres">
      <dgm:prSet presAssocID="{E170F350-1D28-43A8-857C-2A5213DB1A06}" presName="linNode" presStyleCnt="0"/>
      <dgm:spPr/>
    </dgm:pt>
    <dgm:pt modelId="{9D2A9920-5EEA-49AA-9C72-38D725D47CAE}" type="pres">
      <dgm:prSet presAssocID="{E170F350-1D28-43A8-857C-2A5213DB1A0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135F8E-0906-4948-84B1-1B490C25E8EF}" type="pres">
      <dgm:prSet presAssocID="{E170F350-1D28-43A8-857C-2A5213DB1A0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885434-2309-45F3-AD3F-0AAC653937E9}" type="pres">
      <dgm:prSet presAssocID="{04E991F3-159B-4D7E-8E0A-81E1B44E6277}" presName="sp" presStyleCnt="0"/>
      <dgm:spPr/>
    </dgm:pt>
    <dgm:pt modelId="{298D1969-DEE9-49DF-8B22-447BD8A18D55}" type="pres">
      <dgm:prSet presAssocID="{BA982D68-C849-495E-9E64-225C2C1D1408}" presName="linNode" presStyleCnt="0"/>
      <dgm:spPr/>
    </dgm:pt>
    <dgm:pt modelId="{75877366-F1E2-439A-99AB-9C86CB4E7C2B}" type="pres">
      <dgm:prSet presAssocID="{BA982D68-C849-495E-9E64-225C2C1D140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28F085-C7D7-456A-8D67-F4BC383928F7}" type="pres">
      <dgm:prSet presAssocID="{BA982D68-C849-495E-9E64-225C2C1D140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4A6E72B-3118-42D1-976E-52E44B8C90D2}" type="presOf" srcId="{E34A7669-6178-413B-BB59-C10AEA2AA2FB}" destId="{7928F085-C7D7-456A-8D67-F4BC383928F7}" srcOrd="0" destOrd="0" presId="urn:microsoft.com/office/officeart/2005/8/layout/vList5"/>
    <dgm:cxn modelId="{1845361B-7DDF-4E29-BE85-5284C5BCD8FB}" srcId="{5B3C49A6-1ED8-44CE-8ED7-2FEB342889CA}" destId="{D0B35DC0-D6C7-4979-BB25-2B4C82288F10}" srcOrd="0" destOrd="0" parTransId="{E892030E-654C-428B-8231-F28EC9CBFFBE}" sibTransId="{F807AC78-81F2-458C-9219-720A8C089FD2}"/>
    <dgm:cxn modelId="{C7466323-1142-4964-9726-946B0498F5F5}" srcId="{9ABD1D4B-A3F5-4DD7-A2EF-42655DB19138}" destId="{E170F350-1D28-43A8-857C-2A5213DB1A06}" srcOrd="1" destOrd="0" parTransId="{B49354D7-D701-4524-891A-E191DA344AA0}" sibTransId="{04E991F3-159B-4D7E-8E0A-81E1B44E6277}"/>
    <dgm:cxn modelId="{A9EA0EC7-2A41-4ED7-B917-2F7BEE43444E}" type="presOf" srcId="{46B0CB6C-C272-49B7-B951-A25B1A33DAEA}" destId="{4F135F8E-0906-4948-84B1-1B490C25E8EF}" srcOrd="0" destOrd="0" presId="urn:microsoft.com/office/officeart/2005/8/layout/vList5"/>
    <dgm:cxn modelId="{D4FDF0D5-79C3-47E0-95C6-11E68E04CC79}" srcId="{9ABD1D4B-A3F5-4DD7-A2EF-42655DB19138}" destId="{5B3C49A6-1ED8-44CE-8ED7-2FEB342889CA}" srcOrd="0" destOrd="0" parTransId="{DD160712-22BF-4C69-82AB-EA5D853A534E}" sibTransId="{1F2BE6ED-BFE6-4D17-8785-EBA3157A0047}"/>
    <dgm:cxn modelId="{95E7F3C4-7C24-4901-805E-1EF94B3744CA}" type="presOf" srcId="{9ABD1D4B-A3F5-4DD7-A2EF-42655DB19138}" destId="{FE8809B6-805C-4FD2-9124-1448B74A0EEB}" srcOrd="0" destOrd="0" presId="urn:microsoft.com/office/officeart/2005/8/layout/vList5"/>
    <dgm:cxn modelId="{72801993-4871-45BD-8296-61FFC0A169C6}" srcId="{9ABD1D4B-A3F5-4DD7-A2EF-42655DB19138}" destId="{BA982D68-C849-495E-9E64-225C2C1D1408}" srcOrd="2" destOrd="0" parTransId="{31754872-1875-41E2-88FC-8AE12DBEA1AE}" sibTransId="{1B567F3A-6838-4AA3-A39E-1BAB151BA1A4}"/>
    <dgm:cxn modelId="{8839284E-3188-425A-9DEE-71660DD6BB4D}" srcId="{BA982D68-C849-495E-9E64-225C2C1D1408}" destId="{E34A7669-6178-413B-BB59-C10AEA2AA2FB}" srcOrd="0" destOrd="0" parTransId="{F705F1D2-C212-4461-826F-A5E1BB3B08CF}" sibTransId="{32A6214F-EF6E-41B9-81E8-FAADD97F3451}"/>
    <dgm:cxn modelId="{818B3781-0695-4D8E-8131-BCF32ABDB1C8}" type="presOf" srcId="{D0B35DC0-D6C7-4979-BB25-2B4C82288F10}" destId="{4D53D499-B06D-482F-835E-0376C1659B36}" srcOrd="0" destOrd="0" presId="urn:microsoft.com/office/officeart/2005/8/layout/vList5"/>
    <dgm:cxn modelId="{3C9610AF-BC10-4BAE-B476-81511414ADE1}" type="presOf" srcId="{BA982D68-C849-495E-9E64-225C2C1D1408}" destId="{75877366-F1E2-439A-99AB-9C86CB4E7C2B}" srcOrd="0" destOrd="0" presId="urn:microsoft.com/office/officeart/2005/8/layout/vList5"/>
    <dgm:cxn modelId="{99D9DAB7-41C8-461C-A860-9DFFFB8EEFAC}" type="presOf" srcId="{E170F350-1D28-43A8-857C-2A5213DB1A06}" destId="{9D2A9920-5EEA-49AA-9C72-38D725D47CAE}" srcOrd="0" destOrd="0" presId="urn:microsoft.com/office/officeart/2005/8/layout/vList5"/>
    <dgm:cxn modelId="{B0CAD67B-AC6D-45EA-870A-41E28DC5390F}" type="presOf" srcId="{5B3C49A6-1ED8-44CE-8ED7-2FEB342889CA}" destId="{F931C870-5DB0-48DA-BED9-04A78DAFEB86}" srcOrd="0" destOrd="0" presId="urn:microsoft.com/office/officeart/2005/8/layout/vList5"/>
    <dgm:cxn modelId="{3700B723-1B84-4E68-9CFC-6A81C78E449E}" srcId="{E170F350-1D28-43A8-857C-2A5213DB1A06}" destId="{46B0CB6C-C272-49B7-B951-A25B1A33DAEA}" srcOrd="0" destOrd="0" parTransId="{90656D1F-9F38-4402-972A-424FEF5A8839}" sibTransId="{CE5C4874-2959-4B95-A678-8F8DEB917A9F}"/>
    <dgm:cxn modelId="{94274253-62C1-4F52-9361-FECFAB4E25EB}" type="presParOf" srcId="{FE8809B6-805C-4FD2-9124-1448B74A0EEB}" destId="{944BA7D5-0470-42AB-A8B4-B84A4A875EA0}" srcOrd="0" destOrd="0" presId="urn:microsoft.com/office/officeart/2005/8/layout/vList5"/>
    <dgm:cxn modelId="{436E4C13-FFE3-4233-AACD-194BC8B9C997}" type="presParOf" srcId="{944BA7D5-0470-42AB-A8B4-B84A4A875EA0}" destId="{F931C870-5DB0-48DA-BED9-04A78DAFEB86}" srcOrd="0" destOrd="0" presId="urn:microsoft.com/office/officeart/2005/8/layout/vList5"/>
    <dgm:cxn modelId="{F2A00442-36DC-4C9C-9A0D-FF923B9AE91F}" type="presParOf" srcId="{944BA7D5-0470-42AB-A8B4-B84A4A875EA0}" destId="{4D53D499-B06D-482F-835E-0376C1659B36}" srcOrd="1" destOrd="0" presId="urn:microsoft.com/office/officeart/2005/8/layout/vList5"/>
    <dgm:cxn modelId="{A4A21D39-BD51-4BDD-A16B-9843B2045F90}" type="presParOf" srcId="{FE8809B6-805C-4FD2-9124-1448B74A0EEB}" destId="{2391488B-89D7-4E13-9EFA-25DF6A86D4E9}" srcOrd="1" destOrd="0" presId="urn:microsoft.com/office/officeart/2005/8/layout/vList5"/>
    <dgm:cxn modelId="{23070340-BF2F-47ED-BF2A-4FEF0758A933}" type="presParOf" srcId="{FE8809B6-805C-4FD2-9124-1448B74A0EEB}" destId="{211F44BA-AB38-4DD9-8AA8-295DB2AE139B}" srcOrd="2" destOrd="0" presId="urn:microsoft.com/office/officeart/2005/8/layout/vList5"/>
    <dgm:cxn modelId="{F09BA41D-D039-4E8C-9973-55355CC43DF4}" type="presParOf" srcId="{211F44BA-AB38-4DD9-8AA8-295DB2AE139B}" destId="{9D2A9920-5EEA-49AA-9C72-38D725D47CAE}" srcOrd="0" destOrd="0" presId="urn:microsoft.com/office/officeart/2005/8/layout/vList5"/>
    <dgm:cxn modelId="{A0693DEF-774B-4C5C-8D85-8EE2DEC244E3}" type="presParOf" srcId="{211F44BA-AB38-4DD9-8AA8-295DB2AE139B}" destId="{4F135F8E-0906-4948-84B1-1B490C25E8EF}" srcOrd="1" destOrd="0" presId="urn:microsoft.com/office/officeart/2005/8/layout/vList5"/>
    <dgm:cxn modelId="{163C5A9E-8ABB-4E13-B2AC-4FEDFB00EB8A}" type="presParOf" srcId="{FE8809B6-805C-4FD2-9124-1448B74A0EEB}" destId="{92885434-2309-45F3-AD3F-0AAC653937E9}" srcOrd="3" destOrd="0" presId="urn:microsoft.com/office/officeart/2005/8/layout/vList5"/>
    <dgm:cxn modelId="{CF0D02A2-F29A-4CCB-AD2A-8D5CDE53EA4D}" type="presParOf" srcId="{FE8809B6-805C-4FD2-9124-1448B74A0EEB}" destId="{298D1969-DEE9-49DF-8B22-447BD8A18D55}" srcOrd="4" destOrd="0" presId="urn:microsoft.com/office/officeart/2005/8/layout/vList5"/>
    <dgm:cxn modelId="{FD51A276-F153-4C1A-AA76-3776352151CC}" type="presParOf" srcId="{298D1969-DEE9-49DF-8B22-447BD8A18D55}" destId="{75877366-F1E2-439A-99AB-9C86CB4E7C2B}" srcOrd="0" destOrd="0" presId="urn:microsoft.com/office/officeart/2005/8/layout/vList5"/>
    <dgm:cxn modelId="{26AA3FE0-0C4A-4A29-A223-04A1602D430E}" type="presParOf" srcId="{298D1969-DEE9-49DF-8B22-447BD8A18D55}" destId="{7928F085-C7D7-456A-8D67-F4BC383928F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B50F5D-4CA4-40A0-9C92-CF157949673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B1D0E2B-C564-4C81-9652-A1A531E16879}">
      <dgm:prSet phldrT="[Текст]" custT="1"/>
      <dgm:spPr/>
      <dgm:t>
        <a:bodyPr/>
        <a:lstStyle/>
        <a:p>
          <a:r>
            <a:rPr lang="uk-UA" sz="4000" b="1" dirty="0" smtClean="0"/>
            <a:t>Святковий</a:t>
          </a:r>
          <a:endParaRPr lang="uk-UA" sz="4000" b="1" dirty="0"/>
        </a:p>
      </dgm:t>
    </dgm:pt>
    <dgm:pt modelId="{292E54F8-EF2B-49E4-93D2-E2632CAAF7C8}" type="parTrans" cxnId="{E4CC9C81-4D19-4B32-AF85-A60984E4DC5F}">
      <dgm:prSet/>
      <dgm:spPr/>
      <dgm:t>
        <a:bodyPr/>
        <a:lstStyle/>
        <a:p>
          <a:endParaRPr lang="uk-UA"/>
        </a:p>
      </dgm:t>
    </dgm:pt>
    <dgm:pt modelId="{B1D0764D-BE11-445A-AF3C-D306C73106B0}" type="sibTrans" cxnId="{E4CC9C81-4D19-4B32-AF85-A60984E4DC5F}">
      <dgm:prSet/>
      <dgm:spPr/>
      <dgm:t>
        <a:bodyPr/>
        <a:lstStyle/>
        <a:p>
          <a:endParaRPr lang="uk-UA"/>
        </a:p>
      </dgm:t>
    </dgm:pt>
    <dgm:pt modelId="{AEB1A66D-596A-4C6D-A210-6260A9FFEEB4}">
      <dgm:prSet phldrT="[Текст]" custT="1"/>
      <dgm:spPr/>
      <dgm:t>
        <a:bodyPr/>
        <a:lstStyle/>
        <a:p>
          <a:r>
            <a:rPr lang="uk-UA" sz="3600" dirty="0" smtClean="0"/>
            <a:t>Відвідування та участь у </a:t>
          </a:r>
          <a:r>
            <a:rPr lang="uk-UA" sz="3600" dirty="0" err="1" smtClean="0"/>
            <a:t>гастросвятах</a:t>
          </a:r>
          <a:endParaRPr lang="uk-UA" sz="3600" dirty="0"/>
        </a:p>
      </dgm:t>
    </dgm:pt>
    <dgm:pt modelId="{9482D954-FBA2-465E-B22E-F058A44866A9}" type="parTrans" cxnId="{136EE8C2-204F-47E0-AA56-8E1C88940D48}">
      <dgm:prSet/>
      <dgm:spPr/>
      <dgm:t>
        <a:bodyPr/>
        <a:lstStyle/>
        <a:p>
          <a:endParaRPr lang="uk-UA"/>
        </a:p>
      </dgm:t>
    </dgm:pt>
    <dgm:pt modelId="{BF0DE112-3BAC-47A2-B4AF-D6F8FF938377}" type="sibTrans" cxnId="{136EE8C2-204F-47E0-AA56-8E1C88940D48}">
      <dgm:prSet/>
      <dgm:spPr/>
      <dgm:t>
        <a:bodyPr/>
        <a:lstStyle/>
        <a:p>
          <a:endParaRPr lang="uk-UA"/>
        </a:p>
      </dgm:t>
    </dgm:pt>
    <dgm:pt modelId="{F0E41645-C794-42BC-BA3F-75C373F192A9}">
      <dgm:prSet phldrT="[Текст]" custT="1"/>
      <dgm:spPr/>
      <dgm:t>
        <a:bodyPr/>
        <a:lstStyle/>
        <a:p>
          <a:r>
            <a:rPr lang="uk-UA" sz="3200" b="1" dirty="0" smtClean="0"/>
            <a:t>Фестивальний</a:t>
          </a:r>
          <a:endParaRPr lang="uk-UA" sz="3200" b="1" dirty="0"/>
        </a:p>
      </dgm:t>
    </dgm:pt>
    <dgm:pt modelId="{C39D3D28-8202-43F2-9389-7079D6CD8E43}" type="parTrans" cxnId="{6365033E-F940-4DDC-A7F5-BF9AA5F2D783}">
      <dgm:prSet/>
      <dgm:spPr/>
      <dgm:t>
        <a:bodyPr/>
        <a:lstStyle/>
        <a:p>
          <a:endParaRPr lang="uk-UA"/>
        </a:p>
      </dgm:t>
    </dgm:pt>
    <dgm:pt modelId="{E538299F-2D97-4839-9917-1D314D76DF5F}" type="sibTrans" cxnId="{6365033E-F940-4DDC-A7F5-BF9AA5F2D783}">
      <dgm:prSet/>
      <dgm:spPr/>
      <dgm:t>
        <a:bodyPr/>
        <a:lstStyle/>
        <a:p>
          <a:endParaRPr lang="uk-UA"/>
        </a:p>
      </dgm:t>
    </dgm:pt>
    <dgm:pt modelId="{3F7C965A-8C72-4893-8C18-451BBD6BB860}">
      <dgm:prSet phldrT="[Текст]" custT="1"/>
      <dgm:spPr/>
      <dgm:t>
        <a:bodyPr/>
        <a:lstStyle/>
        <a:p>
          <a:r>
            <a:rPr lang="uk-UA" sz="3600" dirty="0" smtClean="0"/>
            <a:t>Відвідування та участь у </a:t>
          </a:r>
          <a:r>
            <a:rPr lang="uk-UA" sz="3600" dirty="0" err="1" smtClean="0"/>
            <a:t>гастрофестивалях</a:t>
          </a:r>
          <a:endParaRPr lang="uk-UA" sz="3600" dirty="0"/>
        </a:p>
      </dgm:t>
    </dgm:pt>
    <dgm:pt modelId="{793B21F9-1E73-4544-AFE7-7A22C1A4C27A}" type="parTrans" cxnId="{59707058-41BD-4A4D-8EB1-C27AEB593773}">
      <dgm:prSet/>
      <dgm:spPr/>
      <dgm:t>
        <a:bodyPr/>
        <a:lstStyle/>
        <a:p>
          <a:endParaRPr lang="uk-UA"/>
        </a:p>
      </dgm:t>
    </dgm:pt>
    <dgm:pt modelId="{0DA0D79B-BB07-46BB-8F4C-022B959F148F}" type="sibTrans" cxnId="{59707058-41BD-4A4D-8EB1-C27AEB593773}">
      <dgm:prSet/>
      <dgm:spPr/>
      <dgm:t>
        <a:bodyPr/>
        <a:lstStyle/>
        <a:p>
          <a:endParaRPr lang="uk-UA"/>
        </a:p>
      </dgm:t>
    </dgm:pt>
    <dgm:pt modelId="{CB13508B-5D95-4FB0-BC35-4A001F0290EB}" type="pres">
      <dgm:prSet presAssocID="{3DB50F5D-4CA4-40A0-9C92-CF157949673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BFA0B7F-21AE-43A9-A47E-3D1D0342BB00}" type="pres">
      <dgm:prSet presAssocID="{EB1D0E2B-C564-4C81-9652-A1A531E16879}" presName="linNode" presStyleCnt="0"/>
      <dgm:spPr/>
    </dgm:pt>
    <dgm:pt modelId="{427609E2-3566-438E-9B46-920987C2CED5}" type="pres">
      <dgm:prSet presAssocID="{EB1D0E2B-C564-4C81-9652-A1A531E16879}" presName="parentShp" presStyleLbl="node1" presStyleIdx="0" presStyleCnt="2" custScaleX="949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B1BA2E-9988-4FE8-80EE-966A8D2E1959}" type="pres">
      <dgm:prSet presAssocID="{EB1D0E2B-C564-4C81-9652-A1A531E1687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D64370-EEE0-42FD-AAC7-BB80D7843465}" type="pres">
      <dgm:prSet presAssocID="{B1D0764D-BE11-445A-AF3C-D306C73106B0}" presName="spacing" presStyleCnt="0"/>
      <dgm:spPr/>
    </dgm:pt>
    <dgm:pt modelId="{42E082E1-A454-448E-942A-A05A076EED3F}" type="pres">
      <dgm:prSet presAssocID="{F0E41645-C794-42BC-BA3F-75C373F192A9}" presName="linNode" presStyleCnt="0"/>
      <dgm:spPr/>
    </dgm:pt>
    <dgm:pt modelId="{AC84FF06-1648-4BF9-A582-E60EEE56577A}" type="pres">
      <dgm:prSet presAssocID="{F0E41645-C794-42BC-BA3F-75C373F192A9}" presName="parentShp" presStyleLbl="node1" presStyleIdx="1" presStyleCnt="2" custScaleX="975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FBDC93-2D3A-4912-871E-4854A6F5161E}" type="pres">
      <dgm:prSet presAssocID="{F0E41645-C794-42BC-BA3F-75C373F192A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36EE8C2-204F-47E0-AA56-8E1C88940D48}" srcId="{EB1D0E2B-C564-4C81-9652-A1A531E16879}" destId="{AEB1A66D-596A-4C6D-A210-6260A9FFEEB4}" srcOrd="0" destOrd="0" parTransId="{9482D954-FBA2-465E-B22E-F058A44866A9}" sibTransId="{BF0DE112-3BAC-47A2-B4AF-D6F8FF938377}"/>
    <dgm:cxn modelId="{2DCE5C84-F757-41EA-8193-BE7E9C81BD3E}" type="presOf" srcId="{3DB50F5D-4CA4-40A0-9C92-CF157949673D}" destId="{CB13508B-5D95-4FB0-BC35-4A001F0290EB}" srcOrd="0" destOrd="0" presId="urn:microsoft.com/office/officeart/2005/8/layout/vList6"/>
    <dgm:cxn modelId="{BD3F227B-354A-47DD-8631-CFCA59EE3971}" type="presOf" srcId="{3F7C965A-8C72-4893-8C18-451BBD6BB860}" destId="{B6FBDC93-2D3A-4912-871E-4854A6F5161E}" srcOrd="0" destOrd="0" presId="urn:microsoft.com/office/officeart/2005/8/layout/vList6"/>
    <dgm:cxn modelId="{E4CC9C81-4D19-4B32-AF85-A60984E4DC5F}" srcId="{3DB50F5D-4CA4-40A0-9C92-CF157949673D}" destId="{EB1D0E2B-C564-4C81-9652-A1A531E16879}" srcOrd="0" destOrd="0" parTransId="{292E54F8-EF2B-49E4-93D2-E2632CAAF7C8}" sibTransId="{B1D0764D-BE11-445A-AF3C-D306C73106B0}"/>
    <dgm:cxn modelId="{E1C8627D-6298-43EE-A430-9313BC60E26E}" type="presOf" srcId="{AEB1A66D-596A-4C6D-A210-6260A9FFEEB4}" destId="{A8B1BA2E-9988-4FE8-80EE-966A8D2E1959}" srcOrd="0" destOrd="0" presId="urn:microsoft.com/office/officeart/2005/8/layout/vList6"/>
    <dgm:cxn modelId="{A66C7716-1924-4EB9-B720-603BEF21AAC9}" type="presOf" srcId="{F0E41645-C794-42BC-BA3F-75C373F192A9}" destId="{AC84FF06-1648-4BF9-A582-E60EEE56577A}" srcOrd="0" destOrd="0" presId="urn:microsoft.com/office/officeart/2005/8/layout/vList6"/>
    <dgm:cxn modelId="{59707058-41BD-4A4D-8EB1-C27AEB593773}" srcId="{F0E41645-C794-42BC-BA3F-75C373F192A9}" destId="{3F7C965A-8C72-4893-8C18-451BBD6BB860}" srcOrd="0" destOrd="0" parTransId="{793B21F9-1E73-4544-AFE7-7A22C1A4C27A}" sibTransId="{0DA0D79B-BB07-46BB-8F4C-022B959F148F}"/>
    <dgm:cxn modelId="{6365033E-F940-4DDC-A7F5-BF9AA5F2D783}" srcId="{3DB50F5D-4CA4-40A0-9C92-CF157949673D}" destId="{F0E41645-C794-42BC-BA3F-75C373F192A9}" srcOrd="1" destOrd="0" parTransId="{C39D3D28-8202-43F2-9389-7079D6CD8E43}" sibTransId="{E538299F-2D97-4839-9917-1D314D76DF5F}"/>
    <dgm:cxn modelId="{8D6F5D2A-A415-4806-9B4A-9050960D46BE}" type="presOf" srcId="{EB1D0E2B-C564-4C81-9652-A1A531E16879}" destId="{427609E2-3566-438E-9B46-920987C2CED5}" srcOrd="0" destOrd="0" presId="urn:microsoft.com/office/officeart/2005/8/layout/vList6"/>
    <dgm:cxn modelId="{817D8981-9A72-4A76-8BE2-F1AD8C6F48DE}" type="presParOf" srcId="{CB13508B-5D95-4FB0-BC35-4A001F0290EB}" destId="{BBFA0B7F-21AE-43A9-A47E-3D1D0342BB00}" srcOrd="0" destOrd="0" presId="urn:microsoft.com/office/officeart/2005/8/layout/vList6"/>
    <dgm:cxn modelId="{8BB2E8BB-E9F0-4BC0-9138-9AE0F9E01AB4}" type="presParOf" srcId="{BBFA0B7F-21AE-43A9-A47E-3D1D0342BB00}" destId="{427609E2-3566-438E-9B46-920987C2CED5}" srcOrd="0" destOrd="0" presId="urn:microsoft.com/office/officeart/2005/8/layout/vList6"/>
    <dgm:cxn modelId="{6DF43174-6167-4D72-85FA-E587D0A7B9A7}" type="presParOf" srcId="{BBFA0B7F-21AE-43A9-A47E-3D1D0342BB00}" destId="{A8B1BA2E-9988-4FE8-80EE-966A8D2E1959}" srcOrd="1" destOrd="0" presId="urn:microsoft.com/office/officeart/2005/8/layout/vList6"/>
    <dgm:cxn modelId="{B23C5E07-6E2F-43F5-A2F7-99022D493501}" type="presParOf" srcId="{CB13508B-5D95-4FB0-BC35-4A001F0290EB}" destId="{9ED64370-EEE0-42FD-AAC7-BB80D7843465}" srcOrd="1" destOrd="0" presId="urn:microsoft.com/office/officeart/2005/8/layout/vList6"/>
    <dgm:cxn modelId="{6EF74118-DBC9-4BA3-BBD3-F1830A54391F}" type="presParOf" srcId="{CB13508B-5D95-4FB0-BC35-4A001F0290EB}" destId="{42E082E1-A454-448E-942A-A05A076EED3F}" srcOrd="2" destOrd="0" presId="urn:microsoft.com/office/officeart/2005/8/layout/vList6"/>
    <dgm:cxn modelId="{7002AE85-51A2-4266-9543-47F4FBDFEDB5}" type="presParOf" srcId="{42E082E1-A454-448E-942A-A05A076EED3F}" destId="{AC84FF06-1648-4BF9-A582-E60EEE56577A}" srcOrd="0" destOrd="0" presId="urn:microsoft.com/office/officeart/2005/8/layout/vList6"/>
    <dgm:cxn modelId="{39079F99-8561-4C5A-84C7-9900D138EB38}" type="presParOf" srcId="{42E082E1-A454-448E-942A-A05A076EED3F}" destId="{B6FBDC93-2D3A-4912-871E-4854A6F516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8E6F97-7BFA-472F-B0BF-093D69EDDB2E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Збір лісових ягід, овочів і фруктів, полювання на трюфелів або прогулянку по дорогах виноробства</a:t>
          </a:r>
          <a:endParaRPr lang="uk-UA" sz="2700" kern="1200" dirty="0"/>
        </a:p>
      </dsp:txBody>
      <dsp:txXfrm>
        <a:off x="3291839" y="552"/>
        <a:ext cx="4937760" cy="2154694"/>
      </dsp:txXfrm>
    </dsp:sp>
    <dsp:sp modelId="{80EF43BD-FC53-4156-B4D9-E12419909761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700" b="1" kern="1200" dirty="0" smtClean="0"/>
            <a:t>Сільський</a:t>
          </a:r>
          <a:endParaRPr lang="uk-UA" sz="4700" b="1" kern="1200" dirty="0"/>
        </a:p>
      </dsp:txBody>
      <dsp:txXfrm>
        <a:off x="0" y="552"/>
        <a:ext cx="3291840" cy="2154694"/>
      </dsp:txXfrm>
    </dsp:sp>
    <dsp:sp modelId="{85AA3AC5-532F-48F2-97A6-C805E4F7AA18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Відвідування ресторанів із дегустацією делікатесних і фірмових страв</a:t>
          </a:r>
          <a:endParaRPr lang="uk-UA" sz="2700" kern="1200" dirty="0"/>
        </a:p>
      </dsp:txBody>
      <dsp:txXfrm>
        <a:off x="3291839" y="2370716"/>
        <a:ext cx="4937760" cy="2154694"/>
      </dsp:txXfrm>
    </dsp:sp>
    <dsp:sp modelId="{BEDDA2B1-9E8D-4A53-BF1D-A9DBE6EA190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700" b="1" kern="1200" dirty="0" smtClean="0"/>
            <a:t>Міський</a:t>
          </a:r>
          <a:endParaRPr lang="uk-UA" sz="4700" b="1" kern="1200" dirty="0"/>
        </a:p>
      </dsp:txBody>
      <dsp:txXfrm>
        <a:off x="0" y="2370716"/>
        <a:ext cx="3291840" cy="21546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53D499-B06D-482F-835E-0376C1659B36}">
      <dsp:nvSpPr>
        <dsp:cNvPr id="0" name=""/>
        <dsp:cNvSpPr/>
      </dsp:nvSpPr>
      <dsp:spPr>
        <a:xfrm rot="5400000">
          <a:off x="4944929" y="-1822516"/>
          <a:ext cx="1288328" cy="52603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600" kern="1200" dirty="0" smtClean="0"/>
            <a:t>Відвідування різних екскурсій</a:t>
          </a:r>
          <a:endParaRPr lang="uk-UA" sz="3600" kern="1200" dirty="0"/>
        </a:p>
      </dsp:txBody>
      <dsp:txXfrm rot="5400000">
        <a:off x="4944929" y="-1822516"/>
        <a:ext cx="1288328" cy="5260323"/>
      </dsp:txXfrm>
    </dsp:sp>
    <dsp:sp modelId="{F931C870-5DB0-48DA-BED9-04A78DAFEB86}">
      <dsp:nvSpPr>
        <dsp:cNvPr id="0" name=""/>
        <dsp:cNvSpPr/>
      </dsp:nvSpPr>
      <dsp:spPr>
        <a:xfrm>
          <a:off x="0" y="2440"/>
          <a:ext cx="2958932" cy="16104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Культурно-пізнавальний</a:t>
          </a:r>
          <a:endParaRPr lang="uk-UA" sz="3200" b="1" kern="1200" dirty="0"/>
        </a:p>
      </dsp:txBody>
      <dsp:txXfrm>
        <a:off x="0" y="2440"/>
        <a:ext cx="2958932" cy="1610410"/>
      </dsp:txXfrm>
    </dsp:sp>
    <dsp:sp modelId="{4F135F8E-0906-4948-84B1-1B490C25E8EF}">
      <dsp:nvSpPr>
        <dsp:cNvPr id="0" name=""/>
        <dsp:cNvSpPr/>
      </dsp:nvSpPr>
      <dsp:spPr>
        <a:xfrm rot="5400000">
          <a:off x="4944929" y="-131585"/>
          <a:ext cx="1288328" cy="52603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Дегустація чайних зборів із цілющих трав; меду в поєднанні з апітерапією, </a:t>
          </a:r>
          <a:r>
            <a:rPr lang="uk-UA" sz="2400" kern="1200" dirty="0" err="1" smtClean="0"/>
            <a:t>винотерапія</a:t>
          </a:r>
          <a:r>
            <a:rPr lang="uk-UA" sz="2400" kern="1200" dirty="0" smtClean="0"/>
            <a:t>, дієтотерапія</a:t>
          </a:r>
          <a:endParaRPr lang="uk-UA" sz="2400" kern="1200" dirty="0"/>
        </a:p>
      </dsp:txBody>
      <dsp:txXfrm rot="5400000">
        <a:off x="4944929" y="-131585"/>
        <a:ext cx="1288328" cy="5260323"/>
      </dsp:txXfrm>
    </dsp:sp>
    <dsp:sp modelId="{9D2A9920-5EEA-49AA-9C72-38D725D47CAE}">
      <dsp:nvSpPr>
        <dsp:cNvPr id="0" name=""/>
        <dsp:cNvSpPr/>
      </dsp:nvSpPr>
      <dsp:spPr>
        <a:xfrm>
          <a:off x="0" y="1693370"/>
          <a:ext cx="2958932" cy="16104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Оздоровчий</a:t>
          </a:r>
          <a:endParaRPr lang="uk-UA" sz="3600" b="1" kern="1200" dirty="0"/>
        </a:p>
      </dsp:txBody>
      <dsp:txXfrm>
        <a:off x="0" y="1693370"/>
        <a:ext cx="2958932" cy="1610410"/>
      </dsp:txXfrm>
    </dsp:sp>
    <dsp:sp modelId="{7928F085-C7D7-456A-8D67-F4BC383928F7}">
      <dsp:nvSpPr>
        <dsp:cNvPr id="0" name=""/>
        <dsp:cNvSpPr/>
      </dsp:nvSpPr>
      <dsp:spPr>
        <a:xfrm rot="5400000">
          <a:off x="4944929" y="1559344"/>
          <a:ext cx="1288328" cy="52603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Дегустація страв та напоїв гастрономічними спеціалістами (сомельє, дегустаторами)</a:t>
          </a:r>
          <a:endParaRPr lang="uk-UA" sz="2400" kern="1200" dirty="0"/>
        </a:p>
      </dsp:txBody>
      <dsp:txXfrm rot="5400000">
        <a:off x="4944929" y="1559344"/>
        <a:ext cx="1288328" cy="5260323"/>
      </dsp:txXfrm>
    </dsp:sp>
    <dsp:sp modelId="{75877366-F1E2-439A-99AB-9C86CB4E7C2B}">
      <dsp:nvSpPr>
        <dsp:cNvPr id="0" name=""/>
        <dsp:cNvSpPr/>
      </dsp:nvSpPr>
      <dsp:spPr>
        <a:xfrm>
          <a:off x="0" y="3384301"/>
          <a:ext cx="2958932" cy="16104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kern="1200" dirty="0" smtClean="0"/>
            <a:t>Гурман</a:t>
          </a:r>
          <a:endParaRPr lang="uk-UA" sz="5400" b="1" kern="1200" dirty="0"/>
        </a:p>
      </dsp:txBody>
      <dsp:txXfrm>
        <a:off x="0" y="3384301"/>
        <a:ext cx="2958932" cy="16104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B1BA2E-9988-4FE8-80EE-966A8D2E1959}">
      <dsp:nvSpPr>
        <dsp:cNvPr id="0" name=""/>
        <dsp:cNvSpPr/>
      </dsp:nvSpPr>
      <dsp:spPr>
        <a:xfrm>
          <a:off x="3209494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600" kern="1200" dirty="0" smtClean="0"/>
            <a:t>Відвідування та участь у </a:t>
          </a:r>
          <a:r>
            <a:rPr lang="uk-UA" sz="3600" kern="1200" dirty="0" err="1" smtClean="0"/>
            <a:t>гастросвятах</a:t>
          </a:r>
          <a:endParaRPr lang="uk-UA" sz="3600" kern="1200" dirty="0"/>
        </a:p>
      </dsp:txBody>
      <dsp:txXfrm>
        <a:off x="3209494" y="552"/>
        <a:ext cx="4937760" cy="2154694"/>
      </dsp:txXfrm>
    </dsp:sp>
    <dsp:sp modelId="{427609E2-3566-438E-9B46-920987C2CED5}">
      <dsp:nvSpPr>
        <dsp:cNvPr id="0" name=""/>
        <dsp:cNvSpPr/>
      </dsp:nvSpPr>
      <dsp:spPr>
        <a:xfrm>
          <a:off x="82345" y="552"/>
          <a:ext cx="3127149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/>
            <a:t>Святковий</a:t>
          </a:r>
          <a:endParaRPr lang="uk-UA" sz="4000" b="1" kern="1200" dirty="0"/>
        </a:p>
      </dsp:txBody>
      <dsp:txXfrm>
        <a:off x="82345" y="552"/>
        <a:ext cx="3127149" cy="2154694"/>
      </dsp:txXfrm>
    </dsp:sp>
    <dsp:sp modelId="{B6FBDC93-2D3A-4912-871E-4854A6F5161E}">
      <dsp:nvSpPr>
        <dsp:cNvPr id="0" name=""/>
        <dsp:cNvSpPr/>
      </dsp:nvSpPr>
      <dsp:spPr>
        <a:xfrm>
          <a:off x="3250708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600" kern="1200" dirty="0" smtClean="0"/>
            <a:t>Відвідування та участь у </a:t>
          </a:r>
          <a:r>
            <a:rPr lang="uk-UA" sz="3600" kern="1200" dirty="0" err="1" smtClean="0"/>
            <a:t>гастрофестивалях</a:t>
          </a:r>
          <a:endParaRPr lang="uk-UA" sz="3600" kern="1200" dirty="0"/>
        </a:p>
      </dsp:txBody>
      <dsp:txXfrm>
        <a:off x="3250708" y="2370716"/>
        <a:ext cx="4937760" cy="2154694"/>
      </dsp:txXfrm>
    </dsp:sp>
    <dsp:sp modelId="{AC84FF06-1648-4BF9-A582-E60EEE56577A}">
      <dsp:nvSpPr>
        <dsp:cNvPr id="0" name=""/>
        <dsp:cNvSpPr/>
      </dsp:nvSpPr>
      <dsp:spPr>
        <a:xfrm>
          <a:off x="41131" y="2370716"/>
          <a:ext cx="3209576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Фестивальний</a:t>
          </a:r>
          <a:endParaRPr lang="uk-UA" sz="3200" b="1" kern="1200" dirty="0"/>
        </a:p>
      </dsp:txBody>
      <dsp:txXfrm>
        <a:off x="41131" y="2370716"/>
        <a:ext cx="3209576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E3F33-6AB0-4281-B57E-49FF883973E1}" type="datetimeFigureOut">
              <a:rPr lang="uk-UA" smtClean="0"/>
              <a:pPr/>
              <a:t>07.02.2022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AF6E4-4AC6-405A-A4D5-06AF3354EBA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AF6E4-4AC6-405A-A4D5-06AF3354EBAC}" type="slidenum">
              <a:rPr lang="uk-UA" smtClean="0"/>
              <a:pPr/>
              <a:t>18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990656" cy="3816423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Гастрономічний туризм, </a:t>
            </a:r>
            <a:b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вид туристичної діяльності</a:t>
            </a:r>
            <a:endParaRPr lang="uk-UA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0188624" y="5445224"/>
            <a:ext cx="1224136" cy="193576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b="1" dirty="0" smtClean="0"/>
              <a:t>Класифікація гастрономічного туризму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Напрями, що пов’язані з гастрономічним туризмом </a:t>
            </a:r>
            <a:endParaRPr lang="uk-UA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школи та майстер-класи.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розваги.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напрями.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події.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медіа.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Кулінарні заготовки.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Гастрономічні магазини.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Гастрономічні тури від агентств.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Гастрономічні заклади.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Фермерські ринки.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Гастрономічні клуби.</a:t>
            </a:r>
          </a:p>
          <a:p>
            <a:pPr lvl="0"/>
            <a:r>
              <a:rPr lang="uk-UA" sz="2200" b="1" dirty="0" smtClean="0">
                <a:solidFill>
                  <a:schemeClr val="bg2">
                    <a:lumMod val="25000"/>
                  </a:schemeClr>
                </a:solidFill>
              </a:rPr>
              <a:t>Виробництво харчових продуктів.</a:t>
            </a:r>
            <a:endParaRPr lang="uk-UA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2" name="Picture 4" descr="C:\Users\user\Downloads\Без названия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916832"/>
            <a:ext cx="3960440" cy="2966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 туристів, залежно від зацікавленості їжею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</a:t>
            </a:r>
            <a:r>
              <a:rPr lang="uk-U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астрономічні критики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– експерти в тонкощах приготування страв та напоїв. Насамперед їх цікавить якість кухні, винна карта, а також атмосфера закладу та рівень обслуговування.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Любителі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– туристи, які цікавляться якісною їжею,продукцією місцевих виробників та сезонними продуктами.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Покупці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 – їжа є додатковим задоволенням подорожі, але не її метою.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Незалучені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– відносяться до їжі спокійно, не розцінюють її як важливий складник подорожі.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«В’ялі споживачі»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– не проявляють інтересу до нової їжі під час подорожей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C00000"/>
                </a:solidFill>
              </a:rPr>
              <a:t>Об’єкти гастрономічного туризму</a:t>
            </a:r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217443"/>
          </a:xfrm>
        </p:spPr>
        <p:txBody>
          <a:bodyPr>
            <a:noAutofit/>
          </a:bodyPr>
          <a:lstStyle/>
          <a:p>
            <a:pPr lvl="0"/>
            <a:r>
              <a:rPr lang="uk-UA" sz="2800" u="sng" dirty="0" smtClean="0"/>
              <a:t>країни з просунутою національною кухнею </a:t>
            </a:r>
            <a:r>
              <a:rPr lang="uk-UA" sz="2800" dirty="0" smtClean="0"/>
              <a:t>(Італія, Іспанія, Китай, Японія та ін.);</a:t>
            </a:r>
          </a:p>
          <a:p>
            <a:pPr lvl="0"/>
            <a:r>
              <a:rPr lang="uk-UA" sz="2800" u="sng" dirty="0" smtClean="0"/>
              <a:t>регіони, які відомі в світі </a:t>
            </a:r>
            <a:r>
              <a:rPr lang="uk-UA" sz="2800" dirty="0" smtClean="0"/>
              <a:t>(Прованс, Бургундія, </a:t>
            </a:r>
            <a:r>
              <a:rPr lang="uk-UA" sz="2800" dirty="0" err="1" smtClean="0"/>
              <a:t>Шампань</a:t>
            </a:r>
            <a:r>
              <a:rPr lang="uk-UA" sz="2800" dirty="0" smtClean="0"/>
              <a:t>, </a:t>
            </a:r>
            <a:r>
              <a:rPr lang="uk-UA" sz="2800" dirty="0" err="1" smtClean="0"/>
              <a:t>Гауда</a:t>
            </a:r>
            <a:r>
              <a:rPr lang="uk-UA" sz="2800" dirty="0" smtClean="0"/>
              <a:t>);</a:t>
            </a:r>
          </a:p>
          <a:p>
            <a:pPr lvl="0"/>
            <a:r>
              <a:rPr lang="uk-UA" sz="2800" u="sng" dirty="0" smtClean="0"/>
              <a:t>знамениті ресторани</a:t>
            </a:r>
            <a:r>
              <a:rPr lang="uk-UA" sz="2800" dirty="0" smtClean="0"/>
              <a:t>, відмічені відзнакою ресторанних гідів </a:t>
            </a:r>
            <a:r>
              <a:rPr lang="uk-UA" sz="2800" dirty="0" err="1" smtClean="0"/>
              <a:t>Michelin</a:t>
            </a:r>
            <a:r>
              <a:rPr lang="uk-UA" sz="2800" dirty="0" smtClean="0"/>
              <a:t> чи іншими міжнародними відзнаками; </a:t>
            </a:r>
          </a:p>
          <a:p>
            <a:pPr lvl="0"/>
            <a:r>
              <a:rPr lang="uk-UA" sz="2800" u="sng" dirty="0" smtClean="0"/>
              <a:t>підприємства </a:t>
            </a:r>
            <a:r>
              <a:rPr lang="uk-UA" sz="2800" dirty="0" smtClean="0"/>
              <a:t>з виробництва харчових продуктів;</a:t>
            </a:r>
          </a:p>
          <a:p>
            <a:pPr lvl="0"/>
            <a:r>
              <a:rPr lang="uk-UA" sz="2800" u="sng" dirty="0" smtClean="0"/>
              <a:t>локальні харчові системи</a:t>
            </a:r>
            <a:r>
              <a:rPr lang="uk-UA" sz="2800" dirty="0" smtClean="0"/>
              <a:t>;</a:t>
            </a:r>
          </a:p>
          <a:p>
            <a:pPr lvl="0"/>
            <a:r>
              <a:rPr lang="uk-UA" sz="2800" u="sng" dirty="0" smtClean="0"/>
              <a:t>кулінарні школи</a:t>
            </a:r>
            <a:r>
              <a:rPr lang="uk-UA" sz="2800" dirty="0" smtClean="0"/>
              <a:t>;</a:t>
            </a:r>
          </a:p>
          <a:p>
            <a:pPr lvl="0"/>
            <a:r>
              <a:rPr lang="uk-UA" sz="2800" u="sng" dirty="0" smtClean="0"/>
              <a:t>гастрономічні </a:t>
            </a:r>
            <a:r>
              <a:rPr lang="uk-UA" sz="2800" u="sng" dirty="0" err="1" smtClean="0"/>
              <a:t>івенти</a:t>
            </a:r>
            <a:r>
              <a:rPr lang="uk-UA" sz="2800" u="sng" dirty="0" smtClean="0"/>
              <a:t> </a:t>
            </a:r>
            <a:r>
              <a:rPr lang="uk-UA" sz="2800" dirty="0" smtClean="0"/>
              <a:t>(фестивалі виставки, майстер-класи, ярмарки)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 smtClean="0"/>
              <a:t>Зростання гастрономічного туризму</a:t>
            </a:r>
            <a:r>
              <a:rPr lang="uk-UA" dirty="0" smtClean="0"/>
              <a:t> в світовому масштабі при тому, що гастрономічний </a:t>
            </a:r>
            <a:r>
              <a:rPr lang="uk-UA" dirty="0" err="1" smtClean="0"/>
              <a:t>турпродукт</a:t>
            </a:r>
            <a:r>
              <a:rPr lang="uk-UA" dirty="0" smtClean="0"/>
              <a:t> у плані споживання залишається суто регіональним явищем.</a:t>
            </a:r>
          </a:p>
          <a:p>
            <a:endParaRPr lang="uk-UA" dirty="0"/>
          </a:p>
        </p:txBody>
      </p:sp>
      <p:pic>
        <p:nvPicPr>
          <p:cNvPr id="3074" name="Picture 2" descr="C:\Users\user\Downloads\images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05064"/>
            <a:ext cx="3997068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 smtClean="0"/>
              <a:t>«Гастрономічні туристи»</a:t>
            </a:r>
            <a:r>
              <a:rPr lang="uk-UA" dirty="0" smtClean="0"/>
              <a:t> - </a:t>
            </a:r>
            <a:r>
              <a:rPr lang="uk-UA" dirty="0" err="1" smtClean="0"/>
              <a:t>туристи</a:t>
            </a:r>
            <a:r>
              <a:rPr lang="uk-UA" dirty="0" smtClean="0"/>
              <a:t>, які беруть участь в нових напрямках культурного споживання. Вони – мандрівники, які пізнають автентичність відвідуваних місць через їжу.</a:t>
            </a:r>
          </a:p>
          <a:p>
            <a:endParaRPr lang="uk-UA" dirty="0"/>
          </a:p>
        </p:txBody>
      </p:sp>
      <p:pic>
        <p:nvPicPr>
          <p:cNvPr id="4098" name="Picture 2" descr="C:\Users\user\Downloads\drachev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77072"/>
            <a:ext cx="3528392" cy="22052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 smtClean="0"/>
              <a:t>Сталість розвитку</a:t>
            </a:r>
            <a:r>
              <a:rPr lang="uk-UA" i="1" dirty="0" smtClean="0"/>
              <a:t>.</a:t>
            </a:r>
            <a:r>
              <a:rPr lang="uk-UA" dirty="0" smtClean="0"/>
              <a:t> Гастрономічний туризм здатний генерувати економічний результат без шкоди навколишньому та культурному середовищу.</a:t>
            </a:r>
          </a:p>
          <a:p>
            <a:endParaRPr lang="uk-UA" dirty="0"/>
          </a:p>
        </p:txBody>
      </p:sp>
      <p:pic>
        <p:nvPicPr>
          <p:cNvPr id="5122" name="Picture 2" descr="C:\Users\user\Downloads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645024"/>
            <a:ext cx="5402906" cy="27014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i="1" dirty="0" smtClean="0"/>
              <a:t>Зростання ролі та значення культурної спадщини</a:t>
            </a:r>
            <a:r>
              <a:rPr lang="uk-UA" i="1" dirty="0" smtClean="0"/>
              <a:t>.</a:t>
            </a:r>
            <a:r>
              <a:rPr lang="uk-UA" dirty="0" smtClean="0"/>
              <a:t> Гастрономія дозволяє туристам отримувати доступ до культурної й історичної спадщини шляхом </a:t>
            </a:r>
            <a:r>
              <a:rPr lang="uk-UA" dirty="0" smtClean="0"/>
              <a:t>дегустацій</a:t>
            </a:r>
            <a:r>
              <a:rPr lang="uk-UA" dirty="0" smtClean="0"/>
              <a:t>.</a:t>
            </a:r>
            <a:endParaRPr lang="uk-UA" dirty="0" smtClean="0"/>
          </a:p>
          <a:p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Хоча основою гастрономічного туризму є традиційні продукти харчування, варто також враховувати появу нових, інноваційних страв та напоїв, які підвищують багатство і культурне розмаїття країни. </a:t>
            </a:r>
            <a:endParaRPr lang="uk-UA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i="1" dirty="0" smtClean="0"/>
              <a:t>Акцент на якість</a:t>
            </a:r>
            <a:r>
              <a:rPr lang="uk-UA" i="1" dirty="0" smtClean="0"/>
              <a:t>.</a:t>
            </a:r>
            <a:r>
              <a:rPr lang="uk-UA" dirty="0" smtClean="0"/>
              <a:t> У спеціалізованих, немасових видах туризму акцент робиться не на ціні, а на якості, оскільки на відміну від масового сегменту турист тут вибагливіший, а також </a:t>
            </a:r>
            <a:r>
              <a:rPr lang="uk-UA" dirty="0" err="1" smtClean="0"/>
              <a:t>платоспроможніший</a:t>
            </a:r>
            <a:r>
              <a:rPr lang="uk-UA" dirty="0" smtClean="0"/>
              <a:t>; </a:t>
            </a:r>
            <a:r>
              <a:rPr lang="uk-UA" dirty="0" smtClean="0"/>
              <a:t> якість </a:t>
            </a:r>
            <a:r>
              <a:rPr lang="uk-UA" dirty="0" smtClean="0"/>
              <a:t>послуг проживання та розміщення; </a:t>
            </a:r>
            <a:r>
              <a:rPr lang="uk-UA" dirty="0" smtClean="0"/>
              <a:t>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Зв’язок</a:t>
            </a:r>
            <a:r>
              <a:rPr lang="uk-UA" i="1" dirty="0" smtClean="0"/>
              <a:t>.</a:t>
            </a:r>
            <a:r>
              <a:rPr lang="uk-UA" dirty="0" smtClean="0"/>
              <a:t> За сучасних умов характер подорожей суттєво змінився. Гастрономічний тур фактично починається набагато раніше від дати початку подорожі (туристи надихаються, збирають інформацію, знайомляться з відгуками в Інтернеті) і закінчується пізніше, коли турист оцінить свій досвід та поділиться ним, наприклад, через соціальні </a:t>
            </a:r>
            <a:r>
              <a:rPr lang="uk-UA" dirty="0" smtClean="0"/>
              <a:t>мережі.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 smtClean="0">
                <a:solidFill>
                  <a:schemeClr val="bg2">
                    <a:lumMod val="25000"/>
                  </a:schemeClr>
                </a:solidFill>
              </a:rPr>
              <a:t>Співпраця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uk-UA" dirty="0" smtClean="0"/>
              <a:t>Тісна співпраця усіх суб’єктів, задіяних у системі гастрономічного туризму 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(фермери, рибалки, шеф-кухарі, ресторатори, </a:t>
            </a:r>
            <a:r>
              <a:rPr lang="uk-UA" i="1" dirty="0" err="1" smtClean="0">
                <a:solidFill>
                  <a:schemeClr val="bg2">
                    <a:lumMod val="25000"/>
                  </a:schemeClr>
                </a:solidFill>
              </a:rPr>
              <a:t>готельєри</a:t>
            </a:r>
            <a:r>
              <a:rPr lang="uk-UA" i="1" dirty="0" smtClean="0">
                <a:solidFill>
                  <a:schemeClr val="bg2">
                    <a:lumMod val="25000"/>
                  </a:schemeClr>
                </a:solidFill>
              </a:rPr>
              <a:t>, продавці сувенірів, органи державного управління та ін.) </a:t>
            </a:r>
            <a:r>
              <a:rPr lang="uk-UA" dirty="0" smtClean="0"/>
              <a:t>створює  підвищує ефективність гастрономічних турів.</a:t>
            </a:r>
          </a:p>
          <a:p>
            <a:endParaRPr lang="uk-UA" dirty="0"/>
          </a:p>
        </p:txBody>
      </p:sp>
      <p:pic>
        <p:nvPicPr>
          <p:cNvPr id="1026" name="Picture 2" descr="C:\Users\user\Downloads\images (2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25144"/>
            <a:ext cx="1291930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endParaRPr lang="uk-UA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uk-UA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Класифікація гастрономічного туризму.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Напрями, що пов’язані з гастрономічним туризмом.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Види туристів, залежно від зацікавленості їжею.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Об’єкти гастрономічного туризму.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Глобальні тенденції розвитку гастрономічного туризму.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Сьогодні всі наявні класифікації гастрономічного туризму можна розділити на такі ознаки</a:t>
            </a:r>
            <a:endParaRPr lang="uk-UA" sz="3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uk-UA" b="1" dirty="0" smtClean="0"/>
              <a:t>за розташуванням туристичного місця за спрямованістю;</a:t>
            </a:r>
          </a:p>
          <a:p>
            <a:r>
              <a:rPr lang="uk-UA" b="1" dirty="0" smtClean="0"/>
              <a:t>за видом конкретного продукту або напою;</a:t>
            </a:r>
          </a:p>
          <a:p>
            <a:r>
              <a:rPr lang="uk-UA" b="1" dirty="0" smtClean="0"/>
              <a:t> за метою подорожі;</a:t>
            </a:r>
          </a:p>
          <a:p>
            <a:r>
              <a:rPr lang="uk-UA" b="1" dirty="0" smtClean="0"/>
              <a:t>за напрямом подорожі;</a:t>
            </a:r>
          </a:p>
          <a:p>
            <a:r>
              <a:rPr lang="uk-UA" b="1" dirty="0" smtClean="0"/>
              <a:t>за особливостями організації.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sz="2700" b="1" dirty="0" smtClean="0"/>
              <a:t>Класифікація гастрономічного туризму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C00000"/>
                </a:solidFill>
              </a:rPr>
              <a:t>За розташуванням туристичного місця</a:t>
            </a:r>
            <a:endParaRPr lang="uk-UA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Класифікація гастрономічного туризму </a:t>
            </a:r>
            <a:br>
              <a:rPr lang="uk-UA" sz="2700" b="1" dirty="0" smtClean="0"/>
            </a:br>
            <a:r>
              <a:rPr lang="uk-UA" sz="4000" b="1" dirty="0" smtClean="0">
                <a:solidFill>
                  <a:srgbClr val="C00000"/>
                </a:solidFill>
              </a:rPr>
              <a:t>За видом конкретного продукту або напою</a:t>
            </a:r>
            <a:endParaRPr lang="uk-UA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8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2552"/>
                <a:gridCol w="6347048"/>
              </a:tblGrid>
              <a:tr h="694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Винні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виноградників та екскурсії на виноробні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     господарства з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дегустацією вин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4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Пивні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пивоварень, як великих так і домашніх, дегустації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44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Сирні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заводів і сирних льохів, дегустації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Шоколадні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шоколадних фабрик, дегустації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73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Чайні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чайних плантацій, фабрик із розфасовування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baseline="0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продуктів  </a:t>
                      </a:r>
                      <a:r>
                        <a:rPr lang="uk-UA" sz="1800" b="1" baseline="0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збирання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73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Кавові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кавових плантацій, фабрик із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розфасовування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продук­тів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, збирання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44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Агро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Відвідування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агрокомплексів, фермерських угідь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Фруктово-ягідні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Дегустація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фруктів, овочів, які притаманні для цієї місцевості,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країни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44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Змішані</a:t>
                      </a:r>
                      <a:endParaRPr lang="uk-UA" sz="20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uk-UA" sz="1800" b="1" dirty="0" smtClean="0">
                          <a:latin typeface="Corbel" pitchFamily="34" charset="0"/>
                          <a:ea typeface="Times New Roman"/>
                          <a:cs typeface="Times New Roman"/>
                        </a:rPr>
                        <a:t>Поєднання </a:t>
                      </a:r>
                      <a:r>
                        <a:rPr lang="uk-UA" sz="1800" b="1" dirty="0">
                          <a:latin typeface="Corbel" pitchFamily="34" charset="0"/>
                          <a:ea typeface="Times New Roman"/>
                          <a:cs typeface="Times New Roman"/>
                        </a:rPr>
                        <a:t>декількох </a:t>
                      </a:r>
                      <a:r>
                        <a:rPr lang="uk-UA" sz="1800" b="1" dirty="0" err="1">
                          <a:latin typeface="Corbel" pitchFamily="34" charset="0"/>
                          <a:ea typeface="Times New Roman"/>
                          <a:cs typeface="Times New Roman"/>
                        </a:rPr>
                        <a:t>спеціалізацій</a:t>
                      </a:r>
                      <a:endParaRPr lang="uk-UA" sz="1800" b="1" dirty="0">
                        <a:latin typeface="Corbel" pitchFamily="34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dirty="0" smtClean="0"/>
              <a:t> </a:t>
            </a:r>
            <a:r>
              <a:rPr lang="uk-UA" sz="2700" b="1" dirty="0" smtClean="0"/>
              <a:t>Класифікація гастрономічного туризму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C00000"/>
                </a:solidFill>
              </a:rPr>
              <a:t>За метою подорожі</a:t>
            </a:r>
            <a:endParaRPr lang="uk-UA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00200"/>
          <a:ext cx="8219256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sz="2700" b="1" dirty="0" smtClean="0"/>
              <a:t>Класифікація гастрономічного туризму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C00000"/>
                </a:solidFill>
              </a:rPr>
              <a:t>За напрямом подорожі</a:t>
            </a:r>
            <a:endParaRPr lang="uk-UA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Класифікація гастрономічного туризму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5300" b="1" dirty="0" smtClean="0">
                <a:solidFill>
                  <a:srgbClr val="C00000"/>
                </a:solidFill>
              </a:rPr>
              <a:t>Особливі</a:t>
            </a:r>
            <a:endParaRPr lang="uk-UA" sz="53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Гастродипломатія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- організація 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дипломатичних прийомів на усіх рівнях з урахуванням кулінарних особливостей країн гостей та країни-організатора.</a:t>
            </a:r>
          </a:p>
          <a:p>
            <a:r>
              <a:rPr lang="uk-UA" sz="2400" dirty="0" smtClean="0"/>
              <a:t>Гастрономічна промоція, «gastro-diplomacy», створює важливий напрямок культурної дипломатії і вимагає, щоб з нею рахувалися в культурній політиці.</a:t>
            </a:r>
          </a:p>
          <a:p>
            <a:r>
              <a:rPr lang="uk-UA" sz="2400" dirty="0" smtClean="0"/>
              <a:t>Кулінарна дипломатія допомагає встановлювати міжкультурні зв’язки та об’єднувати спільноти.</a:t>
            </a:r>
          </a:p>
          <a:p>
            <a:endParaRPr lang="uk-UA" sz="2400" dirty="0"/>
          </a:p>
        </p:txBody>
      </p:sp>
      <p:pic>
        <p:nvPicPr>
          <p:cNvPr id="6" name="Picture 4" descr="C:\Users\user\Downloads\120956746_1400939780269337_52599129285828456_n.jpg"/>
          <p:cNvPicPr>
            <a:picLocks noChangeAspect="1" noChangeArrowheads="1"/>
          </p:cNvPicPr>
          <p:nvPr/>
        </p:nvPicPr>
        <p:blipFill>
          <a:blip r:embed="rId2" cstate="print"/>
          <a:srcRect l="11148" b="10765"/>
          <a:stretch>
            <a:fillRect/>
          </a:stretch>
        </p:blipFill>
        <p:spPr bwMode="auto">
          <a:xfrm>
            <a:off x="3707904" y="4653136"/>
            <a:ext cx="1787852" cy="1795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/>
              <a:t>Класифікація гастрономічного туризму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5300" b="1" dirty="0" smtClean="0">
                <a:solidFill>
                  <a:srgbClr val="C00000"/>
                </a:solidFill>
              </a:rPr>
              <a:t>Особливі</a:t>
            </a:r>
            <a:endParaRPr lang="uk-UA" sz="5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3"/>
            <a:ext cx="8363272" cy="43204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i="1" dirty="0" err="1" smtClean="0">
                <a:solidFill>
                  <a:schemeClr val="bg2">
                    <a:lumMod val="25000"/>
                  </a:schemeClr>
                </a:solidFill>
              </a:rPr>
              <a:t>“Гастрономічна</a:t>
            </a:r>
            <a:r>
              <a:rPr lang="uk-UA" b="1" i="1" dirty="0" smtClean="0">
                <a:solidFill>
                  <a:schemeClr val="bg2">
                    <a:lumMod val="25000"/>
                  </a:schemeClr>
                </a:solidFill>
              </a:rPr>
              <a:t> дипломатія є однією із найкращих форм впливу на сприйняття країни через смак, аромат та </a:t>
            </a:r>
            <a:r>
              <a:rPr lang="uk-UA" b="1" i="1" dirty="0" err="1" smtClean="0">
                <a:solidFill>
                  <a:schemeClr val="bg2">
                    <a:lumMod val="25000"/>
                  </a:schemeClr>
                </a:solidFill>
              </a:rPr>
              <a:t>естетику”</a:t>
            </a:r>
            <a:r>
              <a:rPr lang="uk-UA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uk-UA" dirty="0" err="1" smtClean="0"/>
              <a:t>Проєкти</a:t>
            </a:r>
            <a:r>
              <a:rPr lang="uk-UA" dirty="0" smtClean="0"/>
              <a:t> з української кулінарної дипломатії об’єднують зусилля науковців, шефів, дизайнерів та фахівців дипломатичного протоколу для популяризації сучасної української кухні за кордоном. </a:t>
            </a:r>
          </a:p>
          <a:p>
            <a:pPr>
              <a:buNone/>
            </a:pPr>
            <a:r>
              <a:rPr lang="uk-UA" dirty="0" smtClean="0"/>
              <a:t>Наприклад, іноземні дипломати відвідують улюблені ресторани української, кримськотатарської кухні і  дізнаються про наші кулінарні традиції.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1029" name="Picture 5" descr="C:\Users\user\Downloads\maxresdefault (6).jpg"/>
          <p:cNvPicPr>
            <a:picLocks noChangeAspect="1" noChangeArrowheads="1"/>
          </p:cNvPicPr>
          <p:nvPr/>
        </p:nvPicPr>
        <p:blipFill>
          <a:blip r:embed="rId2" cstate="print"/>
          <a:srcRect l="6021"/>
          <a:stretch>
            <a:fillRect/>
          </a:stretch>
        </p:blipFill>
        <p:spPr bwMode="auto">
          <a:xfrm>
            <a:off x="4716016" y="5157192"/>
            <a:ext cx="2376264" cy="14222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2" descr="C:\Users\user\Downloads\Cook_diplom_UA_2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157192"/>
            <a:ext cx="2657441" cy="1497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647</Words>
  <Application>Microsoft Office PowerPoint</Application>
  <PresentationFormat>Экран (4:3)</PresentationFormat>
  <Paragraphs>104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Гастрономічний туризм,  як вид туристичної діяльності</vt:lpstr>
      <vt:lpstr>ПЛАН</vt:lpstr>
      <vt:lpstr>Сьогодні всі наявні класифікації гастрономічного туризму можна розділити на такі ознаки</vt:lpstr>
      <vt:lpstr> Класифікація гастрономічного туризму За розташуванням туристичного місця</vt:lpstr>
      <vt:lpstr>Класифікація гастрономічного туризму  За видом конкретного продукту або напою</vt:lpstr>
      <vt:lpstr> Класифікація гастрономічного туризму За метою подорожі</vt:lpstr>
      <vt:lpstr> Класифікація гастрономічного туризму За напрямом подорожі</vt:lpstr>
      <vt:lpstr>Класифікація гастрономічного туризму  Особливі</vt:lpstr>
      <vt:lpstr>Класифікація гастрономічного туризму  Особливі</vt:lpstr>
      <vt:lpstr>Класифікація гастрономічного туризму  Напрями, що пов’язані з гастрономічним туризмом </vt:lpstr>
      <vt:lpstr> Види туристів, залежно від зацікавленості їжею </vt:lpstr>
      <vt:lpstr>  Об’єкти гастрономічного туризму  </vt:lpstr>
      <vt:lpstr>Глобальні тенденції розвитку гастрономічного туризму </vt:lpstr>
      <vt:lpstr>Глобальні тенденції розвитку гастрономічного туризму </vt:lpstr>
      <vt:lpstr>Глобальні тенденції розвитку гастрономічного туризму </vt:lpstr>
      <vt:lpstr>Глобальні тенденції розвитку гастрономічного туризму </vt:lpstr>
      <vt:lpstr>Глобальні тенденції розвитку гастрономічного туризму </vt:lpstr>
      <vt:lpstr>Глобальні тенденції розвитку гастрономічного туризму </vt:lpstr>
      <vt:lpstr>Глобальні тенденції розвитку гастрономічного туризму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2022-02-05T23:34:45Z</dcterms:created>
  <dcterms:modified xsi:type="dcterms:W3CDTF">2022-02-07T08:07:03Z</dcterms:modified>
</cp:coreProperties>
</file>