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70" r:id="rId4"/>
    <p:sldId id="266" r:id="rId5"/>
    <p:sldId id="259" r:id="rId6"/>
    <p:sldId id="275" r:id="rId7"/>
    <p:sldId id="272" r:id="rId8"/>
    <p:sldId id="271" r:id="rId9"/>
    <p:sldId id="276" r:id="rId10"/>
    <p:sldId id="277" r:id="rId11"/>
    <p:sldId id="278" r:id="rId12"/>
    <p:sldId id="279" r:id="rId13"/>
    <p:sldId id="280" r:id="rId14"/>
    <p:sldId id="283" r:id="rId15"/>
    <p:sldId id="282" r:id="rId16"/>
    <p:sldId id="281" r:id="rId17"/>
    <p:sldId id="265" r:id="rId18"/>
    <p:sldId id="284" r:id="rId19"/>
    <p:sldId id="287" r:id="rId20"/>
    <p:sldId id="285" r:id="rId21"/>
    <p:sldId id="286"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267" r:id="rId35"/>
    <p:sldId id="274" r:id="rId36"/>
  </p:sldIdLst>
  <p:sldSz cx="12192000" cy="6858000"/>
  <p:notesSz cx="6858000" cy="9144000"/>
  <p:custDataLst>
    <p:tags r:id="rId3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23" userDrawn="1">
          <p15:clr>
            <a:srgbClr val="A4A3A4"/>
          </p15:clr>
        </p15:guide>
        <p15:guide id="2" pos="38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howGuides="1">
      <p:cViewPr>
        <p:scale>
          <a:sx n="60" d="100"/>
          <a:sy n="60" d="100"/>
        </p:scale>
        <p:origin x="-1092" y="-372"/>
      </p:cViewPr>
      <p:guideLst>
        <p:guide orient="horz" pos="1423"/>
        <p:guide pos="381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BA65A-972F-478F-9E34-FFA5BEE68BA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3FFCA0A1-9F8A-41FD-B6B7-8435A8890E51}">
      <dgm:prSet phldrT="[Текст]" custT="1"/>
      <dgm:spPr>
        <a:solidFill>
          <a:schemeClr val="tx2">
            <a:lumMod val="20000"/>
            <a:lumOff val="80000"/>
          </a:schemeClr>
        </a:solidFill>
        <a:ln>
          <a:solidFill>
            <a:schemeClr val="tx1"/>
          </a:solidFill>
        </a:ln>
      </dgm:spPr>
      <dgm:t>
        <a:bodyPr/>
        <a:lstStyle/>
        <a:p>
          <a:r>
            <a:rPr lang="de-DE" sz="1800">
              <a:solidFill>
                <a:sysClr val="windowText" lastClr="000000"/>
              </a:solidFill>
              <a:latin typeface="Constantia" pitchFamily="18" charset="0"/>
            </a:rPr>
            <a:t>der Vater </a:t>
          </a:r>
        </a:p>
        <a:p>
          <a:r>
            <a:rPr lang="de-DE" sz="1800">
              <a:solidFill>
                <a:sysClr val="windowText" lastClr="000000"/>
              </a:solidFill>
              <a:latin typeface="Constantia" pitchFamily="18" charset="0"/>
            </a:rPr>
            <a:t>die Mutter</a:t>
          </a:r>
          <a:endParaRPr lang="ru-RU" sz="1800">
            <a:solidFill>
              <a:sysClr val="windowText" lastClr="000000"/>
            </a:solidFill>
            <a:latin typeface="Constantia" pitchFamily="18" charset="0"/>
          </a:endParaRPr>
        </a:p>
      </dgm:t>
    </dgm:pt>
    <dgm:pt modelId="{55923ADD-046D-4710-AE95-915A71BD86E3}" type="parTrans" cxnId="{D1BDE0CF-0839-4399-915E-35E3DCD6ED07}">
      <dgm:prSet/>
      <dgm:spPr/>
      <dgm:t>
        <a:bodyPr/>
        <a:lstStyle/>
        <a:p>
          <a:endParaRPr lang="ru-RU" sz="2400"/>
        </a:p>
      </dgm:t>
    </dgm:pt>
    <dgm:pt modelId="{F90C4757-A71C-45FD-AD1A-26A495F0A523}" type="sibTrans" cxnId="{D1BDE0CF-0839-4399-915E-35E3DCD6ED07}">
      <dgm:prSet/>
      <dgm:spPr/>
      <dgm:t>
        <a:bodyPr/>
        <a:lstStyle/>
        <a:p>
          <a:endParaRPr lang="ru-RU" sz="2400"/>
        </a:p>
      </dgm:t>
    </dgm:pt>
    <dgm:pt modelId="{24720083-1620-4632-BF09-63145D049DF5}">
      <dgm:prSet phldrT="[Текст]" custT="1"/>
      <dgm:spPr>
        <a:solidFill>
          <a:schemeClr val="tx2">
            <a:lumMod val="20000"/>
            <a:lumOff val="80000"/>
            <a:alpha val="90000"/>
          </a:schemeClr>
        </a:solidFill>
        <a:ln>
          <a:solidFill>
            <a:schemeClr val="tx1">
              <a:alpha val="90000"/>
            </a:schemeClr>
          </a:solidFill>
        </a:ln>
      </dgm:spPr>
      <dgm:t>
        <a:bodyPr/>
        <a:lstStyle/>
        <a:p>
          <a:r>
            <a:rPr lang="de-DE" sz="2000">
              <a:latin typeface="Constantia" pitchFamily="18" charset="0"/>
            </a:rPr>
            <a:t>die Kinder</a:t>
          </a:r>
          <a:endParaRPr lang="ru-RU" sz="2000">
            <a:latin typeface="Constantia" pitchFamily="18" charset="0"/>
          </a:endParaRPr>
        </a:p>
      </dgm:t>
    </dgm:pt>
    <dgm:pt modelId="{DD54B460-C3E0-4E85-8B37-0BB145BD8944}" type="parTrans" cxnId="{62C90B36-DCFF-40F4-9ABF-20C2A351686D}">
      <dgm:prSet/>
      <dgm:spPr/>
      <dgm:t>
        <a:bodyPr/>
        <a:lstStyle/>
        <a:p>
          <a:endParaRPr lang="ru-RU" sz="2400"/>
        </a:p>
      </dgm:t>
    </dgm:pt>
    <dgm:pt modelId="{44FFAC01-80B0-4641-9825-05AB5FA1E95A}" type="sibTrans" cxnId="{62C90B36-DCFF-40F4-9ABF-20C2A351686D}">
      <dgm:prSet/>
      <dgm:spPr/>
      <dgm:t>
        <a:bodyPr/>
        <a:lstStyle/>
        <a:p>
          <a:endParaRPr lang="ru-RU" sz="2400"/>
        </a:p>
      </dgm:t>
    </dgm:pt>
    <dgm:pt modelId="{C7DEE2CA-2974-4A31-9355-92735B99F61B}">
      <dgm:prSet phldrT="[Текст]" custT="1"/>
      <dgm:spPr>
        <a:solidFill>
          <a:schemeClr val="tx2">
            <a:lumMod val="20000"/>
            <a:lumOff val="80000"/>
          </a:schemeClr>
        </a:solidFill>
        <a:ln>
          <a:solidFill>
            <a:schemeClr val="tx1"/>
          </a:solidFill>
        </a:ln>
      </dgm:spPr>
      <dgm:t>
        <a:bodyPr/>
        <a:lstStyle/>
        <a:p>
          <a:r>
            <a:rPr lang="de-DE" sz="1800">
              <a:solidFill>
                <a:sysClr val="windowText" lastClr="000000"/>
              </a:solidFill>
              <a:latin typeface="Constantia" pitchFamily="18" charset="0"/>
            </a:rPr>
            <a:t>die Großmutter </a:t>
          </a:r>
        </a:p>
        <a:p>
          <a:r>
            <a:rPr lang="de-DE" sz="1800">
              <a:solidFill>
                <a:sysClr val="windowText" lastClr="000000"/>
              </a:solidFill>
              <a:latin typeface="Constantia" pitchFamily="18" charset="0"/>
            </a:rPr>
            <a:t>der Großvater </a:t>
          </a:r>
          <a:endParaRPr lang="ru-RU" sz="1800">
            <a:solidFill>
              <a:sysClr val="windowText" lastClr="000000"/>
            </a:solidFill>
            <a:latin typeface="Constantia" pitchFamily="18" charset="0"/>
          </a:endParaRPr>
        </a:p>
      </dgm:t>
    </dgm:pt>
    <dgm:pt modelId="{E7BD6F97-966C-4B26-8367-918A59DF963D}" type="parTrans" cxnId="{99ADCB67-1694-43A6-A40E-B2C251370333}">
      <dgm:prSet/>
      <dgm:spPr/>
      <dgm:t>
        <a:bodyPr/>
        <a:lstStyle/>
        <a:p>
          <a:endParaRPr lang="ru-RU" sz="2400"/>
        </a:p>
      </dgm:t>
    </dgm:pt>
    <dgm:pt modelId="{873B9CC8-FBB0-4799-BD53-0399365F4D58}" type="sibTrans" cxnId="{99ADCB67-1694-43A6-A40E-B2C251370333}">
      <dgm:prSet/>
      <dgm:spPr/>
      <dgm:t>
        <a:bodyPr/>
        <a:lstStyle/>
        <a:p>
          <a:endParaRPr lang="ru-RU" sz="2400"/>
        </a:p>
      </dgm:t>
    </dgm:pt>
    <dgm:pt modelId="{8DD13387-A9FF-4ECA-9B5E-41382455D8A2}">
      <dgm:prSet phldrT="[Текст]" custT="1"/>
      <dgm:spPr>
        <a:solidFill>
          <a:schemeClr val="tx2">
            <a:lumMod val="20000"/>
            <a:lumOff val="80000"/>
            <a:alpha val="90000"/>
          </a:schemeClr>
        </a:solidFill>
        <a:ln>
          <a:solidFill>
            <a:schemeClr val="tx1">
              <a:alpha val="90000"/>
            </a:schemeClr>
          </a:solidFill>
        </a:ln>
      </dgm:spPr>
      <dgm:t>
        <a:bodyPr/>
        <a:lstStyle/>
        <a:p>
          <a:r>
            <a:rPr lang="de-DE" sz="2000">
              <a:latin typeface="Constantia" pitchFamily="18" charset="0"/>
            </a:rPr>
            <a:t>die Eltern</a:t>
          </a:r>
          <a:endParaRPr lang="ru-RU" sz="2000">
            <a:latin typeface="Constantia" pitchFamily="18" charset="0"/>
          </a:endParaRPr>
        </a:p>
      </dgm:t>
    </dgm:pt>
    <dgm:pt modelId="{F33BB07E-9F84-4D7A-BC36-4C4AABEF0116}" type="parTrans" cxnId="{49ACCF1B-2A83-4E18-9B79-110316C429FD}">
      <dgm:prSet/>
      <dgm:spPr/>
      <dgm:t>
        <a:bodyPr/>
        <a:lstStyle/>
        <a:p>
          <a:endParaRPr lang="ru-RU" sz="2400"/>
        </a:p>
      </dgm:t>
    </dgm:pt>
    <dgm:pt modelId="{B6A3FB0B-04DD-41FB-9FE1-3D96172F8AE1}" type="sibTrans" cxnId="{49ACCF1B-2A83-4E18-9B79-110316C429FD}">
      <dgm:prSet/>
      <dgm:spPr/>
      <dgm:t>
        <a:bodyPr/>
        <a:lstStyle/>
        <a:p>
          <a:endParaRPr lang="ru-RU" sz="2400"/>
        </a:p>
      </dgm:t>
    </dgm:pt>
    <dgm:pt modelId="{3791D8EE-78C5-4C04-AF00-FAD5E108D452}">
      <dgm:prSet phldrT="[Текст]" custT="1"/>
      <dgm:spPr>
        <a:solidFill>
          <a:schemeClr val="tx2">
            <a:lumMod val="20000"/>
            <a:lumOff val="80000"/>
          </a:schemeClr>
        </a:solidFill>
        <a:ln>
          <a:solidFill>
            <a:schemeClr val="tx1"/>
          </a:solidFill>
        </a:ln>
      </dgm:spPr>
      <dgm:t>
        <a:bodyPr/>
        <a:lstStyle/>
        <a:p>
          <a:r>
            <a:rPr lang="de-DE" sz="1600">
              <a:solidFill>
                <a:sysClr val="windowText" lastClr="000000"/>
              </a:solidFill>
              <a:latin typeface="Constantia" pitchFamily="18" charset="0"/>
            </a:rPr>
            <a:t>der Bruder </a:t>
          </a:r>
        </a:p>
        <a:p>
          <a:r>
            <a:rPr lang="de-DE" sz="1600">
              <a:solidFill>
                <a:sysClr val="windowText" lastClr="000000"/>
              </a:solidFill>
              <a:latin typeface="Constantia" pitchFamily="18" charset="0"/>
            </a:rPr>
            <a:t>die Schwestwer</a:t>
          </a:r>
          <a:endParaRPr lang="ru-RU" sz="1600">
            <a:solidFill>
              <a:sysClr val="windowText" lastClr="000000"/>
            </a:solidFill>
            <a:latin typeface="Constantia" pitchFamily="18" charset="0"/>
          </a:endParaRPr>
        </a:p>
      </dgm:t>
    </dgm:pt>
    <dgm:pt modelId="{6B0F330B-7A74-48C8-B0D8-77424A588091}" type="parTrans" cxnId="{B34F819B-1064-47D1-A921-901FAB09307F}">
      <dgm:prSet/>
      <dgm:spPr/>
      <dgm:t>
        <a:bodyPr/>
        <a:lstStyle/>
        <a:p>
          <a:endParaRPr lang="ru-RU" sz="2400"/>
        </a:p>
      </dgm:t>
    </dgm:pt>
    <dgm:pt modelId="{9F84818A-EA06-423F-B85C-584AD16802F5}" type="sibTrans" cxnId="{B34F819B-1064-47D1-A921-901FAB09307F}">
      <dgm:prSet/>
      <dgm:spPr/>
      <dgm:t>
        <a:bodyPr/>
        <a:lstStyle/>
        <a:p>
          <a:endParaRPr lang="ru-RU" sz="2400"/>
        </a:p>
      </dgm:t>
    </dgm:pt>
    <dgm:pt modelId="{6748322D-938F-4CF1-A0A1-E3D0827B984D}">
      <dgm:prSet phldrT="[Текст]" custT="1"/>
      <dgm:spPr>
        <a:solidFill>
          <a:schemeClr val="tx2">
            <a:lumMod val="20000"/>
            <a:lumOff val="80000"/>
            <a:alpha val="90000"/>
          </a:schemeClr>
        </a:solidFill>
        <a:ln>
          <a:solidFill>
            <a:schemeClr val="tx1">
              <a:alpha val="90000"/>
            </a:schemeClr>
          </a:solidFill>
        </a:ln>
      </dgm:spPr>
      <dgm:t>
        <a:bodyPr/>
        <a:lstStyle/>
        <a:p>
          <a:r>
            <a:rPr lang="de-DE" sz="2000" dirty="0" err="1">
              <a:latin typeface="Constantia" pitchFamily="18" charset="0"/>
            </a:rPr>
            <a:t>dieEnkelkinder</a:t>
          </a:r>
          <a:endParaRPr lang="ru-RU" sz="2000" dirty="0">
            <a:latin typeface="Constantia" pitchFamily="18" charset="0"/>
          </a:endParaRPr>
        </a:p>
      </dgm:t>
    </dgm:pt>
    <dgm:pt modelId="{16C8FA01-4D34-45EE-9734-155A9A8E5B30}" type="parTrans" cxnId="{01831761-4DAD-4CA7-98F3-3968673098ED}">
      <dgm:prSet/>
      <dgm:spPr/>
      <dgm:t>
        <a:bodyPr/>
        <a:lstStyle/>
        <a:p>
          <a:endParaRPr lang="ru-RU" sz="2400"/>
        </a:p>
      </dgm:t>
    </dgm:pt>
    <dgm:pt modelId="{AEBBCC9F-0BB3-46B9-802E-EA29A56A2D22}" type="sibTrans" cxnId="{01831761-4DAD-4CA7-98F3-3968673098ED}">
      <dgm:prSet/>
      <dgm:spPr/>
      <dgm:t>
        <a:bodyPr/>
        <a:lstStyle/>
        <a:p>
          <a:endParaRPr lang="ru-RU" sz="2400"/>
        </a:p>
      </dgm:t>
    </dgm:pt>
    <dgm:pt modelId="{ECB72733-E84B-42F0-829A-ACCFA3173EAF}">
      <dgm:prSet phldrT="[Текст]" custT="1"/>
      <dgm:spPr>
        <a:solidFill>
          <a:schemeClr val="tx2">
            <a:lumMod val="20000"/>
            <a:lumOff val="80000"/>
          </a:schemeClr>
        </a:solidFill>
        <a:ln>
          <a:solidFill>
            <a:schemeClr val="tx1"/>
          </a:solidFill>
        </a:ln>
      </dgm:spPr>
      <dgm:t>
        <a:bodyPr/>
        <a:lstStyle/>
        <a:p>
          <a:r>
            <a:rPr lang="de-DE" sz="1800">
              <a:solidFill>
                <a:sysClr val="windowText" lastClr="000000"/>
              </a:solidFill>
              <a:latin typeface="Constantia" pitchFamily="18" charset="0"/>
            </a:rPr>
            <a:t>die Enkelin</a:t>
          </a:r>
        </a:p>
        <a:p>
          <a:r>
            <a:rPr lang="de-DE" sz="1800">
              <a:solidFill>
                <a:sysClr val="windowText" lastClr="000000"/>
              </a:solidFill>
              <a:latin typeface="Constantia" pitchFamily="18" charset="0"/>
            </a:rPr>
            <a:t>der Enkel</a:t>
          </a:r>
          <a:endParaRPr lang="ru-RU" sz="1800">
            <a:solidFill>
              <a:sysClr val="windowText" lastClr="000000"/>
            </a:solidFill>
            <a:latin typeface="Constantia" pitchFamily="18" charset="0"/>
          </a:endParaRPr>
        </a:p>
      </dgm:t>
    </dgm:pt>
    <dgm:pt modelId="{09543E56-6225-4A3A-92E6-4B7A47B28DBC}" type="parTrans" cxnId="{89F25F53-3DB6-43F5-AD9C-1F36FFC4C65E}">
      <dgm:prSet/>
      <dgm:spPr/>
      <dgm:t>
        <a:bodyPr/>
        <a:lstStyle/>
        <a:p>
          <a:endParaRPr lang="ru-RU" sz="2400"/>
        </a:p>
      </dgm:t>
    </dgm:pt>
    <dgm:pt modelId="{A10E510A-D8A1-4E24-B078-C8989EC5C488}" type="sibTrans" cxnId="{89F25F53-3DB6-43F5-AD9C-1F36FFC4C65E}">
      <dgm:prSet/>
      <dgm:spPr/>
      <dgm:t>
        <a:bodyPr/>
        <a:lstStyle/>
        <a:p>
          <a:endParaRPr lang="ru-RU" sz="2400"/>
        </a:p>
      </dgm:t>
    </dgm:pt>
    <dgm:pt modelId="{7F535A98-10D8-4811-B77E-752C259EF8BB}">
      <dgm:prSet phldrT="[Текст]" custT="1"/>
      <dgm:spPr>
        <a:solidFill>
          <a:schemeClr val="tx2">
            <a:lumMod val="20000"/>
            <a:lumOff val="80000"/>
            <a:alpha val="90000"/>
          </a:schemeClr>
        </a:solidFill>
        <a:ln>
          <a:solidFill>
            <a:schemeClr val="tx1">
              <a:alpha val="90000"/>
            </a:schemeClr>
          </a:solidFill>
        </a:ln>
      </dgm:spPr>
      <dgm:t>
        <a:bodyPr/>
        <a:lstStyle/>
        <a:p>
          <a:r>
            <a:rPr lang="de-DE" sz="2000" dirty="0" err="1">
              <a:solidFill>
                <a:sysClr val="windowText" lastClr="000000"/>
              </a:solidFill>
              <a:latin typeface="Constantia" pitchFamily="18" charset="0"/>
            </a:rPr>
            <a:t>dieGeschwister</a:t>
          </a:r>
          <a:endParaRPr lang="ru-RU" sz="2000" dirty="0">
            <a:solidFill>
              <a:sysClr val="windowText" lastClr="000000"/>
            </a:solidFill>
            <a:latin typeface="Constantia" pitchFamily="18" charset="0"/>
          </a:endParaRPr>
        </a:p>
      </dgm:t>
    </dgm:pt>
    <dgm:pt modelId="{CE90092F-F930-43A2-B835-7A7D077206C8}" type="parTrans" cxnId="{EDB8ABD4-56DA-413D-A34C-A15E6A0E22FA}">
      <dgm:prSet/>
      <dgm:spPr/>
      <dgm:t>
        <a:bodyPr/>
        <a:lstStyle/>
        <a:p>
          <a:endParaRPr lang="ru-RU" sz="2400"/>
        </a:p>
      </dgm:t>
    </dgm:pt>
    <dgm:pt modelId="{5403BAA3-737B-44AD-BC69-7FCC31875E5A}" type="sibTrans" cxnId="{EDB8ABD4-56DA-413D-A34C-A15E6A0E22FA}">
      <dgm:prSet/>
      <dgm:spPr/>
      <dgm:t>
        <a:bodyPr/>
        <a:lstStyle/>
        <a:p>
          <a:endParaRPr lang="ru-RU" sz="2400"/>
        </a:p>
      </dgm:t>
    </dgm:pt>
    <dgm:pt modelId="{E047CA16-4D46-478B-93B9-2BE82C341D74}">
      <dgm:prSet phldrT="[Текст]" custT="1"/>
      <dgm:spPr>
        <a:solidFill>
          <a:schemeClr val="tx2">
            <a:lumMod val="20000"/>
            <a:lumOff val="80000"/>
          </a:schemeClr>
        </a:solidFill>
        <a:ln>
          <a:solidFill>
            <a:schemeClr val="tx1"/>
          </a:solidFill>
        </a:ln>
      </dgm:spPr>
      <dgm:t>
        <a:bodyPr/>
        <a:lstStyle/>
        <a:p>
          <a:r>
            <a:rPr lang="de-DE" sz="1800">
              <a:solidFill>
                <a:sysClr val="windowText" lastClr="000000"/>
              </a:solidFill>
              <a:latin typeface="Constantia" pitchFamily="18" charset="0"/>
            </a:rPr>
            <a:t>der Sohn</a:t>
          </a:r>
        </a:p>
        <a:p>
          <a:r>
            <a:rPr lang="de-DE" sz="1800">
              <a:solidFill>
                <a:sysClr val="windowText" lastClr="000000"/>
              </a:solidFill>
              <a:latin typeface="Constantia" pitchFamily="18" charset="0"/>
            </a:rPr>
            <a:t>die Tochter</a:t>
          </a:r>
          <a:endParaRPr lang="ru-RU" sz="1800">
            <a:solidFill>
              <a:sysClr val="windowText" lastClr="000000"/>
            </a:solidFill>
            <a:latin typeface="Constantia" pitchFamily="18" charset="0"/>
          </a:endParaRPr>
        </a:p>
      </dgm:t>
    </dgm:pt>
    <dgm:pt modelId="{CE35DD70-9AAC-467C-9E0B-98749F4706FB}" type="parTrans" cxnId="{4E747081-78E8-45B0-BE35-C5C6401790DA}">
      <dgm:prSet/>
      <dgm:spPr/>
      <dgm:t>
        <a:bodyPr/>
        <a:lstStyle/>
        <a:p>
          <a:endParaRPr lang="ru-RU" sz="2400"/>
        </a:p>
      </dgm:t>
    </dgm:pt>
    <dgm:pt modelId="{FCB85170-A2F9-47C7-9E8A-E1B297D54D2E}" type="sibTrans" cxnId="{4E747081-78E8-45B0-BE35-C5C6401790DA}">
      <dgm:prSet/>
      <dgm:spPr/>
      <dgm:t>
        <a:bodyPr/>
        <a:lstStyle/>
        <a:p>
          <a:endParaRPr lang="ru-RU" sz="2400"/>
        </a:p>
      </dgm:t>
    </dgm:pt>
    <dgm:pt modelId="{7F846A2E-4965-420C-ACEB-11879CEE00BF}">
      <dgm:prSet phldrT="[Текст]" custT="1"/>
      <dgm:spPr>
        <a:solidFill>
          <a:schemeClr val="tx2">
            <a:lumMod val="20000"/>
            <a:lumOff val="80000"/>
          </a:schemeClr>
        </a:solidFill>
        <a:ln>
          <a:solidFill>
            <a:schemeClr val="tx1"/>
          </a:solidFill>
        </a:ln>
      </dgm:spPr>
      <dgm:t>
        <a:bodyPr/>
        <a:lstStyle/>
        <a:p>
          <a:r>
            <a:rPr lang="de-DE" sz="2000" dirty="0" err="1">
              <a:solidFill>
                <a:sysClr val="windowText" lastClr="000000"/>
              </a:solidFill>
              <a:latin typeface="Constantia" pitchFamily="18" charset="0"/>
            </a:rPr>
            <a:t>dieGroßeltern</a:t>
          </a:r>
          <a:endParaRPr lang="ru-RU" sz="2000" dirty="0">
            <a:solidFill>
              <a:sysClr val="windowText" lastClr="000000"/>
            </a:solidFill>
            <a:latin typeface="Constantia" pitchFamily="18" charset="0"/>
          </a:endParaRPr>
        </a:p>
      </dgm:t>
    </dgm:pt>
    <dgm:pt modelId="{92D85019-722D-427C-B6F0-FFBE26290539}" type="parTrans" cxnId="{75D1AB36-5009-44F6-AEFC-CFC4E13F0BC3}">
      <dgm:prSet/>
      <dgm:spPr/>
      <dgm:t>
        <a:bodyPr/>
        <a:lstStyle/>
        <a:p>
          <a:endParaRPr lang="ru-RU" sz="2400"/>
        </a:p>
      </dgm:t>
    </dgm:pt>
    <dgm:pt modelId="{6300B9E6-1E80-41E7-9C8A-D82798063F8B}" type="sibTrans" cxnId="{75D1AB36-5009-44F6-AEFC-CFC4E13F0BC3}">
      <dgm:prSet/>
      <dgm:spPr/>
      <dgm:t>
        <a:bodyPr/>
        <a:lstStyle/>
        <a:p>
          <a:endParaRPr lang="ru-RU" sz="2400"/>
        </a:p>
      </dgm:t>
    </dgm:pt>
    <dgm:pt modelId="{2BA0F2C6-0EF9-41F1-A0BE-B85B1250E5F0}" type="pres">
      <dgm:prSet presAssocID="{03CBA65A-972F-478F-9E34-FFA5BEE68BAA}" presName="Name0" presStyleCnt="0">
        <dgm:presLayoutVars>
          <dgm:chPref val="3"/>
          <dgm:dir/>
          <dgm:animLvl val="lvl"/>
          <dgm:resizeHandles/>
        </dgm:presLayoutVars>
      </dgm:prSet>
      <dgm:spPr/>
      <dgm:t>
        <a:bodyPr/>
        <a:lstStyle/>
        <a:p>
          <a:endParaRPr lang="ru-RU"/>
        </a:p>
      </dgm:t>
    </dgm:pt>
    <dgm:pt modelId="{8061C286-1416-4AA5-8429-BF38B118ABD5}" type="pres">
      <dgm:prSet presAssocID="{3FFCA0A1-9F8A-41FD-B6B7-8435A8890E51}" presName="horFlow" presStyleCnt="0"/>
      <dgm:spPr/>
    </dgm:pt>
    <dgm:pt modelId="{2CB11899-4CC5-44E8-959B-C9C1A66208FC}" type="pres">
      <dgm:prSet presAssocID="{3FFCA0A1-9F8A-41FD-B6B7-8435A8890E51}" presName="bigChev" presStyleLbl="node1" presStyleIdx="0" presStyleCnt="7" custScaleX="189462" custScaleY="142625" custLinFactX="-50822" custLinFactNeighborX="-100000" custLinFactNeighborY="76549"/>
      <dgm:spPr/>
      <dgm:t>
        <a:bodyPr/>
        <a:lstStyle/>
        <a:p>
          <a:endParaRPr lang="ru-RU"/>
        </a:p>
      </dgm:t>
    </dgm:pt>
    <dgm:pt modelId="{E51D11A3-441E-4C8A-9255-2C1C84ED50BD}" type="pres">
      <dgm:prSet presAssocID="{DD54B460-C3E0-4E85-8B37-0BB145BD8944}" presName="parTrans" presStyleCnt="0"/>
      <dgm:spPr/>
    </dgm:pt>
    <dgm:pt modelId="{9674EF17-01BB-423C-B7DE-E794397A2846}" type="pres">
      <dgm:prSet presAssocID="{24720083-1620-4632-BF09-63145D049DF5}" presName="node" presStyleLbl="alignAccFollowNode1" presStyleIdx="0" presStyleCnt="3" custScaleX="247499" custLinFactX="-43308" custLinFactNeighborX="-100000" custLinFactNeighborY="95007">
        <dgm:presLayoutVars>
          <dgm:bulletEnabled val="1"/>
        </dgm:presLayoutVars>
      </dgm:prSet>
      <dgm:spPr/>
      <dgm:t>
        <a:bodyPr/>
        <a:lstStyle/>
        <a:p>
          <a:endParaRPr lang="ru-RU"/>
        </a:p>
      </dgm:t>
    </dgm:pt>
    <dgm:pt modelId="{15F9F9E6-3BC8-4C3F-BDA6-E9AD7EDE3D89}" type="pres">
      <dgm:prSet presAssocID="{3FFCA0A1-9F8A-41FD-B6B7-8435A8890E51}" presName="vSp" presStyleCnt="0"/>
      <dgm:spPr/>
    </dgm:pt>
    <dgm:pt modelId="{7946DF10-7DE2-4DAC-A0A2-301ECC298556}" type="pres">
      <dgm:prSet presAssocID="{C7DEE2CA-2974-4A31-9355-92735B99F61B}" presName="horFlow" presStyleCnt="0"/>
      <dgm:spPr/>
    </dgm:pt>
    <dgm:pt modelId="{D6B95705-19CB-4636-9E9E-79A828944DB1}" type="pres">
      <dgm:prSet presAssocID="{C7DEE2CA-2974-4A31-9355-92735B99F61B}" presName="bigChev" presStyleLbl="node1" presStyleIdx="1" presStyleCnt="7" custScaleX="205303" custScaleY="158540" custLinFactX="-54013" custLinFactY="775" custLinFactNeighborX="-100000" custLinFactNeighborY="100000"/>
      <dgm:spPr/>
      <dgm:t>
        <a:bodyPr/>
        <a:lstStyle/>
        <a:p>
          <a:endParaRPr lang="ru-RU"/>
        </a:p>
      </dgm:t>
    </dgm:pt>
    <dgm:pt modelId="{F7F839CB-6299-4692-A45D-894961003444}" type="pres">
      <dgm:prSet presAssocID="{F33BB07E-9F84-4D7A-BC36-4C4AABEF0116}" presName="parTrans" presStyleCnt="0"/>
      <dgm:spPr/>
    </dgm:pt>
    <dgm:pt modelId="{6937B899-0CCC-4396-A23C-FB6F4072D6C6}" type="pres">
      <dgm:prSet presAssocID="{8DD13387-A9FF-4ECA-9B5E-41382455D8A2}" presName="node" presStyleLbl="alignAccFollowNode1" presStyleIdx="1" presStyleCnt="3" custScaleX="230806" custLinFactX="-51170" custLinFactY="21217" custLinFactNeighborX="-100000" custLinFactNeighborY="100000">
        <dgm:presLayoutVars>
          <dgm:bulletEnabled val="1"/>
        </dgm:presLayoutVars>
      </dgm:prSet>
      <dgm:spPr/>
      <dgm:t>
        <a:bodyPr/>
        <a:lstStyle/>
        <a:p>
          <a:endParaRPr lang="ru-RU"/>
        </a:p>
      </dgm:t>
    </dgm:pt>
    <dgm:pt modelId="{02E554C1-65BA-4EC0-8C76-36A24728F64B}" type="pres">
      <dgm:prSet presAssocID="{C7DEE2CA-2974-4A31-9355-92735B99F61B}" presName="vSp" presStyleCnt="0"/>
      <dgm:spPr/>
    </dgm:pt>
    <dgm:pt modelId="{37FF7FC0-B9B8-4DA1-AB1F-17A0D6E8E00F}" type="pres">
      <dgm:prSet presAssocID="{3791D8EE-78C5-4C04-AF00-FAD5E108D452}" presName="horFlow" presStyleCnt="0"/>
      <dgm:spPr/>
    </dgm:pt>
    <dgm:pt modelId="{358BBE34-8C9B-45D6-ABC2-71B3FD4EBF71}" type="pres">
      <dgm:prSet presAssocID="{3791D8EE-78C5-4C04-AF00-FAD5E108D452}" presName="bigChev" presStyleLbl="node1" presStyleIdx="2" presStyleCnt="7" custScaleX="192190" custScaleY="130216" custLinFactX="-47953" custLinFactY="26596" custLinFactNeighborX="-100000" custLinFactNeighborY="100000"/>
      <dgm:spPr/>
      <dgm:t>
        <a:bodyPr/>
        <a:lstStyle/>
        <a:p>
          <a:endParaRPr lang="ru-RU"/>
        </a:p>
      </dgm:t>
    </dgm:pt>
    <dgm:pt modelId="{C785B6A4-E70D-4085-B0DC-1AD6337AC97F}" type="pres">
      <dgm:prSet presAssocID="{16C8FA01-4D34-45EE-9734-155A9A8E5B30}" presName="parTrans" presStyleCnt="0"/>
      <dgm:spPr/>
    </dgm:pt>
    <dgm:pt modelId="{66DD7CBB-53D2-4561-903A-65100841D4EC}" type="pres">
      <dgm:prSet presAssocID="{6748322D-938F-4CF1-A0A1-E3D0827B984D}" presName="node" presStyleLbl="alignAccFollowNode1" presStyleIdx="2" presStyleCnt="3" custScaleX="243144" custScaleY="115708" custLinFactX="-42774" custLinFactY="52220" custLinFactNeighborX="-100000" custLinFactNeighborY="100000">
        <dgm:presLayoutVars>
          <dgm:bulletEnabled val="1"/>
        </dgm:presLayoutVars>
      </dgm:prSet>
      <dgm:spPr/>
      <dgm:t>
        <a:bodyPr/>
        <a:lstStyle/>
        <a:p>
          <a:endParaRPr lang="ru-RU"/>
        </a:p>
      </dgm:t>
    </dgm:pt>
    <dgm:pt modelId="{5209D692-735D-47D6-BD79-BAD3CC80FE96}" type="pres">
      <dgm:prSet presAssocID="{3791D8EE-78C5-4C04-AF00-FAD5E108D452}" presName="vSp" presStyleCnt="0"/>
      <dgm:spPr/>
    </dgm:pt>
    <dgm:pt modelId="{8E6CADC3-648E-47FC-88BF-6AB5524275A3}" type="pres">
      <dgm:prSet presAssocID="{ECB72733-E84B-42F0-829A-ACCFA3173EAF}" presName="horFlow" presStyleCnt="0"/>
      <dgm:spPr/>
    </dgm:pt>
    <dgm:pt modelId="{7EF56138-1DB0-4094-81F7-20B1D2FD9BE4}" type="pres">
      <dgm:prSet presAssocID="{ECB72733-E84B-42F0-829A-ACCFA3173EAF}" presName="bigChev" presStyleLbl="node1" presStyleIdx="3" presStyleCnt="7" custScaleX="184860" custScaleY="128791" custLinFactY="47442" custLinFactNeighborX="-61610" custLinFactNeighborY="100000"/>
      <dgm:spPr/>
      <dgm:t>
        <a:bodyPr/>
        <a:lstStyle/>
        <a:p>
          <a:endParaRPr lang="ru-RU"/>
        </a:p>
      </dgm:t>
    </dgm:pt>
    <dgm:pt modelId="{F8998835-666F-45DA-A584-767E41745339}" type="pres">
      <dgm:prSet presAssocID="{ECB72733-E84B-42F0-829A-ACCFA3173EAF}" presName="vSp" presStyleCnt="0"/>
      <dgm:spPr/>
    </dgm:pt>
    <dgm:pt modelId="{E3ADAB53-43B3-4C32-8F97-B9E9754AFC3D}" type="pres">
      <dgm:prSet presAssocID="{7F535A98-10D8-4811-B77E-752C259EF8BB}" presName="horFlow" presStyleCnt="0"/>
      <dgm:spPr/>
    </dgm:pt>
    <dgm:pt modelId="{6004E259-88AD-4347-916E-68D33C76BF59}" type="pres">
      <dgm:prSet presAssocID="{7F535A98-10D8-4811-B77E-752C259EF8BB}" presName="bigChev" presStyleLbl="node1" presStyleIdx="4" presStyleCnt="7" custScaleX="206354" custScaleY="91926" custLinFactX="23889" custLinFactNeighborX="100000" custLinFactNeighborY="19589"/>
      <dgm:spPr/>
      <dgm:t>
        <a:bodyPr/>
        <a:lstStyle/>
        <a:p>
          <a:endParaRPr lang="ru-RU"/>
        </a:p>
      </dgm:t>
    </dgm:pt>
    <dgm:pt modelId="{6ABE08F0-98B7-45A6-9332-776F41788486}" type="pres">
      <dgm:prSet presAssocID="{7F535A98-10D8-4811-B77E-752C259EF8BB}" presName="vSp" presStyleCnt="0"/>
      <dgm:spPr/>
    </dgm:pt>
    <dgm:pt modelId="{CD211BCF-CA7D-4447-A5CD-22378977903C}" type="pres">
      <dgm:prSet presAssocID="{E047CA16-4D46-478B-93B9-2BE82C341D74}" presName="horFlow" presStyleCnt="0"/>
      <dgm:spPr/>
    </dgm:pt>
    <dgm:pt modelId="{654B4415-1264-445A-9369-F5918CFD59A2}" type="pres">
      <dgm:prSet presAssocID="{E047CA16-4D46-478B-93B9-2BE82C341D74}" presName="bigChev" presStyleLbl="node1" presStyleIdx="5" presStyleCnt="7" custScaleX="194382" custScaleY="131367" custLinFactNeighborX="-65979" custLinFactNeighborY="53758"/>
      <dgm:spPr/>
      <dgm:t>
        <a:bodyPr/>
        <a:lstStyle/>
        <a:p>
          <a:endParaRPr lang="ru-RU"/>
        </a:p>
      </dgm:t>
    </dgm:pt>
    <dgm:pt modelId="{4191B92C-D71C-47CE-A6C2-291AB0E5C2BB}" type="pres">
      <dgm:prSet presAssocID="{E047CA16-4D46-478B-93B9-2BE82C341D74}" presName="vSp" presStyleCnt="0"/>
      <dgm:spPr/>
    </dgm:pt>
    <dgm:pt modelId="{262B2AFF-764E-4B69-AF56-97F1F51F3BA8}" type="pres">
      <dgm:prSet presAssocID="{7F846A2E-4965-420C-ACEB-11879CEE00BF}" presName="horFlow" presStyleCnt="0"/>
      <dgm:spPr/>
    </dgm:pt>
    <dgm:pt modelId="{4112A85D-ED19-47E3-8EC3-AA02869B1457}" type="pres">
      <dgm:prSet presAssocID="{7F846A2E-4965-420C-ACEB-11879CEE00BF}" presName="bigChev" presStyleLbl="node1" presStyleIdx="6" presStyleCnt="7" custScaleX="200363" custScaleY="85898" custLinFactX="25819" custLinFactNeighborX="100000" custLinFactNeighborY="-74090"/>
      <dgm:spPr/>
      <dgm:t>
        <a:bodyPr/>
        <a:lstStyle/>
        <a:p>
          <a:endParaRPr lang="ru-RU"/>
        </a:p>
      </dgm:t>
    </dgm:pt>
  </dgm:ptLst>
  <dgm:cxnLst>
    <dgm:cxn modelId="{4D9DF18A-F982-47CC-BFE5-F221F7BC6AC7}" type="presOf" srcId="{24720083-1620-4632-BF09-63145D049DF5}" destId="{9674EF17-01BB-423C-B7DE-E794397A2846}" srcOrd="0" destOrd="0" presId="urn:microsoft.com/office/officeart/2005/8/layout/lProcess3"/>
    <dgm:cxn modelId="{49ACCF1B-2A83-4E18-9B79-110316C429FD}" srcId="{C7DEE2CA-2974-4A31-9355-92735B99F61B}" destId="{8DD13387-A9FF-4ECA-9B5E-41382455D8A2}" srcOrd="0" destOrd="0" parTransId="{F33BB07E-9F84-4D7A-BC36-4C4AABEF0116}" sibTransId="{B6A3FB0B-04DD-41FB-9FE1-3D96172F8AE1}"/>
    <dgm:cxn modelId="{EDB8ABD4-56DA-413D-A34C-A15E6A0E22FA}" srcId="{03CBA65A-972F-478F-9E34-FFA5BEE68BAA}" destId="{7F535A98-10D8-4811-B77E-752C259EF8BB}" srcOrd="4" destOrd="0" parTransId="{CE90092F-F930-43A2-B835-7A7D077206C8}" sibTransId="{5403BAA3-737B-44AD-BC69-7FCC31875E5A}"/>
    <dgm:cxn modelId="{FFA17BF5-9A5A-4225-B1A3-22345C40D96D}" type="presOf" srcId="{C7DEE2CA-2974-4A31-9355-92735B99F61B}" destId="{D6B95705-19CB-4636-9E9E-79A828944DB1}" srcOrd="0" destOrd="0" presId="urn:microsoft.com/office/officeart/2005/8/layout/lProcess3"/>
    <dgm:cxn modelId="{D576AC36-A14B-4CA7-B6F2-1FBAACB32C60}" type="presOf" srcId="{3791D8EE-78C5-4C04-AF00-FAD5E108D452}" destId="{358BBE34-8C9B-45D6-ABC2-71B3FD4EBF71}" srcOrd="0" destOrd="0" presId="urn:microsoft.com/office/officeart/2005/8/layout/lProcess3"/>
    <dgm:cxn modelId="{D1BDE0CF-0839-4399-915E-35E3DCD6ED07}" srcId="{03CBA65A-972F-478F-9E34-FFA5BEE68BAA}" destId="{3FFCA0A1-9F8A-41FD-B6B7-8435A8890E51}" srcOrd="0" destOrd="0" parTransId="{55923ADD-046D-4710-AE95-915A71BD86E3}" sibTransId="{F90C4757-A71C-45FD-AD1A-26A495F0A523}"/>
    <dgm:cxn modelId="{BDD19606-338A-4E9C-9DC6-6DBAC1EACE23}" type="presOf" srcId="{7F535A98-10D8-4811-B77E-752C259EF8BB}" destId="{6004E259-88AD-4347-916E-68D33C76BF59}" srcOrd="0" destOrd="0" presId="urn:microsoft.com/office/officeart/2005/8/layout/lProcess3"/>
    <dgm:cxn modelId="{249289C3-D1E3-4A66-8AC3-B7D831D27DA9}" type="presOf" srcId="{ECB72733-E84B-42F0-829A-ACCFA3173EAF}" destId="{7EF56138-1DB0-4094-81F7-20B1D2FD9BE4}" srcOrd="0" destOrd="0" presId="urn:microsoft.com/office/officeart/2005/8/layout/lProcess3"/>
    <dgm:cxn modelId="{06ED8918-99F7-4D25-8DB2-2094F4AC4C0D}" type="presOf" srcId="{6748322D-938F-4CF1-A0A1-E3D0827B984D}" destId="{66DD7CBB-53D2-4561-903A-65100841D4EC}" srcOrd="0" destOrd="0" presId="urn:microsoft.com/office/officeart/2005/8/layout/lProcess3"/>
    <dgm:cxn modelId="{75D1AB36-5009-44F6-AEFC-CFC4E13F0BC3}" srcId="{03CBA65A-972F-478F-9E34-FFA5BEE68BAA}" destId="{7F846A2E-4965-420C-ACEB-11879CEE00BF}" srcOrd="6" destOrd="0" parTransId="{92D85019-722D-427C-B6F0-FFBE26290539}" sibTransId="{6300B9E6-1E80-41E7-9C8A-D82798063F8B}"/>
    <dgm:cxn modelId="{13174DFD-1606-4D93-AED6-CCFE29A53A1B}" type="presOf" srcId="{7F846A2E-4965-420C-ACEB-11879CEE00BF}" destId="{4112A85D-ED19-47E3-8EC3-AA02869B1457}" srcOrd="0" destOrd="0" presId="urn:microsoft.com/office/officeart/2005/8/layout/lProcess3"/>
    <dgm:cxn modelId="{62C90B36-DCFF-40F4-9ABF-20C2A351686D}" srcId="{3FFCA0A1-9F8A-41FD-B6B7-8435A8890E51}" destId="{24720083-1620-4632-BF09-63145D049DF5}" srcOrd="0" destOrd="0" parTransId="{DD54B460-C3E0-4E85-8B37-0BB145BD8944}" sibTransId="{44FFAC01-80B0-4641-9825-05AB5FA1E95A}"/>
    <dgm:cxn modelId="{24883BDF-CCA0-4C99-9772-95FC027367E0}" type="presOf" srcId="{3FFCA0A1-9F8A-41FD-B6B7-8435A8890E51}" destId="{2CB11899-4CC5-44E8-959B-C9C1A66208FC}" srcOrd="0" destOrd="0" presId="urn:microsoft.com/office/officeart/2005/8/layout/lProcess3"/>
    <dgm:cxn modelId="{D357B9A3-07AF-4DC0-986E-74DCBE2B01E3}" type="presOf" srcId="{03CBA65A-972F-478F-9E34-FFA5BEE68BAA}" destId="{2BA0F2C6-0EF9-41F1-A0BE-B85B1250E5F0}" srcOrd="0" destOrd="0" presId="urn:microsoft.com/office/officeart/2005/8/layout/lProcess3"/>
    <dgm:cxn modelId="{99ADCB67-1694-43A6-A40E-B2C251370333}" srcId="{03CBA65A-972F-478F-9E34-FFA5BEE68BAA}" destId="{C7DEE2CA-2974-4A31-9355-92735B99F61B}" srcOrd="1" destOrd="0" parTransId="{E7BD6F97-966C-4B26-8367-918A59DF963D}" sibTransId="{873B9CC8-FBB0-4799-BD53-0399365F4D58}"/>
    <dgm:cxn modelId="{8A63D258-00A7-47AE-9D59-EEED7A3C2AA3}" type="presOf" srcId="{E047CA16-4D46-478B-93B9-2BE82C341D74}" destId="{654B4415-1264-445A-9369-F5918CFD59A2}" srcOrd="0" destOrd="0" presId="urn:microsoft.com/office/officeart/2005/8/layout/lProcess3"/>
    <dgm:cxn modelId="{B34F819B-1064-47D1-A921-901FAB09307F}" srcId="{03CBA65A-972F-478F-9E34-FFA5BEE68BAA}" destId="{3791D8EE-78C5-4C04-AF00-FAD5E108D452}" srcOrd="2" destOrd="0" parTransId="{6B0F330B-7A74-48C8-B0D8-77424A588091}" sibTransId="{9F84818A-EA06-423F-B85C-584AD16802F5}"/>
    <dgm:cxn modelId="{4E747081-78E8-45B0-BE35-C5C6401790DA}" srcId="{03CBA65A-972F-478F-9E34-FFA5BEE68BAA}" destId="{E047CA16-4D46-478B-93B9-2BE82C341D74}" srcOrd="5" destOrd="0" parTransId="{CE35DD70-9AAC-467C-9E0B-98749F4706FB}" sibTransId="{FCB85170-A2F9-47C7-9E8A-E1B297D54D2E}"/>
    <dgm:cxn modelId="{01831761-4DAD-4CA7-98F3-3968673098ED}" srcId="{3791D8EE-78C5-4C04-AF00-FAD5E108D452}" destId="{6748322D-938F-4CF1-A0A1-E3D0827B984D}" srcOrd="0" destOrd="0" parTransId="{16C8FA01-4D34-45EE-9734-155A9A8E5B30}" sibTransId="{AEBBCC9F-0BB3-46B9-802E-EA29A56A2D22}"/>
    <dgm:cxn modelId="{89F25F53-3DB6-43F5-AD9C-1F36FFC4C65E}" srcId="{03CBA65A-972F-478F-9E34-FFA5BEE68BAA}" destId="{ECB72733-E84B-42F0-829A-ACCFA3173EAF}" srcOrd="3" destOrd="0" parTransId="{09543E56-6225-4A3A-92E6-4B7A47B28DBC}" sibTransId="{A10E510A-D8A1-4E24-B078-C8989EC5C488}"/>
    <dgm:cxn modelId="{0C9860FB-206D-40A2-BFAF-9D610BB5F57B}" type="presOf" srcId="{8DD13387-A9FF-4ECA-9B5E-41382455D8A2}" destId="{6937B899-0CCC-4396-A23C-FB6F4072D6C6}" srcOrd="0" destOrd="0" presId="urn:microsoft.com/office/officeart/2005/8/layout/lProcess3"/>
    <dgm:cxn modelId="{9CEA66F5-0208-454D-8137-33F8AF2CC3C4}" type="presParOf" srcId="{2BA0F2C6-0EF9-41F1-A0BE-B85B1250E5F0}" destId="{8061C286-1416-4AA5-8429-BF38B118ABD5}" srcOrd="0" destOrd="0" presId="urn:microsoft.com/office/officeart/2005/8/layout/lProcess3"/>
    <dgm:cxn modelId="{742A5C78-4722-485F-B788-6921BB5CE04A}" type="presParOf" srcId="{8061C286-1416-4AA5-8429-BF38B118ABD5}" destId="{2CB11899-4CC5-44E8-959B-C9C1A66208FC}" srcOrd="0" destOrd="0" presId="urn:microsoft.com/office/officeart/2005/8/layout/lProcess3"/>
    <dgm:cxn modelId="{04C7DBD6-6779-4D16-AC28-39D69F15340A}" type="presParOf" srcId="{8061C286-1416-4AA5-8429-BF38B118ABD5}" destId="{E51D11A3-441E-4C8A-9255-2C1C84ED50BD}" srcOrd="1" destOrd="0" presId="urn:microsoft.com/office/officeart/2005/8/layout/lProcess3"/>
    <dgm:cxn modelId="{823B74B3-9810-41AA-AFEC-C6E08D1A9488}" type="presParOf" srcId="{8061C286-1416-4AA5-8429-BF38B118ABD5}" destId="{9674EF17-01BB-423C-B7DE-E794397A2846}" srcOrd="2" destOrd="0" presId="urn:microsoft.com/office/officeart/2005/8/layout/lProcess3"/>
    <dgm:cxn modelId="{44C9A57D-6527-490C-B937-E2235721F547}" type="presParOf" srcId="{2BA0F2C6-0EF9-41F1-A0BE-B85B1250E5F0}" destId="{15F9F9E6-3BC8-4C3F-BDA6-E9AD7EDE3D89}" srcOrd="1" destOrd="0" presId="urn:microsoft.com/office/officeart/2005/8/layout/lProcess3"/>
    <dgm:cxn modelId="{A02222F9-6CBB-4DA9-9AD6-686FD4525596}" type="presParOf" srcId="{2BA0F2C6-0EF9-41F1-A0BE-B85B1250E5F0}" destId="{7946DF10-7DE2-4DAC-A0A2-301ECC298556}" srcOrd="2" destOrd="0" presId="urn:microsoft.com/office/officeart/2005/8/layout/lProcess3"/>
    <dgm:cxn modelId="{4AC2CCA2-46AB-4782-A89C-B6D84F19334D}" type="presParOf" srcId="{7946DF10-7DE2-4DAC-A0A2-301ECC298556}" destId="{D6B95705-19CB-4636-9E9E-79A828944DB1}" srcOrd="0" destOrd="0" presId="urn:microsoft.com/office/officeart/2005/8/layout/lProcess3"/>
    <dgm:cxn modelId="{8EBC43CE-73F7-4E90-B387-13A1BCC3E15A}" type="presParOf" srcId="{7946DF10-7DE2-4DAC-A0A2-301ECC298556}" destId="{F7F839CB-6299-4692-A45D-894961003444}" srcOrd="1" destOrd="0" presId="urn:microsoft.com/office/officeart/2005/8/layout/lProcess3"/>
    <dgm:cxn modelId="{E9259CDB-9EF4-4293-A327-2C48F9706AF6}" type="presParOf" srcId="{7946DF10-7DE2-4DAC-A0A2-301ECC298556}" destId="{6937B899-0CCC-4396-A23C-FB6F4072D6C6}" srcOrd="2" destOrd="0" presId="urn:microsoft.com/office/officeart/2005/8/layout/lProcess3"/>
    <dgm:cxn modelId="{9408E218-3A97-4786-9554-47E40DD3E2D6}" type="presParOf" srcId="{2BA0F2C6-0EF9-41F1-A0BE-B85B1250E5F0}" destId="{02E554C1-65BA-4EC0-8C76-36A24728F64B}" srcOrd="3" destOrd="0" presId="urn:microsoft.com/office/officeart/2005/8/layout/lProcess3"/>
    <dgm:cxn modelId="{130020E9-93DE-4A80-9738-6187D46E33BA}" type="presParOf" srcId="{2BA0F2C6-0EF9-41F1-A0BE-B85B1250E5F0}" destId="{37FF7FC0-B9B8-4DA1-AB1F-17A0D6E8E00F}" srcOrd="4" destOrd="0" presId="urn:microsoft.com/office/officeart/2005/8/layout/lProcess3"/>
    <dgm:cxn modelId="{0F21841B-3806-47F8-9B60-EC66FF417794}" type="presParOf" srcId="{37FF7FC0-B9B8-4DA1-AB1F-17A0D6E8E00F}" destId="{358BBE34-8C9B-45D6-ABC2-71B3FD4EBF71}" srcOrd="0" destOrd="0" presId="urn:microsoft.com/office/officeart/2005/8/layout/lProcess3"/>
    <dgm:cxn modelId="{17B3A08F-82C4-4F1D-8F8A-3DA8F60EAE84}" type="presParOf" srcId="{37FF7FC0-B9B8-4DA1-AB1F-17A0D6E8E00F}" destId="{C785B6A4-E70D-4085-B0DC-1AD6337AC97F}" srcOrd="1" destOrd="0" presId="urn:microsoft.com/office/officeart/2005/8/layout/lProcess3"/>
    <dgm:cxn modelId="{2A91150B-E739-4292-A8A5-74A1FF6D3BCE}" type="presParOf" srcId="{37FF7FC0-B9B8-4DA1-AB1F-17A0D6E8E00F}" destId="{66DD7CBB-53D2-4561-903A-65100841D4EC}" srcOrd="2" destOrd="0" presId="urn:microsoft.com/office/officeart/2005/8/layout/lProcess3"/>
    <dgm:cxn modelId="{46F7E4B0-DBB0-4052-8DD1-1814EC785E0A}" type="presParOf" srcId="{2BA0F2C6-0EF9-41F1-A0BE-B85B1250E5F0}" destId="{5209D692-735D-47D6-BD79-BAD3CC80FE96}" srcOrd="5" destOrd="0" presId="urn:microsoft.com/office/officeart/2005/8/layout/lProcess3"/>
    <dgm:cxn modelId="{08CCE294-7D0A-4C81-B394-EC6D939E1C08}" type="presParOf" srcId="{2BA0F2C6-0EF9-41F1-A0BE-B85B1250E5F0}" destId="{8E6CADC3-648E-47FC-88BF-6AB5524275A3}" srcOrd="6" destOrd="0" presId="urn:microsoft.com/office/officeart/2005/8/layout/lProcess3"/>
    <dgm:cxn modelId="{A8813A75-20BA-457B-8A2B-5E7B7FD68638}" type="presParOf" srcId="{8E6CADC3-648E-47FC-88BF-6AB5524275A3}" destId="{7EF56138-1DB0-4094-81F7-20B1D2FD9BE4}" srcOrd="0" destOrd="0" presId="urn:microsoft.com/office/officeart/2005/8/layout/lProcess3"/>
    <dgm:cxn modelId="{D9EAC41B-7E82-4CBB-94C6-5E89C2BCC76E}" type="presParOf" srcId="{2BA0F2C6-0EF9-41F1-A0BE-B85B1250E5F0}" destId="{F8998835-666F-45DA-A584-767E41745339}" srcOrd="7" destOrd="0" presId="urn:microsoft.com/office/officeart/2005/8/layout/lProcess3"/>
    <dgm:cxn modelId="{4A01BFEF-3F19-417B-91BF-EFFD7FD9F5E9}" type="presParOf" srcId="{2BA0F2C6-0EF9-41F1-A0BE-B85B1250E5F0}" destId="{E3ADAB53-43B3-4C32-8F97-B9E9754AFC3D}" srcOrd="8" destOrd="0" presId="urn:microsoft.com/office/officeart/2005/8/layout/lProcess3"/>
    <dgm:cxn modelId="{86DE6C30-7F96-4053-ADF8-561CF1108430}" type="presParOf" srcId="{E3ADAB53-43B3-4C32-8F97-B9E9754AFC3D}" destId="{6004E259-88AD-4347-916E-68D33C76BF59}" srcOrd="0" destOrd="0" presId="urn:microsoft.com/office/officeart/2005/8/layout/lProcess3"/>
    <dgm:cxn modelId="{A6EF08C9-992B-453D-BB49-8FF2F80CE338}" type="presParOf" srcId="{2BA0F2C6-0EF9-41F1-A0BE-B85B1250E5F0}" destId="{6ABE08F0-98B7-45A6-9332-776F41788486}" srcOrd="9" destOrd="0" presId="urn:microsoft.com/office/officeart/2005/8/layout/lProcess3"/>
    <dgm:cxn modelId="{DC30631E-793C-4F3E-B505-4D09FD6860AD}" type="presParOf" srcId="{2BA0F2C6-0EF9-41F1-A0BE-B85B1250E5F0}" destId="{CD211BCF-CA7D-4447-A5CD-22378977903C}" srcOrd="10" destOrd="0" presId="urn:microsoft.com/office/officeart/2005/8/layout/lProcess3"/>
    <dgm:cxn modelId="{EB3E3165-33D3-4108-BF94-4233ACD5AE79}" type="presParOf" srcId="{CD211BCF-CA7D-4447-A5CD-22378977903C}" destId="{654B4415-1264-445A-9369-F5918CFD59A2}" srcOrd="0" destOrd="0" presId="urn:microsoft.com/office/officeart/2005/8/layout/lProcess3"/>
    <dgm:cxn modelId="{F59FF44B-83D6-47D5-B352-94EB52BFD5D2}" type="presParOf" srcId="{2BA0F2C6-0EF9-41F1-A0BE-B85B1250E5F0}" destId="{4191B92C-D71C-47CE-A6C2-291AB0E5C2BB}" srcOrd="11" destOrd="0" presId="urn:microsoft.com/office/officeart/2005/8/layout/lProcess3"/>
    <dgm:cxn modelId="{9B5B1773-535A-4EF0-A213-DE37D44903CC}" type="presParOf" srcId="{2BA0F2C6-0EF9-41F1-A0BE-B85B1250E5F0}" destId="{262B2AFF-764E-4B69-AF56-97F1F51F3BA8}" srcOrd="12" destOrd="0" presId="urn:microsoft.com/office/officeart/2005/8/layout/lProcess3"/>
    <dgm:cxn modelId="{E0E3C2AB-C189-4592-805B-C41E93261F29}" type="presParOf" srcId="{262B2AFF-764E-4B69-AF56-97F1F51F3BA8}" destId="{4112A85D-ED19-47E3-8EC3-AA02869B1457}" srcOrd="0"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47D4935E-E419-4CEA-9632-86A7E606F15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uk-UA"/>
        </a:p>
      </dgm:t>
    </dgm:pt>
    <dgm:pt modelId="{04BCC844-7294-4B50-A93E-2B916D45C37F}">
      <dgm:prSet phldrT="[Текст]"/>
      <dgm:spPr/>
      <dgm:t>
        <a:bodyPr/>
        <a:lstStyle/>
        <a:p>
          <a:r>
            <a:rPr lang="uk-UA" b="1" i="0" dirty="0" smtClean="0"/>
            <a:t>Прості</a:t>
          </a:r>
          <a:endParaRPr lang="uk-UA" dirty="0"/>
        </a:p>
      </dgm:t>
    </dgm:pt>
    <dgm:pt modelId="{A702352B-523B-4470-9B86-05D76E3AB38E}" type="parTrans" cxnId="{44DC21D4-56F5-430E-84B5-CEFBC630B630}">
      <dgm:prSet/>
      <dgm:spPr/>
      <dgm:t>
        <a:bodyPr/>
        <a:lstStyle/>
        <a:p>
          <a:endParaRPr lang="uk-UA"/>
        </a:p>
      </dgm:t>
    </dgm:pt>
    <dgm:pt modelId="{CB7E6DB4-C2CC-4666-987E-0105980080CC}" type="sibTrans" cxnId="{44DC21D4-56F5-430E-84B5-CEFBC630B630}">
      <dgm:prSet/>
      <dgm:spPr/>
      <dgm:t>
        <a:bodyPr/>
        <a:lstStyle/>
        <a:p>
          <a:endParaRPr lang="uk-UA"/>
        </a:p>
      </dgm:t>
    </dgm:pt>
    <dgm:pt modelId="{89415B31-FD5E-45D3-8EBA-D1DD81F0260B}">
      <dgm:prSet phldrT="[Текст]"/>
      <dgm:spPr/>
      <dgm:t>
        <a:bodyPr/>
        <a:lstStyle/>
        <a:p>
          <a:r>
            <a:rPr lang="ru-RU" b="0" i="0" dirty="0" err="1" smtClean="0"/>
            <a:t>які</a:t>
          </a:r>
          <a:r>
            <a:rPr lang="ru-RU" b="0" i="0" dirty="0" smtClean="0"/>
            <a:t> </a:t>
          </a:r>
          <a:r>
            <a:rPr lang="ru-RU" b="0" i="0" dirty="0" err="1" smtClean="0"/>
            <a:t>складаються</a:t>
          </a:r>
          <a:r>
            <a:rPr lang="ru-RU" b="0" i="0" dirty="0" smtClean="0"/>
            <a:t> </a:t>
          </a:r>
          <a:r>
            <a:rPr lang="ru-RU" b="0" i="0" dirty="0" err="1" smtClean="0"/>
            <a:t>з</a:t>
          </a:r>
          <a:r>
            <a:rPr lang="ru-RU" b="0" i="0" dirty="0" smtClean="0"/>
            <a:t> </a:t>
          </a:r>
          <a:r>
            <a:rPr lang="ru-RU" b="0" i="0" dirty="0" err="1" smtClean="0"/>
            <a:t>однієї</a:t>
          </a:r>
          <a:r>
            <a:rPr lang="ru-RU" b="0" i="0" dirty="0" smtClean="0"/>
            <a:t> </a:t>
          </a:r>
          <a:r>
            <a:rPr lang="ru-RU" b="0" i="0" dirty="0" err="1" smtClean="0"/>
            <a:t>основи</a:t>
          </a:r>
          <a:r>
            <a:rPr lang="ru-RU" b="0" i="0" dirty="0" smtClean="0"/>
            <a:t>; </a:t>
          </a:r>
          <a:r>
            <a:rPr lang="ru-RU" b="1" i="0" dirty="0" err="1" smtClean="0"/>
            <a:t>це</a:t>
          </a:r>
          <a:r>
            <a:rPr lang="ru-RU" b="1" i="0" dirty="0" smtClean="0"/>
            <a:t> числа </a:t>
          </a:r>
          <a:r>
            <a:rPr lang="ru-RU" b="1" i="0" dirty="0" err="1" smtClean="0"/>
            <a:t>від</a:t>
          </a:r>
          <a:r>
            <a:rPr lang="ru-RU" b="1" i="0" dirty="0" smtClean="0"/>
            <a:t> 1 до 12</a:t>
          </a:r>
          <a:r>
            <a:rPr lang="ru-RU" b="0" i="0" dirty="0" smtClean="0"/>
            <a:t>:</a:t>
          </a:r>
          <a:endParaRPr lang="uk-UA" dirty="0"/>
        </a:p>
      </dgm:t>
    </dgm:pt>
    <dgm:pt modelId="{AEB94119-B0E2-4DE3-9527-21B212705ED4}" type="parTrans" cxnId="{5EBC1F29-1C05-4A04-872A-010358BAD0C1}">
      <dgm:prSet/>
      <dgm:spPr/>
      <dgm:t>
        <a:bodyPr/>
        <a:lstStyle/>
        <a:p>
          <a:endParaRPr lang="uk-UA"/>
        </a:p>
      </dgm:t>
    </dgm:pt>
    <dgm:pt modelId="{1F988CCC-99B8-4825-AC3F-14AC46A1C8DD}" type="sibTrans" cxnId="{5EBC1F29-1C05-4A04-872A-010358BAD0C1}">
      <dgm:prSet/>
      <dgm:spPr/>
      <dgm:t>
        <a:bodyPr/>
        <a:lstStyle/>
        <a:p>
          <a:endParaRPr lang="uk-UA"/>
        </a:p>
      </dgm:t>
    </dgm:pt>
    <dgm:pt modelId="{9E22F8BC-FE17-4C30-935D-74F7DE4FD40D}">
      <dgm:prSet phldrT="[Текст]"/>
      <dgm:spPr/>
      <dgm:t>
        <a:bodyPr/>
        <a:lstStyle/>
        <a:p>
          <a:r>
            <a:rPr lang="de-DE" b="1" i="0" dirty="0" smtClean="0"/>
            <a:t>1 eins, 2 zwei, 3 drei, 4 vier, 5 fünf, 6 sechs, 7 sieben, 8 acht, 9 neun, 10 zehn, 11 elf, 12 zwölf, 100 hundert і 1000 tausend.</a:t>
          </a:r>
          <a:endParaRPr lang="uk-UA" dirty="0"/>
        </a:p>
      </dgm:t>
    </dgm:pt>
    <dgm:pt modelId="{3A13C56E-2DEA-4D4F-843A-063FFF030787}" type="parTrans" cxnId="{C9EF3CA0-0BB9-4605-B888-404C94D286C0}">
      <dgm:prSet/>
      <dgm:spPr/>
      <dgm:t>
        <a:bodyPr/>
        <a:lstStyle/>
        <a:p>
          <a:endParaRPr lang="uk-UA"/>
        </a:p>
      </dgm:t>
    </dgm:pt>
    <dgm:pt modelId="{A6DE5860-66F5-4F44-B272-591D89CBEA86}" type="sibTrans" cxnId="{C9EF3CA0-0BB9-4605-B888-404C94D286C0}">
      <dgm:prSet/>
      <dgm:spPr/>
      <dgm:t>
        <a:bodyPr/>
        <a:lstStyle/>
        <a:p>
          <a:endParaRPr lang="uk-UA"/>
        </a:p>
      </dgm:t>
    </dgm:pt>
    <dgm:pt modelId="{4D79854D-EDB7-4BAD-B67A-B54374975406}">
      <dgm:prSet phldrT="[Текст]"/>
      <dgm:spPr/>
      <dgm:t>
        <a:bodyPr/>
        <a:lstStyle/>
        <a:p>
          <a:r>
            <a:rPr lang="uk-UA" b="1" i="0" dirty="0" smtClean="0"/>
            <a:t>Складні</a:t>
          </a:r>
          <a:endParaRPr lang="uk-UA" dirty="0"/>
        </a:p>
      </dgm:t>
    </dgm:pt>
    <dgm:pt modelId="{E959B65F-3E7D-4FDC-A8D4-9EA71C9C71CC}" type="parTrans" cxnId="{F2402961-256E-4221-AE1E-D49C39590833}">
      <dgm:prSet/>
      <dgm:spPr/>
      <dgm:t>
        <a:bodyPr/>
        <a:lstStyle/>
        <a:p>
          <a:endParaRPr lang="uk-UA"/>
        </a:p>
      </dgm:t>
    </dgm:pt>
    <dgm:pt modelId="{68773197-67E7-46DF-8584-81BCA20CD11E}" type="sibTrans" cxnId="{F2402961-256E-4221-AE1E-D49C39590833}">
      <dgm:prSet/>
      <dgm:spPr/>
      <dgm:t>
        <a:bodyPr/>
        <a:lstStyle/>
        <a:p>
          <a:endParaRPr lang="uk-UA"/>
        </a:p>
      </dgm:t>
    </dgm:pt>
    <dgm:pt modelId="{83133FC4-9643-45F0-AD91-C4D9D0FD4B1B}">
      <dgm:prSet phldrT="[Текст]"/>
      <dgm:spPr/>
      <dgm:t>
        <a:bodyPr/>
        <a:lstStyle/>
        <a:p>
          <a:r>
            <a:rPr lang="ru-RU" b="0" i="0" dirty="0" err="1" smtClean="0"/>
            <a:t>які</a:t>
          </a:r>
          <a:r>
            <a:rPr lang="ru-RU" b="0" i="0" dirty="0" smtClean="0"/>
            <a:t> </a:t>
          </a:r>
          <a:r>
            <a:rPr lang="ru-RU" b="0" i="0" dirty="0" err="1" smtClean="0"/>
            <a:t>утворюються</a:t>
          </a:r>
          <a:r>
            <a:rPr lang="ru-RU" b="0" i="0" dirty="0" smtClean="0"/>
            <a:t> </a:t>
          </a:r>
          <a:r>
            <a:rPr lang="ru-RU" b="0" i="0" dirty="0" err="1" smtClean="0"/>
            <a:t>від</a:t>
          </a:r>
          <a:r>
            <a:rPr lang="ru-RU" b="0" i="0" dirty="0" smtClean="0"/>
            <a:t> </a:t>
          </a:r>
          <a:r>
            <a:rPr lang="ru-RU" b="0" i="0" dirty="0" err="1" smtClean="0"/>
            <a:t>одиниці</a:t>
          </a:r>
          <a:r>
            <a:rPr lang="ru-RU" b="0" i="0" dirty="0" smtClean="0"/>
            <a:t> </a:t>
          </a:r>
          <a:r>
            <a:rPr lang="ru-RU" b="0" i="0" dirty="0" err="1" smtClean="0"/>
            <a:t>і</a:t>
          </a:r>
          <a:r>
            <a:rPr lang="ru-RU" b="0" i="0" dirty="0" smtClean="0"/>
            <a:t> 10 </a:t>
          </a:r>
          <a:r>
            <a:rPr lang="ru-RU" b="0" i="0" dirty="0" err="1" smtClean="0"/>
            <a:t>zehn</a:t>
          </a:r>
          <a:r>
            <a:rPr lang="ru-RU" b="0" i="0" dirty="0" smtClean="0"/>
            <a:t>; </a:t>
          </a:r>
          <a:r>
            <a:rPr lang="ru-RU" b="1" i="0" dirty="0" err="1" smtClean="0"/>
            <a:t>це</a:t>
          </a:r>
          <a:r>
            <a:rPr lang="ru-RU" b="1" i="0" dirty="0" smtClean="0"/>
            <a:t> числа </a:t>
          </a:r>
          <a:r>
            <a:rPr lang="ru-RU" b="1" i="0" dirty="0" err="1" smtClean="0"/>
            <a:t>від</a:t>
          </a:r>
          <a:r>
            <a:rPr lang="ru-RU" b="1" i="0" dirty="0" smtClean="0"/>
            <a:t> 13 до 19</a:t>
          </a:r>
          <a:r>
            <a:rPr lang="ru-RU" b="0" i="0" dirty="0" smtClean="0"/>
            <a:t>:</a:t>
          </a:r>
          <a:endParaRPr lang="uk-UA" dirty="0"/>
        </a:p>
      </dgm:t>
    </dgm:pt>
    <dgm:pt modelId="{D796927D-4957-424C-A8C1-BBD6A557E3F3}" type="parTrans" cxnId="{E942E7BE-8CA3-4740-AD2C-24E84D37D7EF}">
      <dgm:prSet/>
      <dgm:spPr/>
      <dgm:t>
        <a:bodyPr/>
        <a:lstStyle/>
        <a:p>
          <a:endParaRPr lang="uk-UA"/>
        </a:p>
      </dgm:t>
    </dgm:pt>
    <dgm:pt modelId="{E84A984E-7EA5-43F9-AE88-BDB290BA5D7F}" type="sibTrans" cxnId="{E942E7BE-8CA3-4740-AD2C-24E84D37D7EF}">
      <dgm:prSet/>
      <dgm:spPr/>
      <dgm:t>
        <a:bodyPr/>
        <a:lstStyle/>
        <a:p>
          <a:endParaRPr lang="uk-UA"/>
        </a:p>
      </dgm:t>
    </dgm:pt>
    <dgm:pt modelId="{2C22EF5F-A128-4352-A2FE-AEC8A0A8E41B}">
      <dgm:prSet phldrT="[Текст]"/>
      <dgm:spPr/>
      <dgm:t>
        <a:bodyPr/>
        <a:lstStyle/>
        <a:p>
          <a:r>
            <a:rPr lang="de-DE" b="1" i="0" dirty="0" smtClean="0"/>
            <a:t>13 dreizehn, 14 vierzehn, 15 fünfzehn, 16 sechzehn, 17 siebzehn, 18 achtzehn, 19 neunzehn.</a:t>
          </a:r>
          <a:endParaRPr lang="uk-UA" dirty="0"/>
        </a:p>
      </dgm:t>
    </dgm:pt>
    <dgm:pt modelId="{B41EAA7B-2733-435D-8EDC-97BE7B7743DB}" type="parTrans" cxnId="{3A55B528-E91B-419F-9E3C-480F2CAF495E}">
      <dgm:prSet/>
      <dgm:spPr/>
      <dgm:t>
        <a:bodyPr/>
        <a:lstStyle/>
        <a:p>
          <a:endParaRPr lang="uk-UA"/>
        </a:p>
      </dgm:t>
    </dgm:pt>
    <dgm:pt modelId="{741BD196-CA29-4426-AF58-AB5D51A7DC96}" type="sibTrans" cxnId="{3A55B528-E91B-419F-9E3C-480F2CAF495E}">
      <dgm:prSet/>
      <dgm:spPr/>
      <dgm:t>
        <a:bodyPr/>
        <a:lstStyle/>
        <a:p>
          <a:endParaRPr lang="uk-UA"/>
        </a:p>
      </dgm:t>
    </dgm:pt>
    <dgm:pt modelId="{666C6E6E-7C61-49A7-B389-FE11E3477DCE}">
      <dgm:prSet phldrT="[Текст]"/>
      <dgm:spPr/>
      <dgm:t>
        <a:bodyPr/>
        <a:lstStyle/>
        <a:p>
          <a:r>
            <a:rPr lang="uk-UA" b="1" i="0" dirty="0" smtClean="0"/>
            <a:t>Похідні</a:t>
          </a:r>
          <a:endParaRPr lang="uk-UA" dirty="0"/>
        </a:p>
      </dgm:t>
    </dgm:pt>
    <dgm:pt modelId="{FBFA6747-0D0F-4E2E-B66A-909FC9A9F2A5}" type="parTrans" cxnId="{9CD0EF1E-7699-4CA7-8001-C66C6AD3C5C9}">
      <dgm:prSet/>
      <dgm:spPr/>
      <dgm:t>
        <a:bodyPr/>
        <a:lstStyle/>
        <a:p>
          <a:endParaRPr lang="uk-UA"/>
        </a:p>
      </dgm:t>
    </dgm:pt>
    <dgm:pt modelId="{D017BEA4-C301-4FB3-9AFA-5931C58F1BA8}" type="sibTrans" cxnId="{9CD0EF1E-7699-4CA7-8001-C66C6AD3C5C9}">
      <dgm:prSet/>
      <dgm:spPr/>
      <dgm:t>
        <a:bodyPr/>
        <a:lstStyle/>
        <a:p>
          <a:endParaRPr lang="uk-UA"/>
        </a:p>
      </dgm:t>
    </dgm:pt>
    <dgm:pt modelId="{930411E3-5CE2-432C-A3F1-DA553A2BE436}">
      <dgm:prSet phldrT="[Текст]"/>
      <dgm:spPr/>
      <dgm:t>
        <a:bodyPr/>
        <a:lstStyle/>
        <a:p>
          <a:r>
            <a:rPr lang="ru-RU" b="0" i="0" dirty="0" err="1" smtClean="0"/>
            <a:t>утворені</a:t>
          </a:r>
          <a:r>
            <a:rPr lang="ru-RU" b="0" i="0" dirty="0" smtClean="0"/>
            <a:t> за </a:t>
          </a:r>
          <a:r>
            <a:rPr lang="ru-RU" b="0" i="0" dirty="0" err="1" smtClean="0"/>
            <a:t>допомогою</a:t>
          </a:r>
          <a:r>
            <a:rPr lang="ru-RU" b="0" i="0" dirty="0" smtClean="0"/>
            <a:t> </a:t>
          </a:r>
          <a:r>
            <a:rPr lang="ru-RU" b="0" i="0" dirty="0" err="1" smtClean="0"/>
            <a:t>одиниці</a:t>
          </a:r>
          <a:r>
            <a:rPr lang="ru-RU" b="0" i="0" dirty="0" smtClean="0"/>
            <a:t> </a:t>
          </a:r>
          <a:r>
            <a:rPr lang="ru-RU" b="0" i="0" dirty="0" err="1" smtClean="0"/>
            <a:t>і</a:t>
          </a:r>
          <a:r>
            <a:rPr lang="ru-RU" b="0" i="0" dirty="0" smtClean="0"/>
            <a:t> </a:t>
          </a:r>
          <a:r>
            <a:rPr lang="ru-RU" b="0" i="0" dirty="0" err="1" smtClean="0"/>
            <a:t>суфікса</a:t>
          </a:r>
          <a:r>
            <a:rPr lang="ru-RU" b="0" i="0" dirty="0" smtClean="0"/>
            <a:t> -</a:t>
          </a:r>
          <a:r>
            <a:rPr lang="ru-RU" b="0" i="0" dirty="0" err="1" smtClean="0"/>
            <a:t>zig</a:t>
          </a:r>
          <a:r>
            <a:rPr lang="ru-RU" b="0" i="0" dirty="0" smtClean="0"/>
            <a:t>:</a:t>
          </a:r>
          <a:endParaRPr lang="uk-UA" dirty="0"/>
        </a:p>
      </dgm:t>
    </dgm:pt>
    <dgm:pt modelId="{C45B878C-49B0-479A-820A-1ECFFFC31AAB}" type="parTrans" cxnId="{F28E9411-A2BC-464A-9CF3-707C03936D77}">
      <dgm:prSet/>
      <dgm:spPr/>
      <dgm:t>
        <a:bodyPr/>
        <a:lstStyle/>
        <a:p>
          <a:endParaRPr lang="uk-UA"/>
        </a:p>
      </dgm:t>
    </dgm:pt>
    <dgm:pt modelId="{CAF53EE1-BCEA-4381-A040-DD4CBC5F2D64}" type="sibTrans" cxnId="{F28E9411-A2BC-464A-9CF3-707C03936D77}">
      <dgm:prSet/>
      <dgm:spPr/>
      <dgm:t>
        <a:bodyPr/>
        <a:lstStyle/>
        <a:p>
          <a:endParaRPr lang="uk-UA"/>
        </a:p>
      </dgm:t>
    </dgm:pt>
    <dgm:pt modelId="{75F2A01D-E527-494C-88B3-979449F865C9}">
      <dgm:prSet phldrT="[Текст]"/>
      <dgm:spPr/>
      <dgm:t>
        <a:bodyPr/>
        <a:lstStyle/>
        <a:p>
          <a:r>
            <a:rPr lang="de-DE" b="1" i="0" dirty="0" smtClean="0"/>
            <a:t>20 zwanzig, 30 dreißig, 40 vierzig, 50 fünfzig, 60 sechzig, 70 siebzig, 80 achtzig, 90 neunzig.</a:t>
          </a:r>
          <a:endParaRPr lang="uk-UA" dirty="0"/>
        </a:p>
      </dgm:t>
    </dgm:pt>
    <dgm:pt modelId="{45C99D55-C520-477E-9E7E-C09C9AAE61C0}" type="parTrans" cxnId="{F70FCBDB-DB2D-4DD0-BEEC-186D3A60EE94}">
      <dgm:prSet/>
      <dgm:spPr/>
      <dgm:t>
        <a:bodyPr/>
        <a:lstStyle/>
        <a:p>
          <a:endParaRPr lang="uk-UA"/>
        </a:p>
      </dgm:t>
    </dgm:pt>
    <dgm:pt modelId="{32272301-E97C-48FB-9BDE-DE9246D66000}" type="sibTrans" cxnId="{F70FCBDB-DB2D-4DD0-BEEC-186D3A60EE94}">
      <dgm:prSet/>
      <dgm:spPr/>
      <dgm:t>
        <a:bodyPr/>
        <a:lstStyle/>
        <a:p>
          <a:endParaRPr lang="uk-UA"/>
        </a:p>
      </dgm:t>
    </dgm:pt>
    <dgm:pt modelId="{32C7CF2D-88B2-4190-B5F9-DEE8A3836CF6}" type="pres">
      <dgm:prSet presAssocID="{47D4935E-E419-4CEA-9632-86A7E606F15D}" presName="Name0" presStyleCnt="0">
        <dgm:presLayoutVars>
          <dgm:dir/>
          <dgm:animLvl val="lvl"/>
          <dgm:resizeHandles val="exact"/>
        </dgm:presLayoutVars>
      </dgm:prSet>
      <dgm:spPr/>
    </dgm:pt>
    <dgm:pt modelId="{DE9EAAE0-3517-428B-ADE2-45D05AECA792}" type="pres">
      <dgm:prSet presAssocID="{04BCC844-7294-4B50-A93E-2B916D45C37F}" presName="linNode" presStyleCnt="0"/>
      <dgm:spPr/>
    </dgm:pt>
    <dgm:pt modelId="{9B988545-0B9D-40C8-B594-A965F91FC68B}" type="pres">
      <dgm:prSet presAssocID="{04BCC844-7294-4B50-A93E-2B916D45C37F}" presName="parentText" presStyleLbl="node1" presStyleIdx="0" presStyleCnt="3">
        <dgm:presLayoutVars>
          <dgm:chMax val="1"/>
          <dgm:bulletEnabled val="1"/>
        </dgm:presLayoutVars>
      </dgm:prSet>
      <dgm:spPr/>
      <dgm:t>
        <a:bodyPr/>
        <a:lstStyle/>
        <a:p>
          <a:endParaRPr lang="uk-UA"/>
        </a:p>
      </dgm:t>
    </dgm:pt>
    <dgm:pt modelId="{ADF825AA-3181-4861-90F3-C25339AA0DE4}" type="pres">
      <dgm:prSet presAssocID="{04BCC844-7294-4B50-A93E-2B916D45C37F}" presName="descendantText" presStyleLbl="alignAccFollowNode1" presStyleIdx="0" presStyleCnt="3">
        <dgm:presLayoutVars>
          <dgm:bulletEnabled val="1"/>
        </dgm:presLayoutVars>
      </dgm:prSet>
      <dgm:spPr/>
      <dgm:t>
        <a:bodyPr/>
        <a:lstStyle/>
        <a:p>
          <a:endParaRPr lang="uk-UA"/>
        </a:p>
      </dgm:t>
    </dgm:pt>
    <dgm:pt modelId="{60625D85-D340-4816-BEA6-17281A700B20}" type="pres">
      <dgm:prSet presAssocID="{CB7E6DB4-C2CC-4666-987E-0105980080CC}" presName="sp" presStyleCnt="0"/>
      <dgm:spPr/>
    </dgm:pt>
    <dgm:pt modelId="{3FEDF603-2DDE-4E65-974E-DF91B427F757}" type="pres">
      <dgm:prSet presAssocID="{4D79854D-EDB7-4BAD-B67A-B54374975406}" presName="linNode" presStyleCnt="0"/>
      <dgm:spPr/>
    </dgm:pt>
    <dgm:pt modelId="{5CD1811A-6FC3-496F-A00F-62D7F8DBC449}" type="pres">
      <dgm:prSet presAssocID="{4D79854D-EDB7-4BAD-B67A-B54374975406}" presName="parentText" presStyleLbl="node1" presStyleIdx="1" presStyleCnt="3">
        <dgm:presLayoutVars>
          <dgm:chMax val="1"/>
          <dgm:bulletEnabled val="1"/>
        </dgm:presLayoutVars>
      </dgm:prSet>
      <dgm:spPr/>
      <dgm:t>
        <a:bodyPr/>
        <a:lstStyle/>
        <a:p>
          <a:endParaRPr lang="uk-UA"/>
        </a:p>
      </dgm:t>
    </dgm:pt>
    <dgm:pt modelId="{1C8EEFBD-9385-41CB-867F-2D41A5616B0C}" type="pres">
      <dgm:prSet presAssocID="{4D79854D-EDB7-4BAD-B67A-B54374975406}" presName="descendantText" presStyleLbl="alignAccFollowNode1" presStyleIdx="1" presStyleCnt="3">
        <dgm:presLayoutVars>
          <dgm:bulletEnabled val="1"/>
        </dgm:presLayoutVars>
      </dgm:prSet>
      <dgm:spPr/>
      <dgm:t>
        <a:bodyPr/>
        <a:lstStyle/>
        <a:p>
          <a:endParaRPr lang="uk-UA"/>
        </a:p>
      </dgm:t>
    </dgm:pt>
    <dgm:pt modelId="{367EC957-0084-4D60-AC21-79E9B78AC3BC}" type="pres">
      <dgm:prSet presAssocID="{68773197-67E7-46DF-8584-81BCA20CD11E}" presName="sp" presStyleCnt="0"/>
      <dgm:spPr/>
    </dgm:pt>
    <dgm:pt modelId="{5A80CC93-735C-44CB-BC25-9FA0B4540D79}" type="pres">
      <dgm:prSet presAssocID="{666C6E6E-7C61-49A7-B389-FE11E3477DCE}" presName="linNode" presStyleCnt="0"/>
      <dgm:spPr/>
    </dgm:pt>
    <dgm:pt modelId="{C71B49D2-ED7B-424F-BA80-2F531A220680}" type="pres">
      <dgm:prSet presAssocID="{666C6E6E-7C61-49A7-B389-FE11E3477DCE}" presName="parentText" presStyleLbl="node1" presStyleIdx="2" presStyleCnt="3">
        <dgm:presLayoutVars>
          <dgm:chMax val="1"/>
          <dgm:bulletEnabled val="1"/>
        </dgm:presLayoutVars>
      </dgm:prSet>
      <dgm:spPr/>
      <dgm:t>
        <a:bodyPr/>
        <a:lstStyle/>
        <a:p>
          <a:endParaRPr lang="uk-UA"/>
        </a:p>
      </dgm:t>
    </dgm:pt>
    <dgm:pt modelId="{56ED63D7-C393-47B9-BA78-0E48A51AEA65}" type="pres">
      <dgm:prSet presAssocID="{666C6E6E-7C61-49A7-B389-FE11E3477DCE}" presName="descendantText" presStyleLbl="alignAccFollowNode1" presStyleIdx="2" presStyleCnt="3">
        <dgm:presLayoutVars>
          <dgm:bulletEnabled val="1"/>
        </dgm:presLayoutVars>
      </dgm:prSet>
      <dgm:spPr/>
      <dgm:t>
        <a:bodyPr/>
        <a:lstStyle/>
        <a:p>
          <a:endParaRPr lang="uk-UA"/>
        </a:p>
      </dgm:t>
    </dgm:pt>
  </dgm:ptLst>
  <dgm:cxnLst>
    <dgm:cxn modelId="{3A55B528-E91B-419F-9E3C-480F2CAF495E}" srcId="{4D79854D-EDB7-4BAD-B67A-B54374975406}" destId="{2C22EF5F-A128-4352-A2FE-AEC8A0A8E41B}" srcOrd="1" destOrd="0" parTransId="{B41EAA7B-2733-435D-8EDC-97BE7B7743DB}" sibTransId="{741BD196-CA29-4426-AF58-AB5D51A7DC96}"/>
    <dgm:cxn modelId="{DEF72529-B5A5-4BBC-A941-9601E67CF57B}" type="presOf" srcId="{930411E3-5CE2-432C-A3F1-DA553A2BE436}" destId="{56ED63D7-C393-47B9-BA78-0E48A51AEA65}" srcOrd="0" destOrd="0" presId="urn:microsoft.com/office/officeart/2005/8/layout/vList5"/>
    <dgm:cxn modelId="{F1595CBD-1907-4262-8C87-41A9A8529589}" type="presOf" srcId="{04BCC844-7294-4B50-A93E-2B916D45C37F}" destId="{9B988545-0B9D-40C8-B594-A965F91FC68B}" srcOrd="0" destOrd="0" presId="urn:microsoft.com/office/officeart/2005/8/layout/vList5"/>
    <dgm:cxn modelId="{9CD0EF1E-7699-4CA7-8001-C66C6AD3C5C9}" srcId="{47D4935E-E419-4CEA-9632-86A7E606F15D}" destId="{666C6E6E-7C61-49A7-B389-FE11E3477DCE}" srcOrd="2" destOrd="0" parTransId="{FBFA6747-0D0F-4E2E-B66A-909FC9A9F2A5}" sibTransId="{D017BEA4-C301-4FB3-9AFA-5931C58F1BA8}"/>
    <dgm:cxn modelId="{B7835661-1397-4705-BFD1-5309C2824CBE}" type="presOf" srcId="{666C6E6E-7C61-49A7-B389-FE11E3477DCE}" destId="{C71B49D2-ED7B-424F-BA80-2F531A220680}" srcOrd="0" destOrd="0" presId="urn:microsoft.com/office/officeart/2005/8/layout/vList5"/>
    <dgm:cxn modelId="{F28E9411-A2BC-464A-9CF3-707C03936D77}" srcId="{666C6E6E-7C61-49A7-B389-FE11E3477DCE}" destId="{930411E3-5CE2-432C-A3F1-DA553A2BE436}" srcOrd="0" destOrd="0" parTransId="{C45B878C-49B0-479A-820A-1ECFFFC31AAB}" sibTransId="{CAF53EE1-BCEA-4381-A040-DD4CBC5F2D64}"/>
    <dgm:cxn modelId="{44DC21D4-56F5-430E-84B5-CEFBC630B630}" srcId="{47D4935E-E419-4CEA-9632-86A7E606F15D}" destId="{04BCC844-7294-4B50-A93E-2B916D45C37F}" srcOrd="0" destOrd="0" parTransId="{A702352B-523B-4470-9B86-05D76E3AB38E}" sibTransId="{CB7E6DB4-C2CC-4666-987E-0105980080CC}"/>
    <dgm:cxn modelId="{4CBF7FF8-FDE3-449C-A75F-557BABDC19FC}" type="presOf" srcId="{9E22F8BC-FE17-4C30-935D-74F7DE4FD40D}" destId="{ADF825AA-3181-4861-90F3-C25339AA0DE4}" srcOrd="0" destOrd="1" presId="urn:microsoft.com/office/officeart/2005/8/layout/vList5"/>
    <dgm:cxn modelId="{755F33F0-1E20-4594-94C3-03C809F61C13}" type="presOf" srcId="{4D79854D-EDB7-4BAD-B67A-B54374975406}" destId="{5CD1811A-6FC3-496F-A00F-62D7F8DBC449}" srcOrd="0" destOrd="0" presId="urn:microsoft.com/office/officeart/2005/8/layout/vList5"/>
    <dgm:cxn modelId="{71A0EBCE-59B3-4550-82A3-23E60BC48FAF}" type="presOf" srcId="{89415B31-FD5E-45D3-8EBA-D1DD81F0260B}" destId="{ADF825AA-3181-4861-90F3-C25339AA0DE4}" srcOrd="0" destOrd="0" presId="urn:microsoft.com/office/officeart/2005/8/layout/vList5"/>
    <dgm:cxn modelId="{47EE6E96-23E4-4DC3-8BF5-7770E5961356}" type="presOf" srcId="{75F2A01D-E527-494C-88B3-979449F865C9}" destId="{56ED63D7-C393-47B9-BA78-0E48A51AEA65}" srcOrd="0" destOrd="1" presId="urn:microsoft.com/office/officeart/2005/8/layout/vList5"/>
    <dgm:cxn modelId="{6137CEB8-7EF0-4E55-9677-1000E19E3AA3}" type="presOf" srcId="{2C22EF5F-A128-4352-A2FE-AEC8A0A8E41B}" destId="{1C8EEFBD-9385-41CB-867F-2D41A5616B0C}" srcOrd="0" destOrd="1" presId="urn:microsoft.com/office/officeart/2005/8/layout/vList5"/>
    <dgm:cxn modelId="{5EBC1F29-1C05-4A04-872A-010358BAD0C1}" srcId="{04BCC844-7294-4B50-A93E-2B916D45C37F}" destId="{89415B31-FD5E-45D3-8EBA-D1DD81F0260B}" srcOrd="0" destOrd="0" parTransId="{AEB94119-B0E2-4DE3-9527-21B212705ED4}" sibTransId="{1F988CCC-99B8-4825-AC3F-14AC46A1C8DD}"/>
    <dgm:cxn modelId="{AA2C637C-C6CF-4129-9778-D1760A0F15B9}" type="presOf" srcId="{47D4935E-E419-4CEA-9632-86A7E606F15D}" destId="{32C7CF2D-88B2-4190-B5F9-DEE8A3836CF6}" srcOrd="0" destOrd="0" presId="urn:microsoft.com/office/officeart/2005/8/layout/vList5"/>
    <dgm:cxn modelId="{F70FCBDB-DB2D-4DD0-BEEC-186D3A60EE94}" srcId="{666C6E6E-7C61-49A7-B389-FE11E3477DCE}" destId="{75F2A01D-E527-494C-88B3-979449F865C9}" srcOrd="1" destOrd="0" parTransId="{45C99D55-C520-477E-9E7E-C09C9AAE61C0}" sibTransId="{32272301-E97C-48FB-9BDE-DE9246D66000}"/>
    <dgm:cxn modelId="{2AF3D1C5-A6C0-43A7-9223-6BFAD207B069}" type="presOf" srcId="{83133FC4-9643-45F0-AD91-C4D9D0FD4B1B}" destId="{1C8EEFBD-9385-41CB-867F-2D41A5616B0C}" srcOrd="0" destOrd="0" presId="urn:microsoft.com/office/officeart/2005/8/layout/vList5"/>
    <dgm:cxn modelId="{E942E7BE-8CA3-4740-AD2C-24E84D37D7EF}" srcId="{4D79854D-EDB7-4BAD-B67A-B54374975406}" destId="{83133FC4-9643-45F0-AD91-C4D9D0FD4B1B}" srcOrd="0" destOrd="0" parTransId="{D796927D-4957-424C-A8C1-BBD6A557E3F3}" sibTransId="{E84A984E-7EA5-43F9-AE88-BDB290BA5D7F}"/>
    <dgm:cxn modelId="{C9EF3CA0-0BB9-4605-B888-404C94D286C0}" srcId="{04BCC844-7294-4B50-A93E-2B916D45C37F}" destId="{9E22F8BC-FE17-4C30-935D-74F7DE4FD40D}" srcOrd="1" destOrd="0" parTransId="{3A13C56E-2DEA-4D4F-843A-063FFF030787}" sibTransId="{A6DE5860-66F5-4F44-B272-591D89CBEA86}"/>
    <dgm:cxn modelId="{F2402961-256E-4221-AE1E-D49C39590833}" srcId="{47D4935E-E419-4CEA-9632-86A7E606F15D}" destId="{4D79854D-EDB7-4BAD-B67A-B54374975406}" srcOrd="1" destOrd="0" parTransId="{E959B65F-3E7D-4FDC-A8D4-9EA71C9C71CC}" sibTransId="{68773197-67E7-46DF-8584-81BCA20CD11E}"/>
    <dgm:cxn modelId="{5331EDF8-7FC5-4FD5-B9F1-C31CCBFA3B77}" type="presParOf" srcId="{32C7CF2D-88B2-4190-B5F9-DEE8A3836CF6}" destId="{DE9EAAE0-3517-428B-ADE2-45D05AECA792}" srcOrd="0" destOrd="0" presId="urn:microsoft.com/office/officeart/2005/8/layout/vList5"/>
    <dgm:cxn modelId="{3C7DBA60-07C2-4CA1-AB03-EF905BB532DE}" type="presParOf" srcId="{DE9EAAE0-3517-428B-ADE2-45D05AECA792}" destId="{9B988545-0B9D-40C8-B594-A965F91FC68B}" srcOrd="0" destOrd="0" presId="urn:microsoft.com/office/officeart/2005/8/layout/vList5"/>
    <dgm:cxn modelId="{57330BE7-5C72-4723-97BB-26202D278365}" type="presParOf" srcId="{DE9EAAE0-3517-428B-ADE2-45D05AECA792}" destId="{ADF825AA-3181-4861-90F3-C25339AA0DE4}" srcOrd="1" destOrd="0" presId="urn:microsoft.com/office/officeart/2005/8/layout/vList5"/>
    <dgm:cxn modelId="{445BD245-B23E-4F30-8C1E-9F0357C1DC7B}" type="presParOf" srcId="{32C7CF2D-88B2-4190-B5F9-DEE8A3836CF6}" destId="{60625D85-D340-4816-BEA6-17281A700B20}" srcOrd="1" destOrd="0" presId="urn:microsoft.com/office/officeart/2005/8/layout/vList5"/>
    <dgm:cxn modelId="{9F12684E-725E-4C0C-83C3-135D040168EB}" type="presParOf" srcId="{32C7CF2D-88B2-4190-B5F9-DEE8A3836CF6}" destId="{3FEDF603-2DDE-4E65-974E-DF91B427F757}" srcOrd="2" destOrd="0" presId="urn:microsoft.com/office/officeart/2005/8/layout/vList5"/>
    <dgm:cxn modelId="{BBB9AA04-20B0-4B2F-92E8-F8BF967263DA}" type="presParOf" srcId="{3FEDF603-2DDE-4E65-974E-DF91B427F757}" destId="{5CD1811A-6FC3-496F-A00F-62D7F8DBC449}" srcOrd="0" destOrd="0" presId="urn:microsoft.com/office/officeart/2005/8/layout/vList5"/>
    <dgm:cxn modelId="{88F816C9-5A66-448B-9491-9DFE726EA74F}" type="presParOf" srcId="{3FEDF603-2DDE-4E65-974E-DF91B427F757}" destId="{1C8EEFBD-9385-41CB-867F-2D41A5616B0C}" srcOrd="1" destOrd="0" presId="urn:microsoft.com/office/officeart/2005/8/layout/vList5"/>
    <dgm:cxn modelId="{D7FE2228-6C78-40E3-B7D0-2DD79A8374C6}" type="presParOf" srcId="{32C7CF2D-88B2-4190-B5F9-DEE8A3836CF6}" destId="{367EC957-0084-4D60-AC21-79E9B78AC3BC}" srcOrd="3" destOrd="0" presId="urn:microsoft.com/office/officeart/2005/8/layout/vList5"/>
    <dgm:cxn modelId="{9CC09E80-F61A-464A-B75D-02246B01C426}" type="presParOf" srcId="{32C7CF2D-88B2-4190-B5F9-DEE8A3836CF6}" destId="{5A80CC93-735C-44CB-BC25-9FA0B4540D79}" srcOrd="4" destOrd="0" presId="urn:microsoft.com/office/officeart/2005/8/layout/vList5"/>
    <dgm:cxn modelId="{B14F21D2-222F-4EAC-A4CA-A2212BA70AE4}" type="presParOf" srcId="{5A80CC93-735C-44CB-BC25-9FA0B4540D79}" destId="{C71B49D2-ED7B-424F-BA80-2F531A220680}" srcOrd="0" destOrd="0" presId="urn:microsoft.com/office/officeart/2005/8/layout/vList5"/>
    <dgm:cxn modelId="{FAC60BDC-8863-4F24-BBF2-28721340342D}" type="presParOf" srcId="{5A80CC93-735C-44CB-BC25-9FA0B4540D79}" destId="{56ED63D7-C393-47B9-BA78-0E48A51AEA65}"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FDE1CC2D-334A-4162-8BF5-3D691CBAE27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uk-UA"/>
        </a:p>
      </dgm:t>
    </dgm:pt>
    <dgm:pt modelId="{9B11056C-1C57-4C7B-84FB-B9C25F180E82}">
      <dgm:prSet phldrT="[Текст]"/>
      <dgm:spPr/>
      <dgm:t>
        <a:bodyPr/>
        <a:lstStyle/>
        <a:p>
          <a:pPr algn="ctr"/>
          <a:r>
            <a:rPr lang="uk-UA" b="1" i="0" dirty="0" smtClean="0">
              <a:solidFill>
                <a:schemeClr val="bg1"/>
              </a:solidFill>
            </a:rPr>
            <a:t> Кількісні</a:t>
          </a:r>
        </a:p>
        <a:p>
          <a:pPr algn="l"/>
          <a:r>
            <a:rPr lang="uk-UA" b="1" i="0" dirty="0" smtClean="0">
              <a:solidFill>
                <a:schemeClr val="bg1"/>
              </a:solidFill>
            </a:rPr>
            <a:t> </a:t>
          </a:r>
          <a:r>
            <a:rPr lang="en-US" b="1" i="0" dirty="0" smtClean="0">
              <a:solidFill>
                <a:schemeClr val="bg1"/>
              </a:solidFill>
            </a:rPr>
            <a:t>KARDINALZAHLEN (GRUNDZAHLWÖRTER)</a:t>
          </a:r>
          <a:endParaRPr lang="uk-UA" b="1" i="0" dirty="0" smtClean="0">
            <a:solidFill>
              <a:schemeClr val="bg1"/>
            </a:solidFill>
          </a:endParaRPr>
        </a:p>
        <a:p>
          <a:pPr algn="l"/>
          <a:r>
            <a:rPr lang="en-US" b="0" i="0" dirty="0" smtClean="0">
              <a:solidFill>
                <a:schemeClr val="bg1"/>
              </a:solidFill>
            </a:rPr>
            <a:t>– </a:t>
          </a:r>
          <a:r>
            <a:rPr lang="en-US" b="0" i="0" dirty="0" err="1" smtClean="0">
              <a:solidFill>
                <a:schemeClr val="bg1"/>
              </a:solidFill>
            </a:rPr>
            <a:t>eins</a:t>
          </a:r>
          <a:r>
            <a:rPr lang="en-US" b="0" i="0" dirty="0" smtClean="0">
              <a:solidFill>
                <a:schemeClr val="bg1"/>
              </a:solidFill>
            </a:rPr>
            <a:t>, </a:t>
          </a:r>
          <a:r>
            <a:rPr lang="en-US" b="0" i="0" dirty="0" err="1" smtClean="0">
              <a:solidFill>
                <a:schemeClr val="bg1"/>
              </a:solidFill>
            </a:rPr>
            <a:t>drei</a:t>
          </a:r>
          <a:r>
            <a:rPr lang="en-US" b="0" i="0" dirty="0" smtClean="0">
              <a:solidFill>
                <a:schemeClr val="bg1"/>
              </a:solidFill>
            </a:rPr>
            <a:t>, </a:t>
          </a:r>
          <a:r>
            <a:rPr lang="en-US" b="0" i="0" dirty="0" err="1" smtClean="0">
              <a:solidFill>
                <a:schemeClr val="bg1"/>
              </a:solidFill>
            </a:rPr>
            <a:t>fünf</a:t>
          </a:r>
          <a:r>
            <a:rPr lang="en-US" b="0" i="0" dirty="0" smtClean="0">
              <a:solidFill>
                <a:schemeClr val="bg1"/>
              </a:solidFill>
            </a:rPr>
            <a:t> …</a:t>
          </a:r>
          <a:endParaRPr lang="uk-UA" dirty="0">
            <a:solidFill>
              <a:schemeClr val="bg1"/>
            </a:solidFill>
          </a:endParaRPr>
        </a:p>
      </dgm:t>
    </dgm:pt>
    <dgm:pt modelId="{EA3B5CB5-F82D-42D3-9641-4611E88D9F27}" type="parTrans" cxnId="{3979F63F-7B61-47E0-9E8F-3E25D2C6969C}">
      <dgm:prSet/>
      <dgm:spPr/>
      <dgm:t>
        <a:bodyPr/>
        <a:lstStyle/>
        <a:p>
          <a:endParaRPr lang="uk-UA"/>
        </a:p>
      </dgm:t>
    </dgm:pt>
    <dgm:pt modelId="{06704D04-9C6A-450A-B562-EE664906CCC9}" type="sibTrans" cxnId="{3979F63F-7B61-47E0-9E8F-3E25D2C6969C}">
      <dgm:prSet/>
      <dgm:spPr/>
      <dgm:t>
        <a:bodyPr/>
        <a:lstStyle/>
        <a:p>
          <a:endParaRPr lang="uk-UA"/>
        </a:p>
      </dgm:t>
    </dgm:pt>
    <dgm:pt modelId="{B1884FAC-335D-4628-A304-A6F1867FEAFE}">
      <dgm:prSet phldrT="[Текст]"/>
      <dgm:spPr/>
      <dgm:t>
        <a:bodyPr/>
        <a:lstStyle/>
        <a:p>
          <a:r>
            <a:rPr lang="de-DE" b="0" i="0" dirty="0" smtClean="0"/>
            <a:t>Ich habe mir drei Hosen gekauft.</a:t>
          </a:r>
          <a:r>
            <a:rPr lang="de-DE" dirty="0" smtClean="0"/>
            <a:t/>
          </a:r>
          <a:br>
            <a:rPr lang="de-DE" dirty="0" smtClean="0"/>
          </a:br>
          <a:r>
            <a:rPr lang="de-DE" b="0" i="0" dirty="0" smtClean="0"/>
            <a:t>Я </a:t>
          </a:r>
          <a:r>
            <a:rPr lang="de-DE" b="0" i="0" dirty="0" err="1" smtClean="0"/>
            <a:t>купив</a:t>
          </a:r>
          <a:r>
            <a:rPr lang="de-DE" b="0" i="0" dirty="0" smtClean="0"/>
            <a:t> </a:t>
          </a:r>
          <a:r>
            <a:rPr lang="de-DE" b="0" i="0" dirty="0" err="1" smtClean="0"/>
            <a:t>собі</a:t>
          </a:r>
          <a:r>
            <a:rPr lang="de-DE" b="0" i="0" dirty="0" smtClean="0"/>
            <a:t> </a:t>
          </a:r>
          <a:r>
            <a:rPr lang="de-DE" b="0" i="0" dirty="0" err="1" smtClean="0"/>
            <a:t>троє</a:t>
          </a:r>
          <a:r>
            <a:rPr lang="de-DE" b="0" i="0" dirty="0" smtClean="0"/>
            <a:t> </a:t>
          </a:r>
          <a:r>
            <a:rPr lang="de-DE" b="0" i="0" dirty="0" err="1" smtClean="0"/>
            <a:t>штанів</a:t>
          </a:r>
          <a:r>
            <a:rPr lang="de-DE" b="0" i="0" dirty="0" smtClean="0"/>
            <a:t>.</a:t>
          </a:r>
          <a:endParaRPr lang="uk-UA" dirty="0"/>
        </a:p>
      </dgm:t>
    </dgm:pt>
    <dgm:pt modelId="{D8CE743F-A6D1-4B21-9574-17D45844BDAE}" type="parTrans" cxnId="{F5E44E29-D51E-4051-AB4B-647F2AF38FD4}">
      <dgm:prSet/>
      <dgm:spPr/>
      <dgm:t>
        <a:bodyPr/>
        <a:lstStyle/>
        <a:p>
          <a:endParaRPr lang="uk-UA"/>
        </a:p>
      </dgm:t>
    </dgm:pt>
    <dgm:pt modelId="{4E4536B9-4507-4BB2-92D5-42E1E8D1C62A}" type="sibTrans" cxnId="{F5E44E29-D51E-4051-AB4B-647F2AF38FD4}">
      <dgm:prSet/>
      <dgm:spPr/>
      <dgm:t>
        <a:bodyPr/>
        <a:lstStyle/>
        <a:p>
          <a:endParaRPr lang="uk-UA"/>
        </a:p>
      </dgm:t>
    </dgm:pt>
    <dgm:pt modelId="{761BA36A-85A7-4093-9398-8701D08147E9}">
      <dgm:prSet phldrT="[Текст]"/>
      <dgm:spPr/>
      <dgm:t>
        <a:bodyPr/>
        <a:lstStyle/>
        <a:p>
          <a:pPr algn="ctr"/>
          <a:r>
            <a:rPr lang="uk-UA" b="1" i="0" dirty="0" smtClean="0"/>
            <a:t>Порядкові</a:t>
          </a:r>
        </a:p>
        <a:p>
          <a:pPr algn="l"/>
          <a:r>
            <a:rPr lang="en-US" b="1" i="0" dirty="0" smtClean="0"/>
            <a:t>ORDINALZAHLEN (ORDNUNGSZAHLWÖRTER)</a:t>
          </a:r>
        </a:p>
        <a:p>
          <a:pPr algn="l"/>
          <a:r>
            <a:rPr lang="de-DE" b="0" i="0" dirty="0" smtClean="0"/>
            <a:t>– der fünfte, der neunte, der dritte…</a:t>
          </a:r>
          <a:endParaRPr lang="uk-UA" dirty="0"/>
        </a:p>
      </dgm:t>
    </dgm:pt>
    <dgm:pt modelId="{11C4B8C4-D1A2-432F-A198-44B0E71A546E}" type="parTrans" cxnId="{5D66C538-C39F-4647-BAAA-C35CD017DE68}">
      <dgm:prSet/>
      <dgm:spPr/>
      <dgm:t>
        <a:bodyPr/>
        <a:lstStyle/>
        <a:p>
          <a:endParaRPr lang="uk-UA"/>
        </a:p>
      </dgm:t>
    </dgm:pt>
    <dgm:pt modelId="{91707184-9539-40D2-B51C-80CC5B3C4803}" type="sibTrans" cxnId="{5D66C538-C39F-4647-BAAA-C35CD017DE68}">
      <dgm:prSet/>
      <dgm:spPr/>
      <dgm:t>
        <a:bodyPr/>
        <a:lstStyle/>
        <a:p>
          <a:endParaRPr lang="uk-UA"/>
        </a:p>
      </dgm:t>
    </dgm:pt>
    <dgm:pt modelId="{44A59845-B560-4D6C-8E26-D0246675DC24}">
      <dgm:prSet phldrT="[Текст]"/>
      <dgm:spPr/>
      <dgm:t>
        <a:bodyPr/>
        <a:lstStyle/>
        <a:p>
          <a:r>
            <a:rPr lang="de-DE" b="0" i="0" dirty="0" smtClean="0"/>
            <a:t>Sie haben sich nun ein zweites Auto gekauft.</a:t>
          </a:r>
          <a:r>
            <a:rPr lang="de-DE" dirty="0" smtClean="0"/>
            <a:t/>
          </a:r>
          <a:br>
            <a:rPr lang="de-DE" dirty="0" smtClean="0"/>
          </a:br>
          <a:r>
            <a:rPr lang="de-DE" b="0" i="0" dirty="0" err="1" smtClean="0"/>
            <a:t>Ви</a:t>
          </a:r>
          <a:r>
            <a:rPr lang="de-DE" b="0" i="0" dirty="0" smtClean="0"/>
            <a:t> </a:t>
          </a:r>
          <a:r>
            <a:rPr lang="de-DE" b="0" i="0" dirty="0" err="1" smtClean="0"/>
            <a:t>вже</a:t>
          </a:r>
          <a:r>
            <a:rPr lang="de-DE" b="0" i="0" dirty="0" smtClean="0"/>
            <a:t> </a:t>
          </a:r>
          <a:r>
            <a:rPr lang="de-DE" b="0" i="0" dirty="0" err="1" smtClean="0"/>
            <a:t>купили</a:t>
          </a:r>
          <a:r>
            <a:rPr lang="de-DE" b="0" i="0" dirty="0" smtClean="0"/>
            <a:t> </a:t>
          </a:r>
          <a:r>
            <a:rPr lang="de-DE" b="0" i="0" dirty="0" err="1" smtClean="0"/>
            <a:t>собі</a:t>
          </a:r>
          <a:r>
            <a:rPr lang="de-DE" b="0" i="0" dirty="0" smtClean="0"/>
            <a:t> </a:t>
          </a:r>
          <a:r>
            <a:rPr lang="de-DE" b="0" i="0" dirty="0" err="1" smtClean="0"/>
            <a:t>другу</a:t>
          </a:r>
          <a:r>
            <a:rPr lang="de-DE" b="0" i="0" dirty="0" smtClean="0"/>
            <a:t> </a:t>
          </a:r>
          <a:r>
            <a:rPr lang="de-DE" b="0" i="0" dirty="0" err="1" smtClean="0"/>
            <a:t>машину</a:t>
          </a:r>
          <a:r>
            <a:rPr lang="de-DE" b="0" i="0" dirty="0" smtClean="0"/>
            <a:t>.</a:t>
          </a:r>
          <a:endParaRPr lang="uk-UA" dirty="0"/>
        </a:p>
      </dgm:t>
    </dgm:pt>
    <dgm:pt modelId="{4D3C6CD4-2D74-4551-AD9A-F5EBE891408F}" type="parTrans" cxnId="{408032B4-5EFB-44D0-A160-ECE344A51EFA}">
      <dgm:prSet/>
      <dgm:spPr/>
      <dgm:t>
        <a:bodyPr/>
        <a:lstStyle/>
        <a:p>
          <a:endParaRPr lang="uk-UA"/>
        </a:p>
      </dgm:t>
    </dgm:pt>
    <dgm:pt modelId="{222C6FE1-1184-4E58-B2EE-BCE63200BBF2}" type="sibTrans" cxnId="{408032B4-5EFB-44D0-A160-ECE344A51EFA}">
      <dgm:prSet/>
      <dgm:spPr/>
      <dgm:t>
        <a:bodyPr/>
        <a:lstStyle/>
        <a:p>
          <a:endParaRPr lang="uk-UA"/>
        </a:p>
      </dgm:t>
    </dgm:pt>
    <dgm:pt modelId="{EE681E7A-8950-40EE-86D6-973AA144A379}" type="pres">
      <dgm:prSet presAssocID="{FDE1CC2D-334A-4162-8BF5-3D691CBAE27C}" presName="linear" presStyleCnt="0">
        <dgm:presLayoutVars>
          <dgm:animLvl val="lvl"/>
          <dgm:resizeHandles val="exact"/>
        </dgm:presLayoutVars>
      </dgm:prSet>
      <dgm:spPr/>
    </dgm:pt>
    <dgm:pt modelId="{64529B96-1E4B-43C1-804E-80674C2E8563}" type="pres">
      <dgm:prSet presAssocID="{9B11056C-1C57-4C7B-84FB-B9C25F180E82}" presName="parentText" presStyleLbl="node1" presStyleIdx="0" presStyleCnt="2">
        <dgm:presLayoutVars>
          <dgm:chMax val="0"/>
          <dgm:bulletEnabled val="1"/>
        </dgm:presLayoutVars>
      </dgm:prSet>
      <dgm:spPr/>
      <dgm:t>
        <a:bodyPr/>
        <a:lstStyle/>
        <a:p>
          <a:endParaRPr lang="uk-UA"/>
        </a:p>
      </dgm:t>
    </dgm:pt>
    <dgm:pt modelId="{67F40261-C3D8-4688-A197-5221CFB53B9F}" type="pres">
      <dgm:prSet presAssocID="{9B11056C-1C57-4C7B-84FB-B9C25F180E82}" presName="childText" presStyleLbl="revTx" presStyleIdx="0" presStyleCnt="2">
        <dgm:presLayoutVars>
          <dgm:bulletEnabled val="1"/>
        </dgm:presLayoutVars>
      </dgm:prSet>
      <dgm:spPr/>
      <dgm:t>
        <a:bodyPr/>
        <a:lstStyle/>
        <a:p>
          <a:endParaRPr lang="uk-UA"/>
        </a:p>
      </dgm:t>
    </dgm:pt>
    <dgm:pt modelId="{C98EEF54-006C-4848-9FC0-E839F317EAB1}" type="pres">
      <dgm:prSet presAssocID="{761BA36A-85A7-4093-9398-8701D08147E9}" presName="parentText" presStyleLbl="node1" presStyleIdx="1" presStyleCnt="2">
        <dgm:presLayoutVars>
          <dgm:chMax val="0"/>
          <dgm:bulletEnabled val="1"/>
        </dgm:presLayoutVars>
      </dgm:prSet>
      <dgm:spPr/>
      <dgm:t>
        <a:bodyPr/>
        <a:lstStyle/>
        <a:p>
          <a:endParaRPr lang="uk-UA"/>
        </a:p>
      </dgm:t>
    </dgm:pt>
    <dgm:pt modelId="{40565EB8-6120-47E4-92D9-74F628867F07}" type="pres">
      <dgm:prSet presAssocID="{761BA36A-85A7-4093-9398-8701D08147E9}" presName="childText" presStyleLbl="revTx" presStyleIdx="1" presStyleCnt="2">
        <dgm:presLayoutVars>
          <dgm:bulletEnabled val="1"/>
        </dgm:presLayoutVars>
      </dgm:prSet>
      <dgm:spPr/>
      <dgm:t>
        <a:bodyPr/>
        <a:lstStyle/>
        <a:p>
          <a:endParaRPr lang="uk-UA"/>
        </a:p>
      </dgm:t>
    </dgm:pt>
  </dgm:ptLst>
  <dgm:cxnLst>
    <dgm:cxn modelId="{3979F63F-7B61-47E0-9E8F-3E25D2C6969C}" srcId="{FDE1CC2D-334A-4162-8BF5-3D691CBAE27C}" destId="{9B11056C-1C57-4C7B-84FB-B9C25F180E82}" srcOrd="0" destOrd="0" parTransId="{EA3B5CB5-F82D-42D3-9641-4611E88D9F27}" sibTransId="{06704D04-9C6A-450A-B562-EE664906CCC9}"/>
    <dgm:cxn modelId="{5D66C538-C39F-4647-BAAA-C35CD017DE68}" srcId="{FDE1CC2D-334A-4162-8BF5-3D691CBAE27C}" destId="{761BA36A-85A7-4093-9398-8701D08147E9}" srcOrd="1" destOrd="0" parTransId="{11C4B8C4-D1A2-432F-A198-44B0E71A546E}" sibTransId="{91707184-9539-40D2-B51C-80CC5B3C4803}"/>
    <dgm:cxn modelId="{3845304B-A5EA-431A-A96A-3F1851BC7FA3}" type="presOf" srcId="{FDE1CC2D-334A-4162-8BF5-3D691CBAE27C}" destId="{EE681E7A-8950-40EE-86D6-973AA144A379}" srcOrd="0" destOrd="0" presId="urn:microsoft.com/office/officeart/2005/8/layout/vList2"/>
    <dgm:cxn modelId="{F573643F-39CC-4217-99CE-5848ABA92E75}" type="presOf" srcId="{44A59845-B560-4D6C-8E26-D0246675DC24}" destId="{40565EB8-6120-47E4-92D9-74F628867F07}" srcOrd="0" destOrd="0" presId="urn:microsoft.com/office/officeart/2005/8/layout/vList2"/>
    <dgm:cxn modelId="{4BE0AE47-274D-4018-A3A2-68039374E694}" type="presOf" srcId="{9B11056C-1C57-4C7B-84FB-B9C25F180E82}" destId="{64529B96-1E4B-43C1-804E-80674C2E8563}" srcOrd="0" destOrd="0" presId="urn:microsoft.com/office/officeart/2005/8/layout/vList2"/>
    <dgm:cxn modelId="{00B02DF7-88F2-4935-807B-61CD2CBBBFBC}" type="presOf" srcId="{B1884FAC-335D-4628-A304-A6F1867FEAFE}" destId="{67F40261-C3D8-4688-A197-5221CFB53B9F}" srcOrd="0" destOrd="0" presId="urn:microsoft.com/office/officeart/2005/8/layout/vList2"/>
    <dgm:cxn modelId="{408032B4-5EFB-44D0-A160-ECE344A51EFA}" srcId="{761BA36A-85A7-4093-9398-8701D08147E9}" destId="{44A59845-B560-4D6C-8E26-D0246675DC24}" srcOrd="0" destOrd="0" parTransId="{4D3C6CD4-2D74-4551-AD9A-F5EBE891408F}" sibTransId="{222C6FE1-1184-4E58-B2EE-BCE63200BBF2}"/>
    <dgm:cxn modelId="{F5E44E29-D51E-4051-AB4B-647F2AF38FD4}" srcId="{9B11056C-1C57-4C7B-84FB-B9C25F180E82}" destId="{B1884FAC-335D-4628-A304-A6F1867FEAFE}" srcOrd="0" destOrd="0" parTransId="{D8CE743F-A6D1-4B21-9574-17D45844BDAE}" sibTransId="{4E4536B9-4507-4BB2-92D5-42E1E8D1C62A}"/>
    <dgm:cxn modelId="{57279CD3-9422-49DE-98FA-181FB8E583F6}" type="presOf" srcId="{761BA36A-85A7-4093-9398-8701D08147E9}" destId="{C98EEF54-006C-4848-9FC0-E839F317EAB1}" srcOrd="0" destOrd="0" presId="urn:microsoft.com/office/officeart/2005/8/layout/vList2"/>
    <dgm:cxn modelId="{CEA684DE-1A63-461E-8798-F20E277C4435}" type="presParOf" srcId="{EE681E7A-8950-40EE-86D6-973AA144A379}" destId="{64529B96-1E4B-43C1-804E-80674C2E8563}" srcOrd="0" destOrd="0" presId="urn:microsoft.com/office/officeart/2005/8/layout/vList2"/>
    <dgm:cxn modelId="{602D1F36-32CC-4A2F-BEFA-EA5C0184FE35}" type="presParOf" srcId="{EE681E7A-8950-40EE-86D6-973AA144A379}" destId="{67F40261-C3D8-4688-A197-5221CFB53B9F}" srcOrd="1" destOrd="0" presId="urn:microsoft.com/office/officeart/2005/8/layout/vList2"/>
    <dgm:cxn modelId="{C8DAF23D-99F9-45CA-9906-2A67D1644C59}" type="presParOf" srcId="{EE681E7A-8950-40EE-86D6-973AA144A379}" destId="{C98EEF54-006C-4848-9FC0-E839F317EAB1}" srcOrd="2" destOrd="0" presId="urn:microsoft.com/office/officeart/2005/8/layout/vList2"/>
    <dgm:cxn modelId="{6FE579AF-E4B2-4038-9CD3-454BE07F4FAC}" type="presParOf" srcId="{EE681E7A-8950-40EE-86D6-973AA144A379}" destId="{40565EB8-6120-47E4-92D9-74F628867F07}" srcOrd="3"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FDE1CC2D-334A-4162-8BF5-3D691CBAE2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uk-UA"/>
        </a:p>
      </dgm:t>
    </dgm:pt>
    <dgm:pt modelId="{9B11056C-1C57-4C7B-84FB-B9C25F180E82}">
      <dgm:prSet phldrT="[Текст]"/>
      <dgm:spPr/>
      <dgm:t>
        <a:bodyPr/>
        <a:lstStyle/>
        <a:p>
          <a:pPr algn="ctr"/>
          <a:r>
            <a:rPr lang="uk-UA" b="1" i="0" smtClean="0"/>
            <a:t>Дробові</a:t>
          </a:r>
        </a:p>
        <a:p>
          <a:pPr algn="ctr"/>
          <a:r>
            <a:rPr lang="en-US" b="1" i="0" smtClean="0"/>
            <a:t>BRUCHZAHLEN (PARTITIVA)</a:t>
          </a:r>
        </a:p>
        <a:p>
          <a:pPr algn="ctr"/>
          <a:r>
            <a:rPr lang="en-US" b="0" i="0" smtClean="0"/>
            <a:t>– ein Sechstel, ein Zwanzigstel…</a:t>
          </a:r>
          <a:endParaRPr lang="uk-UA" dirty="0"/>
        </a:p>
      </dgm:t>
    </dgm:pt>
    <dgm:pt modelId="{EA3B5CB5-F82D-42D3-9641-4611E88D9F27}" type="parTrans" cxnId="{3979F63F-7B61-47E0-9E8F-3E25D2C6969C}">
      <dgm:prSet/>
      <dgm:spPr/>
      <dgm:t>
        <a:bodyPr/>
        <a:lstStyle/>
        <a:p>
          <a:endParaRPr lang="uk-UA"/>
        </a:p>
      </dgm:t>
    </dgm:pt>
    <dgm:pt modelId="{06704D04-9C6A-450A-B562-EE664906CCC9}" type="sibTrans" cxnId="{3979F63F-7B61-47E0-9E8F-3E25D2C6969C}">
      <dgm:prSet/>
      <dgm:spPr/>
      <dgm:t>
        <a:bodyPr/>
        <a:lstStyle/>
        <a:p>
          <a:endParaRPr lang="uk-UA"/>
        </a:p>
      </dgm:t>
    </dgm:pt>
    <dgm:pt modelId="{B1884FAC-335D-4628-A304-A6F1867FEAFE}">
      <dgm:prSet phldrT="[Текст]"/>
      <dgm:spPr/>
      <dgm:t>
        <a:bodyPr/>
        <a:lstStyle/>
        <a:p>
          <a:r>
            <a:rPr lang="en-US" b="0" i="0" dirty="0" smtClean="0"/>
            <a:t>Das </a:t>
          </a:r>
          <a:r>
            <a:rPr lang="en-US" b="0" i="0" dirty="0" err="1" smtClean="0"/>
            <a:t>halbe</a:t>
          </a:r>
          <a:r>
            <a:rPr lang="en-US" b="0" i="0" dirty="0" smtClean="0"/>
            <a:t> </a:t>
          </a:r>
          <a:r>
            <a:rPr lang="en-US" b="0" i="0" dirty="0" err="1" smtClean="0"/>
            <a:t>Pfund</a:t>
          </a:r>
          <a:r>
            <a:rPr lang="en-US" b="0" i="0" dirty="0" smtClean="0"/>
            <a:t> </a:t>
          </a:r>
          <a:r>
            <a:rPr lang="en-US" b="0" i="0" dirty="0" err="1" smtClean="0"/>
            <a:t>Kaffee</a:t>
          </a:r>
          <a:r>
            <a:rPr lang="en-US" b="0" i="0" dirty="0" smtClean="0"/>
            <a:t> </a:t>
          </a:r>
          <a:r>
            <a:rPr lang="en-US" b="0" i="0" dirty="0" err="1" smtClean="0"/>
            <a:t>ist</a:t>
          </a:r>
          <a:r>
            <a:rPr lang="en-US" b="0" i="0" dirty="0" smtClean="0"/>
            <a:t> </a:t>
          </a:r>
          <a:r>
            <a:rPr lang="en-US" b="0" i="0" dirty="0" err="1" smtClean="0"/>
            <a:t>im</a:t>
          </a:r>
          <a:r>
            <a:rPr lang="en-US" b="0" i="0" dirty="0" smtClean="0"/>
            <a:t> </a:t>
          </a:r>
          <a:r>
            <a:rPr lang="en-US" b="0" i="0" dirty="0" err="1" smtClean="0"/>
            <a:t>Angebot</a:t>
          </a:r>
          <a:r>
            <a:rPr lang="en-US" b="0" i="0" dirty="0" smtClean="0"/>
            <a:t>.</a:t>
          </a:r>
          <a:r>
            <a:rPr lang="en-US" dirty="0" smtClean="0"/>
            <a:t/>
          </a:r>
          <a:br>
            <a:rPr lang="en-US" dirty="0" smtClean="0"/>
          </a:br>
          <a:r>
            <a:rPr lang="uk-UA" b="0" i="0" dirty="0" smtClean="0"/>
            <a:t>Пів фунта кави є пропозицією (за знижкою).</a:t>
          </a:r>
          <a:endParaRPr lang="uk-UA" dirty="0"/>
        </a:p>
      </dgm:t>
    </dgm:pt>
    <dgm:pt modelId="{D8CE743F-A6D1-4B21-9574-17D45844BDAE}" type="parTrans" cxnId="{F5E44E29-D51E-4051-AB4B-647F2AF38FD4}">
      <dgm:prSet/>
      <dgm:spPr/>
      <dgm:t>
        <a:bodyPr/>
        <a:lstStyle/>
        <a:p>
          <a:endParaRPr lang="uk-UA"/>
        </a:p>
      </dgm:t>
    </dgm:pt>
    <dgm:pt modelId="{4E4536B9-4507-4BB2-92D5-42E1E8D1C62A}" type="sibTrans" cxnId="{F5E44E29-D51E-4051-AB4B-647F2AF38FD4}">
      <dgm:prSet/>
      <dgm:spPr/>
      <dgm:t>
        <a:bodyPr/>
        <a:lstStyle/>
        <a:p>
          <a:endParaRPr lang="uk-UA"/>
        </a:p>
      </dgm:t>
    </dgm:pt>
    <dgm:pt modelId="{761BA36A-85A7-4093-9398-8701D08147E9}">
      <dgm:prSet phldrT="[Текст]"/>
      <dgm:spPr/>
      <dgm:t>
        <a:bodyPr/>
        <a:lstStyle/>
        <a:p>
          <a:pPr algn="ctr"/>
          <a:r>
            <a:rPr lang="uk-UA" b="1" i="0" dirty="0" smtClean="0"/>
            <a:t>Багаторазові</a:t>
          </a:r>
        </a:p>
        <a:p>
          <a:pPr algn="ctr"/>
          <a:r>
            <a:rPr lang="en-US" b="1" i="0" dirty="0" smtClean="0"/>
            <a:t>VERVIELFÄLTIGUNGSZAHLEN (MULTIPLIKATIVZAHLEN)</a:t>
          </a:r>
        </a:p>
        <a:p>
          <a:pPr algn="ctr"/>
          <a:r>
            <a:rPr lang="en-US" b="0" i="0" dirty="0" smtClean="0"/>
            <a:t>– </a:t>
          </a:r>
          <a:r>
            <a:rPr lang="en-US" b="0" i="0" dirty="0" err="1" smtClean="0"/>
            <a:t>dreifach</a:t>
          </a:r>
          <a:r>
            <a:rPr lang="en-US" b="0" i="0" dirty="0" smtClean="0"/>
            <a:t>, </a:t>
          </a:r>
          <a:r>
            <a:rPr lang="en-US" b="0" i="0" dirty="0" err="1" smtClean="0"/>
            <a:t>achtfach</a:t>
          </a:r>
          <a:r>
            <a:rPr lang="en-US" b="0" i="0" dirty="0" smtClean="0"/>
            <a:t>, </a:t>
          </a:r>
          <a:r>
            <a:rPr lang="en-US" b="0" i="0" dirty="0" err="1" smtClean="0"/>
            <a:t>zehnfach</a:t>
          </a:r>
          <a:r>
            <a:rPr lang="en-US" b="0" i="0" dirty="0" smtClean="0"/>
            <a:t> …</a:t>
          </a:r>
          <a:endParaRPr lang="uk-UA" dirty="0"/>
        </a:p>
      </dgm:t>
    </dgm:pt>
    <dgm:pt modelId="{11C4B8C4-D1A2-432F-A198-44B0E71A546E}" type="parTrans" cxnId="{5D66C538-C39F-4647-BAAA-C35CD017DE68}">
      <dgm:prSet/>
      <dgm:spPr/>
      <dgm:t>
        <a:bodyPr/>
        <a:lstStyle/>
        <a:p>
          <a:endParaRPr lang="uk-UA"/>
        </a:p>
      </dgm:t>
    </dgm:pt>
    <dgm:pt modelId="{91707184-9539-40D2-B51C-80CC5B3C4803}" type="sibTrans" cxnId="{5D66C538-C39F-4647-BAAA-C35CD017DE68}">
      <dgm:prSet/>
      <dgm:spPr/>
      <dgm:t>
        <a:bodyPr/>
        <a:lstStyle/>
        <a:p>
          <a:endParaRPr lang="uk-UA"/>
        </a:p>
      </dgm:t>
    </dgm:pt>
    <dgm:pt modelId="{44A59845-B560-4D6C-8E26-D0246675DC24}">
      <dgm:prSet phldrT="[Текст]"/>
      <dgm:spPr/>
      <dgm:t>
        <a:bodyPr/>
        <a:lstStyle/>
        <a:p>
          <a:r>
            <a:rPr lang="en-US" b="0" i="0" dirty="0" err="1" smtClean="0"/>
            <a:t>Für</a:t>
          </a:r>
          <a:r>
            <a:rPr lang="en-US" b="0" i="0" dirty="0" smtClean="0"/>
            <a:t> den </a:t>
          </a:r>
          <a:r>
            <a:rPr lang="en-US" b="0" i="0" dirty="0" err="1" smtClean="0"/>
            <a:t>Kuchen</a:t>
          </a:r>
          <a:r>
            <a:rPr lang="en-US" b="0" i="0" dirty="0" smtClean="0"/>
            <a:t> </a:t>
          </a:r>
          <a:r>
            <a:rPr lang="en-US" b="0" i="0" dirty="0" err="1" smtClean="0"/>
            <a:t>musst</a:t>
          </a:r>
          <a:r>
            <a:rPr lang="en-US" b="0" i="0" dirty="0" smtClean="0"/>
            <a:t> du die </a:t>
          </a:r>
          <a:r>
            <a:rPr lang="en-US" b="0" i="0" dirty="0" err="1" smtClean="0"/>
            <a:t>dreifache</a:t>
          </a:r>
          <a:r>
            <a:rPr lang="en-US" b="0" i="0" dirty="0" smtClean="0"/>
            <a:t> </a:t>
          </a:r>
          <a:r>
            <a:rPr lang="en-US" b="0" i="0" dirty="0" err="1" smtClean="0"/>
            <a:t>Menge</a:t>
          </a:r>
          <a:r>
            <a:rPr lang="en-US" b="0" i="0" dirty="0" smtClean="0"/>
            <a:t> </a:t>
          </a:r>
          <a:r>
            <a:rPr lang="en-US" b="0" i="0" dirty="0" err="1" smtClean="0"/>
            <a:t>Mehl</a:t>
          </a:r>
          <a:r>
            <a:rPr lang="en-US" b="0" i="0" dirty="0" smtClean="0"/>
            <a:t> </a:t>
          </a:r>
          <a:r>
            <a:rPr lang="en-US" b="0" i="0" dirty="0" err="1" smtClean="0"/>
            <a:t>nehmen</a:t>
          </a:r>
          <a:r>
            <a:rPr lang="en-US" b="0" i="0" dirty="0" smtClean="0"/>
            <a:t>.</a:t>
          </a:r>
          <a:r>
            <a:rPr lang="en-US" dirty="0" smtClean="0"/>
            <a:t/>
          </a:r>
          <a:br>
            <a:rPr lang="en-US" dirty="0" smtClean="0"/>
          </a:br>
          <a:r>
            <a:rPr lang="uk-UA" b="0" i="0" dirty="0" smtClean="0"/>
            <a:t>Для торта тобі треба взяти в три рази більше борошна.</a:t>
          </a:r>
          <a:endParaRPr lang="uk-UA" dirty="0"/>
        </a:p>
      </dgm:t>
    </dgm:pt>
    <dgm:pt modelId="{4D3C6CD4-2D74-4551-AD9A-F5EBE891408F}" type="parTrans" cxnId="{408032B4-5EFB-44D0-A160-ECE344A51EFA}">
      <dgm:prSet/>
      <dgm:spPr/>
      <dgm:t>
        <a:bodyPr/>
        <a:lstStyle/>
        <a:p>
          <a:endParaRPr lang="uk-UA"/>
        </a:p>
      </dgm:t>
    </dgm:pt>
    <dgm:pt modelId="{222C6FE1-1184-4E58-B2EE-BCE63200BBF2}" type="sibTrans" cxnId="{408032B4-5EFB-44D0-A160-ECE344A51EFA}">
      <dgm:prSet/>
      <dgm:spPr/>
      <dgm:t>
        <a:bodyPr/>
        <a:lstStyle/>
        <a:p>
          <a:endParaRPr lang="uk-UA"/>
        </a:p>
      </dgm:t>
    </dgm:pt>
    <dgm:pt modelId="{EE681E7A-8950-40EE-86D6-973AA144A379}" type="pres">
      <dgm:prSet presAssocID="{FDE1CC2D-334A-4162-8BF5-3D691CBAE27C}" presName="linear" presStyleCnt="0">
        <dgm:presLayoutVars>
          <dgm:animLvl val="lvl"/>
          <dgm:resizeHandles val="exact"/>
        </dgm:presLayoutVars>
      </dgm:prSet>
      <dgm:spPr/>
    </dgm:pt>
    <dgm:pt modelId="{64529B96-1E4B-43C1-804E-80674C2E8563}" type="pres">
      <dgm:prSet presAssocID="{9B11056C-1C57-4C7B-84FB-B9C25F180E82}" presName="parentText" presStyleLbl="node1" presStyleIdx="0" presStyleCnt="2">
        <dgm:presLayoutVars>
          <dgm:chMax val="0"/>
          <dgm:bulletEnabled val="1"/>
        </dgm:presLayoutVars>
      </dgm:prSet>
      <dgm:spPr/>
      <dgm:t>
        <a:bodyPr/>
        <a:lstStyle/>
        <a:p>
          <a:endParaRPr lang="uk-UA"/>
        </a:p>
      </dgm:t>
    </dgm:pt>
    <dgm:pt modelId="{67F40261-C3D8-4688-A197-5221CFB53B9F}" type="pres">
      <dgm:prSet presAssocID="{9B11056C-1C57-4C7B-84FB-B9C25F180E82}" presName="childText" presStyleLbl="revTx" presStyleIdx="0" presStyleCnt="2">
        <dgm:presLayoutVars>
          <dgm:bulletEnabled val="1"/>
        </dgm:presLayoutVars>
      </dgm:prSet>
      <dgm:spPr/>
      <dgm:t>
        <a:bodyPr/>
        <a:lstStyle/>
        <a:p>
          <a:endParaRPr lang="uk-UA"/>
        </a:p>
      </dgm:t>
    </dgm:pt>
    <dgm:pt modelId="{C98EEF54-006C-4848-9FC0-E839F317EAB1}" type="pres">
      <dgm:prSet presAssocID="{761BA36A-85A7-4093-9398-8701D08147E9}" presName="parentText" presStyleLbl="node1" presStyleIdx="1" presStyleCnt="2">
        <dgm:presLayoutVars>
          <dgm:chMax val="0"/>
          <dgm:bulletEnabled val="1"/>
        </dgm:presLayoutVars>
      </dgm:prSet>
      <dgm:spPr/>
      <dgm:t>
        <a:bodyPr/>
        <a:lstStyle/>
        <a:p>
          <a:endParaRPr lang="uk-UA"/>
        </a:p>
      </dgm:t>
    </dgm:pt>
    <dgm:pt modelId="{40565EB8-6120-47E4-92D9-74F628867F07}" type="pres">
      <dgm:prSet presAssocID="{761BA36A-85A7-4093-9398-8701D08147E9}" presName="childText" presStyleLbl="revTx" presStyleIdx="1" presStyleCnt="2">
        <dgm:presLayoutVars>
          <dgm:bulletEnabled val="1"/>
        </dgm:presLayoutVars>
      </dgm:prSet>
      <dgm:spPr/>
      <dgm:t>
        <a:bodyPr/>
        <a:lstStyle/>
        <a:p>
          <a:endParaRPr lang="uk-UA"/>
        </a:p>
      </dgm:t>
    </dgm:pt>
  </dgm:ptLst>
  <dgm:cxnLst>
    <dgm:cxn modelId="{3979F63F-7B61-47E0-9E8F-3E25D2C6969C}" srcId="{FDE1CC2D-334A-4162-8BF5-3D691CBAE27C}" destId="{9B11056C-1C57-4C7B-84FB-B9C25F180E82}" srcOrd="0" destOrd="0" parTransId="{EA3B5CB5-F82D-42D3-9641-4611E88D9F27}" sibTransId="{06704D04-9C6A-450A-B562-EE664906CCC9}"/>
    <dgm:cxn modelId="{34B82DBD-35A5-43C3-B855-97107A4144E1}" type="presOf" srcId="{FDE1CC2D-334A-4162-8BF5-3D691CBAE27C}" destId="{EE681E7A-8950-40EE-86D6-973AA144A379}" srcOrd="0" destOrd="0" presId="urn:microsoft.com/office/officeart/2005/8/layout/vList2"/>
    <dgm:cxn modelId="{5D66C538-C39F-4647-BAAA-C35CD017DE68}" srcId="{FDE1CC2D-334A-4162-8BF5-3D691CBAE27C}" destId="{761BA36A-85A7-4093-9398-8701D08147E9}" srcOrd="1" destOrd="0" parTransId="{11C4B8C4-D1A2-432F-A198-44B0E71A546E}" sibTransId="{91707184-9539-40D2-B51C-80CC5B3C4803}"/>
    <dgm:cxn modelId="{E9386DF4-F6E4-450D-8DB5-110112D10061}" type="presOf" srcId="{44A59845-B560-4D6C-8E26-D0246675DC24}" destId="{40565EB8-6120-47E4-92D9-74F628867F07}" srcOrd="0" destOrd="0" presId="urn:microsoft.com/office/officeart/2005/8/layout/vList2"/>
    <dgm:cxn modelId="{31D2C31E-5DC1-4D78-A698-F94454EC026F}" type="presOf" srcId="{B1884FAC-335D-4628-A304-A6F1867FEAFE}" destId="{67F40261-C3D8-4688-A197-5221CFB53B9F}" srcOrd="0" destOrd="0" presId="urn:microsoft.com/office/officeart/2005/8/layout/vList2"/>
    <dgm:cxn modelId="{408032B4-5EFB-44D0-A160-ECE344A51EFA}" srcId="{761BA36A-85A7-4093-9398-8701D08147E9}" destId="{44A59845-B560-4D6C-8E26-D0246675DC24}" srcOrd="0" destOrd="0" parTransId="{4D3C6CD4-2D74-4551-AD9A-F5EBE891408F}" sibTransId="{222C6FE1-1184-4E58-B2EE-BCE63200BBF2}"/>
    <dgm:cxn modelId="{CF37C8E9-C108-4C17-BE98-0291BAC3E9D0}" type="presOf" srcId="{9B11056C-1C57-4C7B-84FB-B9C25F180E82}" destId="{64529B96-1E4B-43C1-804E-80674C2E8563}" srcOrd="0" destOrd="0" presId="urn:microsoft.com/office/officeart/2005/8/layout/vList2"/>
    <dgm:cxn modelId="{F5E44E29-D51E-4051-AB4B-647F2AF38FD4}" srcId="{9B11056C-1C57-4C7B-84FB-B9C25F180E82}" destId="{B1884FAC-335D-4628-A304-A6F1867FEAFE}" srcOrd="0" destOrd="0" parTransId="{D8CE743F-A6D1-4B21-9574-17D45844BDAE}" sibTransId="{4E4536B9-4507-4BB2-92D5-42E1E8D1C62A}"/>
    <dgm:cxn modelId="{FBE4E983-F860-4567-8AEA-52BFFE9B9492}" type="presOf" srcId="{761BA36A-85A7-4093-9398-8701D08147E9}" destId="{C98EEF54-006C-4848-9FC0-E839F317EAB1}" srcOrd="0" destOrd="0" presId="urn:microsoft.com/office/officeart/2005/8/layout/vList2"/>
    <dgm:cxn modelId="{2C9476B0-8F37-451B-828C-4C762BD01FCE}" type="presParOf" srcId="{EE681E7A-8950-40EE-86D6-973AA144A379}" destId="{64529B96-1E4B-43C1-804E-80674C2E8563}" srcOrd="0" destOrd="0" presId="urn:microsoft.com/office/officeart/2005/8/layout/vList2"/>
    <dgm:cxn modelId="{C79D36F0-5CF2-46C3-965A-6B8C17FB9A85}" type="presParOf" srcId="{EE681E7A-8950-40EE-86D6-973AA144A379}" destId="{67F40261-C3D8-4688-A197-5221CFB53B9F}" srcOrd="1" destOrd="0" presId="urn:microsoft.com/office/officeart/2005/8/layout/vList2"/>
    <dgm:cxn modelId="{55F4208C-534E-4D31-BD4A-074F6AF66EED}" type="presParOf" srcId="{EE681E7A-8950-40EE-86D6-973AA144A379}" destId="{C98EEF54-006C-4848-9FC0-E839F317EAB1}" srcOrd="2" destOrd="0" presId="urn:microsoft.com/office/officeart/2005/8/layout/vList2"/>
    <dgm:cxn modelId="{96431E24-6C8F-4BD5-BAA8-696382D79657}" type="presParOf" srcId="{EE681E7A-8950-40EE-86D6-973AA144A379}" destId="{40565EB8-6120-47E4-92D9-74F628867F07}" srcOrd="3"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FDE1CC2D-334A-4162-8BF5-3D691CBAE27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uk-UA"/>
        </a:p>
      </dgm:t>
    </dgm:pt>
    <dgm:pt modelId="{9B11056C-1C57-4C7B-84FB-B9C25F180E82}">
      <dgm:prSet phldrT="[Текст]"/>
      <dgm:spPr/>
      <dgm:t>
        <a:bodyPr/>
        <a:lstStyle/>
        <a:p>
          <a:pPr algn="ctr"/>
          <a:r>
            <a:rPr lang="uk-UA" b="1" i="0" dirty="0" smtClean="0"/>
            <a:t>Повторювані</a:t>
          </a:r>
        </a:p>
        <a:p>
          <a:pPr algn="ctr"/>
          <a:r>
            <a:rPr lang="en-US" b="1" i="0" dirty="0" smtClean="0"/>
            <a:t>WIEDERHOLUNGSZAHLEN (ITERATIVZAHLEN)</a:t>
          </a:r>
        </a:p>
        <a:p>
          <a:pPr algn="ctr"/>
          <a:r>
            <a:rPr lang="en-US" b="0" i="0" dirty="0" smtClean="0"/>
            <a:t>– </a:t>
          </a:r>
          <a:r>
            <a:rPr lang="en-US" b="0" i="0" dirty="0" err="1" smtClean="0"/>
            <a:t>einmal</a:t>
          </a:r>
          <a:r>
            <a:rPr lang="en-US" b="0" i="0" dirty="0" smtClean="0"/>
            <a:t>, </a:t>
          </a:r>
          <a:r>
            <a:rPr lang="en-US" b="0" i="0" dirty="0" err="1" smtClean="0"/>
            <a:t>viermal</a:t>
          </a:r>
          <a:r>
            <a:rPr lang="en-US" b="0" i="0" dirty="0" smtClean="0"/>
            <a:t>, </a:t>
          </a:r>
          <a:r>
            <a:rPr lang="en-US" b="0" i="0" dirty="0" err="1" smtClean="0"/>
            <a:t>zwanzigmal</a:t>
          </a:r>
          <a:r>
            <a:rPr lang="en-US" b="0" i="0" dirty="0" smtClean="0"/>
            <a:t>…</a:t>
          </a:r>
          <a:endParaRPr lang="uk-UA" dirty="0"/>
        </a:p>
      </dgm:t>
    </dgm:pt>
    <dgm:pt modelId="{EA3B5CB5-F82D-42D3-9641-4611E88D9F27}" type="parTrans" cxnId="{3979F63F-7B61-47E0-9E8F-3E25D2C6969C}">
      <dgm:prSet/>
      <dgm:spPr/>
      <dgm:t>
        <a:bodyPr/>
        <a:lstStyle/>
        <a:p>
          <a:endParaRPr lang="uk-UA"/>
        </a:p>
      </dgm:t>
    </dgm:pt>
    <dgm:pt modelId="{06704D04-9C6A-450A-B562-EE664906CCC9}" type="sibTrans" cxnId="{3979F63F-7B61-47E0-9E8F-3E25D2C6969C}">
      <dgm:prSet/>
      <dgm:spPr/>
      <dgm:t>
        <a:bodyPr/>
        <a:lstStyle/>
        <a:p>
          <a:endParaRPr lang="uk-UA"/>
        </a:p>
      </dgm:t>
    </dgm:pt>
    <dgm:pt modelId="{B1884FAC-335D-4628-A304-A6F1867FEAFE}">
      <dgm:prSet phldrT="[Текст]"/>
      <dgm:spPr/>
      <dgm:t>
        <a:bodyPr/>
        <a:lstStyle/>
        <a:p>
          <a:r>
            <a:rPr lang="en-US" b="0" i="0" dirty="0" smtClean="0"/>
            <a:t>Auf </a:t>
          </a:r>
          <a:r>
            <a:rPr lang="en-US" b="0" i="0" dirty="0" err="1" smtClean="0"/>
            <a:t>dem</a:t>
          </a:r>
          <a:r>
            <a:rPr lang="en-US" b="0" i="0" dirty="0" smtClean="0"/>
            <a:t> </a:t>
          </a:r>
          <a:r>
            <a:rPr lang="en-US" b="0" i="0" dirty="0" err="1" smtClean="0"/>
            <a:t>Weg</a:t>
          </a:r>
          <a:r>
            <a:rPr lang="en-US" b="0" i="0" dirty="0" smtClean="0"/>
            <a:t> </a:t>
          </a:r>
          <a:r>
            <a:rPr lang="en-US" b="0" i="0" dirty="0" err="1" smtClean="0"/>
            <a:t>nach</a:t>
          </a:r>
          <a:r>
            <a:rPr lang="en-US" b="0" i="0" dirty="0" smtClean="0"/>
            <a:t> </a:t>
          </a:r>
          <a:r>
            <a:rPr lang="en-US" b="0" i="0" dirty="0" err="1" smtClean="0"/>
            <a:t>Hause</a:t>
          </a:r>
          <a:r>
            <a:rPr lang="en-US" b="0" i="0" dirty="0" smtClean="0"/>
            <a:t> </a:t>
          </a:r>
          <a:r>
            <a:rPr lang="en-US" b="0" i="0" dirty="0" err="1" smtClean="0"/>
            <a:t>ist</a:t>
          </a:r>
          <a:r>
            <a:rPr lang="en-US" b="0" i="0" dirty="0" smtClean="0"/>
            <a:t> </a:t>
          </a:r>
          <a:r>
            <a:rPr lang="en-US" b="0" i="0" dirty="0" err="1" smtClean="0"/>
            <a:t>sie</a:t>
          </a:r>
          <a:r>
            <a:rPr lang="en-US" b="0" i="0" dirty="0" smtClean="0"/>
            <a:t> </a:t>
          </a:r>
          <a:r>
            <a:rPr lang="en-US" b="0" i="0" dirty="0" err="1" smtClean="0"/>
            <a:t>zweimal</a:t>
          </a:r>
          <a:r>
            <a:rPr lang="en-US" b="0" i="0" dirty="0" smtClean="0"/>
            <a:t> </a:t>
          </a:r>
          <a:r>
            <a:rPr lang="en-US" b="0" i="0" dirty="0" err="1" smtClean="0"/>
            <a:t>gestolpert</a:t>
          </a:r>
          <a:r>
            <a:rPr lang="en-US" b="0" i="0" dirty="0" smtClean="0"/>
            <a:t>.</a:t>
          </a:r>
          <a:r>
            <a:rPr lang="en-US" dirty="0" smtClean="0"/>
            <a:t/>
          </a:r>
          <a:br>
            <a:rPr lang="en-US" dirty="0" smtClean="0"/>
          </a:br>
          <a:r>
            <a:rPr lang="uk-UA" b="0" i="0" dirty="0" smtClean="0"/>
            <a:t>Вона двічі спотикалася по дорозі додому.</a:t>
          </a:r>
          <a:endParaRPr lang="uk-UA" dirty="0"/>
        </a:p>
      </dgm:t>
    </dgm:pt>
    <dgm:pt modelId="{D8CE743F-A6D1-4B21-9574-17D45844BDAE}" type="parTrans" cxnId="{F5E44E29-D51E-4051-AB4B-647F2AF38FD4}">
      <dgm:prSet/>
      <dgm:spPr/>
      <dgm:t>
        <a:bodyPr/>
        <a:lstStyle/>
        <a:p>
          <a:endParaRPr lang="uk-UA"/>
        </a:p>
      </dgm:t>
    </dgm:pt>
    <dgm:pt modelId="{4E4536B9-4507-4BB2-92D5-42E1E8D1C62A}" type="sibTrans" cxnId="{F5E44E29-D51E-4051-AB4B-647F2AF38FD4}">
      <dgm:prSet/>
      <dgm:spPr/>
      <dgm:t>
        <a:bodyPr/>
        <a:lstStyle/>
        <a:p>
          <a:endParaRPr lang="uk-UA"/>
        </a:p>
      </dgm:t>
    </dgm:pt>
    <dgm:pt modelId="{761BA36A-85A7-4093-9398-8701D08147E9}">
      <dgm:prSet phldrT="[Текст]"/>
      <dgm:spPr/>
      <dgm:t>
        <a:bodyPr/>
        <a:lstStyle/>
        <a:p>
          <a:pPr algn="ctr"/>
          <a:r>
            <a:rPr lang="uk-UA" b="1" i="0" dirty="0" smtClean="0"/>
            <a:t>Типові</a:t>
          </a:r>
        </a:p>
        <a:p>
          <a:pPr algn="ctr"/>
          <a:r>
            <a:rPr lang="en-US" b="1" i="0" dirty="0" smtClean="0"/>
            <a:t>GATTUNGSZAHLWÖRTER</a:t>
          </a:r>
        </a:p>
        <a:p>
          <a:pPr algn="ctr"/>
          <a:r>
            <a:rPr lang="en-US" b="0" i="0" dirty="0" smtClean="0"/>
            <a:t>– </a:t>
          </a:r>
          <a:r>
            <a:rPr lang="en-US" b="0" i="0" dirty="0" err="1" smtClean="0"/>
            <a:t>einerlei</a:t>
          </a:r>
          <a:r>
            <a:rPr lang="en-US" b="0" i="0" dirty="0" smtClean="0"/>
            <a:t>, </a:t>
          </a:r>
          <a:r>
            <a:rPr lang="en-US" b="0" i="0" dirty="0" err="1" smtClean="0"/>
            <a:t>dreierlei</a:t>
          </a:r>
          <a:r>
            <a:rPr lang="en-US" b="0" i="0" dirty="0" smtClean="0"/>
            <a:t>, </a:t>
          </a:r>
          <a:r>
            <a:rPr lang="en-US" b="0" i="0" dirty="0" err="1" smtClean="0"/>
            <a:t>allerlei</a:t>
          </a:r>
          <a:r>
            <a:rPr lang="en-US" b="0" i="0" dirty="0" smtClean="0"/>
            <a:t> …</a:t>
          </a:r>
          <a:endParaRPr lang="uk-UA" dirty="0"/>
        </a:p>
      </dgm:t>
    </dgm:pt>
    <dgm:pt modelId="{11C4B8C4-D1A2-432F-A198-44B0E71A546E}" type="parTrans" cxnId="{5D66C538-C39F-4647-BAAA-C35CD017DE68}">
      <dgm:prSet/>
      <dgm:spPr/>
      <dgm:t>
        <a:bodyPr/>
        <a:lstStyle/>
        <a:p>
          <a:endParaRPr lang="uk-UA"/>
        </a:p>
      </dgm:t>
    </dgm:pt>
    <dgm:pt modelId="{91707184-9539-40D2-B51C-80CC5B3C4803}" type="sibTrans" cxnId="{5D66C538-C39F-4647-BAAA-C35CD017DE68}">
      <dgm:prSet/>
      <dgm:spPr/>
      <dgm:t>
        <a:bodyPr/>
        <a:lstStyle/>
        <a:p>
          <a:endParaRPr lang="uk-UA"/>
        </a:p>
      </dgm:t>
    </dgm:pt>
    <dgm:pt modelId="{44A59845-B560-4D6C-8E26-D0246675DC24}">
      <dgm:prSet phldrT="[Текст]"/>
      <dgm:spPr/>
      <dgm:t>
        <a:bodyPr/>
        <a:lstStyle/>
        <a:p>
          <a:r>
            <a:rPr lang="de-DE" b="0" i="0" dirty="0" smtClean="0"/>
            <a:t>Vor der Abreise habe ich noch allerlei Dinge zu erledigen.</a:t>
          </a:r>
          <a:r>
            <a:rPr lang="de-DE" dirty="0" smtClean="0"/>
            <a:t/>
          </a:r>
          <a:br>
            <a:rPr lang="de-DE" dirty="0" smtClean="0"/>
          </a:br>
          <a:r>
            <a:rPr lang="de-DE" b="0" i="0" dirty="0" err="1" smtClean="0"/>
            <a:t>Перед</a:t>
          </a:r>
          <a:r>
            <a:rPr lang="de-DE" b="0" i="0" dirty="0" smtClean="0"/>
            <a:t> </a:t>
          </a:r>
          <a:r>
            <a:rPr lang="de-DE" b="0" i="0" dirty="0" err="1" smtClean="0"/>
            <a:t>від’їздом</a:t>
          </a:r>
          <a:r>
            <a:rPr lang="de-DE" b="0" i="0" dirty="0" smtClean="0"/>
            <a:t> у </a:t>
          </a:r>
          <a:r>
            <a:rPr lang="de-DE" b="0" i="0" dirty="0" err="1" smtClean="0"/>
            <a:t>мене</a:t>
          </a:r>
          <a:r>
            <a:rPr lang="de-DE" b="0" i="0" dirty="0" smtClean="0"/>
            <a:t> </a:t>
          </a:r>
          <a:r>
            <a:rPr lang="de-DE" b="0" i="0" dirty="0" err="1" smtClean="0"/>
            <a:t>все</a:t>
          </a:r>
          <a:r>
            <a:rPr lang="de-DE" b="0" i="0" dirty="0" smtClean="0"/>
            <a:t> </a:t>
          </a:r>
          <a:r>
            <a:rPr lang="de-DE" b="0" i="0" dirty="0" err="1" smtClean="0"/>
            <a:t>ще</a:t>
          </a:r>
          <a:r>
            <a:rPr lang="de-DE" b="0" i="0" dirty="0" smtClean="0"/>
            <a:t> є </a:t>
          </a:r>
          <a:r>
            <a:rPr lang="de-DE" b="0" i="0" dirty="0" err="1" smtClean="0"/>
            <a:t>справи</a:t>
          </a:r>
          <a:r>
            <a:rPr lang="de-DE" b="0" i="0" dirty="0" smtClean="0"/>
            <a:t>.</a:t>
          </a:r>
          <a:endParaRPr lang="uk-UA" dirty="0"/>
        </a:p>
      </dgm:t>
    </dgm:pt>
    <dgm:pt modelId="{4D3C6CD4-2D74-4551-AD9A-F5EBE891408F}" type="parTrans" cxnId="{408032B4-5EFB-44D0-A160-ECE344A51EFA}">
      <dgm:prSet/>
      <dgm:spPr/>
      <dgm:t>
        <a:bodyPr/>
        <a:lstStyle/>
        <a:p>
          <a:endParaRPr lang="uk-UA"/>
        </a:p>
      </dgm:t>
    </dgm:pt>
    <dgm:pt modelId="{222C6FE1-1184-4E58-B2EE-BCE63200BBF2}" type="sibTrans" cxnId="{408032B4-5EFB-44D0-A160-ECE344A51EFA}">
      <dgm:prSet/>
      <dgm:spPr/>
      <dgm:t>
        <a:bodyPr/>
        <a:lstStyle/>
        <a:p>
          <a:endParaRPr lang="uk-UA"/>
        </a:p>
      </dgm:t>
    </dgm:pt>
    <dgm:pt modelId="{EE681E7A-8950-40EE-86D6-973AA144A379}" type="pres">
      <dgm:prSet presAssocID="{FDE1CC2D-334A-4162-8BF5-3D691CBAE27C}" presName="linear" presStyleCnt="0">
        <dgm:presLayoutVars>
          <dgm:animLvl val="lvl"/>
          <dgm:resizeHandles val="exact"/>
        </dgm:presLayoutVars>
      </dgm:prSet>
      <dgm:spPr/>
    </dgm:pt>
    <dgm:pt modelId="{64529B96-1E4B-43C1-804E-80674C2E8563}" type="pres">
      <dgm:prSet presAssocID="{9B11056C-1C57-4C7B-84FB-B9C25F180E82}" presName="parentText" presStyleLbl="node1" presStyleIdx="0" presStyleCnt="2">
        <dgm:presLayoutVars>
          <dgm:chMax val="0"/>
          <dgm:bulletEnabled val="1"/>
        </dgm:presLayoutVars>
      </dgm:prSet>
      <dgm:spPr/>
      <dgm:t>
        <a:bodyPr/>
        <a:lstStyle/>
        <a:p>
          <a:endParaRPr lang="uk-UA"/>
        </a:p>
      </dgm:t>
    </dgm:pt>
    <dgm:pt modelId="{67F40261-C3D8-4688-A197-5221CFB53B9F}" type="pres">
      <dgm:prSet presAssocID="{9B11056C-1C57-4C7B-84FB-B9C25F180E82}" presName="childText" presStyleLbl="revTx" presStyleIdx="0" presStyleCnt="2">
        <dgm:presLayoutVars>
          <dgm:bulletEnabled val="1"/>
        </dgm:presLayoutVars>
      </dgm:prSet>
      <dgm:spPr/>
      <dgm:t>
        <a:bodyPr/>
        <a:lstStyle/>
        <a:p>
          <a:endParaRPr lang="uk-UA"/>
        </a:p>
      </dgm:t>
    </dgm:pt>
    <dgm:pt modelId="{C98EEF54-006C-4848-9FC0-E839F317EAB1}" type="pres">
      <dgm:prSet presAssocID="{761BA36A-85A7-4093-9398-8701D08147E9}" presName="parentText" presStyleLbl="node1" presStyleIdx="1" presStyleCnt="2">
        <dgm:presLayoutVars>
          <dgm:chMax val="0"/>
          <dgm:bulletEnabled val="1"/>
        </dgm:presLayoutVars>
      </dgm:prSet>
      <dgm:spPr/>
      <dgm:t>
        <a:bodyPr/>
        <a:lstStyle/>
        <a:p>
          <a:endParaRPr lang="uk-UA"/>
        </a:p>
      </dgm:t>
    </dgm:pt>
    <dgm:pt modelId="{40565EB8-6120-47E4-92D9-74F628867F07}" type="pres">
      <dgm:prSet presAssocID="{761BA36A-85A7-4093-9398-8701D08147E9}" presName="childText" presStyleLbl="revTx" presStyleIdx="1" presStyleCnt="2">
        <dgm:presLayoutVars>
          <dgm:bulletEnabled val="1"/>
        </dgm:presLayoutVars>
      </dgm:prSet>
      <dgm:spPr/>
      <dgm:t>
        <a:bodyPr/>
        <a:lstStyle/>
        <a:p>
          <a:endParaRPr lang="uk-UA"/>
        </a:p>
      </dgm:t>
    </dgm:pt>
  </dgm:ptLst>
  <dgm:cxnLst>
    <dgm:cxn modelId="{F3762FAB-D87A-4964-A31B-82CA65997A1D}" type="presOf" srcId="{FDE1CC2D-334A-4162-8BF5-3D691CBAE27C}" destId="{EE681E7A-8950-40EE-86D6-973AA144A379}" srcOrd="0" destOrd="0" presId="urn:microsoft.com/office/officeart/2005/8/layout/vList2"/>
    <dgm:cxn modelId="{9CA6B439-0F16-460D-9551-B0A5430390C9}" type="presOf" srcId="{9B11056C-1C57-4C7B-84FB-B9C25F180E82}" destId="{64529B96-1E4B-43C1-804E-80674C2E8563}" srcOrd="0" destOrd="0" presId="urn:microsoft.com/office/officeart/2005/8/layout/vList2"/>
    <dgm:cxn modelId="{3979F63F-7B61-47E0-9E8F-3E25D2C6969C}" srcId="{FDE1CC2D-334A-4162-8BF5-3D691CBAE27C}" destId="{9B11056C-1C57-4C7B-84FB-B9C25F180E82}" srcOrd="0" destOrd="0" parTransId="{EA3B5CB5-F82D-42D3-9641-4611E88D9F27}" sibTransId="{06704D04-9C6A-450A-B562-EE664906CCC9}"/>
    <dgm:cxn modelId="{62187E79-C524-4710-A1EC-4B2AAF55718B}" type="presOf" srcId="{44A59845-B560-4D6C-8E26-D0246675DC24}" destId="{40565EB8-6120-47E4-92D9-74F628867F07}" srcOrd="0" destOrd="0" presId="urn:microsoft.com/office/officeart/2005/8/layout/vList2"/>
    <dgm:cxn modelId="{5D66C538-C39F-4647-BAAA-C35CD017DE68}" srcId="{FDE1CC2D-334A-4162-8BF5-3D691CBAE27C}" destId="{761BA36A-85A7-4093-9398-8701D08147E9}" srcOrd="1" destOrd="0" parTransId="{11C4B8C4-D1A2-432F-A198-44B0E71A546E}" sibTransId="{91707184-9539-40D2-B51C-80CC5B3C4803}"/>
    <dgm:cxn modelId="{E38C2982-9EEF-4B01-BB6C-89D402DD718C}" type="presOf" srcId="{B1884FAC-335D-4628-A304-A6F1867FEAFE}" destId="{67F40261-C3D8-4688-A197-5221CFB53B9F}" srcOrd="0" destOrd="0" presId="urn:microsoft.com/office/officeart/2005/8/layout/vList2"/>
    <dgm:cxn modelId="{408032B4-5EFB-44D0-A160-ECE344A51EFA}" srcId="{761BA36A-85A7-4093-9398-8701D08147E9}" destId="{44A59845-B560-4D6C-8E26-D0246675DC24}" srcOrd="0" destOrd="0" parTransId="{4D3C6CD4-2D74-4551-AD9A-F5EBE891408F}" sibTransId="{222C6FE1-1184-4E58-B2EE-BCE63200BBF2}"/>
    <dgm:cxn modelId="{6C53F353-0A0D-4A38-B8AE-77676DBB80F1}" type="presOf" srcId="{761BA36A-85A7-4093-9398-8701D08147E9}" destId="{C98EEF54-006C-4848-9FC0-E839F317EAB1}" srcOrd="0" destOrd="0" presId="urn:microsoft.com/office/officeart/2005/8/layout/vList2"/>
    <dgm:cxn modelId="{F5E44E29-D51E-4051-AB4B-647F2AF38FD4}" srcId="{9B11056C-1C57-4C7B-84FB-B9C25F180E82}" destId="{B1884FAC-335D-4628-A304-A6F1867FEAFE}" srcOrd="0" destOrd="0" parTransId="{D8CE743F-A6D1-4B21-9574-17D45844BDAE}" sibTransId="{4E4536B9-4507-4BB2-92D5-42E1E8D1C62A}"/>
    <dgm:cxn modelId="{D22F9A60-AC96-4B0C-80C7-8C019BE04930}" type="presParOf" srcId="{EE681E7A-8950-40EE-86D6-973AA144A379}" destId="{64529B96-1E4B-43C1-804E-80674C2E8563}" srcOrd="0" destOrd="0" presId="urn:microsoft.com/office/officeart/2005/8/layout/vList2"/>
    <dgm:cxn modelId="{F379A01E-52C3-443E-81B1-3716061F2F54}" type="presParOf" srcId="{EE681E7A-8950-40EE-86D6-973AA144A379}" destId="{67F40261-C3D8-4688-A197-5221CFB53B9F}" srcOrd="1" destOrd="0" presId="urn:microsoft.com/office/officeart/2005/8/layout/vList2"/>
    <dgm:cxn modelId="{1522E155-054D-4112-B930-7582DA7C0C47}" type="presParOf" srcId="{EE681E7A-8950-40EE-86D6-973AA144A379}" destId="{C98EEF54-006C-4848-9FC0-E839F317EAB1}" srcOrd="2" destOrd="0" presId="urn:microsoft.com/office/officeart/2005/8/layout/vList2"/>
    <dgm:cxn modelId="{9C30336F-E750-40A5-AE08-6CCFABE86556}" type="presParOf" srcId="{EE681E7A-8950-40EE-86D6-973AA144A379}" destId="{40565EB8-6120-47E4-92D9-74F628867F07}" srcOrd="3"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FDE1CC2D-334A-4162-8BF5-3D691CBAE27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uk-UA"/>
        </a:p>
      </dgm:t>
    </dgm:pt>
    <dgm:pt modelId="{9B11056C-1C57-4C7B-84FB-B9C25F180E82}">
      <dgm:prSet phldrT="[Текст]"/>
      <dgm:spPr/>
      <dgm:t>
        <a:bodyPr/>
        <a:lstStyle/>
        <a:p>
          <a:pPr algn="ctr"/>
          <a:r>
            <a:rPr lang="uk-UA" b="1" i="0" dirty="0" smtClean="0"/>
            <a:t>Колективні (збірні)</a:t>
          </a:r>
        </a:p>
        <a:p>
          <a:pPr algn="ctr"/>
          <a:r>
            <a:rPr lang="en-US" b="1" i="0" dirty="0" smtClean="0"/>
            <a:t>SAMMELZAHLEN (KOLLEKTIVZAHLWÖRTER)</a:t>
          </a:r>
        </a:p>
        <a:p>
          <a:pPr algn="ctr"/>
          <a:r>
            <a:rPr lang="de-DE" b="0" i="0" dirty="0" smtClean="0"/>
            <a:t>– beide, zu zweit, zu viert, zu acht …</a:t>
          </a:r>
          <a:endParaRPr lang="uk-UA" dirty="0"/>
        </a:p>
      </dgm:t>
    </dgm:pt>
    <dgm:pt modelId="{EA3B5CB5-F82D-42D3-9641-4611E88D9F27}" type="parTrans" cxnId="{3979F63F-7B61-47E0-9E8F-3E25D2C6969C}">
      <dgm:prSet/>
      <dgm:spPr/>
      <dgm:t>
        <a:bodyPr/>
        <a:lstStyle/>
        <a:p>
          <a:endParaRPr lang="uk-UA"/>
        </a:p>
      </dgm:t>
    </dgm:pt>
    <dgm:pt modelId="{06704D04-9C6A-450A-B562-EE664906CCC9}" type="sibTrans" cxnId="{3979F63F-7B61-47E0-9E8F-3E25D2C6969C}">
      <dgm:prSet/>
      <dgm:spPr/>
      <dgm:t>
        <a:bodyPr/>
        <a:lstStyle/>
        <a:p>
          <a:endParaRPr lang="uk-UA"/>
        </a:p>
      </dgm:t>
    </dgm:pt>
    <dgm:pt modelId="{B1884FAC-335D-4628-A304-A6F1867FEAFE}">
      <dgm:prSet phldrT="[Текст]"/>
      <dgm:spPr/>
      <dgm:t>
        <a:bodyPr/>
        <a:lstStyle/>
        <a:p>
          <a:r>
            <a:rPr lang="en-US" b="0" i="0" dirty="0" err="1" smtClean="0"/>
            <a:t>Leider</a:t>
          </a:r>
          <a:r>
            <a:rPr lang="en-US" b="0" i="0" dirty="0" smtClean="0"/>
            <a:t> </a:t>
          </a:r>
          <a:r>
            <a:rPr lang="en-US" b="0" i="0" dirty="0" err="1" smtClean="0"/>
            <a:t>hatten</a:t>
          </a:r>
          <a:r>
            <a:rPr lang="en-US" b="0" i="0" dirty="0" smtClean="0"/>
            <a:t> </a:t>
          </a:r>
          <a:r>
            <a:rPr lang="en-US" b="0" i="0" dirty="0" err="1" smtClean="0"/>
            <a:t>beide</a:t>
          </a:r>
          <a:r>
            <a:rPr lang="en-US" b="0" i="0" dirty="0" smtClean="0"/>
            <a:t> </a:t>
          </a:r>
          <a:r>
            <a:rPr lang="en-US" b="0" i="0" dirty="0" err="1" smtClean="0"/>
            <a:t>Spieler</a:t>
          </a:r>
          <a:r>
            <a:rPr lang="en-US" b="0" i="0" dirty="0" smtClean="0"/>
            <a:t> </a:t>
          </a:r>
          <a:r>
            <a:rPr lang="en-US" b="0" i="0" dirty="0" err="1" smtClean="0"/>
            <a:t>kein</a:t>
          </a:r>
          <a:r>
            <a:rPr lang="en-US" b="0" i="0" dirty="0" smtClean="0"/>
            <a:t> </a:t>
          </a:r>
          <a:r>
            <a:rPr lang="en-US" b="0" i="0" dirty="0" err="1" smtClean="0"/>
            <a:t>Glück</a:t>
          </a:r>
          <a:r>
            <a:rPr lang="en-US" b="0" i="0" dirty="0" smtClean="0"/>
            <a:t> und </a:t>
          </a:r>
          <a:r>
            <a:rPr lang="en-US" b="0" i="0" dirty="0" err="1" smtClean="0"/>
            <a:t>verloren</a:t>
          </a:r>
          <a:r>
            <a:rPr lang="en-US" b="0" i="0" dirty="0" smtClean="0"/>
            <a:t>.</a:t>
          </a:r>
          <a:r>
            <a:rPr lang="en-US" dirty="0" smtClean="0"/>
            <a:t/>
          </a:r>
          <a:br>
            <a:rPr lang="en-US" dirty="0" smtClean="0"/>
          </a:br>
          <a:r>
            <a:rPr lang="uk-UA" b="0" i="0" dirty="0" smtClean="0"/>
            <a:t>На жаль, </a:t>
          </a:r>
          <a:r>
            <a:rPr lang="uk-UA" b="0" i="0" dirty="0" err="1" smtClean="0"/>
            <a:t>обидвом</a:t>
          </a:r>
          <a:r>
            <a:rPr lang="uk-UA" b="0" i="0" dirty="0" smtClean="0"/>
            <a:t> гравцям не пощастило і програли.</a:t>
          </a:r>
          <a:endParaRPr lang="uk-UA" dirty="0"/>
        </a:p>
      </dgm:t>
    </dgm:pt>
    <dgm:pt modelId="{D8CE743F-A6D1-4B21-9574-17D45844BDAE}" type="parTrans" cxnId="{F5E44E29-D51E-4051-AB4B-647F2AF38FD4}">
      <dgm:prSet/>
      <dgm:spPr/>
      <dgm:t>
        <a:bodyPr/>
        <a:lstStyle/>
        <a:p>
          <a:endParaRPr lang="uk-UA"/>
        </a:p>
      </dgm:t>
    </dgm:pt>
    <dgm:pt modelId="{4E4536B9-4507-4BB2-92D5-42E1E8D1C62A}" type="sibTrans" cxnId="{F5E44E29-D51E-4051-AB4B-647F2AF38FD4}">
      <dgm:prSet/>
      <dgm:spPr/>
      <dgm:t>
        <a:bodyPr/>
        <a:lstStyle/>
        <a:p>
          <a:endParaRPr lang="uk-UA"/>
        </a:p>
      </dgm:t>
    </dgm:pt>
    <dgm:pt modelId="{761BA36A-85A7-4093-9398-8701D08147E9}">
      <dgm:prSet phldrT="[Текст]"/>
      <dgm:spPr/>
      <dgm:t>
        <a:bodyPr/>
        <a:lstStyle/>
        <a:p>
          <a:pPr algn="ctr"/>
          <a:r>
            <a:rPr lang="uk-UA" b="1" i="0" dirty="0" smtClean="0"/>
            <a:t>Неозначені</a:t>
          </a:r>
        </a:p>
        <a:p>
          <a:pPr algn="ctr"/>
          <a:r>
            <a:rPr lang="en-US" b="1" i="0" dirty="0" smtClean="0"/>
            <a:t>UNBESTIMMTE</a:t>
          </a:r>
        </a:p>
        <a:p>
          <a:pPr algn="ctr"/>
          <a:r>
            <a:rPr lang="en-US" b="0" i="0" dirty="0" smtClean="0"/>
            <a:t>– </a:t>
          </a:r>
          <a:r>
            <a:rPr lang="en-US" b="0" i="0" dirty="0" err="1" smtClean="0"/>
            <a:t>manche</a:t>
          </a:r>
          <a:r>
            <a:rPr lang="en-US" b="0" i="0" dirty="0" smtClean="0"/>
            <a:t>, </a:t>
          </a:r>
          <a:r>
            <a:rPr lang="en-US" b="0" i="0" dirty="0" err="1" smtClean="0"/>
            <a:t>einige</a:t>
          </a:r>
          <a:r>
            <a:rPr lang="en-US" b="0" i="0" dirty="0" smtClean="0"/>
            <a:t>, </a:t>
          </a:r>
          <a:r>
            <a:rPr lang="en-US" b="0" i="0" dirty="0" err="1" smtClean="0"/>
            <a:t>etliche</a:t>
          </a:r>
          <a:r>
            <a:rPr lang="en-US" b="0" i="0" dirty="0" smtClean="0"/>
            <a:t> …</a:t>
          </a:r>
          <a:endParaRPr lang="uk-UA" dirty="0"/>
        </a:p>
      </dgm:t>
    </dgm:pt>
    <dgm:pt modelId="{11C4B8C4-D1A2-432F-A198-44B0E71A546E}" type="parTrans" cxnId="{5D66C538-C39F-4647-BAAA-C35CD017DE68}">
      <dgm:prSet/>
      <dgm:spPr/>
      <dgm:t>
        <a:bodyPr/>
        <a:lstStyle/>
        <a:p>
          <a:endParaRPr lang="uk-UA"/>
        </a:p>
      </dgm:t>
    </dgm:pt>
    <dgm:pt modelId="{91707184-9539-40D2-B51C-80CC5B3C4803}" type="sibTrans" cxnId="{5D66C538-C39F-4647-BAAA-C35CD017DE68}">
      <dgm:prSet/>
      <dgm:spPr/>
      <dgm:t>
        <a:bodyPr/>
        <a:lstStyle/>
        <a:p>
          <a:endParaRPr lang="uk-UA"/>
        </a:p>
      </dgm:t>
    </dgm:pt>
    <dgm:pt modelId="{44A59845-B560-4D6C-8E26-D0246675DC24}">
      <dgm:prSet phldrT="[Текст]"/>
      <dgm:spPr/>
      <dgm:t>
        <a:bodyPr/>
        <a:lstStyle/>
        <a:p>
          <a:r>
            <a:rPr lang="en-US" b="0" i="0" dirty="0" err="1" smtClean="0"/>
            <a:t>Manche</a:t>
          </a:r>
          <a:r>
            <a:rPr lang="en-US" b="0" i="0" dirty="0" smtClean="0"/>
            <a:t> </a:t>
          </a:r>
          <a:r>
            <a:rPr lang="en-US" b="0" i="0" dirty="0" err="1" smtClean="0"/>
            <a:t>Beamte</a:t>
          </a:r>
          <a:r>
            <a:rPr lang="en-US" b="0" i="0" dirty="0" smtClean="0"/>
            <a:t> </a:t>
          </a:r>
          <a:r>
            <a:rPr lang="en-US" b="0" i="0" dirty="0" err="1" smtClean="0"/>
            <a:t>arbeiten</a:t>
          </a:r>
          <a:r>
            <a:rPr lang="en-US" b="0" i="0" dirty="0" smtClean="0"/>
            <a:t> </a:t>
          </a:r>
          <a:r>
            <a:rPr lang="en-US" b="0" i="0" dirty="0" err="1" smtClean="0"/>
            <a:t>nur</a:t>
          </a:r>
          <a:r>
            <a:rPr lang="en-US" b="0" i="0" dirty="0" smtClean="0"/>
            <a:t> </a:t>
          </a:r>
          <a:r>
            <a:rPr lang="en-US" b="0" i="0" dirty="0" err="1" smtClean="0"/>
            <a:t>halbtags</a:t>
          </a:r>
          <a:r>
            <a:rPr lang="en-US" b="0" i="0" dirty="0" smtClean="0"/>
            <a:t>.</a:t>
          </a:r>
          <a:r>
            <a:rPr lang="en-US" dirty="0" smtClean="0"/>
            <a:t/>
          </a:r>
          <a:br>
            <a:rPr lang="en-US" dirty="0" smtClean="0"/>
          </a:br>
          <a:r>
            <a:rPr lang="uk-UA" b="0" i="0" dirty="0" smtClean="0"/>
            <a:t>Деякі посадові особи працюють неповний робочий день.</a:t>
          </a:r>
          <a:endParaRPr lang="uk-UA" dirty="0"/>
        </a:p>
      </dgm:t>
    </dgm:pt>
    <dgm:pt modelId="{4D3C6CD4-2D74-4551-AD9A-F5EBE891408F}" type="parTrans" cxnId="{408032B4-5EFB-44D0-A160-ECE344A51EFA}">
      <dgm:prSet/>
      <dgm:spPr/>
      <dgm:t>
        <a:bodyPr/>
        <a:lstStyle/>
        <a:p>
          <a:endParaRPr lang="uk-UA"/>
        </a:p>
      </dgm:t>
    </dgm:pt>
    <dgm:pt modelId="{222C6FE1-1184-4E58-B2EE-BCE63200BBF2}" type="sibTrans" cxnId="{408032B4-5EFB-44D0-A160-ECE344A51EFA}">
      <dgm:prSet/>
      <dgm:spPr/>
      <dgm:t>
        <a:bodyPr/>
        <a:lstStyle/>
        <a:p>
          <a:endParaRPr lang="uk-UA"/>
        </a:p>
      </dgm:t>
    </dgm:pt>
    <dgm:pt modelId="{EE681E7A-8950-40EE-86D6-973AA144A379}" type="pres">
      <dgm:prSet presAssocID="{FDE1CC2D-334A-4162-8BF5-3D691CBAE27C}" presName="linear" presStyleCnt="0">
        <dgm:presLayoutVars>
          <dgm:animLvl val="lvl"/>
          <dgm:resizeHandles val="exact"/>
        </dgm:presLayoutVars>
      </dgm:prSet>
      <dgm:spPr/>
    </dgm:pt>
    <dgm:pt modelId="{64529B96-1E4B-43C1-804E-80674C2E8563}" type="pres">
      <dgm:prSet presAssocID="{9B11056C-1C57-4C7B-84FB-B9C25F180E82}" presName="parentText" presStyleLbl="node1" presStyleIdx="0" presStyleCnt="2">
        <dgm:presLayoutVars>
          <dgm:chMax val="0"/>
          <dgm:bulletEnabled val="1"/>
        </dgm:presLayoutVars>
      </dgm:prSet>
      <dgm:spPr/>
      <dgm:t>
        <a:bodyPr/>
        <a:lstStyle/>
        <a:p>
          <a:endParaRPr lang="uk-UA"/>
        </a:p>
      </dgm:t>
    </dgm:pt>
    <dgm:pt modelId="{67F40261-C3D8-4688-A197-5221CFB53B9F}" type="pres">
      <dgm:prSet presAssocID="{9B11056C-1C57-4C7B-84FB-B9C25F180E82}" presName="childText" presStyleLbl="revTx" presStyleIdx="0" presStyleCnt="2">
        <dgm:presLayoutVars>
          <dgm:bulletEnabled val="1"/>
        </dgm:presLayoutVars>
      </dgm:prSet>
      <dgm:spPr/>
      <dgm:t>
        <a:bodyPr/>
        <a:lstStyle/>
        <a:p>
          <a:endParaRPr lang="uk-UA"/>
        </a:p>
      </dgm:t>
    </dgm:pt>
    <dgm:pt modelId="{C98EEF54-006C-4848-9FC0-E839F317EAB1}" type="pres">
      <dgm:prSet presAssocID="{761BA36A-85A7-4093-9398-8701D08147E9}" presName="parentText" presStyleLbl="node1" presStyleIdx="1" presStyleCnt="2">
        <dgm:presLayoutVars>
          <dgm:chMax val="0"/>
          <dgm:bulletEnabled val="1"/>
        </dgm:presLayoutVars>
      </dgm:prSet>
      <dgm:spPr/>
      <dgm:t>
        <a:bodyPr/>
        <a:lstStyle/>
        <a:p>
          <a:endParaRPr lang="uk-UA"/>
        </a:p>
      </dgm:t>
    </dgm:pt>
    <dgm:pt modelId="{40565EB8-6120-47E4-92D9-74F628867F07}" type="pres">
      <dgm:prSet presAssocID="{761BA36A-85A7-4093-9398-8701D08147E9}" presName="childText" presStyleLbl="revTx" presStyleIdx="1" presStyleCnt="2">
        <dgm:presLayoutVars>
          <dgm:bulletEnabled val="1"/>
        </dgm:presLayoutVars>
      </dgm:prSet>
      <dgm:spPr/>
      <dgm:t>
        <a:bodyPr/>
        <a:lstStyle/>
        <a:p>
          <a:endParaRPr lang="uk-UA"/>
        </a:p>
      </dgm:t>
    </dgm:pt>
  </dgm:ptLst>
  <dgm:cxnLst>
    <dgm:cxn modelId="{3979F63F-7B61-47E0-9E8F-3E25D2C6969C}" srcId="{FDE1CC2D-334A-4162-8BF5-3D691CBAE27C}" destId="{9B11056C-1C57-4C7B-84FB-B9C25F180E82}" srcOrd="0" destOrd="0" parTransId="{EA3B5CB5-F82D-42D3-9641-4611E88D9F27}" sibTransId="{06704D04-9C6A-450A-B562-EE664906CCC9}"/>
    <dgm:cxn modelId="{F5725C9F-35E7-425C-BE3A-5613736F2701}" type="presOf" srcId="{9B11056C-1C57-4C7B-84FB-B9C25F180E82}" destId="{64529B96-1E4B-43C1-804E-80674C2E8563}" srcOrd="0" destOrd="0" presId="urn:microsoft.com/office/officeart/2005/8/layout/vList2"/>
    <dgm:cxn modelId="{5D66C538-C39F-4647-BAAA-C35CD017DE68}" srcId="{FDE1CC2D-334A-4162-8BF5-3D691CBAE27C}" destId="{761BA36A-85A7-4093-9398-8701D08147E9}" srcOrd="1" destOrd="0" parTransId="{11C4B8C4-D1A2-432F-A198-44B0E71A546E}" sibTransId="{91707184-9539-40D2-B51C-80CC5B3C4803}"/>
    <dgm:cxn modelId="{ABF8356F-95C0-4344-A0B4-C153FF161090}" type="presOf" srcId="{B1884FAC-335D-4628-A304-A6F1867FEAFE}" destId="{67F40261-C3D8-4688-A197-5221CFB53B9F}" srcOrd="0" destOrd="0" presId="urn:microsoft.com/office/officeart/2005/8/layout/vList2"/>
    <dgm:cxn modelId="{408032B4-5EFB-44D0-A160-ECE344A51EFA}" srcId="{761BA36A-85A7-4093-9398-8701D08147E9}" destId="{44A59845-B560-4D6C-8E26-D0246675DC24}" srcOrd="0" destOrd="0" parTransId="{4D3C6CD4-2D74-4551-AD9A-F5EBE891408F}" sibTransId="{222C6FE1-1184-4E58-B2EE-BCE63200BBF2}"/>
    <dgm:cxn modelId="{D9132D25-BA34-4088-9B3B-06086AF4B906}" type="presOf" srcId="{44A59845-B560-4D6C-8E26-D0246675DC24}" destId="{40565EB8-6120-47E4-92D9-74F628867F07}" srcOrd="0" destOrd="0" presId="urn:microsoft.com/office/officeart/2005/8/layout/vList2"/>
    <dgm:cxn modelId="{A793679B-FC70-498C-B7DB-148F7BDE9CD6}" type="presOf" srcId="{761BA36A-85A7-4093-9398-8701D08147E9}" destId="{C98EEF54-006C-4848-9FC0-E839F317EAB1}" srcOrd="0" destOrd="0" presId="urn:microsoft.com/office/officeart/2005/8/layout/vList2"/>
    <dgm:cxn modelId="{58CF41B7-F0CC-4449-8F6B-6177B1A66D92}" type="presOf" srcId="{FDE1CC2D-334A-4162-8BF5-3D691CBAE27C}" destId="{EE681E7A-8950-40EE-86D6-973AA144A379}" srcOrd="0" destOrd="0" presId="urn:microsoft.com/office/officeart/2005/8/layout/vList2"/>
    <dgm:cxn modelId="{F5E44E29-D51E-4051-AB4B-647F2AF38FD4}" srcId="{9B11056C-1C57-4C7B-84FB-B9C25F180E82}" destId="{B1884FAC-335D-4628-A304-A6F1867FEAFE}" srcOrd="0" destOrd="0" parTransId="{D8CE743F-A6D1-4B21-9574-17D45844BDAE}" sibTransId="{4E4536B9-4507-4BB2-92D5-42E1E8D1C62A}"/>
    <dgm:cxn modelId="{47ED22AE-6B8E-4873-A900-C193C3A400BB}" type="presParOf" srcId="{EE681E7A-8950-40EE-86D6-973AA144A379}" destId="{64529B96-1E4B-43C1-804E-80674C2E8563}" srcOrd="0" destOrd="0" presId="urn:microsoft.com/office/officeart/2005/8/layout/vList2"/>
    <dgm:cxn modelId="{1D030B9B-AD5B-489E-8628-22DDD4C5CDDB}" type="presParOf" srcId="{EE681E7A-8950-40EE-86D6-973AA144A379}" destId="{67F40261-C3D8-4688-A197-5221CFB53B9F}" srcOrd="1" destOrd="0" presId="urn:microsoft.com/office/officeart/2005/8/layout/vList2"/>
    <dgm:cxn modelId="{3B7A2BBF-A23D-4A95-943E-5FF8FD493F14}" type="presParOf" srcId="{EE681E7A-8950-40EE-86D6-973AA144A379}" destId="{C98EEF54-006C-4848-9FC0-E839F317EAB1}" srcOrd="2" destOrd="0" presId="urn:microsoft.com/office/officeart/2005/8/layout/vList2"/>
    <dgm:cxn modelId="{5C404790-B178-49E0-95E1-48CA617D59F9}" type="presParOf" srcId="{EE681E7A-8950-40EE-86D6-973AA144A379}" destId="{40565EB8-6120-47E4-92D9-74F628867F07}" srcOrd="3"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BD4FFA-B171-4B2D-8CB4-48B6238C39F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29640815-565B-4931-A73D-2FE5B5900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32085203-0304-4CEF-80A8-FCE9AD803A9F}"/>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5" name="Нижний колонтитул 4">
            <a:extLst>
              <a:ext uri="{FF2B5EF4-FFF2-40B4-BE49-F238E27FC236}">
                <a16:creationId xmlns="" xmlns:a16="http://schemas.microsoft.com/office/drawing/2014/main" id="{1A13542A-78B1-4E1B-81CF-CA06CBA24C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69235C1-DD3A-4F72-80DE-1169EB8C1277}"/>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47290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E110C9-D02C-45F5-BD5E-E15F4CD2D6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16A1528F-4F18-47F0-B9BD-D810DAFE86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E26C13D-C3CE-4F98-AB07-A05B6B516C4C}"/>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5" name="Нижний колонтитул 4">
            <a:extLst>
              <a:ext uri="{FF2B5EF4-FFF2-40B4-BE49-F238E27FC236}">
                <a16:creationId xmlns="" xmlns:a16="http://schemas.microsoft.com/office/drawing/2014/main" id="{04E978A5-1487-49AD-A241-ABF72C8D8D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DD5EFCB-0AA7-4B04-B9BA-F9BFE14B0278}"/>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300570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642340C0-ED67-49B9-BDE0-324C5662355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FF903CD2-DF7F-4C83-8D89-2B0E31A6C80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95E86C2-3C17-44AD-A9D9-FDBD183197F5}"/>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5" name="Нижний колонтитул 4">
            <a:extLst>
              <a:ext uri="{FF2B5EF4-FFF2-40B4-BE49-F238E27FC236}">
                <a16:creationId xmlns="" xmlns:a16="http://schemas.microsoft.com/office/drawing/2014/main" id="{4D1FD597-F6B8-4D03-81CA-3A01C3D643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0D9BFC7-6BF2-449A-93C7-013CA76CD102}"/>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220495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1A7B2F-6B9F-440D-9B42-0F48DEF029A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A8EDCD41-6609-4E31-B373-278F9D56CCF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0556C5E0-30CF-4301-AFB4-87D515B53486}"/>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5" name="Нижний колонтитул 4">
            <a:extLst>
              <a:ext uri="{FF2B5EF4-FFF2-40B4-BE49-F238E27FC236}">
                <a16:creationId xmlns="" xmlns:a16="http://schemas.microsoft.com/office/drawing/2014/main" id="{D5E6EB01-75DD-4991-B4A8-F618E000B4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CF8CA59-130A-4CC4-B774-826B682726E4}"/>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3582340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84AC6E1-C3AC-4357-A4FD-CA2C53183A3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C064F519-7E7A-4861-B4A4-95FDB9480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84071553-E4C2-440D-8CDD-764BD8456726}"/>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5" name="Нижний колонтитул 4">
            <a:extLst>
              <a:ext uri="{FF2B5EF4-FFF2-40B4-BE49-F238E27FC236}">
                <a16:creationId xmlns="" xmlns:a16="http://schemas.microsoft.com/office/drawing/2014/main" id="{19D0251D-C57B-4589-8D66-6DF839E134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1C01522-840B-4527-A23D-18AF18E55B0F}"/>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381970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52D3EF-84A3-4AAD-B85C-EB39C03D2E6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3EC60C6-E3F4-4F79-94EB-DA36F365F7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292F9607-7320-4F89-AA20-E02CE97FFA9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12BA587B-F22E-4326-955D-10E1E0BB1E39}"/>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6" name="Нижний колонтитул 5">
            <a:extLst>
              <a:ext uri="{FF2B5EF4-FFF2-40B4-BE49-F238E27FC236}">
                <a16:creationId xmlns="" xmlns:a16="http://schemas.microsoft.com/office/drawing/2014/main" id="{EFEB3B28-B3F0-4EA3-BE84-9BF604DCC6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AD5B47C-7573-40C6-A8BA-97D185080589}"/>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16245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213463-7DC6-4BD3-B653-46923424757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C4D32984-4FF4-47D9-A08C-75D5D0F403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6297325D-148C-4087-B892-59D0F02750D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7B5ECD74-982B-4A3E-9B21-FD4EB3DAB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764EB6F8-D528-46F8-8DA6-464AFF34A63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2053B5F1-3E05-4826-B363-5A14ED506B60}"/>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8" name="Нижний колонтитул 7">
            <a:extLst>
              <a:ext uri="{FF2B5EF4-FFF2-40B4-BE49-F238E27FC236}">
                <a16:creationId xmlns="" xmlns:a16="http://schemas.microsoft.com/office/drawing/2014/main" id="{40323EE2-2ACE-4885-81CB-129FE8F1108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BA4046B4-E8B8-4670-AA39-34B69834560A}"/>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392552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0516B5-0ADF-4B92-9546-28F68DC079C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F53CC6F0-E4AD-4EEB-9A92-A79978A21397}"/>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4" name="Нижний колонтитул 3">
            <a:extLst>
              <a:ext uri="{FF2B5EF4-FFF2-40B4-BE49-F238E27FC236}">
                <a16:creationId xmlns="" xmlns:a16="http://schemas.microsoft.com/office/drawing/2014/main" id="{5B5A1C47-29BE-40EF-8398-00D6AC58DD6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ADD33F2A-07F3-4A38-A254-C2A3CEF7CA97}"/>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14076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25D11648-4836-43F0-B12C-B87DD70B150A}"/>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3" name="Нижний колонтитул 2">
            <a:extLst>
              <a:ext uri="{FF2B5EF4-FFF2-40B4-BE49-F238E27FC236}">
                <a16:creationId xmlns="" xmlns:a16="http://schemas.microsoft.com/office/drawing/2014/main" id="{A9A503C2-A5F3-44DD-8BEB-81ABA828961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53566A0D-1C66-4037-8ECB-FFC99FE3333D}"/>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4242253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C5D4F9-C161-49B6-ACA5-E874B18F72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C65942C4-1C95-47D7-81C8-B8380AB23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1574A79B-555F-4D5E-B3C0-667FE7AA6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3679A05-08C3-4598-BF7F-8E0998011633}"/>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6" name="Нижний колонтитул 5">
            <a:extLst>
              <a:ext uri="{FF2B5EF4-FFF2-40B4-BE49-F238E27FC236}">
                <a16:creationId xmlns="" xmlns:a16="http://schemas.microsoft.com/office/drawing/2014/main" id="{EEFAC5C1-DC6A-499A-BF47-24DAC81FA5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FB261FA-1A0B-4714-AF08-348EB5DCDE6D}"/>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168241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BB5DAF0-3216-4961-AA8F-DC9D3D2418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1FD027A9-4123-4825-92DA-7B92D0FDE7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E6E79FB2-E574-4C37-8E94-F00E6470F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07F4A79-2A88-4033-89B8-67594038B0EC}"/>
              </a:ext>
            </a:extLst>
          </p:cNvPr>
          <p:cNvSpPr>
            <a:spLocks noGrp="1"/>
          </p:cNvSpPr>
          <p:nvPr>
            <p:ph type="dt" sz="half" idx="10"/>
          </p:nvPr>
        </p:nvSpPr>
        <p:spPr/>
        <p:txBody>
          <a:bodyPr/>
          <a:lstStyle/>
          <a:p>
            <a:fld id="{8167E030-762E-4D8B-A7A9-E0312157F48A}" type="datetimeFigureOut">
              <a:rPr lang="ru-RU" smtClean="0"/>
              <a:pPr/>
              <a:t>31.01.2022</a:t>
            </a:fld>
            <a:endParaRPr lang="ru-RU"/>
          </a:p>
        </p:txBody>
      </p:sp>
      <p:sp>
        <p:nvSpPr>
          <p:cNvPr id="6" name="Нижний колонтитул 5">
            <a:extLst>
              <a:ext uri="{FF2B5EF4-FFF2-40B4-BE49-F238E27FC236}">
                <a16:creationId xmlns="" xmlns:a16="http://schemas.microsoft.com/office/drawing/2014/main" id="{FD746831-9893-415F-BE26-2CF0CE349BD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26B3B4E-C8EF-483A-A779-BB7AE0F07EC8}"/>
              </a:ext>
            </a:extLst>
          </p:cNvPr>
          <p:cNvSpPr>
            <a:spLocks noGrp="1"/>
          </p:cNvSpPr>
          <p:nvPr>
            <p:ph type="sldNum" sz="quarter" idx="12"/>
          </p:nvPr>
        </p:nvSpPr>
        <p:spPr/>
        <p:txBody>
          <a:body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161955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F9AC378-2DA0-48CB-9329-D2E8A2C0D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3807D663-B626-435E-A2E1-02C5EA719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A4FF810-0A7C-43A5-9D79-B7ADFFEAF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7E030-762E-4D8B-A7A9-E0312157F48A}" type="datetimeFigureOut">
              <a:rPr lang="ru-RU" smtClean="0"/>
              <a:pPr/>
              <a:t>31.01.2022</a:t>
            </a:fld>
            <a:endParaRPr lang="ru-RU"/>
          </a:p>
        </p:txBody>
      </p:sp>
      <p:sp>
        <p:nvSpPr>
          <p:cNvPr id="5" name="Нижний колонтитул 4">
            <a:extLst>
              <a:ext uri="{FF2B5EF4-FFF2-40B4-BE49-F238E27FC236}">
                <a16:creationId xmlns="" xmlns:a16="http://schemas.microsoft.com/office/drawing/2014/main" id="{8CE0C46B-D494-41AF-86AE-CEA898E46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2CAC467E-AE53-441F-8BBC-C33C5D2EE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78048-4F0C-45A2-B566-5DCB110C7778}" type="slidenum">
              <a:rPr lang="ru-RU" smtClean="0"/>
              <a:pPr/>
              <a:t>‹#›</a:t>
            </a:fld>
            <a:endParaRPr lang="ru-RU"/>
          </a:p>
        </p:txBody>
      </p:sp>
    </p:spTree>
    <p:extLst>
      <p:ext uri="{BB962C8B-B14F-4D97-AF65-F5344CB8AC3E}">
        <p14:creationId xmlns:p14="http://schemas.microsoft.com/office/powerpoint/2010/main" xmlns="" val="2919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earningapps.org/view2221409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extLst>
              <a:ext uri="{28A0092B-C50C-407E-A947-70E740481C1C}">
                <a14:useLocalDpi xmlns:a14="http://schemas.microsoft.com/office/drawing/2010/main" xmlns="" val="0"/>
              </a:ext>
            </a:extLst>
          </a:blip>
          <a:srcRect/>
          <a:stretch>
            <a:fillRect t="-9000" b="-9000"/>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C6A5630F-84B9-4F1F-83B7-D0D8A63C1D14}"/>
              </a:ext>
            </a:extLst>
          </p:cNvPr>
          <p:cNvSpPr/>
          <p:nvPr/>
        </p:nvSpPr>
        <p:spPr>
          <a:xfrm>
            <a:off x="-57796" y="4149000"/>
            <a:ext cx="8325000" cy="21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 xmlns:a16="http://schemas.microsoft.com/office/drawing/2014/main" id="{CBC0DC40-D9A1-4372-AF40-417AF598A014}"/>
              </a:ext>
            </a:extLst>
          </p:cNvPr>
          <p:cNvSpPr txBox="1"/>
          <p:nvPr/>
        </p:nvSpPr>
        <p:spPr>
          <a:xfrm>
            <a:off x="0" y="4286256"/>
            <a:ext cx="5559214" cy="1569660"/>
          </a:xfrm>
          <a:prstGeom prst="rect">
            <a:avLst/>
          </a:prstGeom>
          <a:noFill/>
        </p:spPr>
        <p:txBody>
          <a:bodyPr wrap="none" rtlCol="0">
            <a:spAutoFit/>
          </a:bodyPr>
          <a:lstStyle/>
          <a:p>
            <a:pPr algn="ctr"/>
            <a:r>
              <a:rPr lang="en-US" sz="4800" cap="all" dirty="0" err="1" smtClean="0">
                <a:solidFill>
                  <a:schemeClr val="accent3"/>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Meine</a:t>
            </a:r>
            <a:r>
              <a:rPr lang="en-US" sz="4800" cap="all" dirty="0" smtClean="0">
                <a:solidFill>
                  <a:schemeClr val="accent3"/>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r>
              <a:rPr lang="en-US" sz="4800" cap="all" dirty="0" err="1" smtClean="0">
                <a:solidFill>
                  <a:schemeClr val="accent3"/>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Familie</a:t>
            </a:r>
            <a:r>
              <a:rPr lang="ru-RU" sz="4800" cap="all"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t>
            </a:r>
            <a:endParaRPr lang="en-US" sz="4800" cap="all"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a:p>
            <a:pPr algn="ctr"/>
            <a:r>
              <a:rPr lang="en-US" sz="4800" cap="all" dirty="0" err="1"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Numeralien</a:t>
            </a:r>
            <a:endParaRPr lang="ru-RU" sz="4800" cap="all"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B4FB2556-7FEE-4EB8-883E-0632378E61F3}"/>
              </a:ext>
            </a:extLst>
          </p:cNvPr>
          <p:cNvSpPr txBox="1"/>
          <p:nvPr/>
        </p:nvSpPr>
        <p:spPr>
          <a:xfrm>
            <a:off x="2596311" y="5786454"/>
            <a:ext cx="5322098"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Februar</a:t>
            </a:r>
            <a:r>
              <a:rPr lang="en-US" sz="4000" dirty="0" smtClean="0">
                <a:latin typeface="Arial" panose="020B0604020202020204" pitchFamily="34" charset="0"/>
                <a:cs typeface="Arial" panose="020B0604020202020204" pitchFamily="34" charset="0"/>
              </a:rPr>
              <a:t>, 2022</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1269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6. </a:t>
            </a:r>
            <a:r>
              <a:rPr lang="de-DE" sz="3200" b="1" i="1" dirty="0" smtClean="0">
                <a:latin typeface="Constantia" pitchFamily="18" charset="0"/>
              </a:rPr>
              <a:t>Lesen Sie bitte </a:t>
            </a:r>
            <a:r>
              <a:rPr lang="de-DE" sz="3200" b="1" i="1" dirty="0" smtClean="0">
                <a:latin typeface="Constantia" pitchFamily="18" charset="0"/>
              </a:rPr>
              <a:t>und </a:t>
            </a:r>
            <a:r>
              <a:rPr lang="de-DE" sz="3200" b="1" i="1" dirty="0" smtClean="0">
                <a:latin typeface="Constantia" pitchFamily="18" charset="0"/>
              </a:rPr>
              <a:t>übersetzen den Text</a:t>
            </a:r>
            <a:r>
              <a:rPr lang="de-DE" sz="3200" b="1" i="1" dirty="0" smtClean="0">
                <a:latin typeface="Constantia" pitchFamily="18" charset="0"/>
              </a:rPr>
              <a:t>!</a:t>
            </a:r>
            <a:endParaRPr lang="uk-UA" sz="3200"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42828EA2-9C0D-4F7A-B4AB-81E5DD5B4A2C}"/>
              </a:ext>
            </a:extLst>
          </p:cNvPr>
          <p:cNvSpPr txBox="1"/>
          <p:nvPr/>
        </p:nvSpPr>
        <p:spPr>
          <a:xfrm>
            <a:off x="238084" y="1928802"/>
            <a:ext cx="7215238" cy="3539430"/>
          </a:xfrm>
          <a:prstGeom prst="rect">
            <a:avLst/>
          </a:prstGeom>
          <a:noFill/>
        </p:spPr>
        <p:txBody>
          <a:bodyPr wrap="square" rtlCol="0">
            <a:spAutoFit/>
          </a:bodyPr>
          <a:lstStyle/>
          <a:p>
            <a:r>
              <a:rPr lang="de-DE" sz="2800" dirty="0" smtClean="0"/>
              <a:t>Der Großvater und die Großmutter wohnen nicht in Bremen. Sie wohnen in Hamburg, aber sie besuchen ihre Kinder oft. Sie sind die Eltern von Klaus. Die Großeltern heißen Regine und Otto. Die Kinder telefonieren oft mit Oma und Opa. In Hamburg wohnen auch Stefans und Bärbels Tante und Onkel. Die Tante heißt Sigrid. Der Onkel heißt Sebastian.</a:t>
            </a:r>
            <a:endParaRPr lang="uk-UA" sz="2800" dirty="0"/>
          </a:p>
        </p:txBody>
      </p:sp>
      <p:pic>
        <p:nvPicPr>
          <p:cNvPr id="7" name="Рисунок 6" descr="MP900409641[1]"/>
          <p:cNvPicPr/>
          <p:nvPr/>
        </p:nvPicPr>
        <p:blipFill>
          <a:blip r:embed="rId2" cstate="print"/>
          <a:srcRect/>
          <a:stretch>
            <a:fillRect/>
          </a:stretch>
        </p:blipFill>
        <p:spPr bwMode="auto">
          <a:xfrm>
            <a:off x="7667636" y="1785926"/>
            <a:ext cx="4286280" cy="4071966"/>
          </a:xfrm>
          <a:prstGeom prst="rect">
            <a:avLst/>
          </a:prstGeom>
          <a:noFill/>
        </p:spPr>
      </p:pic>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7. </a:t>
            </a:r>
            <a:r>
              <a:rPr lang="de-DE" sz="3200" b="1" i="1" dirty="0" smtClean="0">
                <a:latin typeface="Constantia" pitchFamily="18" charset="0"/>
              </a:rPr>
              <a:t>Wer ist wer in der Familie Radler?</a:t>
            </a:r>
            <a:endParaRPr lang="uk-UA" sz="3200" i="1"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nvGraphicFramePr>
        <p:xfrm>
          <a:off x="380960" y="1785926"/>
          <a:ext cx="11215766" cy="4387723"/>
        </p:xfrm>
        <a:graphic>
          <a:graphicData uri="http://schemas.openxmlformats.org/drawingml/2006/table">
            <a:tbl>
              <a:tblPr>
                <a:tableStyleId>{16D9F66E-5EB9-4882-86FB-DCBF35E3C3E4}</a:tableStyleId>
              </a:tblPr>
              <a:tblGrid>
                <a:gridCol w="1321630"/>
                <a:gridCol w="2107394"/>
                <a:gridCol w="1689580"/>
                <a:gridCol w="1580746"/>
                <a:gridCol w="2182934"/>
                <a:gridCol w="2333482"/>
              </a:tblGrid>
              <a:tr h="421958">
                <a:tc gridSpan="2">
                  <a:txBody>
                    <a:bodyPr/>
                    <a:lstStyle/>
                    <a:p>
                      <a:pPr algn="ctr">
                        <a:lnSpc>
                          <a:spcPct val="115000"/>
                        </a:lnSpc>
                        <a:spcAft>
                          <a:spcPts val="0"/>
                        </a:spcAft>
                      </a:pPr>
                      <a:r>
                        <a:rPr lang="de-DE" sz="2800" dirty="0" err="1">
                          <a:latin typeface="Constantia" pitchFamily="18" charset="0"/>
                        </a:rPr>
                        <a:t>femininum</a:t>
                      </a:r>
                      <a:endParaRPr lang="uk-UA" sz="2800" dirty="0">
                        <a:latin typeface="Constantia" pitchFamily="18" charset="0"/>
                        <a:ea typeface="Times New Roman"/>
                      </a:endParaRPr>
                    </a:p>
                  </a:txBody>
                  <a:tcPr marL="68580" marR="68580" marT="0" marB="0"/>
                </a:tc>
                <a:tc hMerge="1">
                  <a:txBody>
                    <a:bodyPr/>
                    <a:lstStyle/>
                    <a:p>
                      <a:endParaRPr lang="uk-UA"/>
                    </a:p>
                  </a:txBody>
                  <a:tcPr/>
                </a:tc>
                <a:tc gridSpan="2">
                  <a:txBody>
                    <a:bodyPr/>
                    <a:lstStyle/>
                    <a:p>
                      <a:pPr algn="ctr">
                        <a:lnSpc>
                          <a:spcPct val="115000"/>
                        </a:lnSpc>
                        <a:spcAft>
                          <a:spcPts val="0"/>
                        </a:spcAft>
                      </a:pPr>
                      <a:r>
                        <a:rPr lang="de-DE" sz="2800">
                          <a:latin typeface="Constantia" pitchFamily="18" charset="0"/>
                        </a:rPr>
                        <a:t>maskulinum</a:t>
                      </a:r>
                      <a:endParaRPr lang="uk-UA" sz="2800">
                        <a:latin typeface="Constantia" pitchFamily="18" charset="0"/>
                        <a:ea typeface="Times New Roman"/>
                      </a:endParaRPr>
                    </a:p>
                  </a:txBody>
                  <a:tcPr marL="68580" marR="68580" marT="0" marB="0"/>
                </a:tc>
                <a:tc hMerge="1">
                  <a:txBody>
                    <a:bodyPr/>
                    <a:lstStyle/>
                    <a:p>
                      <a:endParaRPr lang="uk-UA"/>
                    </a:p>
                  </a:txBody>
                  <a:tcPr/>
                </a:tc>
                <a:tc gridSpan="2">
                  <a:txBody>
                    <a:bodyPr/>
                    <a:lstStyle/>
                    <a:p>
                      <a:pPr algn="ctr">
                        <a:lnSpc>
                          <a:spcPct val="115000"/>
                        </a:lnSpc>
                        <a:spcAft>
                          <a:spcPts val="0"/>
                        </a:spcAft>
                      </a:pPr>
                      <a:r>
                        <a:rPr lang="de-DE" sz="2800">
                          <a:latin typeface="Constantia" pitchFamily="18" charset="0"/>
                        </a:rPr>
                        <a:t>Plural</a:t>
                      </a:r>
                      <a:endParaRPr lang="uk-UA" sz="2800">
                        <a:latin typeface="Constantia" pitchFamily="18" charset="0"/>
                        <a:ea typeface="Times New Roman"/>
                      </a:endParaRPr>
                    </a:p>
                  </a:txBody>
                  <a:tcPr marL="68580" marR="68580" marT="0" marB="0"/>
                </a:tc>
                <a:tc hMerge="1">
                  <a:txBody>
                    <a:bodyPr/>
                    <a:lstStyle/>
                    <a:p>
                      <a:endParaRPr lang="uk-UA"/>
                    </a:p>
                  </a:txBody>
                  <a:tcPr/>
                </a:tc>
              </a:tr>
              <a:tr h="2531748">
                <a:tc>
                  <a:txBody>
                    <a:bodyPr/>
                    <a:lstStyle/>
                    <a:p>
                      <a:pPr algn="just">
                        <a:lnSpc>
                          <a:spcPct val="115000"/>
                        </a:lnSpc>
                        <a:spcAft>
                          <a:spcPts val="0"/>
                        </a:spcAft>
                      </a:pPr>
                      <a:r>
                        <a:rPr lang="de-DE" sz="2800" dirty="0" smtClean="0">
                          <a:latin typeface="Constantia" pitchFamily="18" charset="0"/>
                        </a:rPr>
                        <a:t>Hanna</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smtClean="0">
                          <a:latin typeface="Constantia" pitchFamily="18" charset="0"/>
                        </a:rPr>
                        <a:t>Regine</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smtClean="0">
                          <a:latin typeface="Constantia" pitchFamily="18" charset="0"/>
                        </a:rPr>
                        <a:t>Bärbel</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a:latin typeface="Constantia" pitchFamily="18" charset="0"/>
                        </a:rPr>
                        <a:t>Sigrid</a:t>
                      </a:r>
                      <a:endParaRPr lang="uk-UA" sz="2800" dirty="0">
                        <a:latin typeface="Constantia" pitchFamily="18" charset="0"/>
                        <a:ea typeface="Times New Roman"/>
                      </a:endParaRPr>
                    </a:p>
                  </a:txBody>
                  <a:tcPr marL="68580" marR="68580" marT="0" marB="0"/>
                </a:tc>
                <a:tc>
                  <a:txBody>
                    <a:bodyPr/>
                    <a:lstStyle/>
                    <a:p>
                      <a:pPr algn="just">
                        <a:lnSpc>
                          <a:spcPct val="115000"/>
                        </a:lnSpc>
                        <a:spcAft>
                          <a:spcPts val="0"/>
                        </a:spcAft>
                      </a:pPr>
                      <a:r>
                        <a:rPr lang="de-DE" sz="2800">
                          <a:latin typeface="Constantia" pitchFamily="18" charset="0"/>
                        </a:rPr>
                        <a:t>die Mutter</a:t>
                      </a:r>
                      <a:endParaRPr lang="uk-UA" sz="2800">
                        <a:latin typeface="Constantia" pitchFamily="18" charset="0"/>
                        <a:ea typeface="Times New Roman"/>
                      </a:endParaRPr>
                    </a:p>
                  </a:txBody>
                  <a:tcPr marL="68580" marR="68580" marT="0" marB="0"/>
                </a:tc>
                <a:tc>
                  <a:txBody>
                    <a:bodyPr/>
                    <a:lstStyle/>
                    <a:p>
                      <a:pPr algn="just">
                        <a:lnSpc>
                          <a:spcPct val="115000"/>
                        </a:lnSpc>
                        <a:spcAft>
                          <a:spcPts val="0"/>
                        </a:spcAft>
                      </a:pPr>
                      <a:r>
                        <a:rPr lang="de-DE" sz="2800" dirty="0" smtClean="0">
                          <a:latin typeface="Constantia" pitchFamily="18" charset="0"/>
                        </a:rPr>
                        <a:t>Klaus</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smtClean="0">
                          <a:latin typeface="Constantia" pitchFamily="18" charset="0"/>
                        </a:rPr>
                        <a:t>Otto</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smtClean="0">
                          <a:latin typeface="Constantia" pitchFamily="18" charset="0"/>
                        </a:rPr>
                        <a:t>Stefan</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a:latin typeface="Constantia" pitchFamily="18" charset="0"/>
                        </a:rPr>
                        <a:t>Sebastian</a:t>
                      </a:r>
                      <a:endParaRPr lang="uk-UA" sz="2800" dirty="0">
                        <a:latin typeface="Constantia" pitchFamily="18" charset="0"/>
                        <a:ea typeface="Times New Roman"/>
                      </a:endParaRPr>
                    </a:p>
                  </a:txBody>
                  <a:tcPr marL="68580" marR="68580" marT="0" marB="0"/>
                </a:tc>
                <a:tc>
                  <a:txBody>
                    <a:bodyPr/>
                    <a:lstStyle/>
                    <a:p>
                      <a:pPr algn="just">
                        <a:lnSpc>
                          <a:spcPct val="115000"/>
                        </a:lnSpc>
                        <a:spcAft>
                          <a:spcPts val="0"/>
                        </a:spcAft>
                      </a:pPr>
                      <a:endParaRPr lang="de-DE" sz="2800">
                        <a:latin typeface="Constantia" pitchFamily="18" charset="0"/>
                        <a:ea typeface="Times New Roman"/>
                      </a:endParaRPr>
                    </a:p>
                  </a:txBody>
                  <a:tcPr marL="68580" marR="68580" marT="0" marB="0"/>
                </a:tc>
                <a:tc>
                  <a:txBody>
                    <a:bodyPr/>
                    <a:lstStyle/>
                    <a:p>
                      <a:pPr algn="just">
                        <a:lnSpc>
                          <a:spcPct val="115000"/>
                        </a:lnSpc>
                        <a:spcAft>
                          <a:spcPts val="0"/>
                        </a:spcAft>
                      </a:pPr>
                      <a:r>
                        <a:rPr lang="de-DE" sz="2800" dirty="0">
                          <a:latin typeface="Constantia" pitchFamily="18" charset="0"/>
                        </a:rPr>
                        <a:t>Hanna und </a:t>
                      </a:r>
                      <a:r>
                        <a:rPr lang="de-DE" sz="2800" dirty="0" smtClean="0">
                          <a:latin typeface="Constantia" pitchFamily="18" charset="0"/>
                        </a:rPr>
                        <a:t>Klaus</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a:latin typeface="Constantia" pitchFamily="18" charset="0"/>
                        </a:rPr>
                        <a:t>Regine und </a:t>
                      </a:r>
                      <a:r>
                        <a:rPr lang="de-DE" sz="2800" dirty="0" smtClean="0">
                          <a:latin typeface="Constantia" pitchFamily="18" charset="0"/>
                        </a:rPr>
                        <a:t>Otto</a:t>
                      </a:r>
                    </a:p>
                    <a:p>
                      <a:pPr algn="just">
                        <a:lnSpc>
                          <a:spcPct val="115000"/>
                        </a:lnSpc>
                        <a:spcAft>
                          <a:spcPts val="0"/>
                        </a:spcAft>
                      </a:pPr>
                      <a:endParaRPr lang="uk-UA" sz="2800" dirty="0">
                        <a:latin typeface="Constantia" pitchFamily="18" charset="0"/>
                      </a:endParaRPr>
                    </a:p>
                    <a:p>
                      <a:pPr algn="just">
                        <a:lnSpc>
                          <a:spcPct val="115000"/>
                        </a:lnSpc>
                        <a:spcAft>
                          <a:spcPts val="0"/>
                        </a:spcAft>
                      </a:pPr>
                      <a:r>
                        <a:rPr lang="de-DE" sz="2800" dirty="0">
                          <a:latin typeface="Constantia" pitchFamily="18" charset="0"/>
                        </a:rPr>
                        <a:t>Bärbel und Stefan</a:t>
                      </a:r>
                      <a:endParaRPr lang="uk-UA" sz="2800" dirty="0">
                        <a:latin typeface="Constantia" pitchFamily="18" charset="0"/>
                        <a:ea typeface="Times New Roman"/>
                      </a:endParaRPr>
                    </a:p>
                  </a:txBody>
                  <a:tcPr marL="68580" marR="68580" marT="0" marB="0"/>
                </a:tc>
                <a:tc>
                  <a:txBody>
                    <a:bodyPr/>
                    <a:lstStyle/>
                    <a:p>
                      <a:pPr algn="just">
                        <a:lnSpc>
                          <a:spcPct val="115000"/>
                        </a:lnSpc>
                        <a:spcAft>
                          <a:spcPts val="0"/>
                        </a:spcAft>
                      </a:pPr>
                      <a:endParaRPr lang="de-DE" sz="2800" dirty="0">
                        <a:latin typeface="Constantia" pitchFamily="18" charset="0"/>
                        <a:ea typeface="Times New Roman"/>
                      </a:endParaRPr>
                    </a:p>
                  </a:txBody>
                  <a:tcPr marL="68580" marR="68580" marT="0" marB="0"/>
                </a:tc>
              </a:tr>
            </a:tbl>
          </a:graphicData>
        </a:graphic>
      </p:graphicFrame>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pPr algn="ctr"/>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8. </a:t>
            </a:r>
            <a:r>
              <a:rPr lang="de-DE" sz="3200" b="1" i="1" dirty="0" smtClean="0">
                <a:latin typeface="Constantia" pitchFamily="18" charset="0"/>
              </a:rPr>
              <a:t>Wessen? Schreiben Sie es anders.</a:t>
            </a:r>
            <a:endParaRPr lang="uk-UA" sz="3200" i="1"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150" y="1857364"/>
            <a:ext cx="11072890" cy="4448013"/>
          </a:xfrm>
          <a:prstGeom prst="rect">
            <a:avLst/>
          </a:prstGeom>
          <a:noFill/>
        </p:spPr>
        <p:txBody>
          <a:bodyPr wrap="square" rtlCol="0">
            <a:spAutoFit/>
          </a:bodyPr>
          <a:lstStyle/>
          <a:p>
            <a:pPr lvl="0">
              <a:lnSpc>
                <a:spcPct val="150000"/>
              </a:lnSpc>
            </a:pPr>
            <a:r>
              <a:rPr lang="de-DE" sz="3200" dirty="0" smtClean="0">
                <a:latin typeface="Constantia" pitchFamily="18" charset="0"/>
              </a:rPr>
              <a:t>Die Mutter von Hanna = _</a:t>
            </a:r>
            <a:r>
              <a:rPr lang="de-DE" sz="3200" i="1" u="sng" dirty="0" smtClean="0">
                <a:latin typeface="Constantia" pitchFamily="18" charset="0"/>
              </a:rPr>
              <a:t>Hannas Mutter</a:t>
            </a:r>
            <a:r>
              <a:rPr lang="de-DE" sz="3200" dirty="0" smtClean="0">
                <a:latin typeface="Constantia" pitchFamily="18" charset="0"/>
              </a:rPr>
              <a:t>________________</a:t>
            </a:r>
            <a:endParaRPr lang="uk-UA" sz="3200" dirty="0" smtClean="0">
              <a:latin typeface="Constantia" pitchFamily="18" charset="0"/>
            </a:endParaRPr>
          </a:p>
          <a:p>
            <a:pPr lvl="0">
              <a:lnSpc>
                <a:spcPct val="150000"/>
              </a:lnSpc>
            </a:pPr>
            <a:r>
              <a:rPr lang="de-DE" sz="3200" dirty="0" smtClean="0">
                <a:latin typeface="Constantia" pitchFamily="18" charset="0"/>
              </a:rPr>
              <a:t>Der Vater von Lisa = </a:t>
            </a:r>
            <a:r>
              <a:rPr lang="de-DE" sz="3200" dirty="0" smtClean="0">
                <a:latin typeface="Constantia" pitchFamily="18" charset="0"/>
              </a:rPr>
              <a:t>__________________________________</a:t>
            </a:r>
            <a:endParaRPr lang="uk-UA" sz="3200" dirty="0" smtClean="0">
              <a:latin typeface="Constantia" pitchFamily="18" charset="0"/>
            </a:endParaRPr>
          </a:p>
          <a:p>
            <a:pPr lvl="0">
              <a:lnSpc>
                <a:spcPct val="150000"/>
              </a:lnSpc>
            </a:pPr>
            <a:r>
              <a:rPr lang="de-DE" sz="3200" dirty="0" smtClean="0">
                <a:latin typeface="Constantia" pitchFamily="18" charset="0"/>
              </a:rPr>
              <a:t>Der Freund von Michael = </a:t>
            </a:r>
            <a:r>
              <a:rPr lang="de-DE" sz="3200" dirty="0" smtClean="0">
                <a:latin typeface="Constantia" pitchFamily="18" charset="0"/>
              </a:rPr>
              <a:t>_____________________________</a:t>
            </a:r>
            <a:endParaRPr lang="uk-UA" sz="3200" dirty="0" smtClean="0">
              <a:latin typeface="Constantia" pitchFamily="18" charset="0"/>
            </a:endParaRPr>
          </a:p>
          <a:p>
            <a:pPr lvl="0">
              <a:lnSpc>
                <a:spcPct val="150000"/>
              </a:lnSpc>
            </a:pPr>
            <a:r>
              <a:rPr lang="de-DE" sz="3200" dirty="0" smtClean="0">
                <a:latin typeface="Constantia" pitchFamily="18" charset="0"/>
              </a:rPr>
              <a:t>Die Freundin von Kurt = </a:t>
            </a:r>
            <a:r>
              <a:rPr lang="de-DE" sz="3200" dirty="0" smtClean="0">
                <a:latin typeface="Constantia" pitchFamily="18" charset="0"/>
              </a:rPr>
              <a:t>_______________________________</a:t>
            </a:r>
            <a:endParaRPr lang="uk-UA" sz="3200" dirty="0" smtClean="0">
              <a:latin typeface="Constantia" pitchFamily="18" charset="0"/>
            </a:endParaRPr>
          </a:p>
          <a:p>
            <a:pPr lvl="0">
              <a:lnSpc>
                <a:spcPct val="150000"/>
              </a:lnSpc>
            </a:pPr>
            <a:r>
              <a:rPr lang="de-DE" sz="3200" dirty="0" smtClean="0">
                <a:latin typeface="Constantia" pitchFamily="18" charset="0"/>
              </a:rPr>
              <a:t>Die Familie von Stefan = </a:t>
            </a:r>
            <a:r>
              <a:rPr lang="de-DE" sz="3200" dirty="0" smtClean="0">
                <a:latin typeface="Constantia" pitchFamily="18" charset="0"/>
              </a:rPr>
              <a:t>_______________________________</a:t>
            </a:r>
            <a:endParaRPr lang="uk-UA" sz="3200" dirty="0" smtClean="0">
              <a:latin typeface="Constantia" pitchFamily="18" charset="0"/>
            </a:endParaRPr>
          </a:p>
          <a:p>
            <a:pPr>
              <a:lnSpc>
                <a:spcPct val="150000"/>
              </a:lnSpc>
            </a:pPr>
            <a:r>
              <a:rPr lang="de-DE" sz="3200" dirty="0" smtClean="0">
                <a:latin typeface="Constantia" pitchFamily="18" charset="0"/>
              </a:rPr>
              <a:t>Die Großeltern von Bärbel </a:t>
            </a:r>
            <a:r>
              <a:rPr lang="de-DE" sz="3200" dirty="0" smtClean="0">
                <a:latin typeface="Constantia" pitchFamily="18" charset="0"/>
              </a:rPr>
              <a:t>=____________________________</a:t>
            </a:r>
            <a:endParaRPr lang="uk-UA" sz="3200" dirty="0">
              <a:latin typeface="Constantia" pitchFamily="18" charset="0"/>
            </a:endParaRPr>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pPr algn="ctr"/>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9. </a:t>
            </a:r>
            <a:r>
              <a:rPr lang="de-DE" sz="3200" b="1" i="1" dirty="0" smtClean="0">
                <a:latin typeface="Constantia" pitchFamily="18" charset="0"/>
              </a:rPr>
              <a:t>Ergänzen Sie ist oder sind</a:t>
            </a:r>
            <a:r>
              <a:rPr lang="de-DE" sz="3200" b="1" i="1" dirty="0" smtClean="0">
                <a:latin typeface="Constantia" pitchFamily="18" charset="0"/>
              </a:rPr>
              <a:t>.</a:t>
            </a:r>
            <a:endParaRPr lang="uk-UA" sz="3200" i="1"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150" y="1571612"/>
            <a:ext cx="11072890" cy="4524315"/>
          </a:xfrm>
          <a:prstGeom prst="rect">
            <a:avLst/>
          </a:prstGeom>
          <a:noFill/>
        </p:spPr>
        <p:txBody>
          <a:bodyPr wrap="square" rtlCol="0">
            <a:spAutoFit/>
          </a:bodyPr>
          <a:lstStyle/>
          <a:p>
            <a:pPr lvl="0"/>
            <a:r>
              <a:rPr lang="de-DE" sz="3600" dirty="0" smtClean="0"/>
              <a:t>Das _________ Stefans Vater. </a:t>
            </a:r>
            <a:endParaRPr lang="de-DE" sz="3600" dirty="0" smtClean="0"/>
          </a:p>
          <a:p>
            <a:pPr lvl="0"/>
            <a:r>
              <a:rPr lang="de-DE" sz="3600" dirty="0" smtClean="0"/>
              <a:t>Er </a:t>
            </a:r>
            <a:r>
              <a:rPr lang="de-DE" sz="3600" dirty="0" smtClean="0"/>
              <a:t>__________ Automechaniker.</a:t>
            </a:r>
            <a:endParaRPr lang="uk-UA" sz="3600" dirty="0" smtClean="0"/>
          </a:p>
          <a:p>
            <a:pPr lvl="0"/>
            <a:r>
              <a:rPr lang="de-DE" sz="3600" dirty="0" smtClean="0"/>
              <a:t>__________ das deine Eltern?</a:t>
            </a:r>
            <a:endParaRPr lang="uk-UA" sz="3600" dirty="0" smtClean="0"/>
          </a:p>
          <a:p>
            <a:pPr lvl="0"/>
            <a:r>
              <a:rPr lang="de-DE" sz="3600" dirty="0" smtClean="0"/>
              <a:t>Regine und Otto ___________ die Eltern von Klaus.</a:t>
            </a:r>
            <a:endParaRPr lang="uk-UA" sz="3600" dirty="0" smtClean="0"/>
          </a:p>
          <a:p>
            <a:pPr lvl="0"/>
            <a:r>
              <a:rPr lang="de-DE" sz="3600" dirty="0" smtClean="0"/>
              <a:t>Frau Radler _____________ Apothekerin.</a:t>
            </a:r>
            <a:endParaRPr lang="uk-UA" sz="3600" dirty="0" smtClean="0"/>
          </a:p>
          <a:p>
            <a:pPr lvl="0"/>
            <a:r>
              <a:rPr lang="de-DE" sz="3600" dirty="0" smtClean="0"/>
              <a:t>Stefan und Bärbel _____________ Geschwister.</a:t>
            </a:r>
            <a:endParaRPr lang="uk-UA" sz="3600" dirty="0" smtClean="0"/>
          </a:p>
          <a:p>
            <a:pPr lvl="0"/>
            <a:r>
              <a:rPr lang="de-DE" sz="3600" dirty="0" smtClean="0"/>
              <a:t>Mein Bruder __________ ein Schüler.</a:t>
            </a:r>
            <a:endParaRPr lang="uk-UA" sz="3600" dirty="0" smtClean="0"/>
          </a:p>
          <a:p>
            <a:pPr lvl="0"/>
            <a:r>
              <a:rPr lang="de-DE" sz="3600" dirty="0" smtClean="0"/>
              <a:t>__________ das dein Opa?</a:t>
            </a:r>
            <a:endParaRPr lang="uk-UA" sz="3600" dirty="0"/>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10. </a:t>
            </a:r>
            <a:r>
              <a:rPr lang="de-DE" sz="3200" b="1" i="1" dirty="0" smtClean="0">
                <a:latin typeface="Constantia" pitchFamily="18" charset="0"/>
              </a:rPr>
              <a:t>Lernen Sie die Wörter in Paaren.</a:t>
            </a:r>
            <a:endParaRPr lang="uk-UA" sz="3200" b="1" i="1" dirty="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150" y="1571612"/>
            <a:ext cx="11072890" cy="5016758"/>
          </a:xfrm>
          <a:prstGeom prst="rect">
            <a:avLst/>
          </a:prstGeom>
          <a:noFill/>
        </p:spPr>
        <p:txBody>
          <a:bodyPr wrap="square" rtlCol="0">
            <a:spAutoFit/>
          </a:bodyPr>
          <a:lstStyle/>
          <a:p>
            <a:r>
              <a:rPr lang="de-DE" sz="3200" dirty="0" smtClean="0"/>
              <a:t>Der Vater und </a:t>
            </a:r>
            <a:r>
              <a:rPr lang="de-DE" sz="3200" i="1" u="sng" dirty="0" smtClean="0"/>
              <a:t>die Mutter</a:t>
            </a:r>
            <a:endParaRPr lang="uk-UA" sz="3200" dirty="0" smtClean="0"/>
          </a:p>
          <a:p>
            <a:r>
              <a:rPr lang="de-DE" sz="3200" dirty="0" smtClean="0"/>
              <a:t>Der Sohn und ______________________</a:t>
            </a:r>
            <a:endParaRPr lang="uk-UA" sz="3200" dirty="0" smtClean="0"/>
          </a:p>
          <a:p>
            <a:r>
              <a:rPr lang="de-DE" sz="3200" dirty="0" smtClean="0"/>
              <a:t>Der Bruder und _____________________</a:t>
            </a:r>
            <a:endParaRPr lang="uk-UA" sz="3200" dirty="0" smtClean="0"/>
          </a:p>
          <a:p>
            <a:r>
              <a:rPr lang="de-DE" sz="3200" dirty="0" smtClean="0"/>
              <a:t>Der Großvater und __________________</a:t>
            </a:r>
            <a:endParaRPr lang="uk-UA" sz="3200" dirty="0" smtClean="0"/>
          </a:p>
          <a:p>
            <a:r>
              <a:rPr lang="de-DE" sz="3200" dirty="0" smtClean="0"/>
              <a:t>Der Onkel und _____________________</a:t>
            </a:r>
            <a:endParaRPr lang="uk-UA" sz="3200" dirty="0" smtClean="0"/>
          </a:p>
          <a:p>
            <a:r>
              <a:rPr lang="de-DE" sz="3200" dirty="0" smtClean="0"/>
              <a:t>Die Schwester und __________________</a:t>
            </a:r>
            <a:endParaRPr lang="uk-UA" sz="3200" dirty="0" smtClean="0"/>
          </a:p>
          <a:p>
            <a:r>
              <a:rPr lang="de-DE" sz="3200" dirty="0" smtClean="0"/>
              <a:t>Die Tante und _____________________</a:t>
            </a:r>
            <a:endParaRPr lang="uk-UA" sz="3200" dirty="0" smtClean="0"/>
          </a:p>
          <a:p>
            <a:r>
              <a:rPr lang="de-DE" sz="3200" dirty="0" smtClean="0"/>
              <a:t>Die Mutter und _____________________</a:t>
            </a:r>
            <a:endParaRPr lang="uk-UA" sz="3200" dirty="0" smtClean="0"/>
          </a:p>
          <a:p>
            <a:r>
              <a:rPr lang="de-DE" sz="3200" dirty="0" smtClean="0"/>
              <a:t>Die Tochter und ____________________</a:t>
            </a:r>
            <a:endParaRPr lang="uk-UA" sz="3200" dirty="0" smtClean="0"/>
          </a:p>
          <a:p>
            <a:r>
              <a:rPr lang="de-DE" sz="3200" dirty="0" smtClean="0"/>
              <a:t>Die Oma und ______________________</a:t>
            </a:r>
            <a:endParaRPr lang="uk-UA" sz="3200" dirty="0"/>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1077218"/>
          </a:xfrm>
          <a:prstGeom prst="rect">
            <a:avLst/>
          </a:prstGeom>
          <a:noFill/>
        </p:spPr>
        <p:txBody>
          <a:bodyPr wrap="square" rtlCol="0">
            <a:spAutoFit/>
          </a:bodyPr>
          <a:lstStyle/>
          <a:p>
            <a:pPr algn="ctr"/>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11. </a:t>
            </a:r>
          </a:p>
          <a:p>
            <a:pPr algn="ctr"/>
            <a:r>
              <a:rPr lang="de-DE" sz="3200" b="1" i="1" dirty="0" smtClean="0">
                <a:latin typeface="Constantia" pitchFamily="18" charset="0"/>
              </a:rPr>
              <a:t>mein </a:t>
            </a:r>
            <a:r>
              <a:rPr lang="de-DE" sz="3200" b="1" i="1" dirty="0" smtClean="0">
                <a:latin typeface="Constantia" pitchFamily="18" charset="0"/>
              </a:rPr>
              <a:t>oder meine?</a:t>
            </a:r>
            <a:endParaRPr lang="uk-UA" sz="3200" i="1" dirty="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150" y="1857364"/>
            <a:ext cx="11072890" cy="3539430"/>
          </a:xfrm>
          <a:prstGeom prst="rect">
            <a:avLst/>
          </a:prstGeom>
          <a:noFill/>
        </p:spPr>
        <p:txBody>
          <a:bodyPr wrap="square" rtlCol="0">
            <a:spAutoFit/>
          </a:bodyPr>
          <a:lstStyle/>
          <a:p>
            <a:r>
              <a:rPr lang="de-DE" sz="3200" dirty="0" smtClean="0"/>
              <a:t>__________ Vater, ______________ Mutter</a:t>
            </a:r>
            <a:r>
              <a:rPr lang="de-DE" sz="3200" dirty="0" smtClean="0"/>
              <a:t>,</a:t>
            </a:r>
          </a:p>
          <a:p>
            <a:r>
              <a:rPr lang="de-DE" sz="3200" dirty="0" smtClean="0"/>
              <a:t> </a:t>
            </a:r>
            <a:r>
              <a:rPr lang="de-DE" sz="3200" dirty="0" smtClean="0"/>
              <a:t>_____________ Schwester, _______________ Bruder, ______________ Tante, _____________Oma</a:t>
            </a:r>
            <a:r>
              <a:rPr lang="de-DE" sz="3200" dirty="0" smtClean="0"/>
              <a:t>,</a:t>
            </a:r>
          </a:p>
          <a:p>
            <a:r>
              <a:rPr lang="de-DE" sz="3200" dirty="0" smtClean="0"/>
              <a:t> </a:t>
            </a:r>
            <a:r>
              <a:rPr lang="de-DE" sz="3200" dirty="0" smtClean="0"/>
              <a:t>______________ Großeltern, _______________ Onkel, _______________Kind, _______________ Sohn, ______________Tochter, ______________ Kinder, ______________ Eltern, _______________ Familie.</a:t>
            </a:r>
            <a:endParaRPr lang="uk-UA" sz="3200" dirty="0"/>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pPr algn="ctr"/>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12. </a:t>
            </a:r>
            <a:r>
              <a:rPr lang="de-DE" sz="3200" b="1" i="1" dirty="0" smtClean="0">
                <a:latin typeface="Constantia" pitchFamily="18" charset="0"/>
              </a:rPr>
              <a:t>Ich habe…</a:t>
            </a:r>
            <a:endParaRPr lang="uk-UA" sz="3200" i="1"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712" y="1571612"/>
            <a:ext cx="11072890" cy="5016758"/>
          </a:xfrm>
          <a:prstGeom prst="rect">
            <a:avLst/>
          </a:prstGeom>
          <a:noFill/>
        </p:spPr>
        <p:txBody>
          <a:bodyPr wrap="square" rtlCol="0">
            <a:spAutoFit/>
          </a:bodyPr>
          <a:lstStyle/>
          <a:p>
            <a:r>
              <a:rPr lang="de-DE" sz="3200" dirty="0" smtClean="0"/>
              <a:t>Ich habe __________ große Familie. Ich habe _____________ Vater. Er heißt Günter und ist 50 Jahre alt. Mein Vater ist Ingenieur. </a:t>
            </a:r>
            <a:endParaRPr lang="uk-UA" sz="3200" dirty="0" smtClean="0"/>
          </a:p>
          <a:p>
            <a:r>
              <a:rPr lang="de-DE" sz="3200" dirty="0" smtClean="0"/>
              <a:t>Ich habe ___________ Mutter, _________ heißt Angela und sie ist auch 50. Sie ist Zahnärztin. </a:t>
            </a:r>
            <a:endParaRPr lang="uk-UA" sz="3200" dirty="0" smtClean="0"/>
          </a:p>
          <a:p>
            <a:r>
              <a:rPr lang="de-DE" sz="3200" dirty="0" smtClean="0"/>
              <a:t>Ich habe ___________ Geschwister. Mein Bruder heißt Andreas, ________ ist Student, er ist schon 23 Jahre alt. Meine Schwester ___________ Karin, sie 18. Sie lernt Bürokauffrau. Und ich bin Claudia, ich ______ 20 Jahre alt, und ich studiere Englisch und Spanisch.</a:t>
            </a:r>
            <a:endParaRPr lang="uk-UA" sz="3200" dirty="0"/>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5F83039C-8666-4CC8-9B71-DA0FD7EE66ED}"/>
              </a:ext>
            </a:extLst>
          </p:cNvPr>
          <p:cNvSpPr txBox="1"/>
          <p:nvPr/>
        </p:nvSpPr>
        <p:spPr>
          <a:xfrm>
            <a:off x="212564" y="387374"/>
            <a:ext cx="4451155" cy="769441"/>
          </a:xfrm>
          <a:prstGeom prst="rect">
            <a:avLst/>
          </a:prstGeom>
          <a:noFill/>
        </p:spPr>
        <p:txBody>
          <a:bodyPr wrap="none" rtlCol="0">
            <a:spAutoFit/>
          </a:bodyPr>
          <a:lstStyle/>
          <a:p>
            <a:r>
              <a:rPr lang="en-US" sz="4400" dirty="0" smtClean="0">
                <a:solidFill>
                  <a:schemeClr val="accent3"/>
                </a:solidFill>
                <a:latin typeface="Arial" panose="020B0604020202020204" pitchFamily="34" charset="0"/>
                <a:cs typeface="Arial" panose="020B0604020202020204" pitchFamily="34" charset="0"/>
              </a:rPr>
              <a:t>MEINE</a:t>
            </a:r>
            <a:r>
              <a:rPr lang="ru-RU" sz="4400" dirty="0" smtClean="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FAMILIE</a:t>
            </a:r>
            <a:endParaRPr lang="ru-RU" sz="4400" dirty="0">
              <a:latin typeface="Arial" panose="020B0604020202020204" pitchFamily="34" charset="0"/>
              <a:cs typeface="Arial" panose="020B0604020202020204" pitchFamily="34" charset="0"/>
            </a:endParaRPr>
          </a:p>
        </p:txBody>
      </p:sp>
      <p:cxnSp>
        <p:nvCxnSpPr>
          <p:cNvPr id="50" name="Прямая соединительная линия 49">
            <a:extLst>
              <a:ext uri="{FF2B5EF4-FFF2-40B4-BE49-F238E27FC236}">
                <a16:creationId xmlns="" xmlns:a16="http://schemas.microsoft.com/office/drawing/2014/main" id="{3DC358CB-1391-438B-91D6-17AC690853EA}"/>
              </a:ext>
            </a:extLst>
          </p:cNvPr>
          <p:cNvCxnSpPr/>
          <p:nvPr/>
        </p:nvCxnSpPr>
        <p:spPr>
          <a:xfrm>
            <a:off x="286650" y="1511399"/>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1238216" y="3214686"/>
            <a:ext cx="5754973" cy="369332"/>
          </a:xfrm>
          <a:prstGeom prst="rect">
            <a:avLst/>
          </a:prstGeom>
        </p:spPr>
        <p:txBody>
          <a:bodyPr wrap="none">
            <a:spAutoFit/>
          </a:bodyPr>
          <a:lstStyle/>
          <a:p>
            <a:r>
              <a:rPr lang="en-US" dirty="0" smtClean="0"/>
              <a:t>https://learngerman.dw.com/en/meine-familie/l-37661741</a:t>
            </a:r>
            <a:endParaRPr lang="uk-UA" dirty="0"/>
          </a:p>
        </p:txBody>
      </p:sp>
      <p:pic>
        <p:nvPicPr>
          <p:cNvPr id="11265" name="Picture 1"/>
          <p:cNvPicPr>
            <a:picLocks noChangeAspect="1" noChangeArrowheads="1"/>
          </p:cNvPicPr>
          <p:nvPr/>
        </p:nvPicPr>
        <p:blipFill>
          <a:blip r:embed="rId2"/>
          <a:srcRect/>
          <a:stretch>
            <a:fillRect/>
          </a:stretch>
        </p:blipFill>
        <p:spPr bwMode="auto">
          <a:xfrm>
            <a:off x="7881950" y="428604"/>
            <a:ext cx="3943350" cy="5553075"/>
          </a:xfrm>
          <a:prstGeom prst="rect">
            <a:avLst/>
          </a:prstGeom>
          <a:noFill/>
          <a:ln w="9525">
            <a:noFill/>
            <a:miter lim="800000"/>
            <a:headEnd/>
            <a:tailEnd/>
          </a:ln>
          <a:effectLst/>
        </p:spPr>
      </p:pic>
    </p:spTree>
    <p:extLst>
      <p:ext uri="{BB962C8B-B14F-4D97-AF65-F5344CB8AC3E}">
        <p14:creationId xmlns:p14="http://schemas.microsoft.com/office/powerpoint/2010/main" xmlns="" val="4165143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Числівники в німецькій мові / Zahlwort - Німецька мова українсько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4820" name="AutoShape 4" descr="Числівники в німецькій мові / Zahlwort - Німецька мова українсько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 name="TextBox 3"/>
          <p:cNvSpPr txBox="1"/>
          <p:nvPr/>
        </p:nvSpPr>
        <p:spPr>
          <a:xfrm>
            <a:off x="309522" y="0"/>
            <a:ext cx="10144196" cy="1077218"/>
          </a:xfrm>
          <a:prstGeom prst="rect">
            <a:avLst/>
          </a:prstGeom>
          <a:noFill/>
        </p:spPr>
        <p:txBody>
          <a:bodyPr wrap="square" rtlCol="0">
            <a:spAutoFit/>
          </a:bodyPr>
          <a:lstStyle/>
          <a:p>
            <a:r>
              <a:rPr lang="uk-UA" sz="3200" b="1" dirty="0" smtClean="0">
                <a:solidFill>
                  <a:schemeClr val="bg2">
                    <a:lumMod val="75000"/>
                  </a:schemeClr>
                </a:solidFill>
                <a:latin typeface="Constantia" pitchFamily="18" charset="0"/>
              </a:rPr>
              <a:t>ЩО ТАКЕ НІМЕЦЬКИЙ ЧИСЛІВНИК?</a:t>
            </a:r>
          </a:p>
          <a:p>
            <a:r>
              <a:rPr lang="en-US" sz="3200" b="1" dirty="0" smtClean="0">
                <a:solidFill>
                  <a:schemeClr val="tx2">
                    <a:lumMod val="50000"/>
                  </a:schemeClr>
                </a:solidFill>
                <a:latin typeface="Constantia" pitchFamily="18" charset="0"/>
              </a:rPr>
              <a:t>WAS IST ZAHLWORT</a:t>
            </a:r>
            <a:r>
              <a:rPr lang="en-US" sz="3200" b="1" dirty="0" smtClean="0">
                <a:solidFill>
                  <a:schemeClr val="tx2">
                    <a:lumMod val="50000"/>
                  </a:schemeClr>
                </a:solidFill>
                <a:latin typeface="Constantia" pitchFamily="18" charset="0"/>
              </a:rPr>
              <a:t>?</a:t>
            </a:r>
            <a:endParaRPr lang="en-US" sz="3200" b="1" dirty="0" smtClean="0">
              <a:solidFill>
                <a:schemeClr val="tx2">
                  <a:lumMod val="50000"/>
                </a:schemeClr>
              </a:solidFill>
              <a:latin typeface="Constantia" pitchFamily="18" charset="0"/>
            </a:endParaRPr>
          </a:p>
        </p:txBody>
      </p:sp>
      <p:sp>
        <p:nvSpPr>
          <p:cNvPr id="5" name="TextBox 4"/>
          <p:cNvSpPr txBox="1"/>
          <p:nvPr/>
        </p:nvSpPr>
        <p:spPr>
          <a:xfrm>
            <a:off x="309522" y="1142984"/>
            <a:ext cx="4214842" cy="4401205"/>
          </a:xfrm>
          <a:prstGeom prst="rect">
            <a:avLst/>
          </a:prstGeom>
          <a:noFill/>
        </p:spPr>
        <p:txBody>
          <a:bodyPr wrap="square" rtlCol="0">
            <a:spAutoFit/>
          </a:bodyPr>
          <a:lstStyle/>
          <a:p>
            <a:r>
              <a:rPr lang="uk-UA" sz="2800" b="1" dirty="0" smtClean="0"/>
              <a:t>Числівник </a:t>
            </a:r>
            <a:r>
              <a:rPr lang="en-US" sz="2800" b="1" dirty="0" smtClean="0"/>
              <a:t>das </a:t>
            </a:r>
            <a:r>
              <a:rPr lang="en-US" sz="2800" b="1" dirty="0" err="1" smtClean="0"/>
              <a:t>Numerale</a:t>
            </a:r>
            <a:r>
              <a:rPr lang="en-US" sz="2800" dirty="0" smtClean="0"/>
              <a:t> </a:t>
            </a:r>
            <a:r>
              <a:rPr lang="uk-UA" sz="2800" dirty="0" smtClean="0"/>
              <a:t>чи </a:t>
            </a:r>
            <a:r>
              <a:rPr lang="en-US" sz="2800" b="1" dirty="0" err="1" smtClean="0"/>
              <a:t>Zahlwort</a:t>
            </a:r>
            <a:r>
              <a:rPr lang="en-US" sz="2800" dirty="0" smtClean="0"/>
              <a:t> – </a:t>
            </a:r>
            <a:r>
              <a:rPr lang="uk-UA" sz="2800" dirty="0" smtClean="0"/>
              <a:t>це самостійна частина мови, яка використовується для </a:t>
            </a:r>
            <a:r>
              <a:rPr lang="uk-UA" sz="2800" dirty="0" smtClean="0"/>
              <a:t>визначення</a:t>
            </a:r>
          </a:p>
          <a:p>
            <a:r>
              <a:rPr lang="uk-UA" sz="2800" dirty="0" smtClean="0"/>
              <a:t> </a:t>
            </a:r>
            <a:r>
              <a:rPr lang="uk-UA" sz="2800" dirty="0" smtClean="0"/>
              <a:t>числа чи номеру </a:t>
            </a:r>
            <a:r>
              <a:rPr lang="en-US" sz="2800" b="1" dirty="0" err="1" smtClean="0"/>
              <a:t>Anzahl</a:t>
            </a:r>
            <a:r>
              <a:rPr lang="en-US" sz="2800" b="1" dirty="0" smtClean="0"/>
              <a:t>,</a:t>
            </a:r>
            <a:r>
              <a:rPr lang="en-US" sz="2800" dirty="0" smtClean="0"/>
              <a:t> </a:t>
            </a:r>
            <a:endParaRPr lang="uk-UA" sz="2800" dirty="0" smtClean="0"/>
          </a:p>
          <a:p>
            <a:r>
              <a:rPr lang="uk-UA" sz="2800" dirty="0" smtClean="0"/>
              <a:t>кількості</a:t>
            </a:r>
            <a:r>
              <a:rPr lang="uk-UA" sz="2800" dirty="0" smtClean="0"/>
              <a:t> </a:t>
            </a:r>
            <a:r>
              <a:rPr lang="en-US" sz="2800" b="1" dirty="0" err="1" smtClean="0"/>
              <a:t>Menge</a:t>
            </a:r>
            <a:r>
              <a:rPr lang="en-US" sz="2800" b="1" dirty="0" smtClean="0"/>
              <a:t> </a:t>
            </a:r>
            <a:r>
              <a:rPr lang="uk-UA" sz="2800" dirty="0" smtClean="0"/>
              <a:t>і також використовується для висловлення часу</a:t>
            </a:r>
            <a:r>
              <a:rPr lang="uk-UA" sz="2800" b="1" dirty="0" smtClean="0"/>
              <a:t> </a:t>
            </a:r>
            <a:r>
              <a:rPr lang="en-US" sz="2800" b="1" dirty="0" err="1" smtClean="0"/>
              <a:t>Zeitangaben</a:t>
            </a:r>
            <a:r>
              <a:rPr lang="en-US" sz="2800" dirty="0" smtClean="0"/>
              <a:t>.</a:t>
            </a:r>
            <a:endParaRPr lang="en-US" sz="2800" b="1" dirty="0" smtClean="0"/>
          </a:p>
        </p:txBody>
      </p:sp>
      <p:pic>
        <p:nvPicPr>
          <p:cNvPr id="34821" name="Picture 5"/>
          <p:cNvPicPr>
            <a:picLocks noChangeAspect="1" noChangeArrowheads="1"/>
          </p:cNvPicPr>
          <p:nvPr/>
        </p:nvPicPr>
        <p:blipFill>
          <a:blip r:embed="rId2"/>
          <a:srcRect/>
          <a:stretch>
            <a:fillRect/>
          </a:stretch>
        </p:blipFill>
        <p:spPr bwMode="auto">
          <a:xfrm>
            <a:off x="4810116" y="1714488"/>
            <a:ext cx="7027955" cy="400052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Німецька мова - уроки онлайн"/>
          <p:cNvPicPr>
            <a:picLocks noChangeAspect="1" noChangeArrowheads="1"/>
          </p:cNvPicPr>
          <p:nvPr/>
        </p:nvPicPr>
        <p:blipFill>
          <a:blip r:embed="rId2"/>
          <a:srcRect/>
          <a:stretch>
            <a:fillRect/>
          </a:stretch>
        </p:blipFill>
        <p:spPr bwMode="auto">
          <a:xfrm>
            <a:off x="361004" y="1214422"/>
            <a:ext cx="11269272" cy="4857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5F83039C-8666-4CC8-9B71-DA0FD7EE66ED}"/>
              </a:ext>
            </a:extLst>
          </p:cNvPr>
          <p:cNvSpPr txBox="1"/>
          <p:nvPr/>
        </p:nvSpPr>
        <p:spPr>
          <a:xfrm>
            <a:off x="212564" y="387374"/>
            <a:ext cx="3701654" cy="769441"/>
          </a:xfrm>
          <a:prstGeom prst="rect">
            <a:avLst/>
          </a:prstGeom>
          <a:noFill/>
        </p:spPr>
        <p:txBody>
          <a:bodyPr wrap="none" rtlCol="0">
            <a:spAutoFit/>
          </a:bodyPr>
          <a:lstStyle/>
          <a:p>
            <a:r>
              <a:rPr lang="en-US" sz="4400" dirty="0" err="1" smtClean="0">
                <a:solidFill>
                  <a:schemeClr val="accent3"/>
                </a:solidFill>
                <a:latin typeface="Arial" panose="020B0604020202020204" pitchFamily="34" charset="0"/>
                <a:cs typeface="Arial" panose="020B0604020202020204" pitchFamily="34" charset="0"/>
              </a:rPr>
              <a:t>Stunden</a:t>
            </a:r>
            <a:r>
              <a:rPr lang="en-US" sz="4400" dirty="0" err="1" smtClean="0">
                <a:latin typeface="Arial" panose="020B0604020202020204" pitchFamily="34" charset="0"/>
                <a:cs typeface="Arial" panose="020B0604020202020204" pitchFamily="34" charset="0"/>
              </a:rPr>
              <a:t>motto</a:t>
            </a:r>
            <a:endParaRPr lang="ru-RU" sz="4400" dirty="0">
              <a:latin typeface="Arial" panose="020B0604020202020204" pitchFamily="34" charset="0"/>
              <a:cs typeface="Arial" panose="020B0604020202020204" pitchFamily="34" charset="0"/>
            </a:endParaRPr>
          </a:p>
        </p:txBody>
      </p:sp>
      <p:cxnSp>
        <p:nvCxnSpPr>
          <p:cNvPr id="50" name="Прямая соединительная линия 49">
            <a:extLst>
              <a:ext uri="{FF2B5EF4-FFF2-40B4-BE49-F238E27FC236}">
                <a16:creationId xmlns="" xmlns:a16="http://schemas.microsoft.com/office/drawing/2014/main" id="{3DC358CB-1391-438B-91D6-17AC690853EA}"/>
              </a:ext>
            </a:extLst>
          </p:cNvPr>
          <p:cNvCxnSpPr/>
          <p:nvPr/>
        </p:nvCxnSpPr>
        <p:spPr>
          <a:xfrm>
            <a:off x="286650" y="1511399"/>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CCA12F6F-607F-4D08-8394-091D81DB9369}"/>
              </a:ext>
            </a:extLst>
          </p:cNvPr>
          <p:cNvSpPr txBox="1"/>
          <p:nvPr/>
        </p:nvSpPr>
        <p:spPr>
          <a:xfrm>
            <a:off x="5953124" y="642918"/>
            <a:ext cx="5857916" cy="6986528"/>
          </a:xfrm>
          <a:prstGeom prst="rect">
            <a:avLst/>
          </a:prstGeom>
          <a:noFill/>
        </p:spPr>
        <p:txBody>
          <a:bodyPr wrap="square" rtlCol="0">
            <a:spAutoFit/>
          </a:bodyPr>
          <a:lstStyle/>
          <a:p>
            <a:pPr lvl="0"/>
            <a:r>
              <a:rPr lang="de-DE" sz="2800" dirty="0" smtClean="0">
                <a:latin typeface="Times New Roman" pitchFamily="18" charset="0"/>
                <a:cs typeface="Times New Roman" pitchFamily="18" charset="0"/>
              </a:rPr>
              <a:t>Wie der Vater, so der Sohn. </a:t>
            </a:r>
            <a:r>
              <a:rPr lang="uk-UA" sz="2800" dirty="0" smtClean="0"/>
              <a:t>– </a:t>
            </a:r>
            <a:r>
              <a:rPr lang="uk-UA" sz="2800" dirty="0" smtClean="0">
                <a:latin typeface="Times New Roman" pitchFamily="18" charset="0"/>
                <a:cs typeface="Times New Roman" pitchFamily="18" charset="0"/>
              </a:rPr>
              <a:t> Який батько, такий син.</a:t>
            </a:r>
            <a:endParaRPr lang="ru-RU" sz="2800" dirty="0" smtClean="0">
              <a:latin typeface="Times New Roman" pitchFamily="18" charset="0"/>
              <a:cs typeface="Times New Roman" pitchFamily="18" charset="0"/>
            </a:endParaRPr>
          </a:p>
          <a:p>
            <a:endParaRPr lang="en-US" sz="2800" dirty="0" smtClean="0"/>
          </a:p>
          <a:p>
            <a:pPr lvl="0"/>
            <a:r>
              <a:rPr lang="de-DE" sz="2800" dirty="0" smtClean="0">
                <a:latin typeface="Times New Roman" pitchFamily="18" charset="0"/>
                <a:cs typeface="Times New Roman" pitchFamily="18" charset="0"/>
              </a:rPr>
              <a:t>Der Apfel fällt nicht weit von Stamm.</a:t>
            </a:r>
            <a:r>
              <a:rPr lang="uk-UA" sz="2800" dirty="0" smtClean="0">
                <a:latin typeface="Times New Roman" pitchFamily="18" charset="0"/>
                <a:cs typeface="Times New Roman" pitchFamily="18" charset="0"/>
              </a:rPr>
              <a:t> </a:t>
            </a:r>
            <a:r>
              <a:rPr lang="uk-UA" sz="2800" dirty="0" smtClean="0"/>
              <a:t>– </a:t>
            </a:r>
            <a:r>
              <a:rPr lang="uk-UA" sz="2800" dirty="0" smtClean="0">
                <a:latin typeface="Times New Roman" pitchFamily="18" charset="0"/>
                <a:cs typeface="Times New Roman" pitchFamily="18" charset="0"/>
              </a:rPr>
              <a:t> Яблуко від яблуні недалеко падає</a:t>
            </a:r>
            <a:r>
              <a:rPr lang="uk-UA"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0"/>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Wie die Alten singen, so zwitschern die Jungen.</a:t>
            </a:r>
            <a:r>
              <a:rPr lang="uk-UA" sz="2800" dirty="0" smtClean="0">
                <a:latin typeface="Times New Roman" pitchFamily="18" charset="0"/>
                <a:cs typeface="Times New Roman" pitchFamily="18" charset="0"/>
              </a:rPr>
              <a:t> </a:t>
            </a:r>
            <a:r>
              <a:rPr lang="uk-UA" sz="2800" dirty="0" smtClean="0"/>
              <a:t>– </a:t>
            </a:r>
            <a:r>
              <a:rPr lang="uk-UA" sz="2800" dirty="0" smtClean="0">
                <a:latin typeface="Times New Roman" pitchFamily="18" charset="0"/>
                <a:cs typeface="Times New Roman" pitchFamily="18" charset="0"/>
              </a:rPr>
              <a:t> Які батьки, такі й діти.</a:t>
            </a:r>
            <a:endParaRPr lang="ru-RU" sz="2800" dirty="0" smtClean="0">
              <a:latin typeface="Times New Roman" pitchFamily="18" charset="0"/>
              <a:cs typeface="Times New Roman" pitchFamily="18" charset="0"/>
            </a:endParaRPr>
          </a:p>
          <a:p>
            <a:pPr lvl="0"/>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Kleine Kinder treten der Mutter auf die Schürze, große aufs Herz.</a:t>
            </a:r>
            <a:r>
              <a:rPr lang="uk-UA" sz="2800" dirty="0" smtClean="0">
                <a:latin typeface="Times New Roman" pitchFamily="18" charset="0"/>
                <a:cs typeface="Times New Roman" pitchFamily="18" charset="0"/>
              </a:rPr>
              <a:t> </a:t>
            </a:r>
            <a:r>
              <a:rPr lang="uk-UA" sz="2800" dirty="0" smtClean="0"/>
              <a:t>– </a:t>
            </a:r>
            <a:r>
              <a:rPr lang="uk-UA" sz="2800" dirty="0" smtClean="0">
                <a:latin typeface="Times New Roman" pitchFamily="18" charset="0"/>
                <a:cs typeface="Times New Roman" pitchFamily="18" charset="0"/>
              </a:rPr>
              <a:t> Від малих дітей болить голова, а від великих серце</a:t>
            </a:r>
            <a:r>
              <a:rPr lang="uk-UA" sz="20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0"/>
            <a:endParaRPr lang="en-US" sz="2800" dirty="0" smtClean="0">
              <a:latin typeface="Times New Roman" pitchFamily="18" charset="0"/>
              <a:cs typeface="Times New Roman" pitchFamily="18" charset="0"/>
            </a:endParaRPr>
          </a:p>
          <a:p>
            <a:pPr lvl="0"/>
            <a:endParaRPr lang="ru-RU" sz="2800" dirty="0" smtClean="0">
              <a:latin typeface="Times New Roman" pitchFamily="18" charset="0"/>
              <a:cs typeface="Times New Roman" pitchFamily="18" charset="0"/>
            </a:endParaRPr>
          </a:p>
          <a:p>
            <a:endParaRPr lang="ru-RU" sz="2800" dirty="0"/>
          </a:p>
        </p:txBody>
      </p:sp>
      <p:sp>
        <p:nvSpPr>
          <p:cNvPr id="3" name="Прямоугольник 2">
            <a:extLst>
              <a:ext uri="{FF2B5EF4-FFF2-40B4-BE49-F238E27FC236}">
                <a16:creationId xmlns="" xmlns:a16="http://schemas.microsoft.com/office/drawing/2014/main" id="{1BDFDF49-5960-44A7-879D-DBAEEDC64A23}"/>
              </a:ext>
            </a:extLst>
          </p:cNvPr>
          <p:cNvSpPr/>
          <p:nvPr/>
        </p:nvSpPr>
        <p:spPr>
          <a:xfrm>
            <a:off x="5241000" y="1518217"/>
            <a:ext cx="697627" cy="1415196"/>
          </a:xfrm>
          <a:prstGeom prst="rect">
            <a:avLst/>
          </a:prstGeom>
        </p:spPr>
        <p:txBody>
          <a:bodyPr wrap="none">
            <a:spAutoFit/>
          </a:bodyPr>
          <a:lstStyle/>
          <a:p>
            <a:pPr lvl="0">
              <a:lnSpc>
                <a:spcPct val="114000"/>
              </a:lnSpc>
              <a:buSzPts val="1600"/>
            </a:pPr>
            <a:r>
              <a:rPr lang="es" sz="8000" b="1" dirty="0">
                <a:latin typeface="Arial Black" panose="020B0A04020102020204" pitchFamily="34" charset="0"/>
              </a:rPr>
              <a:t>“</a:t>
            </a:r>
          </a:p>
        </p:txBody>
      </p:sp>
      <p:sp>
        <p:nvSpPr>
          <p:cNvPr id="7" name="TextBox 6">
            <a:extLst>
              <a:ext uri="{FF2B5EF4-FFF2-40B4-BE49-F238E27FC236}">
                <a16:creationId xmlns="" xmlns:a16="http://schemas.microsoft.com/office/drawing/2014/main" id="{85FC032C-E33F-4F03-AE72-F60B58351F2D}"/>
              </a:ext>
            </a:extLst>
          </p:cNvPr>
          <p:cNvSpPr txBox="1"/>
          <p:nvPr/>
        </p:nvSpPr>
        <p:spPr>
          <a:xfrm>
            <a:off x="9413869" y="6207335"/>
            <a:ext cx="2017880" cy="830997"/>
          </a:xfrm>
          <a:prstGeom prst="rect">
            <a:avLst/>
          </a:prstGeom>
          <a:noFill/>
        </p:spPr>
        <p:txBody>
          <a:bodyPr wrap="square" rtlCol="0">
            <a:spAutoFit/>
          </a:bodyPr>
          <a:lstStyle/>
          <a:p>
            <a:pPr lvl="0">
              <a:buFontTx/>
              <a:buChar char="-"/>
            </a:pPr>
            <a:r>
              <a:rPr lang="de-DE" sz="2400" dirty="0" smtClean="0">
                <a:latin typeface="Times New Roman" pitchFamily="18" charset="0"/>
                <a:cs typeface="Times New Roman" pitchFamily="18" charset="0"/>
              </a:rPr>
              <a:t>Sprichwörter</a:t>
            </a:r>
            <a:endParaRPr lang="ru-RU" sz="2400" dirty="0" smtClean="0">
              <a:latin typeface="Times New Roman" pitchFamily="18" charset="0"/>
              <a:cs typeface="Times New Roman" pitchFamily="18" charset="0"/>
            </a:endParaRPr>
          </a:p>
          <a:p>
            <a:pPr>
              <a:buFontTx/>
              <a:buChar char="-"/>
            </a:pPr>
            <a:endParaRPr lang="ru-RU" sz="2400" i="1" dirty="0"/>
          </a:p>
        </p:txBody>
      </p:sp>
      <p:pic>
        <p:nvPicPr>
          <p:cNvPr id="5" name="Рисунок 4">
            <a:extLst>
              <a:ext uri="{FF2B5EF4-FFF2-40B4-BE49-F238E27FC236}">
                <a16:creationId xmlns="" xmlns:a16="http://schemas.microsoft.com/office/drawing/2014/main" id="{AC3C6610-7F33-44F8-A1F6-46C9B1FB9C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8518" y="1915407"/>
            <a:ext cx="3319062" cy="4978593"/>
          </a:xfrm>
          <a:prstGeom prst="rect">
            <a:avLst/>
          </a:prstGeom>
        </p:spPr>
      </p:pic>
    </p:spTree>
    <p:extLst>
      <p:ext uri="{BB962C8B-B14F-4D97-AF65-F5344CB8AC3E}">
        <p14:creationId xmlns:p14="http://schemas.microsoft.com/office/powerpoint/2010/main" xmlns="" val="415166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https://golernen.com/wp-content/uploads/2018/11/Nimetski-tsyfry-golern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 name="TextBox 2"/>
          <p:cNvSpPr txBox="1"/>
          <p:nvPr/>
        </p:nvSpPr>
        <p:spPr>
          <a:xfrm>
            <a:off x="595274" y="500042"/>
            <a:ext cx="8072494" cy="1077218"/>
          </a:xfrm>
          <a:prstGeom prst="rect">
            <a:avLst/>
          </a:prstGeom>
          <a:noFill/>
        </p:spPr>
        <p:txBody>
          <a:bodyPr wrap="square" rtlCol="0">
            <a:spAutoFit/>
          </a:bodyPr>
          <a:lstStyle/>
          <a:p>
            <a:r>
              <a:rPr lang="uk-UA" sz="3200" b="1" dirty="0" smtClean="0">
                <a:solidFill>
                  <a:schemeClr val="bg2">
                    <a:lumMod val="50000"/>
                  </a:schemeClr>
                </a:solidFill>
                <a:latin typeface="Constantia" pitchFamily="18" charset="0"/>
              </a:rPr>
              <a:t>СПОСІБ УТВОРЕННЯ ЧИСЛІВНИКІВ</a:t>
            </a:r>
          </a:p>
          <a:p>
            <a:r>
              <a:rPr lang="en-US" sz="3200" b="1" dirty="0" smtClean="0">
                <a:solidFill>
                  <a:schemeClr val="bg2">
                    <a:lumMod val="10000"/>
                  </a:schemeClr>
                </a:solidFill>
                <a:latin typeface="Constantia" pitchFamily="18" charset="0"/>
              </a:rPr>
              <a:t>BILDUNG DER </a:t>
            </a:r>
            <a:r>
              <a:rPr lang="en-US" sz="3200" b="1" dirty="0" smtClean="0">
                <a:solidFill>
                  <a:schemeClr val="bg2">
                    <a:lumMod val="10000"/>
                  </a:schemeClr>
                </a:solidFill>
                <a:latin typeface="Constantia" pitchFamily="18" charset="0"/>
              </a:rPr>
              <a:t>ZAHLWÖRTER</a:t>
            </a:r>
            <a:endParaRPr lang="uk-UA" sz="3200" dirty="0">
              <a:solidFill>
                <a:schemeClr val="bg2">
                  <a:lumMod val="50000"/>
                </a:schemeClr>
              </a:solidFill>
              <a:latin typeface="Constantia" pitchFamily="18" charset="0"/>
            </a:endParaRPr>
          </a:p>
        </p:txBody>
      </p:sp>
      <p:graphicFrame>
        <p:nvGraphicFramePr>
          <p:cNvPr id="5" name="Схема 4"/>
          <p:cNvGraphicFramePr/>
          <p:nvPr/>
        </p:nvGraphicFramePr>
        <p:xfrm>
          <a:off x="0" y="2214554"/>
          <a:ext cx="11811040" cy="464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809588" y="303781"/>
            <a:ext cx="10787138" cy="612868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255342" y="1285860"/>
            <a:ext cx="10198508" cy="451526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026" y="357166"/>
            <a:ext cx="8643998" cy="584775"/>
          </a:xfrm>
          <a:prstGeom prst="rect">
            <a:avLst/>
          </a:prstGeom>
          <a:noFill/>
        </p:spPr>
        <p:txBody>
          <a:bodyPr wrap="square" rtlCol="0">
            <a:spAutoFit/>
          </a:bodyPr>
          <a:lstStyle/>
          <a:p>
            <a:r>
              <a:rPr lang="de-DE" sz="3200" b="1" i="1" dirty="0" smtClean="0">
                <a:solidFill>
                  <a:schemeClr val="bg2">
                    <a:lumMod val="50000"/>
                  </a:schemeClr>
                </a:solidFill>
                <a:latin typeface="Constantia" pitchFamily="18" charset="0"/>
              </a:rPr>
              <a:t>Welche Zahlen stecken in den Wörtern</a:t>
            </a:r>
            <a:r>
              <a:rPr lang="de-DE" sz="3200" b="1" i="1" dirty="0" smtClean="0">
                <a:solidFill>
                  <a:schemeClr val="bg2">
                    <a:lumMod val="50000"/>
                  </a:schemeClr>
                </a:solidFill>
                <a:latin typeface="Constantia" pitchFamily="18" charset="0"/>
              </a:rPr>
              <a:t>?</a:t>
            </a:r>
            <a:endParaRPr lang="uk-UA" sz="3200" dirty="0" smtClean="0">
              <a:solidFill>
                <a:schemeClr val="bg2">
                  <a:lumMod val="50000"/>
                </a:schemeClr>
              </a:solidFill>
              <a:latin typeface="Constantia" pitchFamily="18" charset="0"/>
            </a:endParaRPr>
          </a:p>
        </p:txBody>
      </p:sp>
      <p:graphicFrame>
        <p:nvGraphicFramePr>
          <p:cNvPr id="3" name="Таблица 2"/>
          <p:cNvGraphicFramePr>
            <a:graphicFrameLocks noGrp="1"/>
          </p:cNvGraphicFramePr>
          <p:nvPr/>
        </p:nvGraphicFramePr>
        <p:xfrm>
          <a:off x="2032000" y="1008887"/>
          <a:ext cx="8128000" cy="5641856"/>
        </p:xfrm>
        <a:graphic>
          <a:graphicData uri="http://schemas.openxmlformats.org/drawingml/2006/table">
            <a:tbl>
              <a:tblPr/>
              <a:tblGrid>
                <a:gridCol w="4064000"/>
                <a:gridCol w="4064000"/>
              </a:tblGrid>
              <a:tr h="0">
                <a:tc>
                  <a:txBody>
                    <a:bodyPr/>
                    <a:lstStyle/>
                    <a:p>
                      <a:pPr algn="ctr">
                        <a:lnSpc>
                          <a:spcPct val="115000"/>
                        </a:lnSpc>
                        <a:spcAft>
                          <a:spcPts val="0"/>
                        </a:spcAft>
                      </a:pPr>
                      <a:r>
                        <a:rPr lang="ru-RU" sz="1800" dirty="0">
                          <a:latin typeface="Times New Roman"/>
                          <a:ea typeface="Times New Roman"/>
                          <a:cs typeface="Times New Roman"/>
                        </a:rPr>
                        <a:t>ABGEMACHT </a:t>
                      </a:r>
                      <a:endParaRPr lang="uk-UA" sz="1400" dirty="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WILDREIS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dirty="0">
                          <a:latin typeface="Times New Roman"/>
                          <a:ea typeface="Times New Roman"/>
                          <a:cs typeface="Times New Roman"/>
                        </a:rPr>
                        <a:t>ABZWEIG </a:t>
                      </a:r>
                      <a:endParaRPr lang="uk-UA" sz="1400" dirty="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ABZUGSSCHACHT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ABSOLVIEREN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JAHRFÜNFT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ACHTBARKEIT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RADREIFEN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ANZWEIFELN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ACHTECK </a:t>
                      </a:r>
                      <a:endParaRPr lang="uk-UA" sz="1400">
                        <a:latin typeface="Calibri"/>
                        <a:ea typeface="Times New Roman"/>
                        <a:cs typeface="Times New Roman"/>
                      </a:endParaRPr>
                    </a:p>
                  </a:txBody>
                  <a:tcPr marL="28575" marR="28575" marT="28575" marB="28575">
                    <a:lnL>
                      <a:noFill/>
                    </a:lnL>
                    <a:lnR>
                      <a:noFill/>
                    </a:lnR>
                    <a:lnT>
                      <a:noFill/>
                    </a:lnT>
                    <a:lnB>
                      <a:noFill/>
                    </a:lnB>
                  </a:tcPr>
                </a:tc>
              </a:tr>
              <a:tr h="170815">
                <a:tc>
                  <a:txBody>
                    <a:bodyPr/>
                    <a:lstStyle/>
                    <a:p>
                      <a:pPr algn="ctr">
                        <a:lnSpc>
                          <a:spcPct val="115000"/>
                        </a:lnSpc>
                        <a:spcAft>
                          <a:spcPts val="0"/>
                        </a:spcAft>
                      </a:pPr>
                      <a:r>
                        <a:rPr lang="ru-RU" sz="1800">
                          <a:latin typeface="Times New Roman"/>
                          <a:ea typeface="Times New Roman"/>
                          <a:cs typeface="Times New Roman"/>
                        </a:rPr>
                        <a:t>SATZWEISE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ACHTUNG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AKTIVIEREN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SECHSACHSER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SANDREICH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ALLMACHT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VERZWEIFELT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RUNDREISE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DRACHENVIERECK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ANBETRACHT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BEACHTEN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BETRACHTUNG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EINGRAVIERUNG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ALLEINSEIN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KLAVIERSPIEL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MITTFÜNFZIGERIN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SECHSSEITIG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DASEINSZWECK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MOTIVIERUNG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a:latin typeface="Times New Roman"/>
                          <a:ea typeface="Times New Roman"/>
                          <a:cs typeface="Times New Roman"/>
                        </a:rPr>
                        <a:t>VERSIEBEN </a:t>
                      </a:r>
                      <a:endParaRPr lang="uk-UA" sz="1400">
                        <a:latin typeface="Calibri"/>
                        <a:ea typeface="Times New Roman"/>
                        <a:cs typeface="Times New Roman"/>
                      </a:endParaRPr>
                    </a:p>
                  </a:txBody>
                  <a:tcPr marL="28575" marR="28575" marT="28575" marB="28575">
                    <a:lnL>
                      <a:noFill/>
                    </a:lnL>
                    <a:lnR>
                      <a:noFill/>
                    </a:lnR>
                    <a:lnT>
                      <a:noFill/>
                    </a:lnT>
                    <a:lnB>
                      <a:noFill/>
                    </a:lnB>
                  </a:tcPr>
                </a:tc>
              </a:tr>
              <a:tr h="0">
                <a:tc>
                  <a:txBody>
                    <a:bodyPr/>
                    <a:lstStyle/>
                    <a:p>
                      <a:pPr algn="ctr">
                        <a:lnSpc>
                          <a:spcPct val="115000"/>
                        </a:lnSpc>
                        <a:spcAft>
                          <a:spcPts val="0"/>
                        </a:spcAft>
                      </a:pPr>
                      <a:r>
                        <a:rPr lang="ru-RU" sz="1800">
                          <a:latin typeface="Times New Roman"/>
                          <a:ea typeface="Times New Roman"/>
                          <a:cs typeface="Times New Roman"/>
                        </a:rPr>
                        <a:t>SIEBENSTERN </a:t>
                      </a:r>
                      <a:endParaRPr lang="uk-UA" sz="1400">
                        <a:latin typeface="Calibri"/>
                        <a:ea typeface="Times New Roman"/>
                        <a:cs typeface="Times New Roman"/>
                      </a:endParaRPr>
                    </a:p>
                  </a:txBody>
                  <a:tcPr marL="28575" marR="28575" marT="28575" marB="28575">
                    <a:lnL>
                      <a:noFill/>
                    </a:lnL>
                    <a:lnR>
                      <a:noFill/>
                    </a:lnR>
                    <a:lnT>
                      <a:noFill/>
                    </a:lnT>
                    <a:lnB>
                      <a:noFill/>
                    </a:lnB>
                  </a:tcPr>
                </a:tc>
                <a:tc>
                  <a:txBody>
                    <a:bodyPr/>
                    <a:lstStyle/>
                    <a:p>
                      <a:pPr algn="ctr">
                        <a:lnSpc>
                          <a:spcPct val="115000"/>
                        </a:lnSpc>
                        <a:spcAft>
                          <a:spcPts val="0"/>
                        </a:spcAft>
                      </a:pPr>
                      <a:r>
                        <a:rPr lang="ru-RU" sz="1800" dirty="0">
                          <a:latin typeface="Times New Roman"/>
                          <a:ea typeface="Times New Roman"/>
                          <a:cs typeface="Times New Roman"/>
                        </a:rPr>
                        <a:t>MARINEUNIFORM </a:t>
                      </a:r>
                      <a:endParaRPr lang="uk-UA" sz="1400" dirty="0">
                        <a:latin typeface="Calibri"/>
                        <a:ea typeface="Times New Roman"/>
                        <a:cs typeface="Times New Roman"/>
                      </a:endParaRPr>
                    </a:p>
                  </a:txBody>
                  <a:tcPr marL="28575" marR="28575" marT="28575" marB="28575">
                    <a:lnL>
                      <a:noFill/>
                    </a:lnL>
                    <a:lnR>
                      <a:noFill/>
                    </a:lnR>
                    <a:lnT>
                      <a:noFill/>
                    </a:lnT>
                    <a:lnB>
                      <a:noFill/>
                    </a:lnB>
                  </a:tcPr>
                </a:tc>
              </a:tr>
            </a:tbl>
          </a:graphicData>
        </a:graphic>
      </p:graphicFrame>
      <p:sp>
        <p:nvSpPr>
          <p:cNvPr id="45057" name="Овал 9"/>
          <p:cNvSpPr>
            <a:spLocks/>
          </p:cNvSpPr>
          <p:nvPr/>
        </p:nvSpPr>
        <p:spPr bwMode="auto">
          <a:xfrm>
            <a:off x="4167174" y="1000109"/>
            <a:ext cx="714380" cy="357190"/>
          </a:xfrm>
          <a:prstGeom prst="ellipse">
            <a:avLst/>
          </a:prstGeom>
          <a:noFill/>
          <a:ln w="25400">
            <a:solidFill>
              <a:srgbClr val="C00000"/>
            </a:solidFill>
            <a:round/>
            <a:headEnd/>
            <a:tailEnd/>
          </a:ln>
        </p:spPr>
        <p:txBody>
          <a:bodyPr vert="horz" wrap="square" lIns="91440" tIns="45720" rIns="91440" bIns="45720" numCol="1" anchor="ctr" anchorCtr="0" compatLnSpc="1">
            <a:prstTxWarp prst="textNoShape">
              <a:avLst/>
            </a:prstTxWarp>
          </a:bodyPr>
          <a:lstStyle/>
          <a:p>
            <a:endParaRPr lang="uk-U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902" y="642918"/>
            <a:ext cx="9929882" cy="5632311"/>
          </a:xfrm>
          <a:prstGeom prst="rect">
            <a:avLst/>
          </a:prstGeom>
          <a:noFill/>
        </p:spPr>
        <p:txBody>
          <a:bodyPr wrap="square" rtlCol="0">
            <a:spAutoFit/>
          </a:bodyPr>
          <a:lstStyle/>
          <a:p>
            <a:r>
              <a:rPr lang="de-DE" sz="3200" b="1" i="1" dirty="0" smtClean="0">
                <a:solidFill>
                  <a:schemeClr val="bg2">
                    <a:lumMod val="50000"/>
                  </a:schemeClr>
                </a:solidFill>
              </a:rPr>
              <a:t>Lesen </a:t>
            </a:r>
            <a:r>
              <a:rPr lang="de-DE" sz="3200" b="1" i="1" dirty="0" smtClean="0">
                <a:solidFill>
                  <a:schemeClr val="bg2">
                    <a:lumMod val="50000"/>
                  </a:schemeClr>
                </a:solidFill>
              </a:rPr>
              <a:t>Sie bitte die Zahlen</a:t>
            </a:r>
            <a:r>
              <a:rPr lang="de-DE" sz="3200" b="1" i="1" dirty="0" smtClean="0">
                <a:solidFill>
                  <a:schemeClr val="bg2">
                    <a:lumMod val="50000"/>
                  </a:schemeClr>
                </a:solidFill>
              </a:rPr>
              <a:t>.</a:t>
            </a:r>
            <a:endParaRPr lang="uk-UA" sz="3200" b="1" i="1" dirty="0" smtClean="0">
              <a:solidFill>
                <a:schemeClr val="bg2">
                  <a:lumMod val="50000"/>
                </a:schemeClr>
              </a:solidFill>
            </a:endParaRPr>
          </a:p>
          <a:p>
            <a:endParaRPr lang="uk-UA" sz="4000" dirty="0" smtClean="0"/>
          </a:p>
          <a:p>
            <a:r>
              <a:rPr lang="de-DE" sz="4000" dirty="0" smtClean="0"/>
              <a:t>7, 2, 9, 5, 1, 3, 8, 4, 6, 12, 11, 10</a:t>
            </a:r>
            <a:r>
              <a:rPr lang="de-DE" sz="4000" dirty="0" smtClean="0"/>
              <a:t>,</a:t>
            </a:r>
            <a:endParaRPr lang="uk-UA" sz="4000" dirty="0" smtClean="0"/>
          </a:p>
          <a:p>
            <a:endParaRPr lang="uk-UA" sz="4000" dirty="0" smtClean="0"/>
          </a:p>
          <a:p>
            <a:r>
              <a:rPr lang="de-DE" sz="4000" dirty="0" smtClean="0"/>
              <a:t>20, 50, 80, 30, 44, 72, 29, 35, 57, 81, 92</a:t>
            </a:r>
            <a:r>
              <a:rPr lang="de-DE" sz="4000" dirty="0" smtClean="0"/>
              <a:t>;</a:t>
            </a:r>
            <a:endParaRPr lang="uk-UA" sz="4000" dirty="0" smtClean="0"/>
          </a:p>
          <a:p>
            <a:endParaRPr lang="uk-UA" sz="4000" dirty="0" smtClean="0"/>
          </a:p>
          <a:p>
            <a:r>
              <a:rPr lang="de-DE" sz="4000" dirty="0" smtClean="0"/>
              <a:t>100, 107, 101, 117, 156, 195, 200, 348; 124</a:t>
            </a:r>
            <a:r>
              <a:rPr lang="de-DE" sz="4000" dirty="0" smtClean="0"/>
              <a:t>;</a:t>
            </a:r>
            <a:endParaRPr lang="uk-UA" sz="4000" dirty="0" smtClean="0"/>
          </a:p>
          <a:p>
            <a:endParaRPr lang="uk-UA" sz="4000" dirty="0" smtClean="0"/>
          </a:p>
          <a:p>
            <a:r>
              <a:rPr lang="de-DE" sz="4000" dirty="0" smtClean="0"/>
              <a:t>405</a:t>
            </a:r>
            <a:r>
              <a:rPr lang="de-DE" sz="4000" dirty="0" smtClean="0"/>
              <a:t>; 1183; 3210; 24 827; </a:t>
            </a:r>
            <a:r>
              <a:rPr lang="de-DE" sz="4000" dirty="0" smtClean="0"/>
              <a:t>3018</a:t>
            </a:r>
            <a:endParaRPr lang="uk-UA"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340" y="642918"/>
            <a:ext cx="10572824" cy="5139869"/>
          </a:xfrm>
          <a:prstGeom prst="rect">
            <a:avLst/>
          </a:prstGeom>
          <a:noFill/>
        </p:spPr>
        <p:txBody>
          <a:bodyPr wrap="square" rtlCol="0">
            <a:spAutoFit/>
          </a:bodyPr>
          <a:lstStyle/>
          <a:p>
            <a:r>
              <a:rPr lang="ru-RU" sz="3600" dirty="0" err="1" smtClean="0"/>
              <a:t>Порахуйте</a:t>
            </a:r>
            <a:r>
              <a:rPr lang="de-DE" sz="3600" dirty="0" smtClean="0"/>
              <a:t>.</a:t>
            </a:r>
            <a:endParaRPr lang="uk-UA" sz="3600" dirty="0" smtClean="0"/>
          </a:p>
          <a:p>
            <a:r>
              <a:rPr lang="ru-RU" sz="3600" dirty="0" err="1" smtClean="0"/>
              <a:t>Зразок</a:t>
            </a:r>
            <a:r>
              <a:rPr lang="ru-RU" sz="3600" dirty="0" smtClean="0"/>
              <a:t>  а</a:t>
            </a:r>
            <a:r>
              <a:rPr lang="de-DE" sz="3600" dirty="0" smtClean="0"/>
              <a:t>): </a:t>
            </a:r>
            <a:r>
              <a:rPr lang="de-DE" sz="3600" b="1" i="1" dirty="0" smtClean="0"/>
              <a:t>3 + 5 = 8 (drei und fünf ist acht oder drei plus fünf ist acht)</a:t>
            </a:r>
            <a:endParaRPr lang="uk-UA" sz="3600" dirty="0" smtClean="0"/>
          </a:p>
          <a:p>
            <a:r>
              <a:rPr lang="de-DE" sz="2000" dirty="0" smtClean="0"/>
              <a:t>75 + 12 =</a:t>
            </a:r>
            <a:r>
              <a:rPr lang="uk-UA" sz="2000" dirty="0" smtClean="0"/>
              <a:t> ______________________________________________________</a:t>
            </a:r>
          </a:p>
          <a:p>
            <a:r>
              <a:rPr lang="uk-UA" sz="2000" dirty="0" smtClean="0"/>
              <a:t>___________________________________________________________</a:t>
            </a:r>
          </a:p>
          <a:p>
            <a:r>
              <a:rPr lang="de-DE" sz="2000" dirty="0" smtClean="0"/>
              <a:t>38 + 45 =</a:t>
            </a:r>
            <a:r>
              <a:rPr lang="uk-UA" sz="2000" dirty="0" smtClean="0"/>
              <a:t> ______________________________________________________</a:t>
            </a:r>
          </a:p>
          <a:p>
            <a:r>
              <a:rPr lang="uk-UA" sz="2000" dirty="0" smtClean="0"/>
              <a:t>___________________________________________________________</a:t>
            </a:r>
          </a:p>
          <a:p>
            <a:r>
              <a:rPr lang="de-DE" sz="2000" dirty="0" smtClean="0"/>
              <a:t>12 + 14 =</a:t>
            </a:r>
            <a:r>
              <a:rPr lang="uk-UA" sz="2000" dirty="0" smtClean="0"/>
              <a:t>______________________________________________________</a:t>
            </a:r>
          </a:p>
          <a:p>
            <a:r>
              <a:rPr lang="uk-UA" sz="2000" dirty="0" smtClean="0"/>
              <a:t>___________________________________________________________</a:t>
            </a:r>
          </a:p>
          <a:p>
            <a:r>
              <a:rPr lang="de-DE" sz="2000" dirty="0" smtClean="0"/>
              <a:t>105 + 39 =</a:t>
            </a:r>
            <a:r>
              <a:rPr lang="uk-UA" sz="2000" dirty="0" smtClean="0"/>
              <a:t>______________________________________________________</a:t>
            </a:r>
          </a:p>
          <a:p>
            <a:r>
              <a:rPr lang="uk-UA" sz="2000" dirty="0" smtClean="0"/>
              <a:t>___________________________________________________________</a:t>
            </a:r>
          </a:p>
          <a:p>
            <a:r>
              <a:rPr lang="de-DE" sz="2000" dirty="0" smtClean="0"/>
              <a:t>21 + 68 =</a:t>
            </a:r>
            <a:r>
              <a:rPr lang="uk-UA" sz="2000" dirty="0" smtClean="0"/>
              <a:t> ______________________________________________________</a:t>
            </a:r>
          </a:p>
          <a:p>
            <a:r>
              <a:rPr lang="uk-UA" sz="2000" dirty="0" smtClean="0"/>
              <a:t>___________________________________________________________</a:t>
            </a:r>
          </a:p>
          <a:p>
            <a:endParaRPr lang="uk-UA"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5F83039C-8666-4CC8-9B71-DA0FD7EE66ED}"/>
              </a:ext>
            </a:extLst>
          </p:cNvPr>
          <p:cNvSpPr txBox="1"/>
          <p:nvPr/>
        </p:nvSpPr>
        <p:spPr>
          <a:xfrm>
            <a:off x="212564" y="387374"/>
            <a:ext cx="11598476" cy="1323439"/>
          </a:xfrm>
          <a:prstGeom prst="rect">
            <a:avLst/>
          </a:prstGeom>
          <a:noFill/>
        </p:spPr>
        <p:txBody>
          <a:bodyPr wrap="square" rtlCol="0">
            <a:spAutoFit/>
          </a:bodyPr>
          <a:lstStyle/>
          <a:p>
            <a:r>
              <a:rPr lang="en-US" sz="4000" b="1" i="1" dirty="0" err="1" smtClean="0">
                <a:solidFill>
                  <a:schemeClr val="accent3"/>
                </a:solidFill>
                <a:latin typeface="Constantia" pitchFamily="18" charset="0"/>
                <a:cs typeface="Arial" panose="020B0604020202020204" pitchFamily="34" charset="0"/>
              </a:rPr>
              <a:t>Übung</a:t>
            </a:r>
            <a:r>
              <a:rPr lang="en-US" sz="4000" b="1" i="1" dirty="0" smtClean="0">
                <a:solidFill>
                  <a:schemeClr val="accent3"/>
                </a:solidFill>
                <a:latin typeface="Constantia" pitchFamily="18" charset="0"/>
                <a:cs typeface="Arial" panose="020B0604020202020204" pitchFamily="34" charset="0"/>
              </a:rPr>
              <a:t> 1. </a:t>
            </a:r>
            <a:r>
              <a:rPr lang="de-DE" sz="4000" b="1" i="1" dirty="0" smtClean="0">
                <a:latin typeface="Constantia" pitchFamily="18" charset="0"/>
              </a:rPr>
              <a:t>Lesen Sie bitte und übersetzen das Gedicht. Erlernen Sie es bitte auswendig</a:t>
            </a:r>
            <a:r>
              <a:rPr lang="de-DE" sz="4000" b="1" i="1" dirty="0" smtClean="0">
                <a:latin typeface="Constantia" pitchFamily="18" charset="0"/>
              </a:rPr>
              <a:t>.</a:t>
            </a:r>
            <a:endParaRPr lang="ru-RU" sz="4000" dirty="0">
              <a:latin typeface="Constantia" pitchFamily="18" charset="0"/>
              <a:cs typeface="Arial" panose="020B0604020202020204" pitchFamily="34" charset="0"/>
            </a:endParaRPr>
          </a:p>
        </p:txBody>
      </p:sp>
      <p:cxnSp>
        <p:nvCxnSpPr>
          <p:cNvPr id="50" name="Прямая соединительная линия 49">
            <a:extLst>
              <a:ext uri="{FF2B5EF4-FFF2-40B4-BE49-F238E27FC236}">
                <a16:creationId xmlns="" xmlns:a16="http://schemas.microsoft.com/office/drawing/2014/main" id="{3DC358CB-1391-438B-91D6-17AC690853EA}"/>
              </a:ext>
            </a:extLst>
          </p:cNvPr>
          <p:cNvCxnSpPr/>
          <p:nvPr/>
        </p:nvCxnSpPr>
        <p:spPr>
          <a:xfrm>
            <a:off x="238084" y="1928802"/>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CCA12F6F-607F-4D08-8394-091D81DB9369}"/>
              </a:ext>
            </a:extLst>
          </p:cNvPr>
          <p:cNvSpPr txBox="1"/>
          <p:nvPr/>
        </p:nvSpPr>
        <p:spPr>
          <a:xfrm>
            <a:off x="6024562" y="2143116"/>
            <a:ext cx="5857916" cy="4031873"/>
          </a:xfrm>
          <a:prstGeom prst="rect">
            <a:avLst/>
          </a:prstGeom>
          <a:noFill/>
        </p:spPr>
        <p:txBody>
          <a:bodyPr wrap="square" rtlCol="0">
            <a:spAutoFit/>
          </a:bodyPr>
          <a:lstStyle/>
          <a:p>
            <a:r>
              <a:rPr lang="de-DE" sz="3200" i="1" dirty="0" smtClean="0"/>
              <a:t>Mein </a:t>
            </a:r>
            <a:r>
              <a:rPr lang="de-DE" sz="3200" i="1" dirty="0" smtClean="0"/>
              <a:t>Vater heißt </a:t>
            </a:r>
            <a:r>
              <a:rPr lang="de-DE" sz="3200" i="1" dirty="0" err="1" smtClean="0"/>
              <a:t>Hanz</a:t>
            </a:r>
            <a:r>
              <a:rPr lang="de-DE" sz="3200" i="1" dirty="0" smtClean="0"/>
              <a:t>. </a:t>
            </a:r>
            <a:endParaRPr lang="uk-UA" sz="3200" dirty="0" smtClean="0"/>
          </a:p>
          <a:p>
            <a:r>
              <a:rPr lang="de-DE" sz="3200" i="1" dirty="0" smtClean="0"/>
              <a:t>Mein Opa heißt Franz. </a:t>
            </a:r>
            <a:endParaRPr lang="uk-UA" sz="3200" dirty="0" smtClean="0"/>
          </a:p>
          <a:p>
            <a:r>
              <a:rPr lang="de-DE" sz="3200" i="1" dirty="0" smtClean="0"/>
              <a:t>Meine Mutter heißt Renate. </a:t>
            </a:r>
            <a:endParaRPr lang="uk-UA" sz="3200" dirty="0" smtClean="0"/>
          </a:p>
          <a:p>
            <a:r>
              <a:rPr lang="de-DE" sz="3200" i="1" dirty="0" smtClean="0"/>
              <a:t>Meine Schwester heißt Beate. </a:t>
            </a:r>
            <a:endParaRPr lang="uk-UA" sz="3200" dirty="0" smtClean="0"/>
          </a:p>
          <a:p>
            <a:r>
              <a:rPr lang="de-DE" sz="3200" i="1" dirty="0" smtClean="0"/>
              <a:t>Meine Oma heißt Ottilie. </a:t>
            </a:r>
            <a:endParaRPr lang="uk-UA" sz="3200" dirty="0" smtClean="0"/>
          </a:p>
          <a:p>
            <a:r>
              <a:rPr lang="de-DE" sz="3200" i="1" dirty="0" smtClean="0"/>
              <a:t>Das ist meine Familie. </a:t>
            </a:r>
            <a:endParaRPr lang="uk-UA" sz="3200" dirty="0" smtClean="0"/>
          </a:p>
          <a:p>
            <a:r>
              <a:rPr lang="de-DE" sz="3200" i="1" dirty="0" smtClean="0"/>
              <a:t>Ich heiße Fritz. </a:t>
            </a:r>
            <a:endParaRPr lang="uk-UA" sz="3200" dirty="0" smtClean="0"/>
          </a:p>
          <a:p>
            <a:r>
              <a:rPr lang="de-DE" sz="3200" i="1" dirty="0" smtClean="0"/>
              <a:t>Und mein Hund heißt Spitz</a:t>
            </a:r>
            <a:r>
              <a:rPr lang="de-DE" sz="3200" i="1" dirty="0" smtClean="0"/>
              <a:t>.</a:t>
            </a:r>
            <a:endParaRPr lang="ru-RU" sz="3200" dirty="0"/>
          </a:p>
        </p:txBody>
      </p:sp>
      <p:sp>
        <p:nvSpPr>
          <p:cNvPr id="3" name="Прямоугольник 2">
            <a:extLst>
              <a:ext uri="{FF2B5EF4-FFF2-40B4-BE49-F238E27FC236}">
                <a16:creationId xmlns="" xmlns:a16="http://schemas.microsoft.com/office/drawing/2014/main" id="{1BDFDF49-5960-44A7-879D-DBAEEDC64A23}"/>
              </a:ext>
            </a:extLst>
          </p:cNvPr>
          <p:cNvSpPr/>
          <p:nvPr/>
        </p:nvSpPr>
        <p:spPr>
          <a:xfrm>
            <a:off x="5241000" y="1518217"/>
            <a:ext cx="697627" cy="1415196"/>
          </a:xfrm>
          <a:prstGeom prst="rect">
            <a:avLst/>
          </a:prstGeom>
        </p:spPr>
        <p:txBody>
          <a:bodyPr wrap="none">
            <a:spAutoFit/>
          </a:bodyPr>
          <a:lstStyle/>
          <a:p>
            <a:pPr lvl="0">
              <a:lnSpc>
                <a:spcPct val="114000"/>
              </a:lnSpc>
              <a:buSzPts val="1600"/>
            </a:pPr>
            <a:r>
              <a:rPr lang="es" sz="8000" b="1" dirty="0">
                <a:latin typeface="Arial Black" panose="020B0A04020102020204" pitchFamily="34" charset="0"/>
              </a:rPr>
              <a:t>“</a:t>
            </a:r>
          </a:p>
        </p:txBody>
      </p:sp>
      <p:pic>
        <p:nvPicPr>
          <p:cNvPr id="1026" name="Picture 2" descr="Meine Familie | Тест з німецької мови – «На Урок»"/>
          <p:cNvPicPr>
            <a:picLocks noChangeAspect="1" noChangeArrowheads="1"/>
          </p:cNvPicPr>
          <p:nvPr/>
        </p:nvPicPr>
        <p:blipFill>
          <a:blip r:embed="rId2"/>
          <a:srcRect/>
          <a:stretch>
            <a:fillRect/>
          </a:stretch>
        </p:blipFill>
        <p:spPr bwMode="auto">
          <a:xfrm>
            <a:off x="452398" y="2357430"/>
            <a:ext cx="5210175" cy="3476626"/>
          </a:xfrm>
          <a:prstGeom prst="rect">
            <a:avLst/>
          </a:prstGeom>
          <a:noFill/>
        </p:spPr>
      </p:pic>
    </p:spTree>
    <p:extLst>
      <p:ext uri="{BB962C8B-B14F-4D97-AF65-F5344CB8AC3E}">
        <p14:creationId xmlns:p14="http://schemas.microsoft.com/office/powerpoint/2010/main" xmlns="" val="4151667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588" y="642918"/>
            <a:ext cx="9787006" cy="4893647"/>
          </a:xfrm>
          <a:prstGeom prst="rect">
            <a:avLst/>
          </a:prstGeom>
          <a:noFill/>
        </p:spPr>
        <p:txBody>
          <a:bodyPr wrap="square" rtlCol="0">
            <a:spAutoFit/>
          </a:bodyPr>
          <a:lstStyle/>
          <a:p>
            <a:r>
              <a:rPr lang="uk-UA" sz="2400" dirty="0" smtClean="0"/>
              <a:t>Зразок</a:t>
            </a:r>
            <a:r>
              <a:rPr lang="de-DE" sz="2400" dirty="0" smtClean="0"/>
              <a:t> b): </a:t>
            </a:r>
            <a:r>
              <a:rPr lang="de-DE" sz="2400" b="1" i="1" dirty="0" smtClean="0"/>
              <a:t>15 </a:t>
            </a:r>
            <a:r>
              <a:rPr lang="de-DE" sz="2400" b="1" i="1" dirty="0" smtClean="0"/>
              <a:t>– 10 = </a:t>
            </a:r>
            <a:r>
              <a:rPr lang="de-DE" sz="2400" b="1" i="1" dirty="0" smtClean="0"/>
              <a:t>5</a:t>
            </a:r>
            <a:endParaRPr lang="uk-UA" sz="2400" b="1" i="1" dirty="0" smtClean="0"/>
          </a:p>
          <a:p>
            <a:r>
              <a:rPr lang="de-DE" sz="2400" b="1" i="1" dirty="0" smtClean="0"/>
              <a:t> </a:t>
            </a:r>
            <a:r>
              <a:rPr lang="de-DE" sz="2400" b="1" i="1" dirty="0" smtClean="0"/>
              <a:t>(fünfzehn weniger zehn ist fünf, oder fünfzehn minus zehn ist fünf)</a:t>
            </a:r>
            <a:endParaRPr lang="uk-UA" sz="2400" dirty="0" smtClean="0"/>
          </a:p>
          <a:p>
            <a:r>
              <a:rPr lang="de-DE" sz="2400" dirty="0" smtClean="0"/>
              <a:t>14 – 8 =</a:t>
            </a:r>
            <a:r>
              <a:rPr lang="uk-UA" sz="2400" dirty="0" smtClean="0"/>
              <a:t>______________________________________________________</a:t>
            </a:r>
          </a:p>
          <a:p>
            <a:r>
              <a:rPr lang="uk-UA" sz="2400" dirty="0" smtClean="0"/>
              <a:t>___________________________________________________________</a:t>
            </a:r>
          </a:p>
          <a:p>
            <a:r>
              <a:rPr lang="de-DE" sz="2400" dirty="0" smtClean="0"/>
              <a:t>1375 – 378 =</a:t>
            </a:r>
            <a:r>
              <a:rPr lang="uk-UA" sz="2400" dirty="0" smtClean="0"/>
              <a:t> __________________________________________________</a:t>
            </a:r>
          </a:p>
          <a:p>
            <a:r>
              <a:rPr lang="uk-UA" sz="2400" dirty="0" smtClean="0"/>
              <a:t>___________________________________________________________</a:t>
            </a:r>
          </a:p>
          <a:p>
            <a:r>
              <a:rPr lang="de-DE" sz="2400" dirty="0" smtClean="0"/>
              <a:t>236 – 39 =</a:t>
            </a:r>
            <a:r>
              <a:rPr lang="uk-UA" sz="2400" dirty="0" smtClean="0"/>
              <a:t> ____________________________________________________</a:t>
            </a:r>
          </a:p>
          <a:p>
            <a:r>
              <a:rPr lang="uk-UA" sz="2400" dirty="0" smtClean="0"/>
              <a:t>___________________________________________________________</a:t>
            </a:r>
          </a:p>
          <a:p>
            <a:r>
              <a:rPr lang="de-DE" sz="2400" dirty="0" smtClean="0"/>
              <a:t>112-14=</a:t>
            </a:r>
            <a:r>
              <a:rPr lang="uk-UA" sz="2400" dirty="0" smtClean="0"/>
              <a:t> ______________________________________________________</a:t>
            </a:r>
          </a:p>
          <a:p>
            <a:r>
              <a:rPr lang="uk-UA" sz="2400" dirty="0" smtClean="0"/>
              <a:t>___________________________________________________________</a:t>
            </a:r>
          </a:p>
          <a:p>
            <a:r>
              <a:rPr lang="de-DE" sz="2400" dirty="0" smtClean="0"/>
              <a:t>587-312=</a:t>
            </a:r>
            <a:r>
              <a:rPr lang="uk-UA" sz="2400" dirty="0" smtClean="0"/>
              <a:t> ______________________________________________________</a:t>
            </a:r>
          </a:p>
          <a:p>
            <a:r>
              <a:rPr lang="uk-UA" sz="2400" dirty="0" smtClean="0"/>
              <a:t>___________________________________________________________</a:t>
            </a:r>
          </a:p>
          <a:p>
            <a:endParaRPr lang="uk-UA"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588" y="642918"/>
            <a:ext cx="9787006" cy="4524315"/>
          </a:xfrm>
          <a:prstGeom prst="rect">
            <a:avLst/>
          </a:prstGeom>
          <a:noFill/>
        </p:spPr>
        <p:txBody>
          <a:bodyPr wrap="square" rtlCol="0">
            <a:spAutoFit/>
          </a:bodyPr>
          <a:lstStyle/>
          <a:p>
            <a:r>
              <a:rPr lang="ru-RU" sz="2400" dirty="0" err="1" smtClean="0"/>
              <a:t>Зразок</a:t>
            </a:r>
            <a:r>
              <a:rPr lang="de-DE" sz="2400" dirty="0" smtClean="0"/>
              <a:t> c): </a:t>
            </a:r>
            <a:endParaRPr lang="uk-UA" sz="2400" dirty="0" smtClean="0"/>
          </a:p>
          <a:p>
            <a:r>
              <a:rPr lang="de-DE" sz="2400" b="1" i="1" dirty="0" smtClean="0"/>
              <a:t>20 </a:t>
            </a:r>
            <a:r>
              <a:rPr lang="ru-RU" sz="2400" b="1" i="1" dirty="0" smtClean="0">
                <a:sym typeface="Symbol"/>
              </a:rPr>
              <a:t></a:t>
            </a:r>
            <a:r>
              <a:rPr lang="de-DE" sz="2400" b="1" i="1" dirty="0" smtClean="0"/>
              <a:t> 4 = 80 (zwanzig mal vier ist achtzig)</a:t>
            </a:r>
            <a:endParaRPr lang="uk-UA" sz="2400" dirty="0" smtClean="0"/>
          </a:p>
          <a:p>
            <a:r>
              <a:rPr lang="de-DE" sz="2400" dirty="0" smtClean="0"/>
              <a:t>30 </a:t>
            </a:r>
            <a:r>
              <a:rPr lang="ru-RU" sz="2400" dirty="0" smtClean="0">
                <a:sym typeface="Symbol"/>
              </a:rPr>
              <a:t></a:t>
            </a:r>
            <a:r>
              <a:rPr lang="de-DE" sz="2400" dirty="0" smtClean="0"/>
              <a:t> 10 =</a:t>
            </a:r>
            <a:r>
              <a:rPr lang="uk-UA" sz="2400" dirty="0" smtClean="0"/>
              <a:t>______________________________________________________</a:t>
            </a:r>
          </a:p>
          <a:p>
            <a:r>
              <a:rPr lang="uk-UA" sz="2400" dirty="0" smtClean="0"/>
              <a:t>___________________________________________________________</a:t>
            </a:r>
          </a:p>
          <a:p>
            <a:r>
              <a:rPr lang="de-DE" sz="2400" dirty="0" smtClean="0"/>
              <a:t>13 </a:t>
            </a:r>
            <a:r>
              <a:rPr lang="ru-RU" sz="2400" dirty="0" smtClean="0">
                <a:sym typeface="Symbol"/>
              </a:rPr>
              <a:t></a:t>
            </a:r>
            <a:r>
              <a:rPr lang="de-DE" sz="2400" dirty="0" smtClean="0"/>
              <a:t> 3 =</a:t>
            </a:r>
            <a:r>
              <a:rPr lang="uk-UA" sz="2400" dirty="0" smtClean="0"/>
              <a:t> ______________________________________________________</a:t>
            </a:r>
          </a:p>
          <a:p>
            <a:r>
              <a:rPr lang="uk-UA" sz="2400" dirty="0" smtClean="0"/>
              <a:t>___________________________________________________________</a:t>
            </a:r>
          </a:p>
          <a:p>
            <a:r>
              <a:rPr lang="de-DE" sz="2400" dirty="0" smtClean="0"/>
              <a:t>335 </a:t>
            </a:r>
            <a:r>
              <a:rPr lang="ru-RU" sz="2400" dirty="0" smtClean="0">
                <a:sym typeface="Symbol"/>
              </a:rPr>
              <a:t></a:t>
            </a:r>
            <a:r>
              <a:rPr lang="de-DE" sz="2400" dirty="0" smtClean="0"/>
              <a:t> 14 =</a:t>
            </a:r>
            <a:r>
              <a:rPr lang="uk-UA" sz="2400" dirty="0" smtClean="0"/>
              <a:t>______________________________________________________</a:t>
            </a:r>
          </a:p>
          <a:p>
            <a:r>
              <a:rPr lang="uk-UA" sz="2400" dirty="0" smtClean="0"/>
              <a:t>___________________________________________________________</a:t>
            </a:r>
          </a:p>
          <a:p>
            <a:r>
              <a:rPr lang="de-DE" sz="2400" dirty="0" smtClean="0"/>
              <a:t>12 </a:t>
            </a:r>
            <a:r>
              <a:rPr lang="ru-RU" sz="2400" dirty="0" smtClean="0">
                <a:sym typeface="Symbol"/>
              </a:rPr>
              <a:t></a:t>
            </a:r>
            <a:r>
              <a:rPr lang="de-DE" sz="2400" dirty="0" smtClean="0"/>
              <a:t> 2 =</a:t>
            </a:r>
            <a:r>
              <a:rPr lang="uk-UA" sz="2400" dirty="0" smtClean="0"/>
              <a:t>______________________________________________________</a:t>
            </a:r>
          </a:p>
          <a:p>
            <a:r>
              <a:rPr lang="uk-UA" sz="2400" dirty="0" smtClean="0"/>
              <a:t>___________________________________________________________</a:t>
            </a:r>
          </a:p>
          <a:p>
            <a:r>
              <a:rPr lang="de-DE" sz="2400" dirty="0" smtClean="0"/>
              <a:t>25 </a:t>
            </a:r>
            <a:r>
              <a:rPr lang="ru-RU" sz="2400" dirty="0" smtClean="0">
                <a:sym typeface="Symbol"/>
              </a:rPr>
              <a:t></a:t>
            </a:r>
            <a:r>
              <a:rPr lang="de-DE" sz="2400" dirty="0" smtClean="0"/>
              <a:t>30 =</a:t>
            </a:r>
            <a:r>
              <a:rPr lang="uk-UA" sz="2400" dirty="0" smtClean="0"/>
              <a:t>______________________________________________________</a:t>
            </a:r>
          </a:p>
          <a:p>
            <a:r>
              <a:rPr lang="uk-UA" sz="2400" dirty="0" smtClean="0"/>
              <a:t>___________________________________________________________</a:t>
            </a:r>
            <a:endParaRPr lang="uk-UA"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588" y="642918"/>
            <a:ext cx="9787006" cy="4524315"/>
          </a:xfrm>
          <a:prstGeom prst="rect">
            <a:avLst/>
          </a:prstGeom>
          <a:noFill/>
        </p:spPr>
        <p:txBody>
          <a:bodyPr wrap="square" rtlCol="0">
            <a:spAutoFit/>
          </a:bodyPr>
          <a:lstStyle/>
          <a:p>
            <a:r>
              <a:rPr lang="uk-UA" sz="2400" dirty="0" smtClean="0"/>
              <a:t>Зразок</a:t>
            </a:r>
            <a:r>
              <a:rPr lang="de-DE" sz="2400" dirty="0" smtClean="0"/>
              <a:t> d): </a:t>
            </a:r>
            <a:endParaRPr lang="uk-UA" sz="2400" dirty="0" smtClean="0"/>
          </a:p>
          <a:p>
            <a:r>
              <a:rPr lang="de-DE" sz="2400" b="1" i="1" dirty="0" smtClean="0"/>
              <a:t>10 : 5 = 2 (zehn [geteilt] durch fünf ist zwei)</a:t>
            </a:r>
            <a:endParaRPr lang="uk-UA" sz="2400" dirty="0" smtClean="0"/>
          </a:p>
          <a:p>
            <a:r>
              <a:rPr lang="de-DE" sz="2400" dirty="0" smtClean="0"/>
              <a:t>225 : 5 =</a:t>
            </a:r>
            <a:r>
              <a:rPr lang="uk-UA" sz="2400" dirty="0" smtClean="0"/>
              <a:t>______________________________________________________</a:t>
            </a:r>
          </a:p>
          <a:p>
            <a:r>
              <a:rPr lang="uk-UA" sz="2400" dirty="0" smtClean="0"/>
              <a:t>___________________________________________________________</a:t>
            </a:r>
          </a:p>
          <a:p>
            <a:r>
              <a:rPr lang="de-DE" sz="2400" dirty="0" smtClean="0"/>
              <a:t>12 : 6 =</a:t>
            </a:r>
            <a:r>
              <a:rPr lang="uk-UA" sz="2400" dirty="0" smtClean="0"/>
              <a:t>______________________________________________________</a:t>
            </a:r>
          </a:p>
          <a:p>
            <a:r>
              <a:rPr lang="uk-UA" sz="2400" dirty="0" smtClean="0"/>
              <a:t>___________________________________________________________</a:t>
            </a:r>
          </a:p>
          <a:p>
            <a:r>
              <a:rPr lang="de-DE" sz="2400" dirty="0" smtClean="0"/>
              <a:t>64 : 8 =</a:t>
            </a:r>
            <a:r>
              <a:rPr lang="uk-UA" sz="2400" dirty="0" smtClean="0"/>
              <a:t>______________________________________________________</a:t>
            </a:r>
          </a:p>
          <a:p>
            <a:r>
              <a:rPr lang="uk-UA" sz="2400" dirty="0" smtClean="0"/>
              <a:t>___________________________________________________________</a:t>
            </a:r>
          </a:p>
          <a:p>
            <a:r>
              <a:rPr lang="de-DE" sz="2400" dirty="0" smtClean="0"/>
              <a:t>1250:4=</a:t>
            </a:r>
            <a:r>
              <a:rPr lang="uk-UA" sz="2400" dirty="0" smtClean="0"/>
              <a:t>______________________________________________________</a:t>
            </a:r>
          </a:p>
          <a:p>
            <a:r>
              <a:rPr lang="uk-UA" sz="2400" dirty="0" smtClean="0"/>
              <a:t>___________________________________________________________</a:t>
            </a:r>
          </a:p>
          <a:p>
            <a:r>
              <a:rPr lang="de-DE" sz="2400" dirty="0" smtClean="0"/>
              <a:t>49:7=</a:t>
            </a:r>
            <a:r>
              <a:rPr lang="uk-UA" sz="2400" dirty="0" smtClean="0"/>
              <a:t> ______________________________________________________</a:t>
            </a:r>
          </a:p>
          <a:p>
            <a:r>
              <a:rPr lang="uk-UA" sz="2400" dirty="0" smtClean="0"/>
              <a:t>___________________________________________________________</a:t>
            </a:r>
            <a:endParaRPr lang="uk-UA"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530" y="857232"/>
            <a:ext cx="9358378" cy="3785652"/>
          </a:xfrm>
          <a:prstGeom prst="rect">
            <a:avLst/>
          </a:prstGeom>
          <a:noFill/>
        </p:spPr>
        <p:txBody>
          <a:bodyPr wrap="square" rtlCol="0">
            <a:spAutoFit/>
          </a:bodyPr>
          <a:lstStyle/>
          <a:p>
            <a:r>
              <a:rPr lang="de-DE" sz="4000" dirty="0" smtClean="0">
                <a:latin typeface="Constantia" pitchFamily="18" charset="0"/>
              </a:rPr>
              <a:t>Wie </a:t>
            </a:r>
            <a:r>
              <a:rPr lang="de-DE" sz="4000" dirty="0" smtClean="0">
                <a:latin typeface="Constantia" pitchFamily="18" charset="0"/>
              </a:rPr>
              <a:t>alt bist du?     - Ich bin 10 Jahre alt</a:t>
            </a:r>
            <a:r>
              <a:rPr lang="de-DE" sz="4000" dirty="0" smtClean="0">
                <a:latin typeface="Constantia" pitchFamily="18" charset="0"/>
              </a:rPr>
              <a:t>.</a:t>
            </a:r>
            <a:endParaRPr lang="uk-UA" sz="4000" dirty="0" smtClean="0">
              <a:latin typeface="Constantia" pitchFamily="18" charset="0"/>
            </a:endParaRPr>
          </a:p>
          <a:p>
            <a:endParaRPr lang="uk-UA" sz="4000" dirty="0" smtClean="0">
              <a:latin typeface="Constantia" pitchFamily="18" charset="0"/>
            </a:endParaRPr>
          </a:p>
          <a:p>
            <a:endParaRPr lang="uk-UA" sz="4000" dirty="0" smtClean="0">
              <a:latin typeface="Constantia" pitchFamily="18" charset="0"/>
            </a:endParaRPr>
          </a:p>
          <a:p>
            <a:r>
              <a:rPr lang="de-DE" sz="4000" dirty="0" smtClean="0">
                <a:latin typeface="Constantia" pitchFamily="18" charset="0"/>
              </a:rPr>
              <a:t>3, 4, 7, 9, 10. 17, 13, 15, 12, 16, 11, 18, 25, 19, 27, 43, 39, 54, 23, 27, 67, 73, 89, 99, 125.</a:t>
            </a:r>
            <a:endParaRPr lang="uk-UA" sz="4000" dirty="0" smtClean="0">
              <a:latin typeface="Constantia" pitchFamily="18" charset="0"/>
            </a:endParaRPr>
          </a:p>
          <a:p>
            <a:endParaRPr lang="uk-UA" sz="4000" dirty="0">
              <a:latin typeface="Constant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5F83039C-8666-4CC8-9B71-DA0FD7EE66ED}"/>
              </a:ext>
            </a:extLst>
          </p:cNvPr>
          <p:cNvSpPr txBox="1"/>
          <p:nvPr/>
        </p:nvSpPr>
        <p:spPr>
          <a:xfrm>
            <a:off x="212564" y="387374"/>
            <a:ext cx="3701654" cy="769441"/>
          </a:xfrm>
          <a:prstGeom prst="rect">
            <a:avLst/>
          </a:prstGeom>
          <a:noFill/>
        </p:spPr>
        <p:txBody>
          <a:bodyPr wrap="none" rtlCol="0">
            <a:spAutoFit/>
          </a:bodyPr>
          <a:lstStyle/>
          <a:p>
            <a:r>
              <a:rPr lang="pl-PL" sz="4400" dirty="0" smtClean="0">
                <a:solidFill>
                  <a:schemeClr val="accent3"/>
                </a:solidFill>
                <a:latin typeface="Arial" panose="020B0604020202020204" pitchFamily="34" charset="0"/>
                <a:cs typeface="Arial" panose="020B0604020202020204" pitchFamily="34" charset="0"/>
              </a:rPr>
              <a:t>Hausaufgabe</a:t>
            </a:r>
            <a:r>
              <a:rPr lang="ru-RU" sz="4400" dirty="0" smtClean="0">
                <a:latin typeface="Arial" panose="020B0604020202020204" pitchFamily="34" charset="0"/>
                <a:cs typeface="Arial" panose="020B0604020202020204" pitchFamily="34" charset="0"/>
              </a:rPr>
              <a:t> </a:t>
            </a:r>
            <a:endParaRPr lang="ru-RU" sz="4400" dirty="0">
              <a:solidFill>
                <a:schemeClr val="tx2"/>
              </a:solidFill>
              <a:latin typeface="Arial" panose="020B0604020202020204" pitchFamily="34" charset="0"/>
              <a:cs typeface="Arial" panose="020B0604020202020204" pitchFamily="34" charset="0"/>
            </a:endParaRPr>
          </a:p>
        </p:txBody>
      </p:sp>
      <p:cxnSp>
        <p:nvCxnSpPr>
          <p:cNvPr id="50" name="Прямая соединительная линия 49">
            <a:extLst>
              <a:ext uri="{FF2B5EF4-FFF2-40B4-BE49-F238E27FC236}">
                <a16:creationId xmlns="" xmlns:a16="http://schemas.microsoft.com/office/drawing/2014/main" id="{3DC358CB-1391-438B-91D6-17AC690853EA}"/>
              </a:ext>
            </a:extLst>
          </p:cNvPr>
          <p:cNvCxnSpPr/>
          <p:nvPr/>
        </p:nvCxnSpPr>
        <p:spPr>
          <a:xfrm>
            <a:off x="286650" y="1511399"/>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Группа 1">
            <a:extLst>
              <a:ext uri="{FF2B5EF4-FFF2-40B4-BE49-F238E27FC236}">
                <a16:creationId xmlns="" xmlns:a16="http://schemas.microsoft.com/office/drawing/2014/main" id="{CE21E318-4289-4FCE-BCC8-7B9FD1238C54}"/>
              </a:ext>
            </a:extLst>
          </p:cNvPr>
          <p:cNvGrpSpPr/>
          <p:nvPr/>
        </p:nvGrpSpPr>
        <p:grpSpPr>
          <a:xfrm>
            <a:off x="592916" y="2259000"/>
            <a:ext cx="3273445" cy="3412048"/>
            <a:chOff x="512561" y="2151065"/>
            <a:chExt cx="3273445" cy="3412048"/>
          </a:xfrm>
        </p:grpSpPr>
        <p:sp>
          <p:nvSpPr>
            <p:cNvPr id="9" name="Rectangle 5">
              <a:extLst>
                <a:ext uri="{FF2B5EF4-FFF2-40B4-BE49-F238E27FC236}">
                  <a16:creationId xmlns="" xmlns:a16="http://schemas.microsoft.com/office/drawing/2014/main" id="{6567A0EE-941E-4DF4-88FD-100096FD6741}"/>
                </a:ext>
              </a:extLst>
            </p:cNvPr>
            <p:cNvSpPr/>
            <p:nvPr/>
          </p:nvSpPr>
          <p:spPr>
            <a:xfrm>
              <a:off x="512561" y="2664000"/>
              <a:ext cx="3261946" cy="2392763"/>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marL="285750" indent="-285750" algn="just">
                <a:buFont typeface="Arial" panose="020B0604020202020204" pitchFamily="34" charset="0"/>
                <a:buChar char="•"/>
              </a:pPr>
              <a:endParaRPr lang="en-US" noProof="1">
                <a:solidFill>
                  <a:schemeClr val="tx1">
                    <a:lumMod val="65000"/>
                    <a:lumOff val="35000"/>
                  </a:schemeClr>
                </a:solidFill>
              </a:endParaRPr>
            </a:p>
          </p:txBody>
        </p:sp>
        <p:sp>
          <p:nvSpPr>
            <p:cNvPr id="10" name="Rectangle 72">
              <a:extLst>
                <a:ext uri="{FF2B5EF4-FFF2-40B4-BE49-F238E27FC236}">
                  <a16:creationId xmlns="" xmlns:a16="http://schemas.microsoft.com/office/drawing/2014/main" id="{0C7CB78D-519F-4FB2-951F-794E55AB0C08}"/>
                </a:ext>
              </a:extLst>
            </p:cNvPr>
            <p:cNvSpPr/>
            <p:nvPr/>
          </p:nvSpPr>
          <p:spPr>
            <a:xfrm>
              <a:off x="512561" y="2151065"/>
              <a:ext cx="3261945" cy="512935"/>
            </a:xfrm>
            <a:prstGeom prst="rect">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1">
                <a:solidFill>
                  <a:schemeClr val="tx2"/>
                </a:solidFill>
              </a:endParaRPr>
            </a:p>
          </p:txBody>
        </p:sp>
        <p:sp>
          <p:nvSpPr>
            <p:cNvPr id="5" name="Google Shape;138;p24">
              <a:extLst>
                <a:ext uri="{FF2B5EF4-FFF2-40B4-BE49-F238E27FC236}">
                  <a16:creationId xmlns="" xmlns:a16="http://schemas.microsoft.com/office/drawing/2014/main" id="{842943B2-B28D-400A-8289-0BA510E9B082}"/>
                </a:ext>
              </a:extLst>
            </p:cNvPr>
            <p:cNvSpPr txBox="1">
              <a:spLocks/>
            </p:cNvSpPr>
            <p:nvPr/>
          </p:nvSpPr>
          <p:spPr>
            <a:xfrm>
              <a:off x="587567" y="2259013"/>
              <a:ext cx="3198439" cy="33041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pl-PL" sz="2400" b="1" dirty="0" smtClean="0">
                  <a:solidFill>
                    <a:schemeClr val="bg1"/>
                  </a:solidFill>
                  <a:latin typeface="Arial" panose="020B0604020202020204" pitchFamily="34" charset="0"/>
                  <a:cs typeface="Arial" panose="020B0604020202020204" pitchFamily="34" charset="0"/>
                </a:rPr>
                <a:t>Wortschatz</a:t>
              </a:r>
              <a:endParaRPr lang="en-US" b="1" dirty="0">
                <a:solidFill>
                  <a:schemeClr val="bg1"/>
                </a:solidFill>
                <a:latin typeface="Arial" panose="020B0604020202020204" pitchFamily="34" charset="0"/>
                <a:cs typeface="Arial" panose="020B0604020202020204" pitchFamily="34" charset="0"/>
              </a:endParaRPr>
            </a:p>
            <a:p>
              <a:pPr marL="0" indent="0">
                <a:spcBef>
                  <a:spcPts val="600"/>
                </a:spcBef>
                <a:buNone/>
              </a:pPr>
              <a:r>
                <a:rPr lang="uk-UA" sz="2400" dirty="0" smtClean="0">
                  <a:latin typeface="Arial" panose="020B0604020202020204" pitchFamily="34" charset="0"/>
                  <a:cs typeface="Arial" panose="020B0604020202020204" pitchFamily="34" charset="0"/>
                </a:rPr>
                <a:t>Вивчити слова, числівники</a:t>
              </a:r>
              <a:endParaRPr lang="en-US" sz="2400" dirty="0">
                <a:latin typeface="Arial" panose="020B0604020202020204" pitchFamily="34" charset="0"/>
                <a:cs typeface="Arial" panose="020B0604020202020204" pitchFamily="34" charset="0"/>
              </a:endParaRPr>
            </a:p>
          </p:txBody>
        </p:sp>
      </p:grpSp>
      <p:sp>
        <p:nvSpPr>
          <p:cNvPr id="14" name="Rectangle 5">
            <a:extLst>
              <a:ext uri="{FF2B5EF4-FFF2-40B4-BE49-F238E27FC236}">
                <a16:creationId xmlns="" xmlns:a16="http://schemas.microsoft.com/office/drawing/2014/main" id="{DDD3E880-7C25-4329-BAC0-487C3AEF672B}"/>
              </a:ext>
            </a:extLst>
          </p:cNvPr>
          <p:cNvSpPr/>
          <p:nvPr/>
        </p:nvSpPr>
        <p:spPr>
          <a:xfrm>
            <a:off x="4459277" y="2771935"/>
            <a:ext cx="3261946" cy="2392763"/>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marL="285750" indent="-285750" algn="just">
              <a:buFont typeface="Arial" panose="020B0604020202020204" pitchFamily="34" charset="0"/>
              <a:buChar char="•"/>
            </a:pPr>
            <a:endParaRPr lang="en-US" noProof="1">
              <a:solidFill>
                <a:schemeClr val="tx1">
                  <a:lumMod val="65000"/>
                  <a:lumOff val="35000"/>
                </a:schemeClr>
              </a:solidFill>
            </a:endParaRPr>
          </a:p>
        </p:txBody>
      </p:sp>
      <p:sp>
        <p:nvSpPr>
          <p:cNvPr id="15" name="Rectangle 72">
            <a:extLst>
              <a:ext uri="{FF2B5EF4-FFF2-40B4-BE49-F238E27FC236}">
                <a16:creationId xmlns="" xmlns:a16="http://schemas.microsoft.com/office/drawing/2014/main" id="{78145594-3FEA-49CA-B737-65437093EA64}"/>
              </a:ext>
            </a:extLst>
          </p:cNvPr>
          <p:cNvSpPr/>
          <p:nvPr/>
        </p:nvSpPr>
        <p:spPr>
          <a:xfrm>
            <a:off x="4459277" y="2259000"/>
            <a:ext cx="3261945" cy="512935"/>
          </a:xfrm>
          <a:prstGeom prst="rect">
            <a:avLst/>
          </a:prstGeom>
          <a:solidFill>
            <a:schemeClr val="accent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1">
              <a:solidFill>
                <a:schemeClr val="tx2"/>
              </a:solidFill>
            </a:endParaRPr>
          </a:p>
        </p:txBody>
      </p:sp>
      <p:sp>
        <p:nvSpPr>
          <p:cNvPr id="16" name="Google Shape;138;p24">
            <a:extLst>
              <a:ext uri="{FF2B5EF4-FFF2-40B4-BE49-F238E27FC236}">
                <a16:creationId xmlns="" xmlns:a16="http://schemas.microsoft.com/office/drawing/2014/main" id="{34B07006-67AF-467D-A53B-9D4B9E7F0A68}"/>
              </a:ext>
            </a:extLst>
          </p:cNvPr>
          <p:cNvSpPr txBox="1">
            <a:spLocks/>
          </p:cNvSpPr>
          <p:nvPr/>
        </p:nvSpPr>
        <p:spPr>
          <a:xfrm>
            <a:off x="4534283" y="2366948"/>
            <a:ext cx="3198439" cy="33041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b="1" dirty="0" smtClean="0">
                <a:solidFill>
                  <a:schemeClr val="bg1"/>
                </a:solidFill>
                <a:latin typeface="Arial" panose="020B0604020202020204" pitchFamily="34" charset="0"/>
                <a:cs typeface="Arial" panose="020B0604020202020204" pitchFamily="34" charset="0"/>
              </a:rPr>
              <a:t>Ü</a:t>
            </a:r>
            <a:r>
              <a:rPr lang="pl-PL" sz="2400" b="1" dirty="0" smtClean="0">
                <a:solidFill>
                  <a:schemeClr val="bg1"/>
                </a:solidFill>
                <a:latin typeface="Arial" panose="020B0604020202020204" pitchFamily="34" charset="0"/>
                <a:cs typeface="Arial" panose="020B0604020202020204" pitchFamily="34" charset="0"/>
              </a:rPr>
              <a:t>bung</a:t>
            </a:r>
            <a:endParaRPr lang="en-US" sz="2400" dirty="0">
              <a:latin typeface="Arial" panose="020B0604020202020204" pitchFamily="34" charset="0"/>
              <a:cs typeface="Arial" panose="020B0604020202020204" pitchFamily="34" charset="0"/>
            </a:endParaRPr>
          </a:p>
        </p:txBody>
      </p:sp>
      <p:sp>
        <p:nvSpPr>
          <p:cNvPr id="17" name="Rectangle 5">
            <a:extLst>
              <a:ext uri="{FF2B5EF4-FFF2-40B4-BE49-F238E27FC236}">
                <a16:creationId xmlns="" xmlns:a16="http://schemas.microsoft.com/office/drawing/2014/main" id="{1F49DE4A-2BAC-4ACB-AB64-EE92083E12DC}"/>
              </a:ext>
            </a:extLst>
          </p:cNvPr>
          <p:cNvSpPr/>
          <p:nvPr/>
        </p:nvSpPr>
        <p:spPr>
          <a:xfrm>
            <a:off x="8325638" y="2771935"/>
            <a:ext cx="3261946" cy="2392763"/>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marL="285750" indent="-285750" algn="just">
              <a:buFont typeface="Arial" panose="020B0604020202020204" pitchFamily="34" charset="0"/>
              <a:buChar char="•"/>
            </a:pPr>
            <a:endParaRPr lang="en-US" noProof="1">
              <a:solidFill>
                <a:schemeClr val="tx1">
                  <a:lumMod val="65000"/>
                  <a:lumOff val="35000"/>
                </a:schemeClr>
              </a:solidFill>
            </a:endParaRPr>
          </a:p>
        </p:txBody>
      </p:sp>
      <p:sp>
        <p:nvSpPr>
          <p:cNvPr id="18" name="Rectangle 72">
            <a:extLst>
              <a:ext uri="{FF2B5EF4-FFF2-40B4-BE49-F238E27FC236}">
                <a16:creationId xmlns="" xmlns:a16="http://schemas.microsoft.com/office/drawing/2014/main" id="{0C7FA4C4-E854-4C03-98E3-3ED036C9E748}"/>
              </a:ext>
            </a:extLst>
          </p:cNvPr>
          <p:cNvSpPr/>
          <p:nvPr/>
        </p:nvSpPr>
        <p:spPr>
          <a:xfrm>
            <a:off x="8325638" y="2259000"/>
            <a:ext cx="3261945" cy="512935"/>
          </a:xfrm>
          <a:prstGeom prst="rect">
            <a:avLst/>
          </a:prstGeom>
          <a:solidFill>
            <a:schemeClr val="accent2">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noProof="1">
              <a:solidFill>
                <a:schemeClr val="tx2"/>
              </a:solidFill>
            </a:endParaRPr>
          </a:p>
        </p:txBody>
      </p:sp>
      <p:sp>
        <p:nvSpPr>
          <p:cNvPr id="19" name="Google Shape;138;p24">
            <a:extLst>
              <a:ext uri="{FF2B5EF4-FFF2-40B4-BE49-F238E27FC236}">
                <a16:creationId xmlns="" xmlns:a16="http://schemas.microsoft.com/office/drawing/2014/main" id="{3C6DA33F-3A52-47CA-B3A3-BF3C61B73969}"/>
              </a:ext>
            </a:extLst>
          </p:cNvPr>
          <p:cNvSpPr txBox="1">
            <a:spLocks/>
          </p:cNvSpPr>
          <p:nvPr/>
        </p:nvSpPr>
        <p:spPr>
          <a:xfrm>
            <a:off x="8400644" y="2366948"/>
            <a:ext cx="3198439" cy="33041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pl-PL" sz="2400" b="1" dirty="0" smtClean="0">
                <a:solidFill>
                  <a:schemeClr val="bg1"/>
                </a:solidFill>
                <a:latin typeface="Arial" panose="020B0604020202020204" pitchFamily="34" charset="0"/>
                <a:cs typeface="Arial" panose="020B0604020202020204" pitchFamily="34" charset="0"/>
              </a:rPr>
              <a:t>Familienbaum</a:t>
            </a:r>
          </a:p>
          <a:p>
            <a:pPr marL="0" indent="0">
              <a:spcBef>
                <a:spcPts val="600"/>
              </a:spcBef>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65652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667240" y="1825625"/>
            <a:ext cx="6686560" cy="4351338"/>
          </a:xfrm>
        </p:spPr>
        <p:txBody>
          <a:bodyPr/>
          <a:lstStyle/>
          <a:p>
            <a:r>
              <a:rPr lang="en-US" dirty="0" smtClean="0">
                <a:hlinkClick r:id="rId2"/>
              </a:rPr>
              <a:t>https://</a:t>
            </a:r>
            <a:r>
              <a:rPr lang="en-US" dirty="0" smtClean="0">
                <a:hlinkClick r:id="rId2"/>
              </a:rPr>
              <a:t>learningapps.org/view22214096</a:t>
            </a:r>
            <a:endParaRPr lang="en-US" dirty="0" smtClean="0"/>
          </a:p>
          <a:p>
            <a:endParaRPr lang="en-US" dirty="0" smtClean="0"/>
          </a:p>
          <a:p>
            <a:endParaRPr lang="en-US" dirty="0" smtClean="0"/>
          </a:p>
          <a:p>
            <a:r>
              <a:rPr lang="ru-RU" dirty="0" err="1" smtClean="0"/>
              <a:t>Співставте</a:t>
            </a:r>
            <a:r>
              <a:rPr lang="ru-RU" dirty="0" smtClean="0"/>
              <a:t> слова </a:t>
            </a:r>
            <a:r>
              <a:rPr lang="ru-RU" dirty="0" err="1" smtClean="0"/>
              <a:t>німецькою</a:t>
            </a:r>
            <a:r>
              <a:rPr lang="ru-RU" dirty="0" smtClean="0"/>
              <a:t> та </a:t>
            </a:r>
            <a:r>
              <a:rPr lang="ru-RU" dirty="0" err="1" smtClean="0"/>
              <a:t>українською</a:t>
            </a:r>
            <a:r>
              <a:rPr lang="ru-RU" dirty="0" smtClean="0"/>
              <a:t> </a:t>
            </a:r>
            <a:r>
              <a:rPr lang="ru-RU" dirty="0" err="1" smtClean="0"/>
              <a:t>мовами</a:t>
            </a:r>
            <a:endParaRPr lang="uk-UA" dirty="0"/>
          </a:p>
        </p:txBody>
      </p:sp>
      <p:pic>
        <p:nvPicPr>
          <p:cNvPr id="26626" name="Picture 2" descr="https://learningapps.org/qrcode.php?id=pzue9b30t21"/>
          <p:cNvPicPr>
            <a:picLocks noChangeAspect="1" noChangeArrowheads="1"/>
          </p:cNvPicPr>
          <p:nvPr/>
        </p:nvPicPr>
        <p:blipFill>
          <a:blip r:embed="rId3"/>
          <a:srcRect/>
          <a:stretch>
            <a:fillRect/>
          </a:stretch>
        </p:blipFill>
        <p:spPr bwMode="auto">
          <a:xfrm>
            <a:off x="309522" y="1857364"/>
            <a:ext cx="4225913" cy="42259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 xmlns:a16="http://schemas.microsoft.com/office/drawing/2014/main" id="{5F83039C-8666-4CC8-9B71-DA0FD7EE66ED}"/>
              </a:ext>
            </a:extLst>
          </p:cNvPr>
          <p:cNvSpPr txBox="1"/>
          <p:nvPr/>
        </p:nvSpPr>
        <p:spPr>
          <a:xfrm>
            <a:off x="238084" y="214290"/>
            <a:ext cx="5328703" cy="769441"/>
          </a:xfrm>
          <a:prstGeom prst="rect">
            <a:avLst/>
          </a:prstGeom>
          <a:noFill/>
        </p:spPr>
        <p:txBody>
          <a:bodyPr wrap="none" rtlCol="0">
            <a:spAutoFit/>
          </a:bodyPr>
          <a:lstStyle/>
          <a:p>
            <a:r>
              <a:rPr lang="en-US" sz="4400" dirty="0" err="1" smtClean="0">
                <a:solidFill>
                  <a:schemeClr val="accent3"/>
                </a:solidFill>
                <a:latin typeface="Arial" panose="020B0604020202020204" pitchFamily="34" charset="0"/>
                <a:cs typeface="Arial" panose="020B0604020202020204" pitchFamily="34" charset="0"/>
              </a:rPr>
              <a:t>Lexik</a:t>
            </a:r>
            <a:r>
              <a:rPr lang="en-US" sz="4400" dirty="0" smtClean="0">
                <a:solidFill>
                  <a:schemeClr val="accent3"/>
                </a:solidFill>
                <a:latin typeface="Arial" panose="020B0604020202020204" pitchFamily="34" charset="0"/>
                <a:cs typeface="Arial" panose="020B0604020202020204" pitchFamily="34" charset="0"/>
              </a:rPr>
              <a:t> </a:t>
            </a:r>
            <a:r>
              <a:rPr lang="en-US" sz="4400" dirty="0" err="1" smtClean="0">
                <a:solidFill>
                  <a:schemeClr val="tx2"/>
                </a:solidFill>
                <a:latin typeface="Arial" panose="020B0604020202020204" pitchFamily="34" charset="0"/>
                <a:cs typeface="Arial" panose="020B0604020202020204" pitchFamily="34" charset="0"/>
              </a:rPr>
              <a:t>Meine</a:t>
            </a:r>
            <a:r>
              <a:rPr lang="en-US" sz="4400" dirty="0" smtClean="0">
                <a:solidFill>
                  <a:schemeClr val="tx2"/>
                </a:solidFill>
                <a:latin typeface="Arial" panose="020B0604020202020204" pitchFamily="34" charset="0"/>
                <a:cs typeface="Arial" panose="020B0604020202020204" pitchFamily="34" charset="0"/>
              </a:rPr>
              <a:t> </a:t>
            </a:r>
            <a:r>
              <a:rPr lang="en-US" sz="4400" dirty="0" err="1" smtClean="0">
                <a:solidFill>
                  <a:schemeClr val="tx2"/>
                </a:solidFill>
                <a:latin typeface="Arial" panose="020B0604020202020204" pitchFamily="34" charset="0"/>
                <a:cs typeface="Arial" panose="020B0604020202020204" pitchFamily="34" charset="0"/>
              </a:rPr>
              <a:t>Familie</a:t>
            </a:r>
            <a:endParaRPr lang="ru-RU" sz="4400" dirty="0">
              <a:solidFill>
                <a:schemeClr val="tx2"/>
              </a:solidFill>
              <a:latin typeface="Arial" panose="020B0604020202020204" pitchFamily="34" charset="0"/>
              <a:cs typeface="Arial" panose="020B0604020202020204" pitchFamily="34" charset="0"/>
            </a:endParaRPr>
          </a:p>
        </p:txBody>
      </p:sp>
      <p:cxnSp>
        <p:nvCxnSpPr>
          <p:cNvPr id="50" name="Прямая соединительная линия 49">
            <a:extLst>
              <a:ext uri="{FF2B5EF4-FFF2-40B4-BE49-F238E27FC236}">
                <a16:creationId xmlns="" xmlns:a16="http://schemas.microsoft.com/office/drawing/2014/main" id="{3DC358CB-1391-438B-91D6-17AC690853EA}"/>
              </a:ext>
            </a:extLst>
          </p:cNvPr>
          <p:cNvCxnSpPr/>
          <p:nvPr/>
        </p:nvCxnSpPr>
        <p:spPr>
          <a:xfrm>
            <a:off x="238084" y="1142984"/>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nvGraphicFramePr>
        <p:xfrm>
          <a:off x="238084" y="1192669"/>
          <a:ext cx="5857916" cy="5665331"/>
        </p:xfrm>
        <a:graphic>
          <a:graphicData uri="http://schemas.openxmlformats.org/drawingml/2006/table">
            <a:tbl>
              <a:tblPr/>
              <a:tblGrid>
                <a:gridCol w="2938363"/>
                <a:gridCol w="2919553"/>
              </a:tblGrid>
              <a:tr h="267893">
                <a:tc>
                  <a:txBody>
                    <a:bodyPr/>
                    <a:lstStyle/>
                    <a:p>
                      <a:pPr>
                        <a:lnSpc>
                          <a:spcPct val="115000"/>
                        </a:lnSpc>
                        <a:spcAft>
                          <a:spcPts val="0"/>
                        </a:spcAft>
                      </a:pPr>
                      <a:r>
                        <a:rPr lang="de-DE" sz="1600" i="1" u="sng" dirty="0">
                          <a:latin typeface="Constantia"/>
                          <a:ea typeface="Times New Roman"/>
                        </a:rPr>
                        <a:t>Die Vorfahren:</a:t>
                      </a:r>
                      <a:endParaRPr lang="uk-UA"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предки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803678">
                <a:tc>
                  <a:txBody>
                    <a:bodyPr/>
                    <a:lstStyle/>
                    <a:p>
                      <a:pPr>
                        <a:lnSpc>
                          <a:spcPct val="115000"/>
                        </a:lnSpc>
                        <a:spcAft>
                          <a:spcPts val="0"/>
                        </a:spcAft>
                      </a:pPr>
                      <a:r>
                        <a:rPr lang="de-DE" sz="1600">
                          <a:latin typeface="Constantia"/>
                          <a:ea typeface="Times New Roman"/>
                        </a:rPr>
                        <a:t>die Urgroßeltern</a:t>
                      </a:r>
                      <a:endParaRPr lang="uk-UA" sz="1600">
                        <a:latin typeface="Times New Roman"/>
                        <a:ea typeface="Times New Roman"/>
                      </a:endParaRPr>
                    </a:p>
                    <a:p>
                      <a:pPr>
                        <a:lnSpc>
                          <a:spcPct val="115000"/>
                        </a:lnSpc>
                        <a:spcAft>
                          <a:spcPts val="0"/>
                        </a:spcAft>
                      </a:pPr>
                      <a:r>
                        <a:rPr lang="de-DE" sz="1600">
                          <a:latin typeface="Constantia"/>
                          <a:ea typeface="Times New Roman"/>
                        </a:rPr>
                        <a:t>(die Urgroßmutter, der Urgroßvater)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прабатьки</a:t>
                      </a:r>
                      <a:endParaRPr lang="uk-UA" sz="1600">
                        <a:latin typeface="Times New Roman"/>
                        <a:ea typeface="Times New Roman"/>
                      </a:endParaRPr>
                    </a:p>
                    <a:p>
                      <a:pPr>
                        <a:lnSpc>
                          <a:spcPct val="115000"/>
                        </a:lnSpc>
                        <a:spcAft>
                          <a:spcPts val="0"/>
                        </a:spcAft>
                      </a:pPr>
                      <a:r>
                        <a:rPr lang="uk-UA" sz="1600">
                          <a:latin typeface="Constantia"/>
                          <a:ea typeface="Times New Roman"/>
                        </a:rPr>
                        <a:t>(прабабуся, прадідусь)</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85">
                <a:tc>
                  <a:txBody>
                    <a:bodyPr/>
                    <a:lstStyle/>
                    <a:p>
                      <a:pPr>
                        <a:lnSpc>
                          <a:spcPct val="115000"/>
                        </a:lnSpc>
                        <a:spcAft>
                          <a:spcPts val="0"/>
                        </a:spcAft>
                      </a:pPr>
                      <a:r>
                        <a:rPr lang="de-DE" sz="1600">
                          <a:latin typeface="Constantia"/>
                          <a:ea typeface="Times New Roman"/>
                        </a:rPr>
                        <a:t>die Großeltern </a:t>
                      </a:r>
                      <a:endParaRPr lang="uk-UA" sz="1600">
                        <a:latin typeface="Times New Roman"/>
                        <a:ea typeface="Times New Roman"/>
                      </a:endParaRPr>
                    </a:p>
                    <a:p>
                      <a:pPr>
                        <a:lnSpc>
                          <a:spcPct val="115000"/>
                        </a:lnSpc>
                        <a:spcAft>
                          <a:spcPts val="0"/>
                        </a:spcAft>
                      </a:pPr>
                      <a:r>
                        <a:rPr lang="de-DE" sz="1600">
                          <a:latin typeface="Constantia"/>
                          <a:ea typeface="Times New Roman"/>
                        </a:rPr>
                        <a:t>( die Großmutter, der Großvater)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бабуся і дідусь</a:t>
                      </a:r>
                      <a:endParaRPr lang="uk-UA" sz="1600">
                        <a:latin typeface="Times New Roman"/>
                        <a:ea typeface="Times New Roman"/>
                      </a:endParaRPr>
                    </a:p>
                    <a:p>
                      <a:pPr>
                        <a:lnSpc>
                          <a:spcPct val="115000"/>
                        </a:lnSpc>
                        <a:spcAft>
                          <a:spcPts val="0"/>
                        </a:spcAft>
                      </a:pPr>
                      <a:r>
                        <a:rPr lang="uk-UA" sz="1600">
                          <a:latin typeface="Constantia"/>
                          <a:ea typeface="Times New Roman"/>
                        </a:rPr>
                        <a:t>(бабуся, дідусь)</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i="1" u="sng">
                          <a:latin typeface="Constantia"/>
                          <a:ea typeface="Times New Roman"/>
                        </a:rPr>
                        <a:t>Die Eltern: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Constantia"/>
                          <a:ea typeface="Times New Roman"/>
                        </a:rPr>
                        <a:t>батьки</a:t>
                      </a:r>
                      <a:endParaRPr lang="uk-U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die Mutter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мати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der Vater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батько</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i="1" u="sng">
                          <a:latin typeface="Constantia"/>
                          <a:ea typeface="Times New Roman"/>
                        </a:rPr>
                        <a:t>Die Kinder: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діти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die Tochter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дочка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der Sohn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син</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i="1" u="sng">
                          <a:latin typeface="Constantia"/>
                          <a:ea typeface="Times New Roman"/>
                        </a:rPr>
                        <a:t>Die Geschwister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брати та сестри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die Schwester,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сестра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der Bruder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брат</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i="1" u="sng">
                          <a:latin typeface="Constantia"/>
                          <a:ea typeface="Times New Roman"/>
                        </a:rPr>
                        <a:t>Die Verwandten: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родичі</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die Tante</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тітка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der Onkel</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дядько</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a:latin typeface="Constantia"/>
                          <a:ea typeface="Times New Roman"/>
                        </a:rPr>
                        <a:t>die Kusine (Cousine)</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двоюрідна сестра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93">
                <a:tc>
                  <a:txBody>
                    <a:bodyPr/>
                    <a:lstStyle/>
                    <a:p>
                      <a:pPr>
                        <a:lnSpc>
                          <a:spcPct val="115000"/>
                        </a:lnSpc>
                        <a:spcAft>
                          <a:spcPts val="0"/>
                        </a:spcAft>
                      </a:pPr>
                      <a:r>
                        <a:rPr lang="de-DE" sz="1600" dirty="0">
                          <a:latin typeface="Constantia"/>
                          <a:ea typeface="Times New Roman"/>
                        </a:rPr>
                        <a:t>der Vetter (Cousin)</a:t>
                      </a:r>
                      <a:endParaRPr lang="uk-UA"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uk-UA" sz="1600" dirty="0">
                          <a:latin typeface="Constantia"/>
                          <a:ea typeface="Times New Roman"/>
                        </a:rPr>
                        <a:t>двоюрідний брат</a:t>
                      </a:r>
                      <a:endParaRPr lang="uk-U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11" name="Таблица 10"/>
          <p:cNvGraphicFramePr>
            <a:graphicFrameLocks noGrp="1"/>
          </p:cNvGraphicFramePr>
          <p:nvPr/>
        </p:nvGraphicFramePr>
        <p:xfrm>
          <a:off x="6457315" y="214290"/>
          <a:ext cx="5734685" cy="6643714"/>
        </p:xfrm>
        <a:graphic>
          <a:graphicData uri="http://schemas.openxmlformats.org/drawingml/2006/table">
            <a:tbl>
              <a:tblPr/>
              <a:tblGrid>
                <a:gridCol w="2424767"/>
                <a:gridCol w="3309918"/>
              </a:tblGrid>
              <a:tr h="301987">
                <a:tc>
                  <a:txBody>
                    <a:bodyPr/>
                    <a:lstStyle/>
                    <a:p>
                      <a:pPr>
                        <a:lnSpc>
                          <a:spcPct val="115000"/>
                        </a:lnSpc>
                        <a:spcAft>
                          <a:spcPts val="0"/>
                        </a:spcAft>
                      </a:pPr>
                      <a:r>
                        <a:rPr lang="de-DE" sz="1600" i="1" u="sng" dirty="0">
                          <a:latin typeface="Constantia"/>
                          <a:ea typeface="Times New Roman"/>
                        </a:rPr>
                        <a:t>Die Schwiegereltern:</a:t>
                      </a:r>
                      <a:endParaRPr lang="uk-UA"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батьки чоловіка та жінки, свати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dirty="0">
                          <a:latin typeface="Constantia"/>
                          <a:ea typeface="Times New Roman"/>
                        </a:rPr>
                        <a:t>die Schwiegermutter</a:t>
                      </a:r>
                      <a:endParaRPr lang="uk-UA"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теща, свекруха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dirty="0">
                          <a:latin typeface="Constantia"/>
                          <a:ea typeface="Times New Roman"/>
                        </a:rPr>
                        <a:t>der Schwiegervater</a:t>
                      </a:r>
                      <a:endParaRPr lang="uk-UA"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тесть, свекор</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Schwiegertochter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невістка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Schwiegersohn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зять</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Schwager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чоловік сестри, швагро</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Schwägerin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жінка брата, братова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i="1" u="sng">
                          <a:latin typeface="Constantia"/>
                          <a:ea typeface="Times New Roman"/>
                        </a:rPr>
                        <a:t>Die Nachkommen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нащадки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Nichte</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племінниця</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Neffe</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племінник</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Enkelin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онука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Enkel</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онук</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Urenkelin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правнучка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Urenkel</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правнук</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i="1" u="sng">
                          <a:latin typeface="Constantia"/>
                          <a:ea typeface="Times New Roman"/>
                        </a:rPr>
                        <a:t>Die Stiefeltern: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нерідні батьки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Stiefmutter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мачуха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Stiefvater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вітчим</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i="1" u="sng">
                          <a:latin typeface="Constantia"/>
                          <a:ea typeface="Times New Roman"/>
                        </a:rPr>
                        <a:t>Die Stiefkinder: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нерідні діти</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Stieftochter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падчірка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der Stiefsohn</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пасинок</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a:latin typeface="Constantia"/>
                          <a:ea typeface="Times New Roman"/>
                        </a:rPr>
                        <a:t>die Stiefschwester</a:t>
                      </a:r>
                      <a:endParaRPr lang="uk-UA" sz="16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Constantia"/>
                          <a:ea typeface="Times New Roman"/>
                        </a:rPr>
                        <a:t>зведена сестра</a:t>
                      </a:r>
                      <a:endParaRPr lang="uk-U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87">
                <a:tc>
                  <a:txBody>
                    <a:bodyPr/>
                    <a:lstStyle/>
                    <a:p>
                      <a:pPr>
                        <a:lnSpc>
                          <a:spcPct val="115000"/>
                        </a:lnSpc>
                        <a:spcAft>
                          <a:spcPts val="0"/>
                        </a:spcAft>
                      </a:pPr>
                      <a:r>
                        <a:rPr lang="de-DE" sz="1600" dirty="0">
                          <a:latin typeface="Constantia"/>
                          <a:ea typeface="Times New Roman"/>
                        </a:rPr>
                        <a:t>die Stiefbruder</a:t>
                      </a:r>
                      <a:endParaRPr lang="uk-UA" sz="16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uk-UA" sz="1600" dirty="0">
                          <a:latin typeface="Constantia"/>
                          <a:ea typeface="Times New Roman"/>
                        </a:rPr>
                        <a:t>зведений брат</a:t>
                      </a:r>
                      <a:endParaRPr lang="uk-U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90768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1881158" y="0"/>
            <a:ext cx="8786874" cy="1077218"/>
          </a:xfrm>
          <a:prstGeom prst="rect">
            <a:avLst/>
          </a:prstGeom>
          <a:noFill/>
        </p:spPr>
        <p:txBody>
          <a:bodyPr wrap="squar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2. </a:t>
            </a:r>
            <a:r>
              <a:rPr lang="de-DE" sz="3200" b="1" i="1" dirty="0" smtClean="0">
                <a:latin typeface="Constantia" pitchFamily="18" charset="0"/>
              </a:rPr>
              <a:t>Übersetzen </a:t>
            </a:r>
            <a:r>
              <a:rPr lang="de-DE" sz="3200" b="1" i="1" dirty="0" smtClean="0">
                <a:latin typeface="Constantia" pitchFamily="18" charset="0"/>
              </a:rPr>
              <a:t>Sie bitte ins </a:t>
            </a:r>
            <a:r>
              <a:rPr lang="de-DE" sz="3200" b="1" i="1" dirty="0" smtClean="0">
                <a:latin typeface="Constantia" pitchFamily="18" charset="0"/>
              </a:rPr>
              <a:t>Deutsche </a:t>
            </a:r>
          </a:p>
          <a:p>
            <a:r>
              <a:rPr lang="de-DE" sz="3200" b="1" i="1" dirty="0" smtClean="0">
                <a:latin typeface="Constantia" pitchFamily="18" charset="0"/>
              </a:rPr>
              <a:t>und </a:t>
            </a:r>
            <a:r>
              <a:rPr lang="de-DE" sz="3200" b="1" i="1" dirty="0" smtClean="0">
                <a:latin typeface="Constantia" pitchFamily="18" charset="0"/>
              </a:rPr>
              <a:t>setzen Sie die Sätze fort </a:t>
            </a:r>
            <a:endParaRPr lang="ru-RU" sz="3200" dirty="0">
              <a:latin typeface="Constantia" pitchFamily="18" charset="0"/>
              <a:cs typeface="Arial" panose="020B0604020202020204" pitchFamily="34"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238084" y="92867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2FBB99B-30B3-4978-9AAE-6137DF27C82D}"/>
              </a:ext>
            </a:extLst>
          </p:cNvPr>
          <p:cNvSpPr txBox="1"/>
          <p:nvPr/>
        </p:nvSpPr>
        <p:spPr>
          <a:xfrm>
            <a:off x="380960" y="1571612"/>
            <a:ext cx="6643734" cy="4401205"/>
          </a:xfrm>
          <a:prstGeom prst="rect">
            <a:avLst/>
          </a:prstGeom>
          <a:noFill/>
        </p:spPr>
        <p:txBody>
          <a:bodyPr wrap="square" rtlCol="0">
            <a:spAutoFit/>
          </a:bodyPr>
          <a:lstStyle/>
          <a:p>
            <a:r>
              <a:rPr lang="uk-UA" sz="2800" dirty="0" smtClean="0"/>
              <a:t>1) </a:t>
            </a:r>
            <a:r>
              <a:rPr lang="de-DE" sz="2800" dirty="0" smtClean="0"/>
              <a:t>Das ist mein</a:t>
            </a:r>
            <a:r>
              <a:rPr lang="uk-UA" sz="2800" dirty="0" smtClean="0"/>
              <a:t> </a:t>
            </a:r>
            <a:r>
              <a:rPr lang="uk-UA" sz="2800" dirty="0" smtClean="0"/>
              <a:t>... (батько). </a:t>
            </a:r>
            <a:r>
              <a:rPr lang="de-DE" sz="2800" dirty="0" smtClean="0"/>
              <a:t>Er hei</a:t>
            </a:r>
            <a:r>
              <a:rPr lang="uk-UA" sz="2800" dirty="0" smtClean="0"/>
              <a:t>ß</a:t>
            </a:r>
            <a:r>
              <a:rPr lang="de-DE" sz="2800" dirty="0" smtClean="0"/>
              <a:t>t</a:t>
            </a:r>
            <a:r>
              <a:rPr lang="uk-UA" sz="2800" dirty="0" smtClean="0"/>
              <a:t>…</a:t>
            </a:r>
          </a:p>
          <a:p>
            <a:r>
              <a:rPr lang="uk-UA" sz="2800" dirty="0" smtClean="0"/>
              <a:t>2) </a:t>
            </a:r>
            <a:r>
              <a:rPr lang="de-DE" sz="2800" dirty="0" smtClean="0"/>
              <a:t>Das ist mein</a:t>
            </a:r>
            <a:r>
              <a:rPr lang="uk-UA" sz="2800" dirty="0" smtClean="0"/>
              <a:t>е ... (мати). </a:t>
            </a:r>
            <a:r>
              <a:rPr lang="de-DE" sz="2800" dirty="0" smtClean="0"/>
              <a:t>Sie heißt …</a:t>
            </a:r>
            <a:endParaRPr lang="uk-UA" sz="2800" dirty="0" smtClean="0"/>
          </a:p>
          <a:p>
            <a:r>
              <a:rPr lang="de-DE" sz="2800" dirty="0" smtClean="0"/>
              <a:t>3) Das ist mein ... </a:t>
            </a:r>
            <a:r>
              <a:rPr lang="en-US" sz="2800" dirty="0" smtClean="0"/>
              <a:t>(</a:t>
            </a:r>
            <a:r>
              <a:rPr lang="uk-UA" sz="2800" dirty="0" smtClean="0"/>
              <a:t>брат</a:t>
            </a:r>
            <a:r>
              <a:rPr lang="en-US" sz="2800" dirty="0" smtClean="0"/>
              <a:t>)</a:t>
            </a:r>
            <a:r>
              <a:rPr lang="de-DE" sz="2800" dirty="0" smtClean="0"/>
              <a:t>. Er heißt…</a:t>
            </a:r>
            <a:endParaRPr lang="uk-UA" sz="2800" dirty="0" smtClean="0"/>
          </a:p>
          <a:p>
            <a:r>
              <a:rPr lang="de-DE" sz="2800" dirty="0" smtClean="0"/>
              <a:t>4) Das ist mein</a:t>
            </a:r>
            <a:r>
              <a:rPr lang="uk-UA" sz="2800" dirty="0" smtClean="0"/>
              <a:t>е</a:t>
            </a:r>
            <a:r>
              <a:rPr lang="de-DE" sz="2800" dirty="0" smtClean="0"/>
              <a:t> ... </a:t>
            </a:r>
            <a:r>
              <a:rPr lang="ru-RU" sz="2800" dirty="0" smtClean="0"/>
              <a:t>(</a:t>
            </a:r>
            <a:r>
              <a:rPr lang="uk-UA" sz="2800" dirty="0" smtClean="0"/>
              <a:t>сестра</a:t>
            </a:r>
            <a:r>
              <a:rPr lang="ru-RU" sz="2800" dirty="0" smtClean="0"/>
              <a:t>)</a:t>
            </a:r>
            <a:r>
              <a:rPr lang="en-US" sz="2800" dirty="0" smtClean="0"/>
              <a:t>.</a:t>
            </a:r>
            <a:r>
              <a:rPr lang="de-DE" sz="2800" dirty="0" smtClean="0"/>
              <a:t> </a:t>
            </a:r>
            <a:r>
              <a:rPr lang="de-DE" sz="2800" dirty="0" smtClean="0"/>
              <a:t>Sie heißt …</a:t>
            </a:r>
            <a:endParaRPr lang="uk-UA" sz="2800" dirty="0" smtClean="0"/>
          </a:p>
          <a:p>
            <a:r>
              <a:rPr lang="ru-RU" sz="2800" dirty="0" smtClean="0"/>
              <a:t>5) </a:t>
            </a:r>
            <a:r>
              <a:rPr lang="de-DE" sz="2800" dirty="0" smtClean="0"/>
              <a:t>Das sind mein</a:t>
            </a:r>
            <a:r>
              <a:rPr lang="uk-UA" sz="2800" dirty="0" smtClean="0"/>
              <a:t>е</a:t>
            </a:r>
            <a:r>
              <a:rPr lang="ru-RU" sz="2800" dirty="0" smtClean="0"/>
              <a:t> ... </a:t>
            </a:r>
            <a:r>
              <a:rPr lang="uk-UA" sz="2800" dirty="0" smtClean="0"/>
              <a:t>(брати та сестри)</a:t>
            </a:r>
          </a:p>
          <a:p>
            <a:r>
              <a:rPr lang="de-DE" sz="2800" dirty="0" smtClean="0"/>
              <a:t>6) Das sind mein</a:t>
            </a:r>
            <a:r>
              <a:rPr lang="uk-UA" sz="2800" dirty="0" smtClean="0"/>
              <a:t>е</a:t>
            </a:r>
            <a:r>
              <a:rPr lang="de-DE" sz="2800" dirty="0" smtClean="0"/>
              <a:t> ... (</a:t>
            </a:r>
            <a:r>
              <a:rPr lang="uk-UA" sz="2800" dirty="0" smtClean="0"/>
              <a:t>батьки</a:t>
            </a:r>
            <a:r>
              <a:rPr lang="de-DE" sz="2800" dirty="0" smtClean="0"/>
              <a:t>)</a:t>
            </a:r>
            <a:endParaRPr lang="uk-UA" sz="2800" dirty="0" smtClean="0"/>
          </a:p>
          <a:p>
            <a:r>
              <a:rPr lang="de-DE" sz="2800" dirty="0" smtClean="0"/>
              <a:t>7) Das ist mein ... (</a:t>
            </a:r>
            <a:r>
              <a:rPr lang="uk-UA" sz="2800" dirty="0" smtClean="0"/>
              <a:t>дідусь</a:t>
            </a:r>
            <a:r>
              <a:rPr lang="de-DE" sz="2800" dirty="0" smtClean="0"/>
              <a:t>). Er heißt…</a:t>
            </a:r>
            <a:endParaRPr lang="uk-UA" sz="2800" dirty="0" smtClean="0"/>
          </a:p>
          <a:p>
            <a:r>
              <a:rPr lang="de-DE" sz="2800" dirty="0" smtClean="0"/>
              <a:t>8) Das ist mein</a:t>
            </a:r>
            <a:r>
              <a:rPr lang="uk-UA" sz="2800" dirty="0" smtClean="0"/>
              <a:t>е</a:t>
            </a:r>
            <a:r>
              <a:rPr lang="de-DE" sz="2800" dirty="0" smtClean="0"/>
              <a:t> ... (</a:t>
            </a:r>
            <a:r>
              <a:rPr lang="uk-UA" sz="2800" dirty="0" smtClean="0"/>
              <a:t>бабуся</a:t>
            </a:r>
            <a:r>
              <a:rPr lang="de-DE" sz="2800" dirty="0" smtClean="0"/>
              <a:t>). </a:t>
            </a:r>
            <a:r>
              <a:rPr lang="de-DE" sz="2800" dirty="0" smtClean="0"/>
              <a:t>Sie heißt …</a:t>
            </a:r>
            <a:endParaRPr lang="uk-UA" sz="2800" dirty="0" smtClean="0"/>
          </a:p>
          <a:p>
            <a:r>
              <a:rPr lang="de-DE" sz="2800" dirty="0" smtClean="0"/>
              <a:t>9) Das ist mein ... (</a:t>
            </a:r>
            <a:r>
              <a:rPr lang="uk-UA" sz="2800" dirty="0" smtClean="0"/>
              <a:t>дядько</a:t>
            </a:r>
            <a:r>
              <a:rPr lang="de-DE" sz="2800" dirty="0" smtClean="0"/>
              <a:t>). Er heißt…</a:t>
            </a:r>
            <a:endParaRPr lang="uk-UA" sz="2800" dirty="0" smtClean="0"/>
          </a:p>
          <a:p>
            <a:r>
              <a:rPr lang="de-DE" sz="2800" dirty="0" smtClean="0"/>
              <a:t>10) Das ist mein</a:t>
            </a:r>
            <a:r>
              <a:rPr lang="uk-UA" sz="2800" dirty="0" smtClean="0"/>
              <a:t>е</a:t>
            </a:r>
            <a:r>
              <a:rPr lang="de-DE" sz="2800" dirty="0" smtClean="0"/>
              <a:t> ... (</a:t>
            </a:r>
            <a:r>
              <a:rPr lang="uk-UA" sz="2800" dirty="0" smtClean="0"/>
              <a:t>тітка</a:t>
            </a:r>
            <a:r>
              <a:rPr lang="de-DE" sz="2800" dirty="0" smtClean="0"/>
              <a:t>). Sie heißt …</a:t>
            </a:r>
            <a:endParaRPr lang="en-US" altLang="ko-KR" sz="2800" dirty="0">
              <a:cs typeface="Arial" pitchFamily="34" charset="0"/>
            </a:endParaRPr>
          </a:p>
        </p:txBody>
      </p:sp>
      <p:pic>
        <p:nvPicPr>
          <p:cNvPr id="10242" name="Picture 2" descr="Sammelbild&amp;quot;-Familien: Wenn Eltern sich Kinder beider Geschlechter wünschen"/>
          <p:cNvPicPr>
            <a:picLocks noChangeAspect="1" noChangeArrowheads="1"/>
          </p:cNvPicPr>
          <p:nvPr/>
        </p:nvPicPr>
        <p:blipFill>
          <a:blip r:embed="rId2" cstate="print"/>
          <a:srcRect/>
          <a:stretch>
            <a:fillRect/>
          </a:stretch>
        </p:blipFill>
        <p:spPr bwMode="auto">
          <a:xfrm>
            <a:off x="6381752" y="1928802"/>
            <a:ext cx="5563270" cy="3143248"/>
          </a:xfrm>
          <a:prstGeom prst="rect">
            <a:avLst/>
          </a:prstGeom>
          <a:noFill/>
        </p:spPr>
      </p:pic>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learningapps.org/qrcode.php?id=p1bwtvsy520"/>
          <p:cNvPicPr>
            <a:picLocks noChangeAspect="1" noChangeArrowheads="1"/>
          </p:cNvPicPr>
          <p:nvPr/>
        </p:nvPicPr>
        <p:blipFill>
          <a:blip r:embed="rId2"/>
          <a:srcRect/>
          <a:stretch>
            <a:fillRect/>
          </a:stretch>
        </p:blipFill>
        <p:spPr bwMode="auto">
          <a:xfrm>
            <a:off x="452398" y="1285860"/>
            <a:ext cx="4572032" cy="4572032"/>
          </a:xfrm>
          <a:prstGeom prst="rect">
            <a:avLst/>
          </a:prstGeom>
          <a:noFill/>
        </p:spPr>
      </p:pic>
      <p:sp>
        <p:nvSpPr>
          <p:cNvPr id="3" name="TextBox 2"/>
          <p:cNvSpPr txBox="1"/>
          <p:nvPr/>
        </p:nvSpPr>
        <p:spPr>
          <a:xfrm>
            <a:off x="5595934" y="5500702"/>
            <a:ext cx="4857784" cy="400110"/>
          </a:xfrm>
          <a:prstGeom prst="rect">
            <a:avLst/>
          </a:prstGeom>
          <a:noFill/>
        </p:spPr>
        <p:txBody>
          <a:bodyPr wrap="square" rtlCol="0">
            <a:spAutoFit/>
          </a:bodyPr>
          <a:lstStyle/>
          <a:p>
            <a:r>
              <a:rPr lang="en-US" sz="2000" dirty="0" smtClean="0"/>
              <a:t>https://learningapps.org/view14551191</a:t>
            </a:r>
            <a:endParaRPr lang="uk-UA" sz="2000" dirty="0"/>
          </a:p>
        </p:txBody>
      </p:sp>
      <p:sp>
        <p:nvSpPr>
          <p:cNvPr id="4" name="TextBox 3"/>
          <p:cNvSpPr txBox="1"/>
          <p:nvPr/>
        </p:nvSpPr>
        <p:spPr>
          <a:xfrm>
            <a:off x="380960" y="285728"/>
            <a:ext cx="11430080" cy="1077218"/>
          </a:xfrm>
          <a:prstGeom prst="rect">
            <a:avLst/>
          </a:prstGeom>
          <a:noFill/>
        </p:spPr>
        <p:txBody>
          <a:bodyPr wrap="square" rtlCol="0">
            <a:spAutoFit/>
          </a:bodyPr>
          <a:lstStyle/>
          <a:p>
            <a:pPr algn="ctr"/>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3. </a:t>
            </a:r>
            <a:r>
              <a:rPr lang="ru-RU" sz="3200" b="1" dirty="0" err="1" smtClean="0">
                <a:latin typeface="Constantia" pitchFamily="18" charset="0"/>
              </a:rPr>
              <a:t>Перенесіть</a:t>
            </a:r>
            <a:r>
              <a:rPr lang="ru-RU" sz="3200" b="1" dirty="0" smtClean="0">
                <a:latin typeface="Constantia" pitchFamily="18" charset="0"/>
              </a:rPr>
              <a:t> </a:t>
            </a:r>
            <a:r>
              <a:rPr lang="ru-RU" sz="3200" b="1" dirty="0" smtClean="0">
                <a:latin typeface="Constantia" pitchFamily="18" charset="0"/>
              </a:rPr>
              <a:t>слово на поле </a:t>
            </a:r>
            <a:r>
              <a:rPr lang="ru-RU" sz="3200" b="1" dirty="0" err="1" smtClean="0">
                <a:latin typeface="Constantia" pitchFamily="18" charset="0"/>
              </a:rPr>
              <a:t>з</a:t>
            </a:r>
            <a:r>
              <a:rPr lang="ru-RU" sz="3200" b="1" dirty="0" smtClean="0">
                <a:latin typeface="Constantia" pitchFamily="18" charset="0"/>
              </a:rPr>
              <a:t> </a:t>
            </a:r>
            <a:r>
              <a:rPr lang="ru-RU" sz="3200" b="1" dirty="0" err="1" smtClean="0">
                <a:latin typeface="Constantia" pitchFamily="18" charset="0"/>
              </a:rPr>
              <a:t>відповідним</a:t>
            </a:r>
            <a:r>
              <a:rPr lang="ru-RU" sz="3200" b="1" dirty="0" smtClean="0">
                <a:latin typeface="Constantia" pitchFamily="18" charset="0"/>
              </a:rPr>
              <a:t> артиклем</a:t>
            </a:r>
            <a:endParaRPr lang="uk-UA" sz="3200" b="1" dirty="0">
              <a:latin typeface="Constantia" pitchFamily="18" charset="0"/>
            </a:endParaRPr>
          </a:p>
        </p:txBody>
      </p:sp>
      <p:pic>
        <p:nvPicPr>
          <p:cNvPr id="30723" name="Picture 3"/>
          <p:cNvPicPr>
            <a:picLocks noChangeAspect="1" noChangeArrowheads="1"/>
          </p:cNvPicPr>
          <p:nvPr/>
        </p:nvPicPr>
        <p:blipFill>
          <a:blip r:embed="rId3"/>
          <a:srcRect/>
          <a:stretch>
            <a:fillRect/>
          </a:stretch>
        </p:blipFill>
        <p:spPr bwMode="auto">
          <a:xfrm>
            <a:off x="4952992" y="1428736"/>
            <a:ext cx="7035717" cy="4010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238084" y="214290"/>
            <a:ext cx="5798190" cy="584775"/>
          </a:xfrm>
          <a:prstGeom prst="rect">
            <a:avLst/>
          </a:prstGeom>
          <a:noFill/>
        </p:spPr>
        <p:txBody>
          <a:bodyPr wrap="non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4. </a:t>
            </a:r>
            <a:r>
              <a:rPr lang="de-DE" sz="3200" b="1" i="1" dirty="0" smtClean="0">
                <a:latin typeface="Constantia" pitchFamily="18" charset="0"/>
              </a:rPr>
              <a:t>Ordnen </a:t>
            </a:r>
            <a:r>
              <a:rPr lang="de-DE" sz="3200" b="1" i="1" dirty="0" smtClean="0">
                <a:latin typeface="Constantia" pitchFamily="18" charset="0"/>
              </a:rPr>
              <a:t>Sie bitte zu</a:t>
            </a:r>
            <a:r>
              <a:rPr lang="de-DE" sz="3200" b="1" i="1" dirty="0" smtClean="0">
                <a:latin typeface="Constantia" pitchFamily="18" charset="0"/>
              </a:rPr>
              <a:t>!</a:t>
            </a:r>
            <a:endParaRPr lang="uk-UA" sz="3200"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238084" y="92867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 xmlns:a16="http://schemas.microsoft.com/office/drawing/2014/main" id="{5E9C6DF8-138A-4737-925D-A48024C7C3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19883" y="0"/>
            <a:ext cx="4576767" cy="6858000"/>
          </a:xfrm>
          <a:prstGeom prst="rect">
            <a:avLst/>
          </a:prstGeom>
        </p:spPr>
      </p:pic>
      <p:graphicFrame>
        <p:nvGraphicFramePr>
          <p:cNvPr id="20" name="Схема 19"/>
          <p:cNvGraphicFramePr/>
          <p:nvPr/>
        </p:nvGraphicFramePr>
        <p:xfrm>
          <a:off x="0" y="1928802"/>
          <a:ext cx="7953388" cy="49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3" name="Виноска-хмарка 230"/>
          <p:cNvSpPr>
            <a:spLocks/>
          </p:cNvSpPr>
          <p:nvPr/>
        </p:nvSpPr>
        <p:spPr bwMode="auto">
          <a:xfrm>
            <a:off x="4457700" y="785795"/>
            <a:ext cx="2809875" cy="1482744"/>
          </a:xfrm>
          <a:prstGeom prst="cloudCallout">
            <a:avLst>
              <a:gd name="adj1" fmla="val -20833"/>
              <a:gd name="adj2" fmla="val 62500"/>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de-DE" sz="1600" b="0" i="0" u="none" strike="noStrike" cap="none" normalizeH="0" baseline="0" dirty="0" smtClean="0">
              <a:ln>
                <a:noFill/>
              </a:ln>
              <a:solidFill>
                <a:srgbClr val="0F243E"/>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600" b="0" i="0" u="none" strike="noStrike" cap="none" normalizeH="0" baseline="0" dirty="0" smtClean="0">
                <a:ln>
                  <a:noFill/>
                </a:ln>
                <a:solidFill>
                  <a:srgbClr val="0F243E"/>
                </a:solidFill>
                <a:effectLst/>
                <a:latin typeface="Calibri" pitchFamily="34" charset="0"/>
                <a:cs typeface="Arial" pitchFamily="34" charset="0"/>
              </a:rPr>
              <a:t>Der Großvater und die Großmutter sind die Großeltern</a:t>
            </a:r>
            <a:endParaRPr kumimoji="0" lang="de-DE" sz="1600" b="0" i="0" u="none" strike="noStrike" cap="none" normalizeH="0" baseline="0" dirty="0" smtClean="0">
              <a:ln>
                <a:noFill/>
              </a:ln>
              <a:solidFill>
                <a:srgbClr val="0F243E"/>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309522" y="500042"/>
            <a:ext cx="6809685" cy="584775"/>
          </a:xfrm>
          <a:prstGeom prst="rect">
            <a:avLst/>
          </a:prstGeom>
          <a:noFill/>
        </p:spPr>
        <p:txBody>
          <a:bodyPr wrap="non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5. </a:t>
            </a:r>
            <a:r>
              <a:rPr lang="de-DE" sz="3200" b="1" i="1" dirty="0" smtClean="0">
                <a:latin typeface="Constantia" pitchFamily="18" charset="0"/>
              </a:rPr>
              <a:t>Finden Sie die Antonyme!</a:t>
            </a:r>
            <a:endParaRPr lang="uk-UA" sz="3200" dirty="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 xmlns:a16="http://schemas.microsoft.com/office/drawing/2014/main" id="{5E9C6DF8-138A-4737-925D-A48024C7C3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19883" y="0"/>
            <a:ext cx="4576767" cy="6858000"/>
          </a:xfrm>
          <a:prstGeom prst="rect">
            <a:avLst/>
          </a:prstGeom>
        </p:spPr>
      </p:pic>
      <p:sp>
        <p:nvSpPr>
          <p:cNvPr id="17" name="TextBox 16">
            <a:extLst>
              <a:ext uri="{FF2B5EF4-FFF2-40B4-BE49-F238E27FC236}">
                <a16:creationId xmlns="" xmlns:a16="http://schemas.microsoft.com/office/drawing/2014/main" id="{42828EA2-9C0D-4F7A-B4AB-81E5DD5B4A2C}"/>
              </a:ext>
            </a:extLst>
          </p:cNvPr>
          <p:cNvSpPr txBox="1"/>
          <p:nvPr/>
        </p:nvSpPr>
        <p:spPr>
          <a:xfrm>
            <a:off x="452398" y="1857364"/>
            <a:ext cx="6357982" cy="3539430"/>
          </a:xfrm>
          <a:prstGeom prst="rect">
            <a:avLst/>
          </a:prstGeom>
          <a:noFill/>
        </p:spPr>
        <p:txBody>
          <a:bodyPr wrap="square" rtlCol="0">
            <a:spAutoFit/>
          </a:bodyPr>
          <a:lstStyle/>
          <a:p>
            <a:r>
              <a:rPr lang="de-DE" sz="2800" dirty="0" smtClean="0"/>
              <a:t>Der Vater – die _____________________</a:t>
            </a:r>
            <a:endParaRPr lang="uk-UA" sz="2800" dirty="0" smtClean="0"/>
          </a:p>
          <a:p>
            <a:r>
              <a:rPr lang="de-DE" sz="2800" dirty="0" smtClean="0"/>
              <a:t>der Opa - __________________________</a:t>
            </a:r>
            <a:endParaRPr lang="uk-UA" sz="2800" dirty="0" smtClean="0"/>
          </a:p>
          <a:p>
            <a:r>
              <a:rPr lang="de-DE" sz="2800" dirty="0" smtClean="0"/>
              <a:t>der Bruder - ________________________</a:t>
            </a:r>
            <a:endParaRPr lang="uk-UA" sz="2800" dirty="0" smtClean="0"/>
          </a:p>
          <a:p>
            <a:r>
              <a:rPr lang="de-DE" sz="2800" dirty="0" smtClean="0"/>
              <a:t>der Onkel - ________________________</a:t>
            </a:r>
            <a:endParaRPr lang="uk-UA" sz="2800" dirty="0" smtClean="0"/>
          </a:p>
          <a:p>
            <a:r>
              <a:rPr lang="de-DE" sz="2800" dirty="0" smtClean="0"/>
              <a:t>der Sohn - _________________________</a:t>
            </a:r>
            <a:endParaRPr lang="uk-UA" sz="2800" dirty="0" smtClean="0"/>
          </a:p>
          <a:p>
            <a:r>
              <a:rPr lang="de-DE" sz="2800" dirty="0" smtClean="0"/>
              <a:t>der Schwiegersohn - _________________</a:t>
            </a:r>
            <a:endParaRPr lang="uk-UA" sz="2800" dirty="0" smtClean="0"/>
          </a:p>
          <a:p>
            <a:r>
              <a:rPr lang="de-DE" sz="2800" dirty="0" smtClean="0"/>
              <a:t>der Schwiegervater - _________________</a:t>
            </a:r>
            <a:endParaRPr lang="uk-UA" sz="2800" dirty="0" smtClean="0"/>
          </a:p>
          <a:p>
            <a:endParaRPr lang="en-US" altLang="ko-KR" sz="2800" dirty="0">
              <a:cs typeface="Arial" pitchFamily="34" charset="0"/>
            </a:endParaRPr>
          </a:p>
        </p:txBody>
      </p:sp>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B1F2E6C-C0A4-4D01-857F-D3423B762E80}"/>
              </a:ext>
            </a:extLst>
          </p:cNvPr>
          <p:cNvSpPr txBox="1"/>
          <p:nvPr/>
        </p:nvSpPr>
        <p:spPr>
          <a:xfrm>
            <a:off x="666712" y="214290"/>
            <a:ext cx="10358510" cy="584775"/>
          </a:xfrm>
          <a:prstGeom prst="rect">
            <a:avLst/>
          </a:prstGeom>
          <a:noFill/>
        </p:spPr>
        <p:txBody>
          <a:bodyPr wrap="square" rtlCol="0">
            <a:spAutoFit/>
          </a:bodyPr>
          <a:lstStyle/>
          <a:p>
            <a:r>
              <a:rPr lang="en-US" sz="3200" b="1" i="1" dirty="0" err="1" smtClean="0">
                <a:solidFill>
                  <a:schemeClr val="accent3"/>
                </a:solidFill>
                <a:latin typeface="Constantia" pitchFamily="18" charset="0"/>
                <a:cs typeface="Arial" panose="020B0604020202020204" pitchFamily="34" charset="0"/>
              </a:rPr>
              <a:t>Übung</a:t>
            </a:r>
            <a:r>
              <a:rPr lang="en-US" sz="3200" b="1" i="1" dirty="0" smtClean="0">
                <a:solidFill>
                  <a:schemeClr val="accent3"/>
                </a:solidFill>
                <a:latin typeface="Constantia" pitchFamily="18" charset="0"/>
                <a:cs typeface="Arial" panose="020B0604020202020204" pitchFamily="34" charset="0"/>
              </a:rPr>
              <a:t> </a:t>
            </a:r>
            <a:r>
              <a:rPr lang="en-US" sz="3200" b="1" i="1" dirty="0" smtClean="0">
                <a:solidFill>
                  <a:schemeClr val="accent3"/>
                </a:solidFill>
                <a:latin typeface="Constantia" pitchFamily="18" charset="0"/>
                <a:cs typeface="Arial" panose="020B0604020202020204" pitchFamily="34" charset="0"/>
              </a:rPr>
              <a:t>6. </a:t>
            </a:r>
            <a:r>
              <a:rPr lang="de-DE" sz="3200" b="1" i="1" dirty="0" smtClean="0">
                <a:latin typeface="Constantia" pitchFamily="18" charset="0"/>
              </a:rPr>
              <a:t>Lesen Sie bitte </a:t>
            </a:r>
            <a:r>
              <a:rPr lang="de-DE" sz="3200" b="1" i="1" dirty="0" smtClean="0">
                <a:latin typeface="Constantia" pitchFamily="18" charset="0"/>
              </a:rPr>
              <a:t>und </a:t>
            </a:r>
            <a:r>
              <a:rPr lang="de-DE" sz="3200" b="1" i="1" dirty="0" smtClean="0">
                <a:latin typeface="Constantia" pitchFamily="18" charset="0"/>
              </a:rPr>
              <a:t>übersetzen den Text</a:t>
            </a:r>
            <a:r>
              <a:rPr lang="de-DE" sz="3200" b="1" i="1" dirty="0" smtClean="0">
                <a:latin typeface="Constantia" pitchFamily="18" charset="0"/>
              </a:rPr>
              <a:t>!</a:t>
            </a:r>
            <a:endParaRPr lang="uk-UA" sz="3200" dirty="0" smtClean="0">
              <a:latin typeface="Constantia" pitchFamily="18" charset="0"/>
            </a:endParaRPr>
          </a:p>
        </p:txBody>
      </p:sp>
      <p:cxnSp>
        <p:nvCxnSpPr>
          <p:cNvPr id="6" name="Прямая соединительная линия 5">
            <a:extLst>
              <a:ext uri="{FF2B5EF4-FFF2-40B4-BE49-F238E27FC236}">
                <a16:creationId xmlns="" xmlns:a16="http://schemas.microsoft.com/office/drawing/2014/main" id="{681C4072-245B-4C21-BEFB-178A3187C46F}"/>
              </a:ext>
            </a:extLst>
          </p:cNvPr>
          <p:cNvCxnSpPr/>
          <p:nvPr/>
        </p:nvCxnSpPr>
        <p:spPr>
          <a:xfrm>
            <a:off x="380960" y="1285860"/>
            <a:ext cx="1583094"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42828EA2-9C0D-4F7A-B4AB-81E5DD5B4A2C}"/>
              </a:ext>
            </a:extLst>
          </p:cNvPr>
          <p:cNvSpPr txBox="1"/>
          <p:nvPr/>
        </p:nvSpPr>
        <p:spPr>
          <a:xfrm>
            <a:off x="238084" y="1595021"/>
            <a:ext cx="7215238" cy="5262979"/>
          </a:xfrm>
          <a:prstGeom prst="rect">
            <a:avLst/>
          </a:prstGeom>
          <a:noFill/>
        </p:spPr>
        <p:txBody>
          <a:bodyPr wrap="square" rtlCol="0">
            <a:spAutoFit/>
          </a:bodyPr>
          <a:lstStyle/>
          <a:p>
            <a:r>
              <a:rPr lang="de-DE" sz="2800" b="1" dirty="0" smtClean="0"/>
              <a:t>Die Familie Radler</a:t>
            </a:r>
            <a:endParaRPr lang="uk-UA" sz="2800" dirty="0" smtClean="0"/>
          </a:p>
          <a:p>
            <a:r>
              <a:rPr lang="de-DE" sz="2800" dirty="0" smtClean="0"/>
              <a:t>Hier ist die Familie Radler. Die Radlers wohnen in Bremen. Heute ist Sonntag und alle sind zu Hause. Rechts sitzt der Vater. Er heißt Klaus. Er ist Automechaniker von Beruf. Die Mutter sitzt in der Mitte. Sie heißt Hanna. Sie ist Apothekerin. Herr Radler und Frau Radler sind 40 und 37 Jahre alt und haben zwei Kinder. Der Sohn heißt Stefan. Er ist 12 Jahre alt. Die Tochter heißt Bärbel. Sie ist 7 Jahre alt. Der Bruder und die Schwester sind Schüler. Sie spielen gern mit Bello. Das ist Stefans und Bärbels Hund.</a:t>
            </a:r>
            <a:endParaRPr lang="uk-UA" sz="2800" dirty="0"/>
          </a:p>
        </p:txBody>
      </p:sp>
      <p:pic>
        <p:nvPicPr>
          <p:cNvPr id="7" name="Рисунок 6" descr="MP900409641[1]"/>
          <p:cNvPicPr/>
          <p:nvPr/>
        </p:nvPicPr>
        <p:blipFill>
          <a:blip r:embed="rId2" cstate="print"/>
          <a:srcRect/>
          <a:stretch>
            <a:fillRect/>
          </a:stretch>
        </p:blipFill>
        <p:spPr bwMode="auto">
          <a:xfrm>
            <a:off x="7667636" y="1785926"/>
            <a:ext cx="4286280" cy="4071966"/>
          </a:xfrm>
          <a:prstGeom prst="rect">
            <a:avLst/>
          </a:prstGeom>
          <a:noFill/>
        </p:spPr>
      </p:pic>
    </p:spTree>
    <p:extLst>
      <p:ext uri="{BB962C8B-B14F-4D97-AF65-F5344CB8AC3E}">
        <p14:creationId xmlns:p14="http://schemas.microsoft.com/office/powerpoint/2010/main" xmlns="" val="28541300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4c4c7818b9cfef9fab0d16f2dcc5c36ee8ee61"/>
</p:tagLst>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4363</TotalTime>
  <Words>1669</Words>
  <Application>Microsoft Office PowerPoint</Application>
  <PresentationFormat>Произвольный</PresentationFormat>
  <Paragraphs>365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User</cp:lastModifiedBy>
  <cp:revision>59</cp:revision>
  <dcterms:created xsi:type="dcterms:W3CDTF">2020-02-14T16:57:01Z</dcterms:created>
  <dcterms:modified xsi:type="dcterms:W3CDTF">2022-02-01T12:16:16Z</dcterms:modified>
</cp:coreProperties>
</file>