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6" r:id="rId70"/>
    <p:sldId id="333" r:id="rId71"/>
    <p:sldId id="327" r:id="rId72"/>
    <p:sldId id="328" r:id="rId73"/>
    <p:sldId id="329" r:id="rId74"/>
    <p:sldId id="330" r:id="rId75"/>
    <p:sldId id="331" r:id="rId76"/>
    <p:sldId id="332" r:id="rId77"/>
    <p:sldId id="334" r:id="rId78"/>
    <p:sldId id="335" r:id="rId79"/>
    <p:sldId id="336" r:id="rId80"/>
    <p:sldId id="338" r:id="rId81"/>
    <p:sldId id="337" r:id="rId82"/>
    <p:sldId id="339" r:id="rId83"/>
    <p:sldId id="340" r:id="rId84"/>
    <p:sldId id="341" r:id="rId8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1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F53CD3-D0F3-40E3-9D44-91C8F721B1A3}" type="doc">
      <dgm:prSet loTypeId="urn:microsoft.com/office/officeart/2008/layout/NameandTitleOrganizationalChart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2CD575-E3E9-49B3-8693-2827E69D199B}">
      <dgm:prSet phldrT="[Текст]" custT="1"/>
      <dgm:spPr/>
      <dgm:t>
        <a:bodyPr/>
        <a:lstStyle/>
        <a:p>
          <a:r>
            <a:rPr lang="uk-UA" sz="2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1.За рівнем обслуговування та номенклатурою наданих послуг бари діляться на три класи: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B0C789-3220-4D6F-B074-11E6C440ED63}" type="parTrans" cxnId="{6BC69FF8-3946-4A06-97C7-9B2DF9170B58}">
      <dgm:prSet/>
      <dgm:spPr/>
      <dgm:t>
        <a:bodyPr/>
        <a:lstStyle/>
        <a:p>
          <a:endParaRPr lang="ru-RU"/>
        </a:p>
      </dgm:t>
    </dgm:pt>
    <dgm:pt modelId="{D584EFF3-9D4F-4F51-87E4-0F575A888CE6}" type="sibTrans" cxnId="{6BC69FF8-3946-4A06-97C7-9B2DF9170B58}">
      <dgm:prSet/>
      <dgm:spPr/>
      <dgm:t>
        <a:bodyPr/>
        <a:lstStyle/>
        <a:p>
          <a:endParaRPr lang="ru-RU"/>
        </a:p>
      </dgm:t>
    </dgm:pt>
    <dgm:pt modelId="{DC09EB3F-CC60-4FF5-A2FC-8CF43A95A96B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«Люкс»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8D390F-D3F7-4456-912A-4FBA779C3A37}" type="parTrans" cxnId="{075D4E0F-AB48-4ADB-A114-6A92FF08F4EB}">
      <dgm:prSet/>
      <dgm:spPr/>
      <dgm:t>
        <a:bodyPr/>
        <a:lstStyle/>
        <a:p>
          <a:endParaRPr lang="ru-RU"/>
        </a:p>
      </dgm:t>
    </dgm:pt>
    <dgm:pt modelId="{D1339A3C-113E-45EF-AD5C-8623796C2157}" type="sibTrans" cxnId="{075D4E0F-AB48-4ADB-A114-6A92FF08F4EB}">
      <dgm:prSet/>
      <dgm:spPr/>
      <dgm:t>
        <a:bodyPr/>
        <a:lstStyle/>
        <a:p>
          <a:endParaRPr lang="ru-RU"/>
        </a:p>
      </dgm:t>
    </dgm:pt>
    <dgm:pt modelId="{479A7A0E-CFE1-4F2E-B3D5-C4C86A7A2344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«Вищий»</a:t>
          </a:r>
          <a:endParaRPr lang="ru-RU" dirty="0"/>
        </a:p>
      </dgm:t>
    </dgm:pt>
    <dgm:pt modelId="{DFC7C921-4D43-4971-9673-7C2F76E9B858}" type="parTrans" cxnId="{680D5F7A-07E2-47F3-AFE5-C91FE46AB9AC}">
      <dgm:prSet/>
      <dgm:spPr/>
      <dgm:t>
        <a:bodyPr/>
        <a:lstStyle/>
        <a:p>
          <a:endParaRPr lang="ru-RU"/>
        </a:p>
      </dgm:t>
    </dgm:pt>
    <dgm:pt modelId="{33C278CD-A424-49C5-A7FB-9738515375D5}" type="sibTrans" cxnId="{680D5F7A-07E2-47F3-AFE5-C91FE46AB9AC}">
      <dgm:prSet/>
      <dgm:spPr/>
      <dgm:t>
        <a:bodyPr/>
        <a:lstStyle/>
        <a:p>
          <a:endParaRPr lang="ru-RU"/>
        </a:p>
      </dgm:t>
    </dgm:pt>
    <dgm:pt modelId="{BA3706C6-9ABD-4661-A2C2-59AF5D45B0E0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«Перший»</a:t>
          </a:r>
          <a:endParaRPr lang="ru-RU" dirty="0"/>
        </a:p>
      </dgm:t>
    </dgm:pt>
    <dgm:pt modelId="{3C735131-3904-4076-9F9E-804CDA7EA60A}" type="parTrans" cxnId="{73A0B86F-0826-4DF3-A931-1F506D45D4F7}">
      <dgm:prSet/>
      <dgm:spPr/>
      <dgm:t>
        <a:bodyPr/>
        <a:lstStyle/>
        <a:p>
          <a:endParaRPr lang="ru-RU"/>
        </a:p>
      </dgm:t>
    </dgm:pt>
    <dgm:pt modelId="{12726AA8-7992-48D2-9280-8835F0E1E5D7}" type="sibTrans" cxnId="{73A0B86F-0826-4DF3-A931-1F506D45D4F7}">
      <dgm:prSet/>
      <dgm:spPr/>
      <dgm:t>
        <a:bodyPr/>
        <a:lstStyle/>
        <a:p>
          <a:endParaRPr lang="ru-RU"/>
        </a:p>
      </dgm:t>
    </dgm:pt>
    <dgm:pt modelId="{1869F8E7-57AE-4A45-A208-D5F4182FD985}" type="pres">
      <dgm:prSet presAssocID="{30F53CD3-D0F3-40E3-9D44-91C8F721B1A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745F014-6EEE-40E1-A17F-32B3D09E0302}" type="pres">
      <dgm:prSet presAssocID="{322CD575-E3E9-49B3-8693-2827E69D199B}" presName="hierRoot1" presStyleCnt="0">
        <dgm:presLayoutVars>
          <dgm:hierBranch val="init"/>
        </dgm:presLayoutVars>
      </dgm:prSet>
      <dgm:spPr/>
    </dgm:pt>
    <dgm:pt modelId="{7200309B-1561-4F89-8652-A8903F8B60C8}" type="pres">
      <dgm:prSet presAssocID="{322CD575-E3E9-49B3-8693-2827E69D199B}" presName="rootComposite1" presStyleCnt="0"/>
      <dgm:spPr/>
    </dgm:pt>
    <dgm:pt modelId="{9E743EFC-26AE-4B26-AB11-E76C8B853EB6}" type="pres">
      <dgm:prSet presAssocID="{322CD575-E3E9-49B3-8693-2827E69D199B}" presName="rootText1" presStyleLbl="node0" presStyleIdx="0" presStyleCnt="1" custScaleX="392319" custScaleY="154751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FD57A942-76DF-4D9F-AFA6-EAF18DB84676}" type="pres">
      <dgm:prSet presAssocID="{322CD575-E3E9-49B3-8693-2827E69D199B}" presName="titleText1" presStyleLbl="fgAcc0" presStyleIdx="0" presStyleCnt="1" custFlipVert="1" custScaleX="394360" custScaleY="124036">
        <dgm:presLayoutVars>
          <dgm:chMax val="0"/>
          <dgm:chPref val="0"/>
        </dgm:presLayoutVars>
      </dgm:prSet>
      <dgm:spPr/>
    </dgm:pt>
    <dgm:pt modelId="{9CC02895-FB88-4D9D-ADD4-AC640C9FFD79}" type="pres">
      <dgm:prSet presAssocID="{322CD575-E3E9-49B3-8693-2827E69D199B}" presName="rootConnector1" presStyleLbl="node1" presStyleIdx="0" presStyleCnt="3"/>
      <dgm:spPr/>
    </dgm:pt>
    <dgm:pt modelId="{10F8F337-2B72-490A-8D53-3256EE1252F6}" type="pres">
      <dgm:prSet presAssocID="{322CD575-E3E9-49B3-8693-2827E69D199B}" presName="hierChild2" presStyleCnt="0"/>
      <dgm:spPr/>
    </dgm:pt>
    <dgm:pt modelId="{F15618D2-4773-43AC-A700-B24F3F84FC20}" type="pres">
      <dgm:prSet presAssocID="{5A8D390F-D3F7-4456-912A-4FBA779C3A37}" presName="Name37" presStyleLbl="parChTrans1D2" presStyleIdx="0" presStyleCnt="3"/>
      <dgm:spPr/>
    </dgm:pt>
    <dgm:pt modelId="{1B899396-D808-4C85-B221-99CAD0CFC112}" type="pres">
      <dgm:prSet presAssocID="{DC09EB3F-CC60-4FF5-A2FC-8CF43A95A96B}" presName="hierRoot2" presStyleCnt="0">
        <dgm:presLayoutVars>
          <dgm:hierBranch val="init"/>
        </dgm:presLayoutVars>
      </dgm:prSet>
      <dgm:spPr/>
    </dgm:pt>
    <dgm:pt modelId="{746FCC21-FEA3-4DC5-AC54-4A8953E4FC37}" type="pres">
      <dgm:prSet presAssocID="{DC09EB3F-CC60-4FF5-A2FC-8CF43A95A96B}" presName="rootComposite" presStyleCnt="0"/>
      <dgm:spPr/>
    </dgm:pt>
    <dgm:pt modelId="{D23C1868-28BE-47CC-AF33-A9AD702AE064}" type="pres">
      <dgm:prSet presAssocID="{DC09EB3F-CC60-4FF5-A2FC-8CF43A95A96B}" presName="rootText" presStyleLbl="node1" presStyleIdx="0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0652040B-F6CF-4404-BF8C-E686BBD309A7}" type="pres">
      <dgm:prSet presAssocID="{DC09EB3F-CC60-4FF5-A2FC-8CF43A95A96B}" presName="titleText2" presStyleLbl="fgAcc1" presStyleIdx="0" presStyleCnt="3">
        <dgm:presLayoutVars>
          <dgm:chMax val="0"/>
          <dgm:chPref val="0"/>
        </dgm:presLayoutVars>
      </dgm:prSet>
      <dgm:spPr/>
    </dgm:pt>
    <dgm:pt modelId="{E0049B9D-D21D-4E55-83C2-4633D74E6E9C}" type="pres">
      <dgm:prSet presAssocID="{DC09EB3F-CC60-4FF5-A2FC-8CF43A95A96B}" presName="rootConnector" presStyleLbl="node2" presStyleIdx="0" presStyleCnt="0"/>
      <dgm:spPr/>
    </dgm:pt>
    <dgm:pt modelId="{C99FD978-B91E-4AFA-BB74-D760B90C7304}" type="pres">
      <dgm:prSet presAssocID="{DC09EB3F-CC60-4FF5-A2FC-8CF43A95A96B}" presName="hierChild4" presStyleCnt="0"/>
      <dgm:spPr/>
    </dgm:pt>
    <dgm:pt modelId="{C21E9B21-8AD5-4909-B208-E97FE89C502E}" type="pres">
      <dgm:prSet presAssocID="{DC09EB3F-CC60-4FF5-A2FC-8CF43A95A96B}" presName="hierChild5" presStyleCnt="0"/>
      <dgm:spPr/>
    </dgm:pt>
    <dgm:pt modelId="{681BBDCD-EE0B-4549-80FF-1A08C3585082}" type="pres">
      <dgm:prSet presAssocID="{DFC7C921-4D43-4971-9673-7C2F76E9B858}" presName="Name37" presStyleLbl="parChTrans1D2" presStyleIdx="1" presStyleCnt="3"/>
      <dgm:spPr/>
    </dgm:pt>
    <dgm:pt modelId="{89E5355D-FDF9-4EA1-BB12-08F2301C90A5}" type="pres">
      <dgm:prSet presAssocID="{479A7A0E-CFE1-4F2E-B3D5-C4C86A7A2344}" presName="hierRoot2" presStyleCnt="0">
        <dgm:presLayoutVars>
          <dgm:hierBranch val="init"/>
        </dgm:presLayoutVars>
      </dgm:prSet>
      <dgm:spPr/>
    </dgm:pt>
    <dgm:pt modelId="{75543536-0382-4D92-8E86-1DBA55020D35}" type="pres">
      <dgm:prSet presAssocID="{479A7A0E-CFE1-4F2E-B3D5-C4C86A7A2344}" presName="rootComposite" presStyleCnt="0"/>
      <dgm:spPr/>
    </dgm:pt>
    <dgm:pt modelId="{7532E102-3DE3-4954-AC75-6A7B7A995B7E}" type="pres">
      <dgm:prSet presAssocID="{479A7A0E-CFE1-4F2E-B3D5-C4C86A7A2344}" presName="rootText" presStyleLbl="node1" presStyleIdx="1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BF29BE29-664D-40D0-B8EB-45CD019E43FE}" type="pres">
      <dgm:prSet presAssocID="{479A7A0E-CFE1-4F2E-B3D5-C4C86A7A2344}" presName="titleText2" presStyleLbl="fgAcc1" presStyleIdx="1" presStyleCnt="3">
        <dgm:presLayoutVars>
          <dgm:chMax val="0"/>
          <dgm:chPref val="0"/>
        </dgm:presLayoutVars>
      </dgm:prSet>
      <dgm:spPr/>
    </dgm:pt>
    <dgm:pt modelId="{8926E7E2-682D-41C0-A7D7-40B682F1015A}" type="pres">
      <dgm:prSet presAssocID="{479A7A0E-CFE1-4F2E-B3D5-C4C86A7A2344}" presName="rootConnector" presStyleLbl="node2" presStyleIdx="0" presStyleCnt="0"/>
      <dgm:spPr/>
    </dgm:pt>
    <dgm:pt modelId="{4F205EFD-5EA4-4AAE-B7A4-1355D57DB0C2}" type="pres">
      <dgm:prSet presAssocID="{479A7A0E-CFE1-4F2E-B3D5-C4C86A7A2344}" presName="hierChild4" presStyleCnt="0"/>
      <dgm:spPr/>
    </dgm:pt>
    <dgm:pt modelId="{8C30AA5D-C9BF-4080-BC87-9185D5D53977}" type="pres">
      <dgm:prSet presAssocID="{479A7A0E-CFE1-4F2E-B3D5-C4C86A7A2344}" presName="hierChild5" presStyleCnt="0"/>
      <dgm:spPr/>
    </dgm:pt>
    <dgm:pt modelId="{8559B8A3-54B3-4DE1-90BF-6D8F4A024C5B}" type="pres">
      <dgm:prSet presAssocID="{3C735131-3904-4076-9F9E-804CDA7EA60A}" presName="Name37" presStyleLbl="parChTrans1D2" presStyleIdx="2" presStyleCnt="3"/>
      <dgm:spPr/>
    </dgm:pt>
    <dgm:pt modelId="{8068F8AB-FFD9-41A7-9190-F67C34782BA7}" type="pres">
      <dgm:prSet presAssocID="{BA3706C6-9ABD-4661-A2C2-59AF5D45B0E0}" presName="hierRoot2" presStyleCnt="0">
        <dgm:presLayoutVars>
          <dgm:hierBranch val="init"/>
        </dgm:presLayoutVars>
      </dgm:prSet>
      <dgm:spPr/>
    </dgm:pt>
    <dgm:pt modelId="{BD581B2B-8FAA-4B3B-B2D6-4648BE5BEFB7}" type="pres">
      <dgm:prSet presAssocID="{BA3706C6-9ABD-4661-A2C2-59AF5D45B0E0}" presName="rootComposite" presStyleCnt="0"/>
      <dgm:spPr/>
    </dgm:pt>
    <dgm:pt modelId="{60FE6A11-4FF6-4096-8EDF-0B908BCB2CCF}" type="pres">
      <dgm:prSet presAssocID="{BA3706C6-9ABD-4661-A2C2-59AF5D45B0E0}" presName="rootText" presStyleLbl="node1" presStyleIdx="2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81852D03-4AE3-4D51-96D6-99128DF34AC8}" type="pres">
      <dgm:prSet presAssocID="{BA3706C6-9ABD-4661-A2C2-59AF5D45B0E0}" presName="titleText2" presStyleLbl="fgAcc1" presStyleIdx="2" presStyleCnt="3">
        <dgm:presLayoutVars>
          <dgm:chMax val="0"/>
          <dgm:chPref val="0"/>
        </dgm:presLayoutVars>
      </dgm:prSet>
      <dgm:spPr/>
    </dgm:pt>
    <dgm:pt modelId="{41E462B4-CE21-4468-9064-C61AC36447E6}" type="pres">
      <dgm:prSet presAssocID="{BA3706C6-9ABD-4661-A2C2-59AF5D45B0E0}" presName="rootConnector" presStyleLbl="node2" presStyleIdx="0" presStyleCnt="0"/>
      <dgm:spPr/>
    </dgm:pt>
    <dgm:pt modelId="{E9E899FA-0E97-4A33-A1AD-A5BBFFCC3B04}" type="pres">
      <dgm:prSet presAssocID="{BA3706C6-9ABD-4661-A2C2-59AF5D45B0E0}" presName="hierChild4" presStyleCnt="0"/>
      <dgm:spPr/>
    </dgm:pt>
    <dgm:pt modelId="{D81F79F3-F588-4C1E-8E49-739757F3F1AE}" type="pres">
      <dgm:prSet presAssocID="{BA3706C6-9ABD-4661-A2C2-59AF5D45B0E0}" presName="hierChild5" presStyleCnt="0"/>
      <dgm:spPr/>
    </dgm:pt>
    <dgm:pt modelId="{1AAF3D29-A747-4C38-98B0-1B7E103535BF}" type="pres">
      <dgm:prSet presAssocID="{322CD575-E3E9-49B3-8693-2827E69D199B}" presName="hierChild3" presStyleCnt="0"/>
      <dgm:spPr/>
    </dgm:pt>
  </dgm:ptLst>
  <dgm:cxnLst>
    <dgm:cxn modelId="{B6694098-8EC5-4192-96BC-FCD16DE0CD41}" type="presOf" srcId="{12726AA8-7992-48D2-9280-8835F0E1E5D7}" destId="{81852D03-4AE3-4D51-96D6-99128DF34AC8}" srcOrd="0" destOrd="0" presId="urn:microsoft.com/office/officeart/2008/layout/NameandTitleOrganizationalChart"/>
    <dgm:cxn modelId="{13E60080-51BD-4CD9-AE6E-B589317FE3B4}" type="presOf" srcId="{DFC7C921-4D43-4971-9673-7C2F76E9B858}" destId="{681BBDCD-EE0B-4549-80FF-1A08C3585082}" srcOrd="0" destOrd="0" presId="urn:microsoft.com/office/officeart/2008/layout/NameandTitleOrganizationalChart"/>
    <dgm:cxn modelId="{562587F7-6F7C-4915-B546-BA2E06A64055}" type="presOf" srcId="{DC09EB3F-CC60-4FF5-A2FC-8CF43A95A96B}" destId="{D23C1868-28BE-47CC-AF33-A9AD702AE064}" srcOrd="0" destOrd="0" presId="urn:microsoft.com/office/officeart/2008/layout/NameandTitleOrganizationalChart"/>
    <dgm:cxn modelId="{BEFD4E8A-BBF3-4A2B-8DEB-465515EB109B}" type="presOf" srcId="{3C735131-3904-4076-9F9E-804CDA7EA60A}" destId="{8559B8A3-54B3-4DE1-90BF-6D8F4A024C5B}" srcOrd="0" destOrd="0" presId="urn:microsoft.com/office/officeart/2008/layout/NameandTitleOrganizationalChart"/>
    <dgm:cxn modelId="{075D4E0F-AB48-4ADB-A114-6A92FF08F4EB}" srcId="{322CD575-E3E9-49B3-8693-2827E69D199B}" destId="{DC09EB3F-CC60-4FF5-A2FC-8CF43A95A96B}" srcOrd="0" destOrd="0" parTransId="{5A8D390F-D3F7-4456-912A-4FBA779C3A37}" sibTransId="{D1339A3C-113E-45EF-AD5C-8623796C2157}"/>
    <dgm:cxn modelId="{6DF6DE9E-05EB-456D-9DD1-742C19F0EE6B}" type="presOf" srcId="{322CD575-E3E9-49B3-8693-2827E69D199B}" destId="{9CC02895-FB88-4D9D-ADD4-AC640C9FFD79}" srcOrd="1" destOrd="0" presId="urn:microsoft.com/office/officeart/2008/layout/NameandTitleOrganizationalChart"/>
    <dgm:cxn modelId="{08C80BB4-554F-4F7A-BE01-D0E028060E4A}" type="presOf" srcId="{479A7A0E-CFE1-4F2E-B3D5-C4C86A7A2344}" destId="{8926E7E2-682D-41C0-A7D7-40B682F1015A}" srcOrd="1" destOrd="0" presId="urn:microsoft.com/office/officeart/2008/layout/NameandTitleOrganizationalChart"/>
    <dgm:cxn modelId="{2DA8D0B2-EFD5-49F1-9493-F6358C6912F9}" type="presOf" srcId="{322CD575-E3E9-49B3-8693-2827E69D199B}" destId="{9E743EFC-26AE-4B26-AB11-E76C8B853EB6}" srcOrd="0" destOrd="0" presId="urn:microsoft.com/office/officeart/2008/layout/NameandTitleOrganizationalChart"/>
    <dgm:cxn modelId="{B10C96AC-AC37-493C-A780-AA3C3809D157}" type="presOf" srcId="{D584EFF3-9D4F-4F51-87E4-0F575A888CE6}" destId="{FD57A942-76DF-4D9F-AFA6-EAF18DB84676}" srcOrd="0" destOrd="0" presId="urn:microsoft.com/office/officeart/2008/layout/NameandTitleOrganizationalChart"/>
    <dgm:cxn modelId="{E6E0CDD0-452A-4F76-9947-AC430A33C706}" type="presOf" srcId="{BA3706C6-9ABD-4661-A2C2-59AF5D45B0E0}" destId="{41E462B4-CE21-4468-9064-C61AC36447E6}" srcOrd="1" destOrd="0" presId="urn:microsoft.com/office/officeart/2008/layout/NameandTitleOrganizationalChart"/>
    <dgm:cxn modelId="{46683AC4-FD81-48DD-A879-A69F271E7D99}" type="presOf" srcId="{D1339A3C-113E-45EF-AD5C-8623796C2157}" destId="{0652040B-F6CF-4404-BF8C-E686BBD309A7}" srcOrd="0" destOrd="0" presId="urn:microsoft.com/office/officeart/2008/layout/NameandTitleOrganizationalChart"/>
    <dgm:cxn modelId="{5F574A66-06E6-4650-826B-D05CC43CD3AE}" type="presOf" srcId="{5A8D390F-D3F7-4456-912A-4FBA779C3A37}" destId="{F15618D2-4773-43AC-A700-B24F3F84FC20}" srcOrd="0" destOrd="0" presId="urn:microsoft.com/office/officeart/2008/layout/NameandTitleOrganizationalChart"/>
    <dgm:cxn modelId="{6BC69FF8-3946-4A06-97C7-9B2DF9170B58}" srcId="{30F53CD3-D0F3-40E3-9D44-91C8F721B1A3}" destId="{322CD575-E3E9-49B3-8693-2827E69D199B}" srcOrd="0" destOrd="0" parTransId="{19B0C789-3220-4D6F-B074-11E6C440ED63}" sibTransId="{D584EFF3-9D4F-4F51-87E4-0F575A888CE6}"/>
    <dgm:cxn modelId="{D4386F89-2CF3-4207-8B03-397A18E584F8}" type="presOf" srcId="{BA3706C6-9ABD-4661-A2C2-59AF5D45B0E0}" destId="{60FE6A11-4FF6-4096-8EDF-0B908BCB2CCF}" srcOrd="0" destOrd="0" presId="urn:microsoft.com/office/officeart/2008/layout/NameandTitleOrganizationalChart"/>
    <dgm:cxn modelId="{73A0B86F-0826-4DF3-A931-1F506D45D4F7}" srcId="{322CD575-E3E9-49B3-8693-2827E69D199B}" destId="{BA3706C6-9ABD-4661-A2C2-59AF5D45B0E0}" srcOrd="2" destOrd="0" parTransId="{3C735131-3904-4076-9F9E-804CDA7EA60A}" sibTransId="{12726AA8-7992-48D2-9280-8835F0E1E5D7}"/>
    <dgm:cxn modelId="{680D5F7A-07E2-47F3-AFE5-C91FE46AB9AC}" srcId="{322CD575-E3E9-49B3-8693-2827E69D199B}" destId="{479A7A0E-CFE1-4F2E-B3D5-C4C86A7A2344}" srcOrd="1" destOrd="0" parTransId="{DFC7C921-4D43-4971-9673-7C2F76E9B858}" sibTransId="{33C278CD-A424-49C5-A7FB-9738515375D5}"/>
    <dgm:cxn modelId="{DB2F548F-65C2-44BD-B82F-C9F1E1CC7513}" type="presOf" srcId="{33C278CD-A424-49C5-A7FB-9738515375D5}" destId="{BF29BE29-664D-40D0-B8EB-45CD019E43FE}" srcOrd="0" destOrd="0" presId="urn:microsoft.com/office/officeart/2008/layout/NameandTitleOrganizationalChart"/>
    <dgm:cxn modelId="{4F1493F8-43DC-473F-83CB-86CABE0D5996}" type="presOf" srcId="{479A7A0E-CFE1-4F2E-B3D5-C4C86A7A2344}" destId="{7532E102-3DE3-4954-AC75-6A7B7A995B7E}" srcOrd="0" destOrd="0" presId="urn:microsoft.com/office/officeart/2008/layout/NameandTitleOrganizationalChart"/>
    <dgm:cxn modelId="{0978C860-5B8A-4321-8D8B-C6CBB4CB91A8}" type="presOf" srcId="{DC09EB3F-CC60-4FF5-A2FC-8CF43A95A96B}" destId="{E0049B9D-D21D-4E55-83C2-4633D74E6E9C}" srcOrd="1" destOrd="0" presId="urn:microsoft.com/office/officeart/2008/layout/NameandTitleOrganizationalChart"/>
    <dgm:cxn modelId="{EF7E7FF8-B30B-4502-B44A-13AC6A871DA7}" type="presOf" srcId="{30F53CD3-D0F3-40E3-9D44-91C8F721B1A3}" destId="{1869F8E7-57AE-4A45-A208-D5F4182FD985}" srcOrd="0" destOrd="0" presId="urn:microsoft.com/office/officeart/2008/layout/NameandTitleOrganizationalChart"/>
    <dgm:cxn modelId="{2F461DE3-A83B-4354-80B2-65E241E46AD9}" type="presParOf" srcId="{1869F8E7-57AE-4A45-A208-D5F4182FD985}" destId="{5745F014-6EEE-40E1-A17F-32B3D09E0302}" srcOrd="0" destOrd="0" presId="urn:microsoft.com/office/officeart/2008/layout/NameandTitleOrganizationalChart"/>
    <dgm:cxn modelId="{91FD30E2-2D8A-407E-832C-9EB514497996}" type="presParOf" srcId="{5745F014-6EEE-40E1-A17F-32B3D09E0302}" destId="{7200309B-1561-4F89-8652-A8903F8B60C8}" srcOrd="0" destOrd="0" presId="urn:microsoft.com/office/officeart/2008/layout/NameandTitleOrganizationalChart"/>
    <dgm:cxn modelId="{9F688FC7-3B30-494B-921E-DB62852A08F4}" type="presParOf" srcId="{7200309B-1561-4F89-8652-A8903F8B60C8}" destId="{9E743EFC-26AE-4B26-AB11-E76C8B853EB6}" srcOrd="0" destOrd="0" presId="urn:microsoft.com/office/officeart/2008/layout/NameandTitleOrganizationalChart"/>
    <dgm:cxn modelId="{A2405BEE-D203-4EFF-8708-A851A0A2F2B8}" type="presParOf" srcId="{7200309B-1561-4F89-8652-A8903F8B60C8}" destId="{FD57A942-76DF-4D9F-AFA6-EAF18DB84676}" srcOrd="1" destOrd="0" presId="urn:microsoft.com/office/officeart/2008/layout/NameandTitleOrganizationalChart"/>
    <dgm:cxn modelId="{4CF76EFA-B26B-45FA-8AF5-D11F1D09FCA7}" type="presParOf" srcId="{7200309B-1561-4F89-8652-A8903F8B60C8}" destId="{9CC02895-FB88-4D9D-ADD4-AC640C9FFD79}" srcOrd="2" destOrd="0" presId="urn:microsoft.com/office/officeart/2008/layout/NameandTitleOrganizationalChart"/>
    <dgm:cxn modelId="{CDC64E37-2077-4C39-BADC-A0A3BC0F867C}" type="presParOf" srcId="{5745F014-6EEE-40E1-A17F-32B3D09E0302}" destId="{10F8F337-2B72-490A-8D53-3256EE1252F6}" srcOrd="1" destOrd="0" presId="urn:microsoft.com/office/officeart/2008/layout/NameandTitleOrganizationalChart"/>
    <dgm:cxn modelId="{2B9D0339-9AEB-48CF-9ED2-0CBB163D6704}" type="presParOf" srcId="{10F8F337-2B72-490A-8D53-3256EE1252F6}" destId="{F15618D2-4773-43AC-A700-B24F3F84FC20}" srcOrd="0" destOrd="0" presId="urn:microsoft.com/office/officeart/2008/layout/NameandTitleOrganizationalChart"/>
    <dgm:cxn modelId="{D1510258-16E1-489E-A368-F2600B72CF18}" type="presParOf" srcId="{10F8F337-2B72-490A-8D53-3256EE1252F6}" destId="{1B899396-D808-4C85-B221-99CAD0CFC112}" srcOrd="1" destOrd="0" presId="urn:microsoft.com/office/officeart/2008/layout/NameandTitleOrganizationalChart"/>
    <dgm:cxn modelId="{8A8E2E93-2110-448C-87BC-58EBD60E49F2}" type="presParOf" srcId="{1B899396-D808-4C85-B221-99CAD0CFC112}" destId="{746FCC21-FEA3-4DC5-AC54-4A8953E4FC37}" srcOrd="0" destOrd="0" presId="urn:microsoft.com/office/officeart/2008/layout/NameandTitleOrganizationalChart"/>
    <dgm:cxn modelId="{6DACA4C7-121B-4BFB-BD27-C21AB45F735D}" type="presParOf" srcId="{746FCC21-FEA3-4DC5-AC54-4A8953E4FC37}" destId="{D23C1868-28BE-47CC-AF33-A9AD702AE064}" srcOrd="0" destOrd="0" presId="urn:microsoft.com/office/officeart/2008/layout/NameandTitleOrganizationalChart"/>
    <dgm:cxn modelId="{EAF9953F-ABA7-45C7-9979-EC829F2F1964}" type="presParOf" srcId="{746FCC21-FEA3-4DC5-AC54-4A8953E4FC37}" destId="{0652040B-F6CF-4404-BF8C-E686BBD309A7}" srcOrd="1" destOrd="0" presId="urn:microsoft.com/office/officeart/2008/layout/NameandTitleOrganizationalChart"/>
    <dgm:cxn modelId="{D2359559-F398-4CF2-ACAB-2D13EB177A35}" type="presParOf" srcId="{746FCC21-FEA3-4DC5-AC54-4A8953E4FC37}" destId="{E0049B9D-D21D-4E55-83C2-4633D74E6E9C}" srcOrd="2" destOrd="0" presId="urn:microsoft.com/office/officeart/2008/layout/NameandTitleOrganizationalChart"/>
    <dgm:cxn modelId="{7C3B03DC-9C55-47FD-9730-E4F19F9FDC4D}" type="presParOf" srcId="{1B899396-D808-4C85-B221-99CAD0CFC112}" destId="{C99FD978-B91E-4AFA-BB74-D760B90C7304}" srcOrd="1" destOrd="0" presId="urn:microsoft.com/office/officeart/2008/layout/NameandTitleOrganizationalChart"/>
    <dgm:cxn modelId="{738514E2-EDD2-4025-A8B8-29DA814E57E4}" type="presParOf" srcId="{1B899396-D808-4C85-B221-99CAD0CFC112}" destId="{C21E9B21-8AD5-4909-B208-E97FE89C502E}" srcOrd="2" destOrd="0" presId="urn:microsoft.com/office/officeart/2008/layout/NameandTitleOrganizationalChart"/>
    <dgm:cxn modelId="{633AD5B0-D0DE-407D-8934-F56F2CAE2A3E}" type="presParOf" srcId="{10F8F337-2B72-490A-8D53-3256EE1252F6}" destId="{681BBDCD-EE0B-4549-80FF-1A08C3585082}" srcOrd="2" destOrd="0" presId="urn:microsoft.com/office/officeart/2008/layout/NameandTitleOrganizationalChart"/>
    <dgm:cxn modelId="{C750E6B0-6A99-4C87-9F34-A6050A738C26}" type="presParOf" srcId="{10F8F337-2B72-490A-8D53-3256EE1252F6}" destId="{89E5355D-FDF9-4EA1-BB12-08F2301C90A5}" srcOrd="3" destOrd="0" presId="urn:microsoft.com/office/officeart/2008/layout/NameandTitleOrganizationalChart"/>
    <dgm:cxn modelId="{3059B2D8-535C-46CB-90E4-A072F9C3505F}" type="presParOf" srcId="{89E5355D-FDF9-4EA1-BB12-08F2301C90A5}" destId="{75543536-0382-4D92-8E86-1DBA55020D35}" srcOrd="0" destOrd="0" presId="urn:microsoft.com/office/officeart/2008/layout/NameandTitleOrganizationalChart"/>
    <dgm:cxn modelId="{A8374035-A7EC-422E-9B76-93D877FFC0AD}" type="presParOf" srcId="{75543536-0382-4D92-8E86-1DBA55020D35}" destId="{7532E102-3DE3-4954-AC75-6A7B7A995B7E}" srcOrd="0" destOrd="0" presId="urn:microsoft.com/office/officeart/2008/layout/NameandTitleOrganizationalChart"/>
    <dgm:cxn modelId="{72A555A6-D5EE-406A-891F-78A32FDC7A6C}" type="presParOf" srcId="{75543536-0382-4D92-8E86-1DBA55020D35}" destId="{BF29BE29-664D-40D0-B8EB-45CD019E43FE}" srcOrd="1" destOrd="0" presId="urn:microsoft.com/office/officeart/2008/layout/NameandTitleOrganizationalChart"/>
    <dgm:cxn modelId="{CC668225-FFAD-48CE-954F-833EF8299C09}" type="presParOf" srcId="{75543536-0382-4D92-8E86-1DBA55020D35}" destId="{8926E7E2-682D-41C0-A7D7-40B682F1015A}" srcOrd="2" destOrd="0" presId="urn:microsoft.com/office/officeart/2008/layout/NameandTitleOrganizationalChart"/>
    <dgm:cxn modelId="{28EE15A3-CAD0-43C7-8FB3-D3395733844A}" type="presParOf" srcId="{89E5355D-FDF9-4EA1-BB12-08F2301C90A5}" destId="{4F205EFD-5EA4-4AAE-B7A4-1355D57DB0C2}" srcOrd="1" destOrd="0" presId="urn:microsoft.com/office/officeart/2008/layout/NameandTitleOrganizationalChart"/>
    <dgm:cxn modelId="{305E5CED-948F-4453-8B60-2770F773C9FE}" type="presParOf" srcId="{89E5355D-FDF9-4EA1-BB12-08F2301C90A5}" destId="{8C30AA5D-C9BF-4080-BC87-9185D5D53977}" srcOrd="2" destOrd="0" presId="urn:microsoft.com/office/officeart/2008/layout/NameandTitleOrganizationalChart"/>
    <dgm:cxn modelId="{A8EED442-1904-439A-B2FA-DA651AB81CC4}" type="presParOf" srcId="{10F8F337-2B72-490A-8D53-3256EE1252F6}" destId="{8559B8A3-54B3-4DE1-90BF-6D8F4A024C5B}" srcOrd="4" destOrd="0" presId="urn:microsoft.com/office/officeart/2008/layout/NameandTitleOrganizationalChart"/>
    <dgm:cxn modelId="{30BAB417-EFE6-4E59-92ED-A96D008C0D47}" type="presParOf" srcId="{10F8F337-2B72-490A-8D53-3256EE1252F6}" destId="{8068F8AB-FFD9-41A7-9190-F67C34782BA7}" srcOrd="5" destOrd="0" presId="urn:microsoft.com/office/officeart/2008/layout/NameandTitleOrganizationalChart"/>
    <dgm:cxn modelId="{0FCB915F-E617-4D84-9CBE-AF260BBE2438}" type="presParOf" srcId="{8068F8AB-FFD9-41A7-9190-F67C34782BA7}" destId="{BD581B2B-8FAA-4B3B-B2D6-4648BE5BEFB7}" srcOrd="0" destOrd="0" presId="urn:microsoft.com/office/officeart/2008/layout/NameandTitleOrganizationalChart"/>
    <dgm:cxn modelId="{F0DCBFC3-DFDF-4D2A-87E8-3AB87FCE5AB4}" type="presParOf" srcId="{BD581B2B-8FAA-4B3B-B2D6-4648BE5BEFB7}" destId="{60FE6A11-4FF6-4096-8EDF-0B908BCB2CCF}" srcOrd="0" destOrd="0" presId="urn:microsoft.com/office/officeart/2008/layout/NameandTitleOrganizationalChart"/>
    <dgm:cxn modelId="{8B46AB31-7EE9-44DC-9A62-426ECBC7E5BB}" type="presParOf" srcId="{BD581B2B-8FAA-4B3B-B2D6-4648BE5BEFB7}" destId="{81852D03-4AE3-4D51-96D6-99128DF34AC8}" srcOrd="1" destOrd="0" presId="urn:microsoft.com/office/officeart/2008/layout/NameandTitleOrganizationalChart"/>
    <dgm:cxn modelId="{DBE43C21-4CAD-46BE-B926-CA638EDE80ED}" type="presParOf" srcId="{BD581B2B-8FAA-4B3B-B2D6-4648BE5BEFB7}" destId="{41E462B4-CE21-4468-9064-C61AC36447E6}" srcOrd="2" destOrd="0" presId="urn:microsoft.com/office/officeart/2008/layout/NameandTitleOrganizationalChart"/>
    <dgm:cxn modelId="{D9EDB25D-7172-49BB-BC50-BA8741E984FA}" type="presParOf" srcId="{8068F8AB-FFD9-41A7-9190-F67C34782BA7}" destId="{E9E899FA-0E97-4A33-A1AD-A5BBFFCC3B04}" srcOrd="1" destOrd="0" presId="urn:microsoft.com/office/officeart/2008/layout/NameandTitleOrganizationalChart"/>
    <dgm:cxn modelId="{03D2C633-3984-490C-A833-75D3F59BBE43}" type="presParOf" srcId="{8068F8AB-FFD9-41A7-9190-F67C34782BA7}" destId="{D81F79F3-F588-4C1E-8E49-739757F3F1AE}" srcOrd="2" destOrd="0" presId="urn:microsoft.com/office/officeart/2008/layout/NameandTitleOrganizationalChart"/>
    <dgm:cxn modelId="{0790C611-A8B7-4C08-83C6-C4E9C6D9D916}" type="presParOf" srcId="{5745F014-6EEE-40E1-A17F-32B3D09E0302}" destId="{1AAF3D29-A747-4C38-98B0-1B7E103535BF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E1A328-9887-4BC5-A568-F878E6AC62BB}" type="doc">
      <dgm:prSet loTypeId="urn:microsoft.com/office/officeart/2008/layout/NameandTitleOrganizationalChart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764A4D-FE79-46A3-A6BF-8F555703DD27}">
      <dgm:prSet phldrT="[Текст]" custT="1"/>
      <dgm:spPr/>
      <dgm:t>
        <a:bodyPr/>
        <a:lstStyle/>
        <a:p>
          <a:r>
            <a:rPr lang="uk-UA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2.За призначенням бари поділяються</a:t>
          </a:r>
          <a:r>
            <a:rPr lang="uk-UA" sz="21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ru-RU" sz="2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7ABCED-0FEE-4086-96AC-2F080FEE8299}" type="parTrans" cxnId="{15088EBF-03D5-435B-8F25-CEF3E7B9BB5A}">
      <dgm:prSet/>
      <dgm:spPr/>
      <dgm:t>
        <a:bodyPr/>
        <a:lstStyle/>
        <a:p>
          <a:endParaRPr lang="ru-RU"/>
        </a:p>
      </dgm:t>
    </dgm:pt>
    <dgm:pt modelId="{EE15AEA4-4E0B-40B3-8982-4153C1FE4E09}" type="sibTrans" cxnId="{15088EBF-03D5-435B-8F25-CEF3E7B9BB5A}">
      <dgm:prSet/>
      <dgm:spPr/>
      <dgm:t>
        <a:bodyPr/>
        <a:lstStyle/>
        <a:p>
          <a:endParaRPr lang="ru-RU"/>
        </a:p>
      </dgm:t>
    </dgm:pt>
    <dgm:pt modelId="{154A8BFF-6BBF-4D61-BB50-F0FC71856BE8}" type="asst">
      <dgm:prSet phldrT="[Текст]"/>
      <dgm:spPr/>
      <dgm:t>
        <a:bodyPr/>
        <a:lstStyle/>
        <a:p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Танцювальні</a:t>
          </a:r>
          <a:endParaRPr lang="ru-RU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бари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448D6E-428D-4AA5-AF50-0505F6E4DA1D}" type="parTrans" cxnId="{E2124436-FBDF-404A-9415-97DA92B60D26}">
      <dgm:prSet/>
      <dgm:spPr/>
      <dgm:t>
        <a:bodyPr/>
        <a:lstStyle/>
        <a:p>
          <a:endParaRPr lang="ru-RU"/>
        </a:p>
      </dgm:t>
    </dgm:pt>
    <dgm:pt modelId="{B2BC2B81-31CE-4CAD-9BDA-7C6D5DCCC37D}" type="sibTrans" cxnId="{E2124436-FBDF-404A-9415-97DA92B60D26}">
      <dgm:prSet/>
      <dgm:spPr/>
      <dgm:t>
        <a:bodyPr/>
        <a:lstStyle/>
        <a:p>
          <a:endParaRPr lang="ru-RU"/>
        </a:p>
      </dgm:t>
    </dgm:pt>
    <dgm:pt modelId="{6799CA3A-BF68-455C-BA6F-DA85581BB926}">
      <dgm:prSet phldrT="[Текст]"/>
      <dgm:spPr/>
      <dgm:t>
        <a:bodyPr/>
        <a:lstStyle/>
        <a:p>
          <a:r>
            <a:rPr lang="uk-UA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Ігрові бари</a:t>
          </a:r>
          <a:endParaRPr lang="ru-RU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E9883F-9A6D-4DDD-8608-5BB6A334A3A1}" type="parTrans" cxnId="{D1B28E58-C183-430C-8A5D-4A89511A5603}">
      <dgm:prSet/>
      <dgm:spPr/>
      <dgm:t>
        <a:bodyPr/>
        <a:lstStyle/>
        <a:p>
          <a:endParaRPr lang="ru-RU"/>
        </a:p>
      </dgm:t>
    </dgm:pt>
    <dgm:pt modelId="{547CAC4C-8926-40CB-B105-FF8CFA9F1702}" type="sibTrans" cxnId="{D1B28E58-C183-430C-8A5D-4A89511A5603}">
      <dgm:prSet/>
      <dgm:spPr/>
      <dgm:t>
        <a:bodyPr/>
        <a:lstStyle/>
        <a:p>
          <a:endParaRPr lang="ru-RU"/>
        </a:p>
      </dgm:t>
    </dgm:pt>
    <dgm:pt modelId="{921AB49E-E178-4CA7-8816-11817E40725A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Вар'єте бари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DC1EA6-ADE1-45C1-8947-29230A70C2FA}" type="parTrans" cxnId="{12FEA501-21F2-4DEE-B669-28E6893F7CCC}">
      <dgm:prSet/>
      <dgm:spPr/>
      <dgm:t>
        <a:bodyPr/>
        <a:lstStyle/>
        <a:p>
          <a:endParaRPr lang="ru-RU"/>
        </a:p>
      </dgm:t>
    </dgm:pt>
    <dgm:pt modelId="{3FAE3A8A-E696-4077-A036-EACF1F00F3B4}" type="sibTrans" cxnId="{12FEA501-21F2-4DEE-B669-28E6893F7CCC}">
      <dgm:prSet/>
      <dgm:spPr/>
      <dgm:t>
        <a:bodyPr/>
        <a:lstStyle/>
        <a:p>
          <a:endParaRPr lang="ru-RU"/>
        </a:p>
      </dgm:t>
    </dgm:pt>
    <dgm:pt modelId="{096D51BD-8A29-4B3C-942F-B689F925D580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Експрес-бари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19043F-C3C0-4361-9149-97DCBB8E91B4}" type="parTrans" cxnId="{97F8F93D-4810-49A4-B77B-C8597F7E4F1E}">
      <dgm:prSet/>
      <dgm:spPr/>
      <dgm:t>
        <a:bodyPr/>
        <a:lstStyle/>
        <a:p>
          <a:endParaRPr lang="ru-RU"/>
        </a:p>
      </dgm:t>
    </dgm:pt>
    <dgm:pt modelId="{6BDCD2E7-76C1-426E-9901-967D0A8498AA}" type="sibTrans" cxnId="{97F8F93D-4810-49A4-B77B-C8597F7E4F1E}">
      <dgm:prSet/>
      <dgm:spPr/>
      <dgm:t>
        <a:bodyPr/>
        <a:lstStyle/>
        <a:p>
          <a:endParaRPr lang="ru-RU"/>
        </a:p>
      </dgm:t>
    </dgm:pt>
    <dgm:pt modelId="{DB83E900-C2D3-4E38-AC0C-C27B0633AE65}" type="asst">
      <dgm:prSet custT="1"/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Диско бари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28EF07-2628-4F4F-9409-966FE1B1EF64}" type="parTrans" cxnId="{00A0DD20-3474-4DDD-BB37-D95E824C362D}">
      <dgm:prSet/>
      <dgm:spPr/>
      <dgm:t>
        <a:bodyPr/>
        <a:lstStyle/>
        <a:p>
          <a:endParaRPr lang="ru-RU"/>
        </a:p>
      </dgm:t>
    </dgm:pt>
    <dgm:pt modelId="{ABC8B5A4-A60B-4652-93D6-6233417D452D}" type="sibTrans" cxnId="{00A0DD20-3474-4DDD-BB37-D95E824C362D}">
      <dgm:prSet/>
      <dgm:spPr/>
      <dgm:t>
        <a:bodyPr/>
        <a:lstStyle/>
        <a:p>
          <a:endParaRPr lang="ru-RU"/>
        </a:p>
      </dgm:t>
    </dgm:pt>
    <dgm:pt modelId="{3852B163-0224-4CEC-B193-C4973BCBC058}" type="pres">
      <dgm:prSet presAssocID="{5DE1A328-9887-4BC5-A568-F878E6AC62B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FC743D8-3114-4517-8A51-334FB65AED9F}" type="pres">
      <dgm:prSet presAssocID="{33764A4D-FE79-46A3-A6BF-8F555703DD27}" presName="hierRoot1" presStyleCnt="0">
        <dgm:presLayoutVars>
          <dgm:hierBranch val="init"/>
        </dgm:presLayoutVars>
      </dgm:prSet>
      <dgm:spPr/>
    </dgm:pt>
    <dgm:pt modelId="{85EC4FF0-5306-457A-8C8B-D7B9AAF3621E}" type="pres">
      <dgm:prSet presAssocID="{33764A4D-FE79-46A3-A6BF-8F555703DD27}" presName="rootComposite1" presStyleCnt="0"/>
      <dgm:spPr/>
    </dgm:pt>
    <dgm:pt modelId="{20433045-90E8-4F8D-9E3F-CE8BCEA37C98}" type="pres">
      <dgm:prSet presAssocID="{33764A4D-FE79-46A3-A6BF-8F555703DD27}" presName="rootText1" presStyleLbl="node0" presStyleIdx="0" presStyleCnt="1" custScaleX="433398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CCF44A7C-9283-4C45-904B-F9703F1B0542}" type="pres">
      <dgm:prSet presAssocID="{33764A4D-FE79-46A3-A6BF-8F555703DD27}" presName="titleText1" presStyleLbl="fgAcc0" presStyleIdx="0" presStyleCnt="1" custScaleX="370986" custScaleY="97736">
        <dgm:presLayoutVars>
          <dgm:chMax val="0"/>
          <dgm:chPref val="0"/>
        </dgm:presLayoutVars>
      </dgm:prSet>
      <dgm:spPr/>
    </dgm:pt>
    <dgm:pt modelId="{E5D76643-E559-4FFE-99C1-3D579B32B4CD}" type="pres">
      <dgm:prSet presAssocID="{33764A4D-FE79-46A3-A6BF-8F555703DD27}" presName="rootConnector1" presStyleLbl="node1" presStyleIdx="0" presStyleCnt="3"/>
      <dgm:spPr/>
    </dgm:pt>
    <dgm:pt modelId="{A1D6F687-C734-4EF2-B5A4-CB2BD13C707A}" type="pres">
      <dgm:prSet presAssocID="{33764A4D-FE79-46A3-A6BF-8F555703DD27}" presName="hierChild2" presStyleCnt="0"/>
      <dgm:spPr/>
    </dgm:pt>
    <dgm:pt modelId="{F7FA350F-DF75-438E-95BD-56E9974C9AF6}" type="pres">
      <dgm:prSet presAssocID="{06E9883F-9A6D-4DDD-8608-5BB6A334A3A1}" presName="Name37" presStyleLbl="parChTrans1D2" presStyleIdx="0" presStyleCnt="4"/>
      <dgm:spPr/>
    </dgm:pt>
    <dgm:pt modelId="{CCBDBBBE-67B6-49CB-9E65-806AA23F049B}" type="pres">
      <dgm:prSet presAssocID="{6799CA3A-BF68-455C-BA6F-DA85581BB926}" presName="hierRoot2" presStyleCnt="0">
        <dgm:presLayoutVars>
          <dgm:hierBranch val="init"/>
        </dgm:presLayoutVars>
      </dgm:prSet>
      <dgm:spPr/>
    </dgm:pt>
    <dgm:pt modelId="{E8901D5E-9C6B-471E-8439-159EC2E757B9}" type="pres">
      <dgm:prSet presAssocID="{6799CA3A-BF68-455C-BA6F-DA85581BB926}" presName="rootComposite" presStyleCnt="0"/>
      <dgm:spPr/>
    </dgm:pt>
    <dgm:pt modelId="{323228D9-B461-458E-8DBA-43133582F319}" type="pres">
      <dgm:prSet presAssocID="{6799CA3A-BF68-455C-BA6F-DA85581BB926}" presName="rootText" presStyleLbl="node1" presStyleIdx="0" presStyleCnt="3">
        <dgm:presLayoutVars>
          <dgm:chMax/>
          <dgm:chPref val="3"/>
        </dgm:presLayoutVars>
      </dgm:prSet>
      <dgm:spPr/>
    </dgm:pt>
    <dgm:pt modelId="{DF389080-C19B-4167-AC55-6D9C8315AAD9}" type="pres">
      <dgm:prSet presAssocID="{6799CA3A-BF68-455C-BA6F-DA85581BB926}" presName="titleText2" presStyleLbl="fgAcc1" presStyleIdx="0" presStyleCnt="3">
        <dgm:presLayoutVars>
          <dgm:chMax val="0"/>
          <dgm:chPref val="0"/>
        </dgm:presLayoutVars>
      </dgm:prSet>
      <dgm:spPr/>
    </dgm:pt>
    <dgm:pt modelId="{EF65BB4B-A3CA-459B-A04E-2B6F100349F0}" type="pres">
      <dgm:prSet presAssocID="{6799CA3A-BF68-455C-BA6F-DA85581BB926}" presName="rootConnector" presStyleLbl="node2" presStyleIdx="0" presStyleCnt="0"/>
      <dgm:spPr/>
    </dgm:pt>
    <dgm:pt modelId="{3038C04C-2968-4878-8EE9-DF9E1ED5E594}" type="pres">
      <dgm:prSet presAssocID="{6799CA3A-BF68-455C-BA6F-DA85581BB926}" presName="hierChild4" presStyleCnt="0"/>
      <dgm:spPr/>
    </dgm:pt>
    <dgm:pt modelId="{A1752092-DFFA-4A8A-9C15-99674983B873}" type="pres">
      <dgm:prSet presAssocID="{6799CA3A-BF68-455C-BA6F-DA85581BB926}" presName="hierChild5" presStyleCnt="0"/>
      <dgm:spPr/>
    </dgm:pt>
    <dgm:pt modelId="{DC795838-D9C4-4F12-92AE-1AF84F103C5D}" type="pres">
      <dgm:prSet presAssocID="{03DC1EA6-ADE1-45C1-8947-29230A70C2FA}" presName="Name37" presStyleLbl="parChTrans1D2" presStyleIdx="1" presStyleCnt="4"/>
      <dgm:spPr/>
    </dgm:pt>
    <dgm:pt modelId="{3FEE2612-1220-429C-99DA-618C6ADC333E}" type="pres">
      <dgm:prSet presAssocID="{921AB49E-E178-4CA7-8816-11817E40725A}" presName="hierRoot2" presStyleCnt="0">
        <dgm:presLayoutVars>
          <dgm:hierBranch val="init"/>
        </dgm:presLayoutVars>
      </dgm:prSet>
      <dgm:spPr/>
    </dgm:pt>
    <dgm:pt modelId="{810479EB-65A0-462D-98FC-74865FE1A3DD}" type="pres">
      <dgm:prSet presAssocID="{921AB49E-E178-4CA7-8816-11817E40725A}" presName="rootComposite" presStyleCnt="0"/>
      <dgm:spPr/>
    </dgm:pt>
    <dgm:pt modelId="{088760AE-4E0A-4D30-B784-0A30317C0EF5}" type="pres">
      <dgm:prSet presAssocID="{921AB49E-E178-4CA7-8816-11817E40725A}" presName="rootText" presStyleLbl="node1" presStyleIdx="1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3356405F-A16E-4D79-8104-855BF1D53628}" type="pres">
      <dgm:prSet presAssocID="{921AB49E-E178-4CA7-8816-11817E40725A}" presName="titleText2" presStyleLbl="fgAcc1" presStyleIdx="1" presStyleCnt="3">
        <dgm:presLayoutVars>
          <dgm:chMax val="0"/>
          <dgm:chPref val="0"/>
        </dgm:presLayoutVars>
      </dgm:prSet>
      <dgm:spPr/>
    </dgm:pt>
    <dgm:pt modelId="{46C3EDE7-FE45-4CF3-B3BB-790ABE5DF542}" type="pres">
      <dgm:prSet presAssocID="{921AB49E-E178-4CA7-8816-11817E40725A}" presName="rootConnector" presStyleLbl="node2" presStyleIdx="0" presStyleCnt="0"/>
      <dgm:spPr/>
    </dgm:pt>
    <dgm:pt modelId="{44995E9A-915C-4829-920C-EC94BDE811B4}" type="pres">
      <dgm:prSet presAssocID="{921AB49E-E178-4CA7-8816-11817E40725A}" presName="hierChild4" presStyleCnt="0"/>
      <dgm:spPr/>
    </dgm:pt>
    <dgm:pt modelId="{B0129EC0-3557-4902-86E8-3F8B929DABE9}" type="pres">
      <dgm:prSet presAssocID="{921AB49E-E178-4CA7-8816-11817E40725A}" presName="hierChild5" presStyleCnt="0"/>
      <dgm:spPr/>
    </dgm:pt>
    <dgm:pt modelId="{9F4D6D30-6695-4C38-9285-B5B93DE8713E}" type="pres">
      <dgm:prSet presAssocID="{6F19043F-C3C0-4361-9149-97DCBB8E91B4}" presName="Name37" presStyleLbl="parChTrans1D2" presStyleIdx="2" presStyleCnt="4"/>
      <dgm:spPr/>
    </dgm:pt>
    <dgm:pt modelId="{9B1C3B5D-6BDA-45FB-94C3-1C90407DDFD6}" type="pres">
      <dgm:prSet presAssocID="{096D51BD-8A29-4B3C-942F-B689F925D580}" presName="hierRoot2" presStyleCnt="0">
        <dgm:presLayoutVars>
          <dgm:hierBranch val="init"/>
        </dgm:presLayoutVars>
      </dgm:prSet>
      <dgm:spPr/>
    </dgm:pt>
    <dgm:pt modelId="{827100E3-3E79-4FE0-A3D3-BF2759449466}" type="pres">
      <dgm:prSet presAssocID="{096D51BD-8A29-4B3C-942F-B689F925D580}" presName="rootComposite" presStyleCnt="0"/>
      <dgm:spPr/>
    </dgm:pt>
    <dgm:pt modelId="{CF4BA500-102F-4908-982C-F41E0C9BDA22}" type="pres">
      <dgm:prSet presAssocID="{096D51BD-8A29-4B3C-942F-B689F925D580}" presName="rootText" presStyleLbl="node1" presStyleIdx="2" presStyleCnt="3">
        <dgm:presLayoutVars>
          <dgm:chMax/>
          <dgm:chPref val="3"/>
        </dgm:presLayoutVars>
      </dgm:prSet>
      <dgm:spPr/>
    </dgm:pt>
    <dgm:pt modelId="{6239DD68-7590-4D98-A687-78D568251E10}" type="pres">
      <dgm:prSet presAssocID="{096D51BD-8A29-4B3C-942F-B689F925D580}" presName="titleText2" presStyleLbl="fgAcc1" presStyleIdx="2" presStyleCnt="3">
        <dgm:presLayoutVars>
          <dgm:chMax val="0"/>
          <dgm:chPref val="0"/>
        </dgm:presLayoutVars>
      </dgm:prSet>
      <dgm:spPr/>
    </dgm:pt>
    <dgm:pt modelId="{2F2832DE-07F4-4E54-966A-76C4CC38EB45}" type="pres">
      <dgm:prSet presAssocID="{096D51BD-8A29-4B3C-942F-B689F925D580}" presName="rootConnector" presStyleLbl="node2" presStyleIdx="0" presStyleCnt="0"/>
      <dgm:spPr/>
    </dgm:pt>
    <dgm:pt modelId="{F311F253-08BD-43F8-9923-460AC4890110}" type="pres">
      <dgm:prSet presAssocID="{096D51BD-8A29-4B3C-942F-B689F925D580}" presName="hierChild4" presStyleCnt="0"/>
      <dgm:spPr/>
    </dgm:pt>
    <dgm:pt modelId="{6FD51D41-50FD-407E-A6C2-C715D7B3B40C}" type="pres">
      <dgm:prSet presAssocID="{096D51BD-8A29-4B3C-942F-B689F925D580}" presName="hierChild5" presStyleCnt="0"/>
      <dgm:spPr/>
    </dgm:pt>
    <dgm:pt modelId="{2EA764D6-EAD7-46ED-ADB9-1C54FFB45BA3}" type="pres">
      <dgm:prSet presAssocID="{33764A4D-FE79-46A3-A6BF-8F555703DD27}" presName="hierChild3" presStyleCnt="0"/>
      <dgm:spPr/>
    </dgm:pt>
    <dgm:pt modelId="{4AA21D59-D863-456C-A178-29EC0E72F252}" type="pres">
      <dgm:prSet presAssocID="{53448D6E-428D-4AA5-AF50-0505F6E4DA1D}" presName="Name96" presStyleLbl="parChTrans1D2" presStyleIdx="3" presStyleCnt="4"/>
      <dgm:spPr/>
    </dgm:pt>
    <dgm:pt modelId="{95C53CB7-2A31-420C-A85F-3BA250BEA59C}" type="pres">
      <dgm:prSet presAssocID="{154A8BFF-6BBF-4D61-BB50-F0FC71856BE8}" presName="hierRoot3" presStyleCnt="0">
        <dgm:presLayoutVars>
          <dgm:hierBranch val="init"/>
        </dgm:presLayoutVars>
      </dgm:prSet>
      <dgm:spPr/>
    </dgm:pt>
    <dgm:pt modelId="{34DF8675-B91E-4C4B-89EE-8131E5C214BC}" type="pres">
      <dgm:prSet presAssocID="{154A8BFF-6BBF-4D61-BB50-F0FC71856BE8}" presName="rootComposite3" presStyleCnt="0"/>
      <dgm:spPr/>
    </dgm:pt>
    <dgm:pt modelId="{725C4E79-E983-47E7-966A-78C014A235F9}" type="pres">
      <dgm:prSet presAssocID="{154A8BFF-6BBF-4D61-BB50-F0FC71856BE8}" presName="rootText3" presStyleLbl="asst1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060DC03-93C0-4774-86B7-50510E2410A8}" type="pres">
      <dgm:prSet presAssocID="{154A8BFF-6BBF-4D61-BB50-F0FC71856BE8}" presName="titleText3" presStyleLbl="fgAcc2" presStyleIdx="0" presStyleCnt="2">
        <dgm:presLayoutVars>
          <dgm:chMax val="0"/>
          <dgm:chPref val="0"/>
        </dgm:presLayoutVars>
      </dgm:prSet>
      <dgm:spPr/>
    </dgm:pt>
    <dgm:pt modelId="{AC81AAC3-37AC-46A3-9610-319B37C5DF83}" type="pres">
      <dgm:prSet presAssocID="{154A8BFF-6BBF-4D61-BB50-F0FC71856BE8}" presName="rootConnector3" presStyleLbl="asst1" presStyleIdx="0" presStyleCnt="2"/>
      <dgm:spPr/>
    </dgm:pt>
    <dgm:pt modelId="{B3A6E3F7-E46D-494F-B825-689D5A2DC984}" type="pres">
      <dgm:prSet presAssocID="{154A8BFF-6BBF-4D61-BB50-F0FC71856BE8}" presName="hierChild6" presStyleCnt="0"/>
      <dgm:spPr/>
    </dgm:pt>
    <dgm:pt modelId="{CCBDF4A9-1AF7-4137-8316-50AD60BC5DEB}" type="pres">
      <dgm:prSet presAssocID="{154A8BFF-6BBF-4D61-BB50-F0FC71856BE8}" presName="hierChild7" presStyleCnt="0"/>
      <dgm:spPr/>
    </dgm:pt>
    <dgm:pt modelId="{DA2DB0F9-EECA-47DD-A58E-2F8AF56BB3C5}" type="pres">
      <dgm:prSet presAssocID="{E028EF07-2628-4F4F-9409-966FE1B1EF64}" presName="Name96" presStyleLbl="parChTrans1D3" presStyleIdx="0" presStyleCnt="1"/>
      <dgm:spPr/>
    </dgm:pt>
    <dgm:pt modelId="{074C0EB5-7754-4E7F-ABAF-7B45A2E57932}" type="pres">
      <dgm:prSet presAssocID="{DB83E900-C2D3-4E38-AC0C-C27B0633AE65}" presName="hierRoot3" presStyleCnt="0">
        <dgm:presLayoutVars>
          <dgm:hierBranch val="init"/>
        </dgm:presLayoutVars>
      </dgm:prSet>
      <dgm:spPr/>
    </dgm:pt>
    <dgm:pt modelId="{30FCCCF2-5B0C-4FB6-8C58-C4A3D500BF70}" type="pres">
      <dgm:prSet presAssocID="{DB83E900-C2D3-4E38-AC0C-C27B0633AE65}" presName="rootComposite3" presStyleCnt="0"/>
      <dgm:spPr/>
    </dgm:pt>
    <dgm:pt modelId="{319A1A24-35B6-4D77-9A7F-0BF218362DD5}" type="pres">
      <dgm:prSet presAssocID="{DB83E900-C2D3-4E38-AC0C-C27B0633AE65}" presName="rootText3" presStyleLbl="asst1" presStyleIdx="1" presStyleCnt="2" custLinFactX="100000" custLinFactY="-72358" custLinFactNeighborX="110951" custLinFactNeighborY="-100000">
        <dgm:presLayoutVars>
          <dgm:chPref val="3"/>
        </dgm:presLayoutVars>
      </dgm:prSet>
      <dgm:spPr/>
    </dgm:pt>
    <dgm:pt modelId="{4C4C9BF8-52B7-48E7-AD71-A4E43D396FAC}" type="pres">
      <dgm:prSet presAssocID="{DB83E900-C2D3-4E38-AC0C-C27B0633AE65}" presName="titleText3" presStyleLbl="fgAcc2" presStyleIdx="1" presStyleCnt="2" custLinFactX="100000" custLinFactY="-200000" custLinFactNeighborX="141220" custLinFactNeighborY="-272656">
        <dgm:presLayoutVars>
          <dgm:chMax val="0"/>
          <dgm:chPref val="0"/>
        </dgm:presLayoutVars>
      </dgm:prSet>
      <dgm:spPr/>
    </dgm:pt>
    <dgm:pt modelId="{9B044182-8E8E-4204-9806-A2A96A292011}" type="pres">
      <dgm:prSet presAssocID="{DB83E900-C2D3-4E38-AC0C-C27B0633AE65}" presName="rootConnector3" presStyleLbl="asst1" presStyleIdx="1" presStyleCnt="2"/>
      <dgm:spPr/>
    </dgm:pt>
    <dgm:pt modelId="{09A2D87F-24FE-45CD-9F1C-51D79AD12179}" type="pres">
      <dgm:prSet presAssocID="{DB83E900-C2D3-4E38-AC0C-C27B0633AE65}" presName="hierChild6" presStyleCnt="0"/>
      <dgm:spPr/>
    </dgm:pt>
    <dgm:pt modelId="{29D2E419-4D9A-4508-8E51-D8BFBF5D714B}" type="pres">
      <dgm:prSet presAssocID="{DB83E900-C2D3-4E38-AC0C-C27B0633AE65}" presName="hierChild7" presStyleCnt="0"/>
      <dgm:spPr/>
    </dgm:pt>
  </dgm:ptLst>
  <dgm:cxnLst>
    <dgm:cxn modelId="{DF300194-B076-4B89-BE8D-61A84D80624A}" type="presOf" srcId="{921AB49E-E178-4CA7-8816-11817E40725A}" destId="{46C3EDE7-FE45-4CF3-B3BB-790ABE5DF542}" srcOrd="1" destOrd="0" presId="urn:microsoft.com/office/officeart/2008/layout/NameandTitleOrganizationalChart"/>
    <dgm:cxn modelId="{9EC1A8EC-710E-46F8-A732-2C0F2192BB90}" type="presOf" srcId="{6799CA3A-BF68-455C-BA6F-DA85581BB926}" destId="{EF65BB4B-A3CA-459B-A04E-2B6F100349F0}" srcOrd="1" destOrd="0" presId="urn:microsoft.com/office/officeart/2008/layout/NameandTitleOrganizationalChart"/>
    <dgm:cxn modelId="{9738E1C8-59EC-438B-AAF8-031EC5138D72}" type="presOf" srcId="{E028EF07-2628-4F4F-9409-966FE1B1EF64}" destId="{DA2DB0F9-EECA-47DD-A58E-2F8AF56BB3C5}" srcOrd="0" destOrd="0" presId="urn:microsoft.com/office/officeart/2008/layout/NameandTitleOrganizationalChart"/>
    <dgm:cxn modelId="{60E59BEA-1F93-4CEB-98F5-C29083B7C65E}" type="presOf" srcId="{921AB49E-E178-4CA7-8816-11817E40725A}" destId="{088760AE-4E0A-4D30-B784-0A30317C0EF5}" srcOrd="0" destOrd="0" presId="urn:microsoft.com/office/officeart/2008/layout/NameandTitleOrganizationalChart"/>
    <dgm:cxn modelId="{110187A2-61E1-4D47-B693-C0247B5A0192}" type="presOf" srcId="{096D51BD-8A29-4B3C-942F-B689F925D580}" destId="{CF4BA500-102F-4908-982C-F41E0C9BDA22}" srcOrd="0" destOrd="0" presId="urn:microsoft.com/office/officeart/2008/layout/NameandTitleOrganizationalChart"/>
    <dgm:cxn modelId="{D1B28E58-C183-430C-8A5D-4A89511A5603}" srcId="{33764A4D-FE79-46A3-A6BF-8F555703DD27}" destId="{6799CA3A-BF68-455C-BA6F-DA85581BB926}" srcOrd="1" destOrd="0" parTransId="{06E9883F-9A6D-4DDD-8608-5BB6A334A3A1}" sibTransId="{547CAC4C-8926-40CB-B105-FF8CFA9F1702}"/>
    <dgm:cxn modelId="{C5D26185-37A8-43BD-A098-E767F5D43569}" type="presOf" srcId="{DB83E900-C2D3-4E38-AC0C-C27B0633AE65}" destId="{319A1A24-35B6-4D77-9A7F-0BF218362DD5}" srcOrd="0" destOrd="0" presId="urn:microsoft.com/office/officeart/2008/layout/NameandTitleOrganizationalChart"/>
    <dgm:cxn modelId="{00A0DD20-3474-4DDD-BB37-D95E824C362D}" srcId="{154A8BFF-6BBF-4D61-BB50-F0FC71856BE8}" destId="{DB83E900-C2D3-4E38-AC0C-C27B0633AE65}" srcOrd="0" destOrd="0" parTransId="{E028EF07-2628-4F4F-9409-966FE1B1EF64}" sibTransId="{ABC8B5A4-A60B-4652-93D6-6233417D452D}"/>
    <dgm:cxn modelId="{36C3CC2D-36F8-4222-9AB7-96EBB88110EB}" type="presOf" srcId="{DB83E900-C2D3-4E38-AC0C-C27B0633AE65}" destId="{9B044182-8E8E-4204-9806-A2A96A292011}" srcOrd="1" destOrd="0" presId="urn:microsoft.com/office/officeart/2008/layout/NameandTitleOrganizationalChart"/>
    <dgm:cxn modelId="{61AC60DC-977D-4049-A4A8-30CC15AB7216}" type="presOf" srcId="{547CAC4C-8926-40CB-B105-FF8CFA9F1702}" destId="{DF389080-C19B-4167-AC55-6D9C8315AAD9}" srcOrd="0" destOrd="0" presId="urn:microsoft.com/office/officeart/2008/layout/NameandTitleOrganizationalChart"/>
    <dgm:cxn modelId="{F35B5821-2EFB-48BA-912D-DB75C5E13423}" type="presOf" srcId="{EE15AEA4-4E0B-40B3-8982-4153C1FE4E09}" destId="{CCF44A7C-9283-4C45-904B-F9703F1B0542}" srcOrd="0" destOrd="0" presId="urn:microsoft.com/office/officeart/2008/layout/NameandTitleOrganizationalChart"/>
    <dgm:cxn modelId="{210DA9EB-8DF6-41E9-BBEF-7FE37450FD09}" type="presOf" srcId="{ABC8B5A4-A60B-4652-93D6-6233417D452D}" destId="{4C4C9BF8-52B7-48E7-AD71-A4E43D396FAC}" srcOrd="0" destOrd="0" presId="urn:microsoft.com/office/officeart/2008/layout/NameandTitleOrganizationalChart"/>
    <dgm:cxn modelId="{81D0D127-CEEA-40DC-B18D-7F3C89F9D1DE}" type="presOf" srcId="{33764A4D-FE79-46A3-A6BF-8F555703DD27}" destId="{20433045-90E8-4F8D-9E3F-CE8BCEA37C98}" srcOrd="0" destOrd="0" presId="urn:microsoft.com/office/officeart/2008/layout/NameandTitleOrganizationalChart"/>
    <dgm:cxn modelId="{EC0A6C59-F32B-49AA-A643-65EDDA32B331}" type="presOf" srcId="{53448D6E-428D-4AA5-AF50-0505F6E4DA1D}" destId="{4AA21D59-D863-456C-A178-29EC0E72F252}" srcOrd="0" destOrd="0" presId="urn:microsoft.com/office/officeart/2008/layout/NameandTitleOrganizationalChart"/>
    <dgm:cxn modelId="{DCC00F6B-DCC5-4BC8-BE98-C8E434F000F1}" type="presOf" srcId="{154A8BFF-6BBF-4D61-BB50-F0FC71856BE8}" destId="{AC81AAC3-37AC-46A3-9610-319B37C5DF83}" srcOrd="1" destOrd="0" presId="urn:microsoft.com/office/officeart/2008/layout/NameandTitleOrganizationalChart"/>
    <dgm:cxn modelId="{97F8F93D-4810-49A4-B77B-C8597F7E4F1E}" srcId="{33764A4D-FE79-46A3-A6BF-8F555703DD27}" destId="{096D51BD-8A29-4B3C-942F-B689F925D580}" srcOrd="3" destOrd="0" parTransId="{6F19043F-C3C0-4361-9149-97DCBB8E91B4}" sibTransId="{6BDCD2E7-76C1-426E-9901-967D0A8498AA}"/>
    <dgm:cxn modelId="{E9AF4F8B-7BE2-4576-B978-FF6C5DEB86D9}" type="presOf" srcId="{6BDCD2E7-76C1-426E-9901-967D0A8498AA}" destId="{6239DD68-7590-4D98-A687-78D568251E10}" srcOrd="0" destOrd="0" presId="urn:microsoft.com/office/officeart/2008/layout/NameandTitleOrganizationalChart"/>
    <dgm:cxn modelId="{93D488EB-D685-46CA-A61E-D757056EF400}" type="presOf" srcId="{3FAE3A8A-E696-4077-A036-EACF1F00F3B4}" destId="{3356405F-A16E-4D79-8104-855BF1D53628}" srcOrd="0" destOrd="0" presId="urn:microsoft.com/office/officeart/2008/layout/NameandTitleOrganizationalChart"/>
    <dgm:cxn modelId="{49D0EFE4-ECF9-447D-9A5E-D967864A3A66}" type="presOf" srcId="{154A8BFF-6BBF-4D61-BB50-F0FC71856BE8}" destId="{725C4E79-E983-47E7-966A-78C014A235F9}" srcOrd="0" destOrd="0" presId="urn:microsoft.com/office/officeart/2008/layout/NameandTitleOrganizationalChart"/>
    <dgm:cxn modelId="{EC63F1C4-F1F7-4FA9-9540-C8CE6D351732}" type="presOf" srcId="{B2BC2B81-31CE-4CAD-9BDA-7C6D5DCCC37D}" destId="{4060DC03-93C0-4774-86B7-50510E2410A8}" srcOrd="0" destOrd="0" presId="urn:microsoft.com/office/officeart/2008/layout/NameandTitleOrganizationalChart"/>
    <dgm:cxn modelId="{E12A0868-C829-4D3C-93C5-850ED3954058}" type="presOf" srcId="{6799CA3A-BF68-455C-BA6F-DA85581BB926}" destId="{323228D9-B461-458E-8DBA-43133582F319}" srcOrd="0" destOrd="0" presId="urn:microsoft.com/office/officeart/2008/layout/NameandTitleOrganizationalChart"/>
    <dgm:cxn modelId="{12FEA501-21F2-4DEE-B669-28E6893F7CCC}" srcId="{33764A4D-FE79-46A3-A6BF-8F555703DD27}" destId="{921AB49E-E178-4CA7-8816-11817E40725A}" srcOrd="2" destOrd="0" parTransId="{03DC1EA6-ADE1-45C1-8947-29230A70C2FA}" sibTransId="{3FAE3A8A-E696-4077-A036-EACF1F00F3B4}"/>
    <dgm:cxn modelId="{59DC2275-B38D-4EBF-9BF3-9C056EC9A337}" type="presOf" srcId="{33764A4D-FE79-46A3-A6BF-8F555703DD27}" destId="{E5D76643-E559-4FFE-99C1-3D579B32B4CD}" srcOrd="1" destOrd="0" presId="urn:microsoft.com/office/officeart/2008/layout/NameandTitleOrganizationalChart"/>
    <dgm:cxn modelId="{7E74A809-9457-45B0-A31C-83067242054D}" type="presOf" srcId="{6F19043F-C3C0-4361-9149-97DCBB8E91B4}" destId="{9F4D6D30-6695-4C38-9285-B5B93DE8713E}" srcOrd="0" destOrd="0" presId="urn:microsoft.com/office/officeart/2008/layout/NameandTitleOrganizationalChart"/>
    <dgm:cxn modelId="{15088EBF-03D5-435B-8F25-CEF3E7B9BB5A}" srcId="{5DE1A328-9887-4BC5-A568-F878E6AC62BB}" destId="{33764A4D-FE79-46A3-A6BF-8F555703DD27}" srcOrd="0" destOrd="0" parTransId="{BF7ABCED-0FEE-4086-96AC-2F080FEE8299}" sibTransId="{EE15AEA4-4E0B-40B3-8982-4153C1FE4E09}"/>
    <dgm:cxn modelId="{A4A29DED-8910-491D-B197-10716F8411A9}" type="presOf" srcId="{06E9883F-9A6D-4DDD-8608-5BB6A334A3A1}" destId="{F7FA350F-DF75-438E-95BD-56E9974C9AF6}" srcOrd="0" destOrd="0" presId="urn:microsoft.com/office/officeart/2008/layout/NameandTitleOrganizationalChart"/>
    <dgm:cxn modelId="{E2124436-FBDF-404A-9415-97DA92B60D26}" srcId="{33764A4D-FE79-46A3-A6BF-8F555703DD27}" destId="{154A8BFF-6BBF-4D61-BB50-F0FC71856BE8}" srcOrd="0" destOrd="0" parTransId="{53448D6E-428D-4AA5-AF50-0505F6E4DA1D}" sibTransId="{B2BC2B81-31CE-4CAD-9BDA-7C6D5DCCC37D}"/>
    <dgm:cxn modelId="{716F46FD-FB7A-48DB-B60F-A5A9E2D45A7B}" type="presOf" srcId="{03DC1EA6-ADE1-45C1-8947-29230A70C2FA}" destId="{DC795838-D9C4-4F12-92AE-1AF84F103C5D}" srcOrd="0" destOrd="0" presId="urn:microsoft.com/office/officeart/2008/layout/NameandTitleOrganizationalChart"/>
    <dgm:cxn modelId="{3A4BD9B4-B36A-4F87-9C74-1958CB56F842}" type="presOf" srcId="{5DE1A328-9887-4BC5-A568-F878E6AC62BB}" destId="{3852B163-0224-4CEC-B193-C4973BCBC058}" srcOrd="0" destOrd="0" presId="urn:microsoft.com/office/officeart/2008/layout/NameandTitleOrganizationalChart"/>
    <dgm:cxn modelId="{B954E3F1-2611-4F15-ADA7-58048B1E8693}" type="presOf" srcId="{096D51BD-8A29-4B3C-942F-B689F925D580}" destId="{2F2832DE-07F4-4E54-966A-76C4CC38EB45}" srcOrd="1" destOrd="0" presId="urn:microsoft.com/office/officeart/2008/layout/NameandTitleOrganizationalChart"/>
    <dgm:cxn modelId="{AA1EB738-3B4D-45EF-9D9D-1E8CC616E48C}" type="presParOf" srcId="{3852B163-0224-4CEC-B193-C4973BCBC058}" destId="{EFC743D8-3114-4517-8A51-334FB65AED9F}" srcOrd="0" destOrd="0" presId="urn:microsoft.com/office/officeart/2008/layout/NameandTitleOrganizationalChart"/>
    <dgm:cxn modelId="{967BC717-6055-4393-80BE-D5A66EBABC30}" type="presParOf" srcId="{EFC743D8-3114-4517-8A51-334FB65AED9F}" destId="{85EC4FF0-5306-457A-8C8B-D7B9AAF3621E}" srcOrd="0" destOrd="0" presId="urn:microsoft.com/office/officeart/2008/layout/NameandTitleOrganizationalChart"/>
    <dgm:cxn modelId="{D0EAE9C8-3CF2-4B39-B281-B1F2B179AD93}" type="presParOf" srcId="{85EC4FF0-5306-457A-8C8B-D7B9AAF3621E}" destId="{20433045-90E8-4F8D-9E3F-CE8BCEA37C98}" srcOrd="0" destOrd="0" presId="urn:microsoft.com/office/officeart/2008/layout/NameandTitleOrganizationalChart"/>
    <dgm:cxn modelId="{0AC76FF8-DB4B-4CF9-8FD8-DC0B35B39009}" type="presParOf" srcId="{85EC4FF0-5306-457A-8C8B-D7B9AAF3621E}" destId="{CCF44A7C-9283-4C45-904B-F9703F1B0542}" srcOrd="1" destOrd="0" presId="urn:microsoft.com/office/officeart/2008/layout/NameandTitleOrganizationalChart"/>
    <dgm:cxn modelId="{0D6781F6-7994-4FF3-A19E-B02007610C7E}" type="presParOf" srcId="{85EC4FF0-5306-457A-8C8B-D7B9AAF3621E}" destId="{E5D76643-E559-4FFE-99C1-3D579B32B4CD}" srcOrd="2" destOrd="0" presId="urn:microsoft.com/office/officeart/2008/layout/NameandTitleOrganizationalChart"/>
    <dgm:cxn modelId="{4134148E-EAF5-4A01-A192-7F867317FA91}" type="presParOf" srcId="{EFC743D8-3114-4517-8A51-334FB65AED9F}" destId="{A1D6F687-C734-4EF2-B5A4-CB2BD13C707A}" srcOrd="1" destOrd="0" presId="urn:microsoft.com/office/officeart/2008/layout/NameandTitleOrganizationalChart"/>
    <dgm:cxn modelId="{99DB6E58-9F5D-4715-9A49-1C9DE3F56FC4}" type="presParOf" srcId="{A1D6F687-C734-4EF2-B5A4-CB2BD13C707A}" destId="{F7FA350F-DF75-438E-95BD-56E9974C9AF6}" srcOrd="0" destOrd="0" presId="urn:microsoft.com/office/officeart/2008/layout/NameandTitleOrganizationalChart"/>
    <dgm:cxn modelId="{FEEF0DD6-D1C2-43C6-B38A-F954D1C519A9}" type="presParOf" srcId="{A1D6F687-C734-4EF2-B5A4-CB2BD13C707A}" destId="{CCBDBBBE-67B6-49CB-9E65-806AA23F049B}" srcOrd="1" destOrd="0" presId="urn:microsoft.com/office/officeart/2008/layout/NameandTitleOrganizationalChart"/>
    <dgm:cxn modelId="{E8A08A02-F804-4C62-A3F8-2093795CEB75}" type="presParOf" srcId="{CCBDBBBE-67B6-49CB-9E65-806AA23F049B}" destId="{E8901D5E-9C6B-471E-8439-159EC2E757B9}" srcOrd="0" destOrd="0" presId="urn:microsoft.com/office/officeart/2008/layout/NameandTitleOrganizationalChart"/>
    <dgm:cxn modelId="{BF355E12-EB52-415C-9A98-1B9C08221AD4}" type="presParOf" srcId="{E8901D5E-9C6B-471E-8439-159EC2E757B9}" destId="{323228D9-B461-458E-8DBA-43133582F319}" srcOrd="0" destOrd="0" presId="urn:microsoft.com/office/officeart/2008/layout/NameandTitleOrganizationalChart"/>
    <dgm:cxn modelId="{3CFBAE4A-D6D9-49E0-A7BF-7B3E719363FA}" type="presParOf" srcId="{E8901D5E-9C6B-471E-8439-159EC2E757B9}" destId="{DF389080-C19B-4167-AC55-6D9C8315AAD9}" srcOrd="1" destOrd="0" presId="urn:microsoft.com/office/officeart/2008/layout/NameandTitleOrganizationalChart"/>
    <dgm:cxn modelId="{9C90316C-6491-4523-83FB-BF98B242FF3F}" type="presParOf" srcId="{E8901D5E-9C6B-471E-8439-159EC2E757B9}" destId="{EF65BB4B-A3CA-459B-A04E-2B6F100349F0}" srcOrd="2" destOrd="0" presId="urn:microsoft.com/office/officeart/2008/layout/NameandTitleOrganizationalChart"/>
    <dgm:cxn modelId="{84F3921B-6162-42AF-A5B7-DD21EBC3DD86}" type="presParOf" srcId="{CCBDBBBE-67B6-49CB-9E65-806AA23F049B}" destId="{3038C04C-2968-4878-8EE9-DF9E1ED5E594}" srcOrd="1" destOrd="0" presId="urn:microsoft.com/office/officeart/2008/layout/NameandTitleOrganizationalChart"/>
    <dgm:cxn modelId="{20F0B073-6C76-448C-AF35-CFF7127E66DC}" type="presParOf" srcId="{CCBDBBBE-67B6-49CB-9E65-806AA23F049B}" destId="{A1752092-DFFA-4A8A-9C15-99674983B873}" srcOrd="2" destOrd="0" presId="urn:microsoft.com/office/officeart/2008/layout/NameandTitleOrganizationalChart"/>
    <dgm:cxn modelId="{A790B7E0-F100-4EEE-8406-3B96CA8127E5}" type="presParOf" srcId="{A1D6F687-C734-4EF2-B5A4-CB2BD13C707A}" destId="{DC795838-D9C4-4F12-92AE-1AF84F103C5D}" srcOrd="2" destOrd="0" presId="urn:microsoft.com/office/officeart/2008/layout/NameandTitleOrganizationalChart"/>
    <dgm:cxn modelId="{E8C030EA-EC28-462C-8E77-5B83215DDAE1}" type="presParOf" srcId="{A1D6F687-C734-4EF2-B5A4-CB2BD13C707A}" destId="{3FEE2612-1220-429C-99DA-618C6ADC333E}" srcOrd="3" destOrd="0" presId="urn:microsoft.com/office/officeart/2008/layout/NameandTitleOrganizationalChart"/>
    <dgm:cxn modelId="{4B16FE1B-7450-4BD0-B024-9F61DF97E501}" type="presParOf" srcId="{3FEE2612-1220-429C-99DA-618C6ADC333E}" destId="{810479EB-65A0-462D-98FC-74865FE1A3DD}" srcOrd="0" destOrd="0" presId="urn:microsoft.com/office/officeart/2008/layout/NameandTitleOrganizationalChart"/>
    <dgm:cxn modelId="{E08FA4F1-2154-460B-B0B2-29ED3B2F8CD0}" type="presParOf" srcId="{810479EB-65A0-462D-98FC-74865FE1A3DD}" destId="{088760AE-4E0A-4D30-B784-0A30317C0EF5}" srcOrd="0" destOrd="0" presId="urn:microsoft.com/office/officeart/2008/layout/NameandTitleOrganizationalChart"/>
    <dgm:cxn modelId="{D4303A93-BDF1-40C4-9763-2812DD645C6E}" type="presParOf" srcId="{810479EB-65A0-462D-98FC-74865FE1A3DD}" destId="{3356405F-A16E-4D79-8104-855BF1D53628}" srcOrd="1" destOrd="0" presId="urn:microsoft.com/office/officeart/2008/layout/NameandTitleOrganizationalChart"/>
    <dgm:cxn modelId="{9EAE50D2-35C0-4826-9263-F3C7B9CEB411}" type="presParOf" srcId="{810479EB-65A0-462D-98FC-74865FE1A3DD}" destId="{46C3EDE7-FE45-4CF3-B3BB-790ABE5DF542}" srcOrd="2" destOrd="0" presId="urn:microsoft.com/office/officeart/2008/layout/NameandTitleOrganizationalChart"/>
    <dgm:cxn modelId="{14E780C8-603D-4DEC-B212-63F3A5F24B27}" type="presParOf" srcId="{3FEE2612-1220-429C-99DA-618C6ADC333E}" destId="{44995E9A-915C-4829-920C-EC94BDE811B4}" srcOrd="1" destOrd="0" presId="urn:microsoft.com/office/officeart/2008/layout/NameandTitleOrganizationalChart"/>
    <dgm:cxn modelId="{8D1765B8-6652-48A9-856F-B2D2F4E5CC8F}" type="presParOf" srcId="{3FEE2612-1220-429C-99DA-618C6ADC333E}" destId="{B0129EC0-3557-4902-86E8-3F8B929DABE9}" srcOrd="2" destOrd="0" presId="urn:microsoft.com/office/officeart/2008/layout/NameandTitleOrganizationalChart"/>
    <dgm:cxn modelId="{43BE9D96-138D-4D7D-9CA9-196AA20B7981}" type="presParOf" srcId="{A1D6F687-C734-4EF2-B5A4-CB2BD13C707A}" destId="{9F4D6D30-6695-4C38-9285-B5B93DE8713E}" srcOrd="4" destOrd="0" presId="urn:microsoft.com/office/officeart/2008/layout/NameandTitleOrganizationalChart"/>
    <dgm:cxn modelId="{EF8329F2-43F4-4577-A24F-3F978F9D4576}" type="presParOf" srcId="{A1D6F687-C734-4EF2-B5A4-CB2BD13C707A}" destId="{9B1C3B5D-6BDA-45FB-94C3-1C90407DDFD6}" srcOrd="5" destOrd="0" presId="urn:microsoft.com/office/officeart/2008/layout/NameandTitleOrganizationalChart"/>
    <dgm:cxn modelId="{AAAC9AAB-FB46-46D3-8A89-EFC3BA20D54E}" type="presParOf" srcId="{9B1C3B5D-6BDA-45FB-94C3-1C90407DDFD6}" destId="{827100E3-3E79-4FE0-A3D3-BF2759449466}" srcOrd="0" destOrd="0" presId="urn:microsoft.com/office/officeart/2008/layout/NameandTitleOrganizationalChart"/>
    <dgm:cxn modelId="{E68E4472-8829-4C84-836F-FA129A6D84D9}" type="presParOf" srcId="{827100E3-3E79-4FE0-A3D3-BF2759449466}" destId="{CF4BA500-102F-4908-982C-F41E0C9BDA22}" srcOrd="0" destOrd="0" presId="urn:microsoft.com/office/officeart/2008/layout/NameandTitleOrganizationalChart"/>
    <dgm:cxn modelId="{511364D0-39C7-408D-B9AF-C7CCFB70848E}" type="presParOf" srcId="{827100E3-3E79-4FE0-A3D3-BF2759449466}" destId="{6239DD68-7590-4D98-A687-78D568251E10}" srcOrd="1" destOrd="0" presId="urn:microsoft.com/office/officeart/2008/layout/NameandTitleOrganizationalChart"/>
    <dgm:cxn modelId="{3053EFAC-8F07-41BA-903F-A8BA77356BB3}" type="presParOf" srcId="{827100E3-3E79-4FE0-A3D3-BF2759449466}" destId="{2F2832DE-07F4-4E54-966A-76C4CC38EB45}" srcOrd="2" destOrd="0" presId="urn:microsoft.com/office/officeart/2008/layout/NameandTitleOrganizationalChart"/>
    <dgm:cxn modelId="{3C19BD17-9C84-4EC1-AFB6-B7929167C7AC}" type="presParOf" srcId="{9B1C3B5D-6BDA-45FB-94C3-1C90407DDFD6}" destId="{F311F253-08BD-43F8-9923-460AC4890110}" srcOrd="1" destOrd="0" presId="urn:microsoft.com/office/officeart/2008/layout/NameandTitleOrganizationalChart"/>
    <dgm:cxn modelId="{90FD5F5D-CC0C-4609-898A-B02F49E45ED2}" type="presParOf" srcId="{9B1C3B5D-6BDA-45FB-94C3-1C90407DDFD6}" destId="{6FD51D41-50FD-407E-A6C2-C715D7B3B40C}" srcOrd="2" destOrd="0" presId="urn:microsoft.com/office/officeart/2008/layout/NameandTitleOrganizationalChart"/>
    <dgm:cxn modelId="{8BDA60A9-CA71-465E-BA32-E0F774CACA28}" type="presParOf" srcId="{EFC743D8-3114-4517-8A51-334FB65AED9F}" destId="{2EA764D6-EAD7-46ED-ADB9-1C54FFB45BA3}" srcOrd="2" destOrd="0" presId="urn:microsoft.com/office/officeart/2008/layout/NameandTitleOrganizationalChart"/>
    <dgm:cxn modelId="{14EBD3BC-CC14-452D-874B-C5B3F5E6D8A2}" type="presParOf" srcId="{2EA764D6-EAD7-46ED-ADB9-1C54FFB45BA3}" destId="{4AA21D59-D863-456C-A178-29EC0E72F252}" srcOrd="0" destOrd="0" presId="urn:microsoft.com/office/officeart/2008/layout/NameandTitleOrganizationalChart"/>
    <dgm:cxn modelId="{6051F6A5-1BDB-4E58-9BCD-99D9D05D3CB2}" type="presParOf" srcId="{2EA764D6-EAD7-46ED-ADB9-1C54FFB45BA3}" destId="{95C53CB7-2A31-420C-A85F-3BA250BEA59C}" srcOrd="1" destOrd="0" presId="urn:microsoft.com/office/officeart/2008/layout/NameandTitleOrganizationalChart"/>
    <dgm:cxn modelId="{35331ADF-111A-45B0-9514-80D4A8D68A30}" type="presParOf" srcId="{95C53CB7-2A31-420C-A85F-3BA250BEA59C}" destId="{34DF8675-B91E-4C4B-89EE-8131E5C214BC}" srcOrd="0" destOrd="0" presId="urn:microsoft.com/office/officeart/2008/layout/NameandTitleOrganizationalChart"/>
    <dgm:cxn modelId="{358E09C0-4CC4-4DA3-8F5C-16F9F23EB7C5}" type="presParOf" srcId="{34DF8675-B91E-4C4B-89EE-8131E5C214BC}" destId="{725C4E79-E983-47E7-966A-78C014A235F9}" srcOrd="0" destOrd="0" presId="urn:microsoft.com/office/officeart/2008/layout/NameandTitleOrganizationalChart"/>
    <dgm:cxn modelId="{30C4DA22-D4F9-4C44-96F2-C38A6986E497}" type="presParOf" srcId="{34DF8675-B91E-4C4B-89EE-8131E5C214BC}" destId="{4060DC03-93C0-4774-86B7-50510E2410A8}" srcOrd="1" destOrd="0" presId="urn:microsoft.com/office/officeart/2008/layout/NameandTitleOrganizationalChart"/>
    <dgm:cxn modelId="{071C18F4-2612-4D41-8C5D-6C5FC04DF277}" type="presParOf" srcId="{34DF8675-B91E-4C4B-89EE-8131E5C214BC}" destId="{AC81AAC3-37AC-46A3-9610-319B37C5DF83}" srcOrd="2" destOrd="0" presId="urn:microsoft.com/office/officeart/2008/layout/NameandTitleOrganizationalChart"/>
    <dgm:cxn modelId="{E5C958A6-C2BD-4A5B-A6E2-38FA1968A51D}" type="presParOf" srcId="{95C53CB7-2A31-420C-A85F-3BA250BEA59C}" destId="{B3A6E3F7-E46D-494F-B825-689D5A2DC984}" srcOrd="1" destOrd="0" presId="urn:microsoft.com/office/officeart/2008/layout/NameandTitleOrganizationalChart"/>
    <dgm:cxn modelId="{89B9D86F-1D70-421C-A81F-8FF80E7C3D05}" type="presParOf" srcId="{95C53CB7-2A31-420C-A85F-3BA250BEA59C}" destId="{CCBDF4A9-1AF7-4137-8316-50AD60BC5DEB}" srcOrd="2" destOrd="0" presId="urn:microsoft.com/office/officeart/2008/layout/NameandTitleOrganizationalChart"/>
    <dgm:cxn modelId="{F3DD53D1-391A-4DE2-91DB-B6D5F5FA86B2}" type="presParOf" srcId="{CCBDF4A9-1AF7-4137-8316-50AD60BC5DEB}" destId="{DA2DB0F9-EECA-47DD-A58E-2F8AF56BB3C5}" srcOrd="0" destOrd="0" presId="urn:microsoft.com/office/officeart/2008/layout/NameandTitleOrganizationalChart"/>
    <dgm:cxn modelId="{C1A430EE-E718-4D9B-904C-341DEC8A9532}" type="presParOf" srcId="{CCBDF4A9-1AF7-4137-8316-50AD60BC5DEB}" destId="{074C0EB5-7754-4E7F-ABAF-7B45A2E57932}" srcOrd="1" destOrd="0" presId="urn:microsoft.com/office/officeart/2008/layout/NameandTitleOrganizationalChart"/>
    <dgm:cxn modelId="{417C1CF7-27C9-42F8-B88F-CD5C18F450B0}" type="presParOf" srcId="{074C0EB5-7754-4E7F-ABAF-7B45A2E57932}" destId="{30FCCCF2-5B0C-4FB6-8C58-C4A3D500BF70}" srcOrd="0" destOrd="0" presId="urn:microsoft.com/office/officeart/2008/layout/NameandTitleOrganizationalChart"/>
    <dgm:cxn modelId="{B5745015-45A6-40D4-9951-2BD2D4C27A92}" type="presParOf" srcId="{30FCCCF2-5B0C-4FB6-8C58-C4A3D500BF70}" destId="{319A1A24-35B6-4D77-9A7F-0BF218362DD5}" srcOrd="0" destOrd="0" presId="urn:microsoft.com/office/officeart/2008/layout/NameandTitleOrganizationalChart"/>
    <dgm:cxn modelId="{E95BF1FF-5655-4C90-9505-605F371BAABD}" type="presParOf" srcId="{30FCCCF2-5B0C-4FB6-8C58-C4A3D500BF70}" destId="{4C4C9BF8-52B7-48E7-AD71-A4E43D396FAC}" srcOrd="1" destOrd="0" presId="urn:microsoft.com/office/officeart/2008/layout/NameandTitleOrganizationalChart"/>
    <dgm:cxn modelId="{F52E4FFC-D83B-4079-BE23-B23269B21C14}" type="presParOf" srcId="{30FCCCF2-5B0C-4FB6-8C58-C4A3D500BF70}" destId="{9B044182-8E8E-4204-9806-A2A96A292011}" srcOrd="2" destOrd="0" presId="urn:microsoft.com/office/officeart/2008/layout/NameandTitleOrganizationalChart"/>
    <dgm:cxn modelId="{948426F4-C593-44F2-BF3F-CBA6B4AB0D77}" type="presParOf" srcId="{074C0EB5-7754-4E7F-ABAF-7B45A2E57932}" destId="{09A2D87F-24FE-45CD-9F1C-51D79AD12179}" srcOrd="1" destOrd="0" presId="urn:microsoft.com/office/officeart/2008/layout/NameandTitleOrganizationalChart"/>
    <dgm:cxn modelId="{94A12DA4-6654-4329-963A-7673C1302424}" type="presParOf" srcId="{074C0EB5-7754-4E7F-ABAF-7B45A2E57932}" destId="{29D2E419-4D9A-4508-8E51-D8BFBF5D714B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72A046-3830-4639-8F9A-8F46447B5B39}" type="doc">
      <dgm:prSet loTypeId="urn:microsoft.com/office/officeart/2008/layout/NameandTitleOrganizationalChart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AA5F77-7C51-4C23-A14B-DEA3B7AD712B}">
      <dgm:prSet phldrT="[Текст]" custT="1"/>
      <dgm:spPr/>
      <dgm:t>
        <a:bodyPr/>
        <a:lstStyle/>
        <a:p>
          <a:r>
            <a:rPr lang="uk-UA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3.За асортиментом реалізованих напоїв та продукції: </a:t>
          </a:r>
          <a:endParaRPr lang="ru-RU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91EC7E-B56F-4D9E-AFDB-343E16A95D79}" type="parTrans" cxnId="{A63AEF8D-80DA-4C8C-9BC0-2362ADFCF9DB}">
      <dgm:prSet/>
      <dgm:spPr/>
      <dgm:t>
        <a:bodyPr/>
        <a:lstStyle/>
        <a:p>
          <a:endParaRPr lang="ru-RU"/>
        </a:p>
      </dgm:t>
    </dgm:pt>
    <dgm:pt modelId="{83199FBA-B68E-4769-BAA9-E038024C1D79}" type="sibTrans" cxnId="{A63AEF8D-80DA-4C8C-9BC0-2362ADFCF9DB}">
      <dgm:prSet/>
      <dgm:spPr/>
      <dgm:t>
        <a:bodyPr/>
        <a:lstStyle/>
        <a:p>
          <a:endParaRPr lang="ru-RU"/>
        </a:p>
      </dgm:t>
    </dgm:pt>
    <dgm:pt modelId="{B1083C17-6F65-442C-87D3-6FC89C8DF72F}" type="asst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Коктейль-бари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01EA7C-3A3F-475A-92F3-A8740B76F96D}" type="parTrans" cxnId="{D25398C0-1184-4C5D-BE13-DA274D9E8135}">
      <dgm:prSet/>
      <dgm:spPr/>
      <dgm:t>
        <a:bodyPr/>
        <a:lstStyle/>
        <a:p>
          <a:endParaRPr lang="ru-RU"/>
        </a:p>
      </dgm:t>
    </dgm:pt>
    <dgm:pt modelId="{AB8396AA-F2B8-402E-8463-4EA71F3D645C}" type="sibTrans" cxnId="{D25398C0-1184-4C5D-BE13-DA274D9E8135}">
      <dgm:prSet/>
      <dgm:spPr/>
      <dgm:t>
        <a:bodyPr/>
        <a:lstStyle/>
        <a:p>
          <a:endParaRPr lang="ru-RU"/>
        </a:p>
      </dgm:t>
    </dgm:pt>
    <dgm:pt modelId="{E04C1737-3167-468F-9037-AFCB78CA9BF3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Винні бари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C6C49D-5A71-4A06-8B25-45AD5A479C8E}" type="parTrans" cxnId="{12D4342F-FE93-4586-8BF0-E658D43BD9C0}">
      <dgm:prSet/>
      <dgm:spPr/>
      <dgm:t>
        <a:bodyPr/>
        <a:lstStyle/>
        <a:p>
          <a:endParaRPr lang="ru-RU"/>
        </a:p>
      </dgm:t>
    </dgm:pt>
    <dgm:pt modelId="{09369697-DEE6-4CD8-9F8F-F78F1568AA6E}" type="sibTrans" cxnId="{12D4342F-FE93-4586-8BF0-E658D43BD9C0}">
      <dgm:prSet/>
      <dgm:spPr/>
      <dgm:t>
        <a:bodyPr/>
        <a:lstStyle/>
        <a:p>
          <a:endParaRPr lang="ru-RU"/>
        </a:p>
      </dgm:t>
    </dgm:pt>
    <dgm:pt modelId="{65D9CD1F-C844-4157-B6AC-80E103128F31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Коньячні бари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156ACE-D711-4719-A2FA-0EE3C1CA132F}" type="parTrans" cxnId="{D06C2FE0-AF0A-4F72-B2DF-661CB667F3D8}">
      <dgm:prSet/>
      <dgm:spPr/>
      <dgm:t>
        <a:bodyPr/>
        <a:lstStyle/>
        <a:p>
          <a:endParaRPr lang="ru-RU"/>
        </a:p>
      </dgm:t>
    </dgm:pt>
    <dgm:pt modelId="{F6B62344-8327-4433-B796-8EF168A7F869}" type="sibTrans" cxnId="{D06C2FE0-AF0A-4F72-B2DF-661CB667F3D8}">
      <dgm:prSet/>
      <dgm:spPr/>
      <dgm:t>
        <a:bodyPr/>
        <a:lstStyle/>
        <a:p>
          <a:endParaRPr lang="ru-RU"/>
        </a:p>
      </dgm:t>
    </dgm:pt>
    <dgm:pt modelId="{1A071683-61AC-450C-A6A7-C4C383EF1885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Пивні бари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0DFDAD-B011-477B-8E9B-917C3780E2E4}" type="parTrans" cxnId="{3E68D579-E93A-43E4-97BE-0216AB122FF8}">
      <dgm:prSet/>
      <dgm:spPr/>
      <dgm:t>
        <a:bodyPr/>
        <a:lstStyle/>
        <a:p>
          <a:endParaRPr lang="ru-RU"/>
        </a:p>
      </dgm:t>
    </dgm:pt>
    <dgm:pt modelId="{DACB09A5-8E06-44F1-95DA-EB03C7E8F72B}" type="sibTrans" cxnId="{3E68D579-E93A-43E4-97BE-0216AB122FF8}">
      <dgm:prSet/>
      <dgm:spPr/>
      <dgm:t>
        <a:bodyPr/>
        <a:lstStyle/>
        <a:p>
          <a:endParaRPr lang="ru-RU"/>
        </a:p>
      </dgm:t>
    </dgm:pt>
    <dgm:pt modelId="{CFC877BB-69E5-4CA7-8808-55895839A3B7}" type="asst">
      <dgm:prSet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Молочні бари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E5333D-F315-4097-973D-C5AF34F5F0C1}" type="parTrans" cxnId="{D79095ED-F419-4B18-98AD-5515887C2D75}">
      <dgm:prSet/>
      <dgm:spPr/>
      <dgm:t>
        <a:bodyPr/>
        <a:lstStyle/>
        <a:p>
          <a:endParaRPr lang="ru-RU"/>
        </a:p>
      </dgm:t>
    </dgm:pt>
    <dgm:pt modelId="{CA03184C-EC6E-4939-BB17-E2377676FC85}" type="sibTrans" cxnId="{D79095ED-F419-4B18-98AD-5515887C2D75}">
      <dgm:prSet/>
      <dgm:spPr/>
      <dgm:t>
        <a:bodyPr/>
        <a:lstStyle/>
        <a:p>
          <a:endParaRPr lang="ru-RU"/>
        </a:p>
      </dgm:t>
    </dgm:pt>
    <dgm:pt modelId="{99A9B6E5-E6DB-43CD-A698-4639C668E51D}" type="asst">
      <dgm:prSet/>
      <dgm:spPr/>
      <dgm:t>
        <a:bodyPr/>
        <a:lstStyle/>
        <a:p>
          <a:r>
            <a:rPr lang="uk-UA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Снек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бари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7957A1-A4CC-4D62-ADA9-7B50E4169706}" type="parTrans" cxnId="{FDDD14FE-A2FB-4A6F-B3EF-81EFC67C31E1}">
      <dgm:prSet/>
      <dgm:spPr/>
      <dgm:t>
        <a:bodyPr/>
        <a:lstStyle/>
        <a:p>
          <a:endParaRPr lang="ru-RU"/>
        </a:p>
      </dgm:t>
    </dgm:pt>
    <dgm:pt modelId="{855ED624-10D2-4FAD-8EC9-6FA77B64DF19}" type="sibTrans" cxnId="{FDDD14FE-A2FB-4A6F-B3EF-81EFC67C31E1}">
      <dgm:prSet/>
      <dgm:spPr/>
      <dgm:t>
        <a:bodyPr/>
        <a:lstStyle/>
        <a:p>
          <a:endParaRPr lang="ru-RU"/>
        </a:p>
      </dgm:t>
    </dgm:pt>
    <dgm:pt modelId="{75CE8068-D09C-4BED-905D-0137EAB3A670}" type="asst">
      <dgm:prSet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Гриль бари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C31D62-4A0C-4A35-A02D-2A5A7BB9620E}" type="parTrans" cxnId="{E45A349F-2F69-4FE7-B622-9CFE38F9E5E3}">
      <dgm:prSet/>
      <dgm:spPr/>
      <dgm:t>
        <a:bodyPr/>
        <a:lstStyle/>
        <a:p>
          <a:endParaRPr lang="ru-RU"/>
        </a:p>
      </dgm:t>
    </dgm:pt>
    <dgm:pt modelId="{11FA57AF-6EA9-46CF-8F52-18FCEC369434}" type="sibTrans" cxnId="{E45A349F-2F69-4FE7-B622-9CFE38F9E5E3}">
      <dgm:prSet/>
      <dgm:spPr/>
      <dgm:t>
        <a:bodyPr/>
        <a:lstStyle/>
        <a:p>
          <a:endParaRPr lang="ru-RU"/>
        </a:p>
      </dgm:t>
    </dgm:pt>
    <dgm:pt modelId="{86979D2F-CDD5-449A-B32D-E98D8056CD40}" type="asst">
      <dgm:prSet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Коктейль-холи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CD40D7-BDC5-4D1D-B470-0E0604D6877A}" type="parTrans" cxnId="{391D2FBA-AC03-4F01-89AF-32644124171D}">
      <dgm:prSet/>
      <dgm:spPr/>
      <dgm:t>
        <a:bodyPr/>
        <a:lstStyle/>
        <a:p>
          <a:endParaRPr lang="ru-RU"/>
        </a:p>
      </dgm:t>
    </dgm:pt>
    <dgm:pt modelId="{B8297373-2E86-4883-A7F4-E81872C67DFB}" type="sibTrans" cxnId="{391D2FBA-AC03-4F01-89AF-32644124171D}">
      <dgm:prSet/>
      <dgm:spPr/>
      <dgm:t>
        <a:bodyPr/>
        <a:lstStyle/>
        <a:p>
          <a:endParaRPr lang="ru-RU"/>
        </a:p>
      </dgm:t>
    </dgm:pt>
    <dgm:pt modelId="{AC0B8732-5EDD-4B80-809B-BFC330DF187C}" type="asst">
      <dgm:prSet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Салат бари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D2D1FF-190C-4780-BE35-0A20E402E8C2}" type="parTrans" cxnId="{67D5A219-6969-4D16-8571-16AF9A0BBA7F}">
      <dgm:prSet/>
      <dgm:spPr/>
      <dgm:t>
        <a:bodyPr/>
        <a:lstStyle/>
        <a:p>
          <a:endParaRPr lang="ru-RU"/>
        </a:p>
      </dgm:t>
    </dgm:pt>
    <dgm:pt modelId="{96559633-2D34-436E-8040-537B70B01648}" type="sibTrans" cxnId="{67D5A219-6969-4D16-8571-16AF9A0BBA7F}">
      <dgm:prSet/>
      <dgm:spPr/>
      <dgm:t>
        <a:bodyPr/>
        <a:lstStyle/>
        <a:p>
          <a:endParaRPr lang="ru-RU"/>
        </a:p>
      </dgm:t>
    </dgm:pt>
    <dgm:pt modelId="{A667A0DE-C48B-4FAB-A52C-959AC34A2233}" type="asst">
      <dgm:prSet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Вітамінні бари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1CFA37-79FE-4B6B-A50E-388D5DD228FE}" type="parTrans" cxnId="{155CC3A2-A221-4679-9F0F-38B743C871E9}">
      <dgm:prSet/>
      <dgm:spPr/>
      <dgm:t>
        <a:bodyPr/>
        <a:lstStyle/>
        <a:p>
          <a:endParaRPr lang="ru-RU"/>
        </a:p>
      </dgm:t>
    </dgm:pt>
    <dgm:pt modelId="{591B8B13-009F-46E3-BECA-B8DB452BA83F}" type="sibTrans" cxnId="{155CC3A2-A221-4679-9F0F-38B743C871E9}">
      <dgm:prSet/>
      <dgm:spPr/>
      <dgm:t>
        <a:bodyPr/>
        <a:lstStyle/>
        <a:p>
          <a:endParaRPr lang="ru-RU"/>
        </a:p>
      </dgm:t>
    </dgm:pt>
    <dgm:pt modelId="{501E71B5-3ED1-4997-8EBB-8777EEE9BBF5}" type="asst">
      <dgm:prSet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Суші бари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4882DA-7C36-4C34-B0D1-A0514C11953F}" type="parTrans" cxnId="{80CD95B5-8FA4-4E4A-A0C9-6D4234DCC820}">
      <dgm:prSet/>
      <dgm:spPr/>
      <dgm:t>
        <a:bodyPr/>
        <a:lstStyle/>
        <a:p>
          <a:endParaRPr lang="ru-RU"/>
        </a:p>
      </dgm:t>
    </dgm:pt>
    <dgm:pt modelId="{060AC084-7680-41C7-8095-4EA3959BE079}" type="sibTrans" cxnId="{80CD95B5-8FA4-4E4A-A0C9-6D4234DCC820}">
      <dgm:prSet/>
      <dgm:spPr/>
      <dgm:t>
        <a:bodyPr/>
        <a:lstStyle/>
        <a:p>
          <a:endParaRPr lang="ru-RU"/>
        </a:p>
      </dgm:t>
    </dgm:pt>
    <dgm:pt modelId="{2CFD9905-59BF-4116-B6FD-609990707089}" type="asst">
      <dgm:prSet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Десерт бари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778F08-B24E-45B4-A0B1-25F3A743BC40}" type="parTrans" cxnId="{A731A036-4736-4C09-941F-3EE69305E0CC}">
      <dgm:prSet/>
      <dgm:spPr/>
      <dgm:t>
        <a:bodyPr/>
        <a:lstStyle/>
        <a:p>
          <a:endParaRPr lang="ru-RU"/>
        </a:p>
      </dgm:t>
    </dgm:pt>
    <dgm:pt modelId="{2A97D8CC-24CB-4267-8DA6-F1B0287555FA}" type="sibTrans" cxnId="{A731A036-4736-4C09-941F-3EE69305E0CC}">
      <dgm:prSet/>
      <dgm:spPr/>
      <dgm:t>
        <a:bodyPr/>
        <a:lstStyle/>
        <a:p>
          <a:endParaRPr lang="ru-RU"/>
        </a:p>
      </dgm:t>
    </dgm:pt>
    <dgm:pt modelId="{467823CF-F0A9-4011-9E82-CDF380DAB4B1}" type="asst">
      <dgm:prSet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Фіто бари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1345AA-A755-4B22-A99C-432AE94714C0}" type="parTrans" cxnId="{60F7A1AA-7D36-44F4-9202-29B6534BEFE9}">
      <dgm:prSet/>
      <dgm:spPr/>
      <dgm:t>
        <a:bodyPr/>
        <a:lstStyle/>
        <a:p>
          <a:endParaRPr lang="ru-RU"/>
        </a:p>
      </dgm:t>
    </dgm:pt>
    <dgm:pt modelId="{F09E6532-210C-4F4F-B3D9-BDB0EC4B5772}" type="sibTrans" cxnId="{60F7A1AA-7D36-44F4-9202-29B6534BEFE9}">
      <dgm:prSet/>
      <dgm:spPr/>
      <dgm:t>
        <a:bodyPr/>
        <a:lstStyle/>
        <a:p>
          <a:endParaRPr lang="ru-RU"/>
        </a:p>
      </dgm:t>
    </dgm:pt>
    <dgm:pt modelId="{01320C03-A07C-4EB4-A452-71BA8A10DA44}" type="asst">
      <dgm:prSet/>
      <dgm:spPr/>
      <dgm:t>
        <a:bodyPr/>
        <a:lstStyle/>
        <a:p>
          <a:r>
            <a:rPr lang="uk-UA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Лаунж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бар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C8CD3C-902F-48E9-B852-CB839C4CA765}" type="parTrans" cxnId="{064BF55C-251C-49A9-A854-84943C801A12}">
      <dgm:prSet/>
      <dgm:spPr/>
      <dgm:t>
        <a:bodyPr/>
        <a:lstStyle/>
        <a:p>
          <a:endParaRPr lang="ru-RU"/>
        </a:p>
      </dgm:t>
    </dgm:pt>
    <dgm:pt modelId="{2CA74DD5-25A5-4F80-A124-E907FFD9F623}" type="sibTrans" cxnId="{064BF55C-251C-49A9-A854-84943C801A12}">
      <dgm:prSet/>
      <dgm:spPr/>
      <dgm:t>
        <a:bodyPr/>
        <a:lstStyle/>
        <a:p>
          <a:endParaRPr lang="ru-RU"/>
        </a:p>
      </dgm:t>
    </dgm:pt>
    <dgm:pt modelId="{504CB499-D4C7-4A34-AECF-5D42A29C55FF}" type="asst">
      <dgm:prSet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Пул бар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9C4F79-1563-4E71-A1B9-5E84F6A36FBE}" type="parTrans" cxnId="{5E9E52DA-4018-4204-871C-9621EE851E22}">
      <dgm:prSet/>
      <dgm:spPr/>
    </dgm:pt>
    <dgm:pt modelId="{522049F2-A720-45D7-8DE9-F1CB6BB8275D}" type="sibTrans" cxnId="{5E9E52DA-4018-4204-871C-9621EE851E22}">
      <dgm:prSet/>
      <dgm:spPr/>
      <dgm:t>
        <a:bodyPr/>
        <a:lstStyle/>
        <a:p>
          <a:endParaRPr lang="ru-RU"/>
        </a:p>
      </dgm:t>
    </dgm:pt>
    <dgm:pt modelId="{10926A5E-9C99-488B-B8A6-B762FC17613F}" type="pres">
      <dgm:prSet presAssocID="{9E72A046-3830-4639-8F9A-8F46447B5B3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3B1CB9B-6644-4DBE-ABAB-538405FE608D}" type="pres">
      <dgm:prSet presAssocID="{7FAA5F77-7C51-4C23-A14B-DEA3B7AD712B}" presName="hierRoot1" presStyleCnt="0">
        <dgm:presLayoutVars>
          <dgm:hierBranch val="init"/>
        </dgm:presLayoutVars>
      </dgm:prSet>
      <dgm:spPr/>
    </dgm:pt>
    <dgm:pt modelId="{FB646041-4227-4BCB-AC9E-C4957DF30B07}" type="pres">
      <dgm:prSet presAssocID="{7FAA5F77-7C51-4C23-A14B-DEA3B7AD712B}" presName="rootComposite1" presStyleCnt="0"/>
      <dgm:spPr/>
    </dgm:pt>
    <dgm:pt modelId="{5CC4929C-DB09-46A5-9D4D-8B68DE8F6CA0}" type="pres">
      <dgm:prSet presAssocID="{7FAA5F77-7C51-4C23-A14B-DEA3B7AD712B}" presName="rootText1" presStyleLbl="node0" presStyleIdx="0" presStyleCnt="1" custScaleX="555491" custScaleY="157645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A9100BA8-D901-4159-8007-1DB951104080}" type="pres">
      <dgm:prSet presAssocID="{7FAA5F77-7C51-4C23-A14B-DEA3B7AD712B}" presName="titleText1" presStyleLbl="fgAcc0" presStyleIdx="0" presStyleCnt="1" custScaleX="466814" custScaleY="97056" custLinFactNeighborX="3373" custLinFactNeighborY="46545">
        <dgm:presLayoutVars>
          <dgm:chMax val="0"/>
          <dgm:chPref val="0"/>
        </dgm:presLayoutVars>
      </dgm:prSet>
      <dgm:spPr/>
    </dgm:pt>
    <dgm:pt modelId="{99E6ACB0-8252-4797-88A7-89AAC2B690B1}" type="pres">
      <dgm:prSet presAssocID="{7FAA5F77-7C51-4C23-A14B-DEA3B7AD712B}" presName="rootConnector1" presStyleLbl="node1" presStyleIdx="0" presStyleCnt="3"/>
      <dgm:spPr/>
    </dgm:pt>
    <dgm:pt modelId="{352E5D11-CEB8-4F65-9216-F097258CB609}" type="pres">
      <dgm:prSet presAssocID="{7FAA5F77-7C51-4C23-A14B-DEA3B7AD712B}" presName="hierChild2" presStyleCnt="0"/>
      <dgm:spPr/>
    </dgm:pt>
    <dgm:pt modelId="{44955921-DBFC-483B-B424-6F595E4DF0BB}" type="pres">
      <dgm:prSet presAssocID="{7BC6C49D-5A71-4A06-8B25-45AD5A479C8E}" presName="Name37" presStyleLbl="parChTrans1D2" presStyleIdx="0" presStyleCnt="5"/>
      <dgm:spPr/>
    </dgm:pt>
    <dgm:pt modelId="{7BCD0424-198F-4B08-8BC0-F11E918BBD3A}" type="pres">
      <dgm:prSet presAssocID="{E04C1737-3167-468F-9037-AFCB78CA9BF3}" presName="hierRoot2" presStyleCnt="0">
        <dgm:presLayoutVars>
          <dgm:hierBranch val="init"/>
        </dgm:presLayoutVars>
      </dgm:prSet>
      <dgm:spPr/>
    </dgm:pt>
    <dgm:pt modelId="{A1D8BA9E-BF49-4506-ADC9-37C42BA5EEFC}" type="pres">
      <dgm:prSet presAssocID="{E04C1737-3167-468F-9037-AFCB78CA9BF3}" presName="rootComposite" presStyleCnt="0"/>
      <dgm:spPr/>
    </dgm:pt>
    <dgm:pt modelId="{442921E2-33BB-4DCE-8FB8-E911D856A48B}" type="pres">
      <dgm:prSet presAssocID="{E04C1737-3167-468F-9037-AFCB78CA9BF3}" presName="rootText" presStyleLbl="node1" presStyleIdx="0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566E75E9-97AD-4CB0-8894-13462971C7E3}" type="pres">
      <dgm:prSet presAssocID="{E04C1737-3167-468F-9037-AFCB78CA9BF3}" presName="titleText2" presStyleLbl="fgAcc1" presStyleIdx="0" presStyleCnt="3">
        <dgm:presLayoutVars>
          <dgm:chMax val="0"/>
          <dgm:chPref val="0"/>
        </dgm:presLayoutVars>
      </dgm:prSet>
      <dgm:spPr/>
    </dgm:pt>
    <dgm:pt modelId="{9EE4F3CF-871B-4DC3-B48C-5008BC5FE47B}" type="pres">
      <dgm:prSet presAssocID="{E04C1737-3167-468F-9037-AFCB78CA9BF3}" presName="rootConnector" presStyleLbl="node2" presStyleIdx="0" presStyleCnt="0"/>
      <dgm:spPr/>
    </dgm:pt>
    <dgm:pt modelId="{A584A8CD-5BD0-447D-9A66-B771A9379FD9}" type="pres">
      <dgm:prSet presAssocID="{E04C1737-3167-468F-9037-AFCB78CA9BF3}" presName="hierChild4" presStyleCnt="0"/>
      <dgm:spPr/>
    </dgm:pt>
    <dgm:pt modelId="{845432CA-DDED-485B-843B-28A0C2CA0BA7}" type="pres">
      <dgm:prSet presAssocID="{E04C1737-3167-468F-9037-AFCB78CA9BF3}" presName="hierChild5" presStyleCnt="0"/>
      <dgm:spPr/>
    </dgm:pt>
    <dgm:pt modelId="{777743A6-6ADD-4FB4-8965-6267EACE7CB4}" type="pres">
      <dgm:prSet presAssocID="{2CE5333D-F315-4097-973D-C5AF34F5F0C1}" presName="Name96" presStyleLbl="parChTrans1D3" presStyleIdx="0" presStyleCnt="5"/>
      <dgm:spPr/>
    </dgm:pt>
    <dgm:pt modelId="{4E34B4DB-1A58-48A4-B8F8-51E96A4896B9}" type="pres">
      <dgm:prSet presAssocID="{CFC877BB-69E5-4CA7-8808-55895839A3B7}" presName="hierRoot3" presStyleCnt="0">
        <dgm:presLayoutVars>
          <dgm:hierBranch val="init"/>
        </dgm:presLayoutVars>
      </dgm:prSet>
      <dgm:spPr/>
    </dgm:pt>
    <dgm:pt modelId="{FCB04576-9748-4D9E-930D-8024C5966E8A}" type="pres">
      <dgm:prSet presAssocID="{CFC877BB-69E5-4CA7-8808-55895839A3B7}" presName="rootComposite3" presStyleCnt="0"/>
      <dgm:spPr/>
    </dgm:pt>
    <dgm:pt modelId="{DDC144B7-C4B2-4538-AEEA-192C7F63E7D1}" type="pres">
      <dgm:prSet presAssocID="{CFC877BB-69E5-4CA7-8808-55895839A3B7}" presName="rootText3" presStyleLbl="asst1" presStyleIdx="0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658EAC-A09D-4E3A-A0A4-2153F315C6EE}" type="pres">
      <dgm:prSet presAssocID="{CFC877BB-69E5-4CA7-8808-55895839A3B7}" presName="titleText3" presStyleLbl="fgAcc2" presStyleIdx="0" presStyleCnt="12">
        <dgm:presLayoutVars>
          <dgm:chMax val="0"/>
          <dgm:chPref val="0"/>
        </dgm:presLayoutVars>
      </dgm:prSet>
      <dgm:spPr/>
    </dgm:pt>
    <dgm:pt modelId="{F1CB1672-821C-40EB-A259-5CF5D73B9239}" type="pres">
      <dgm:prSet presAssocID="{CFC877BB-69E5-4CA7-8808-55895839A3B7}" presName="rootConnector3" presStyleLbl="asst2" presStyleIdx="0" presStyleCnt="0"/>
      <dgm:spPr/>
    </dgm:pt>
    <dgm:pt modelId="{37C0043C-4C44-4C05-A3FF-E8C10A039403}" type="pres">
      <dgm:prSet presAssocID="{CFC877BB-69E5-4CA7-8808-55895839A3B7}" presName="hierChild6" presStyleCnt="0"/>
      <dgm:spPr/>
    </dgm:pt>
    <dgm:pt modelId="{C66693A2-CD3B-4A63-941E-D37A340B7F2D}" type="pres">
      <dgm:prSet presAssocID="{CFC877BB-69E5-4CA7-8808-55895839A3B7}" presName="hierChild7" presStyleCnt="0"/>
      <dgm:spPr/>
    </dgm:pt>
    <dgm:pt modelId="{AA509ACD-9AAB-4EBD-ABB2-CDBCA4A5A280}" type="pres">
      <dgm:prSet presAssocID="{D2D2D1FF-190C-4780-BE35-0A20E402E8C2}" presName="Name96" presStyleLbl="parChTrans1D4" presStyleIdx="0" presStyleCnt="5"/>
      <dgm:spPr/>
    </dgm:pt>
    <dgm:pt modelId="{5287C2E6-E883-41FD-B8D3-C213AC95A845}" type="pres">
      <dgm:prSet presAssocID="{AC0B8732-5EDD-4B80-809B-BFC330DF187C}" presName="hierRoot3" presStyleCnt="0">
        <dgm:presLayoutVars>
          <dgm:hierBranch val="init"/>
        </dgm:presLayoutVars>
      </dgm:prSet>
      <dgm:spPr/>
    </dgm:pt>
    <dgm:pt modelId="{5F4E716E-5DDF-478A-AADF-D7CE74ABCC99}" type="pres">
      <dgm:prSet presAssocID="{AC0B8732-5EDD-4B80-809B-BFC330DF187C}" presName="rootComposite3" presStyleCnt="0"/>
      <dgm:spPr/>
    </dgm:pt>
    <dgm:pt modelId="{FD75E1AF-1E18-4E44-996B-63645739A7BF}" type="pres">
      <dgm:prSet presAssocID="{AC0B8732-5EDD-4B80-809B-BFC330DF187C}" presName="rootText3" presStyleLbl="asst1" presStyleIdx="1" presStyleCnt="12">
        <dgm:presLayoutVars>
          <dgm:chPref val="3"/>
        </dgm:presLayoutVars>
      </dgm:prSet>
      <dgm:spPr/>
    </dgm:pt>
    <dgm:pt modelId="{91E86741-3A6C-42E2-B17E-34D1A6E077B8}" type="pres">
      <dgm:prSet presAssocID="{AC0B8732-5EDD-4B80-809B-BFC330DF187C}" presName="titleText3" presStyleLbl="fgAcc2" presStyleIdx="1" presStyleCnt="12">
        <dgm:presLayoutVars>
          <dgm:chMax val="0"/>
          <dgm:chPref val="0"/>
        </dgm:presLayoutVars>
      </dgm:prSet>
      <dgm:spPr/>
    </dgm:pt>
    <dgm:pt modelId="{C641D1A3-25EB-4CF4-86DA-A380D142CE27}" type="pres">
      <dgm:prSet presAssocID="{AC0B8732-5EDD-4B80-809B-BFC330DF187C}" presName="rootConnector3" presStyleLbl="asst2" presStyleIdx="0" presStyleCnt="0"/>
      <dgm:spPr/>
    </dgm:pt>
    <dgm:pt modelId="{03181E31-6BD7-4112-9399-E966F3A05802}" type="pres">
      <dgm:prSet presAssocID="{AC0B8732-5EDD-4B80-809B-BFC330DF187C}" presName="hierChild6" presStyleCnt="0"/>
      <dgm:spPr/>
    </dgm:pt>
    <dgm:pt modelId="{305295CE-C086-49D5-AF6A-7DE0C561C0BF}" type="pres">
      <dgm:prSet presAssocID="{AC0B8732-5EDD-4B80-809B-BFC330DF187C}" presName="hierChild7" presStyleCnt="0"/>
      <dgm:spPr/>
    </dgm:pt>
    <dgm:pt modelId="{794B6E0D-C400-44C8-81DA-AAE099B7853F}" type="pres">
      <dgm:prSet presAssocID="{0C156ACE-D711-4719-A2FA-0EE3C1CA132F}" presName="Name37" presStyleLbl="parChTrans1D2" presStyleIdx="1" presStyleCnt="5"/>
      <dgm:spPr/>
    </dgm:pt>
    <dgm:pt modelId="{5B9F55E4-8F14-4A38-88D8-0982A380D5BA}" type="pres">
      <dgm:prSet presAssocID="{65D9CD1F-C844-4157-B6AC-80E103128F31}" presName="hierRoot2" presStyleCnt="0">
        <dgm:presLayoutVars>
          <dgm:hierBranch val="init"/>
        </dgm:presLayoutVars>
      </dgm:prSet>
      <dgm:spPr/>
    </dgm:pt>
    <dgm:pt modelId="{15372EB0-554F-4A86-9212-E67B1CB01F31}" type="pres">
      <dgm:prSet presAssocID="{65D9CD1F-C844-4157-B6AC-80E103128F31}" presName="rootComposite" presStyleCnt="0"/>
      <dgm:spPr/>
    </dgm:pt>
    <dgm:pt modelId="{C83374EB-5573-4F87-B4B8-7B03875E55D7}" type="pres">
      <dgm:prSet presAssocID="{65D9CD1F-C844-4157-B6AC-80E103128F31}" presName="rootText" presStyleLbl="node1" presStyleIdx="1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1516FA39-3A97-49B9-99CC-39BB14A415F5}" type="pres">
      <dgm:prSet presAssocID="{65D9CD1F-C844-4157-B6AC-80E103128F31}" presName="titleText2" presStyleLbl="fgAcc1" presStyleIdx="1" presStyleCnt="3">
        <dgm:presLayoutVars>
          <dgm:chMax val="0"/>
          <dgm:chPref val="0"/>
        </dgm:presLayoutVars>
      </dgm:prSet>
      <dgm:spPr/>
    </dgm:pt>
    <dgm:pt modelId="{10101BA9-4037-4C01-86CE-F55B10CFB7C3}" type="pres">
      <dgm:prSet presAssocID="{65D9CD1F-C844-4157-B6AC-80E103128F31}" presName="rootConnector" presStyleLbl="node2" presStyleIdx="0" presStyleCnt="0"/>
      <dgm:spPr/>
    </dgm:pt>
    <dgm:pt modelId="{6C715110-B7B5-4917-867E-E7E267DA323F}" type="pres">
      <dgm:prSet presAssocID="{65D9CD1F-C844-4157-B6AC-80E103128F31}" presName="hierChild4" presStyleCnt="0"/>
      <dgm:spPr/>
    </dgm:pt>
    <dgm:pt modelId="{24F9BBA8-64E2-4630-92ED-2A5DA0954A42}" type="pres">
      <dgm:prSet presAssocID="{65D9CD1F-C844-4157-B6AC-80E103128F31}" presName="hierChild5" presStyleCnt="0"/>
      <dgm:spPr/>
    </dgm:pt>
    <dgm:pt modelId="{C4A280CC-BFDA-453F-A92B-414C0CF3CAF4}" type="pres">
      <dgm:prSet presAssocID="{847957A1-A4CC-4D62-ADA9-7B50E4169706}" presName="Name96" presStyleLbl="parChTrans1D3" presStyleIdx="1" presStyleCnt="5"/>
      <dgm:spPr/>
    </dgm:pt>
    <dgm:pt modelId="{2C7EC742-F0B2-4A8C-AD2B-0B2F6FF818AA}" type="pres">
      <dgm:prSet presAssocID="{99A9B6E5-E6DB-43CD-A698-4639C668E51D}" presName="hierRoot3" presStyleCnt="0">
        <dgm:presLayoutVars>
          <dgm:hierBranch val="init"/>
        </dgm:presLayoutVars>
      </dgm:prSet>
      <dgm:spPr/>
    </dgm:pt>
    <dgm:pt modelId="{63C803BA-1078-4C90-A1FF-324FABCE8193}" type="pres">
      <dgm:prSet presAssocID="{99A9B6E5-E6DB-43CD-A698-4639C668E51D}" presName="rootComposite3" presStyleCnt="0"/>
      <dgm:spPr/>
    </dgm:pt>
    <dgm:pt modelId="{AB791C2A-AF5B-45C5-9EC6-6DDB40B16BDE}" type="pres">
      <dgm:prSet presAssocID="{99A9B6E5-E6DB-43CD-A698-4639C668E51D}" presName="rootText3" presStyleLbl="asst1" presStyleIdx="2" presStyleCnt="12">
        <dgm:presLayoutVars>
          <dgm:chPref val="3"/>
        </dgm:presLayoutVars>
      </dgm:prSet>
      <dgm:spPr/>
    </dgm:pt>
    <dgm:pt modelId="{0CAAE7A2-CDB9-4F6E-B3C6-7064E21A6209}" type="pres">
      <dgm:prSet presAssocID="{99A9B6E5-E6DB-43CD-A698-4639C668E51D}" presName="titleText3" presStyleLbl="fgAcc2" presStyleIdx="2" presStyleCnt="12">
        <dgm:presLayoutVars>
          <dgm:chMax val="0"/>
          <dgm:chPref val="0"/>
        </dgm:presLayoutVars>
      </dgm:prSet>
      <dgm:spPr/>
    </dgm:pt>
    <dgm:pt modelId="{045C23B0-3344-40B7-AB0E-1DB5AF1DC14D}" type="pres">
      <dgm:prSet presAssocID="{99A9B6E5-E6DB-43CD-A698-4639C668E51D}" presName="rootConnector3" presStyleLbl="asst2" presStyleIdx="0" presStyleCnt="0"/>
      <dgm:spPr/>
    </dgm:pt>
    <dgm:pt modelId="{05729E55-D3ED-41BA-8D5C-866A3844A772}" type="pres">
      <dgm:prSet presAssocID="{99A9B6E5-E6DB-43CD-A698-4639C668E51D}" presName="hierChild6" presStyleCnt="0"/>
      <dgm:spPr/>
    </dgm:pt>
    <dgm:pt modelId="{3EFDA4C9-009F-4C77-8A6A-BA0A581A1F6E}" type="pres">
      <dgm:prSet presAssocID="{99A9B6E5-E6DB-43CD-A698-4639C668E51D}" presName="hierChild7" presStyleCnt="0"/>
      <dgm:spPr/>
    </dgm:pt>
    <dgm:pt modelId="{791DC76F-E656-4D91-AEA2-DECD16D8B44B}" type="pres">
      <dgm:prSet presAssocID="{B71CFA37-79FE-4B6B-A50E-388D5DD228FE}" presName="Name96" presStyleLbl="parChTrans1D4" presStyleIdx="1" presStyleCnt="5"/>
      <dgm:spPr/>
    </dgm:pt>
    <dgm:pt modelId="{B71EF49E-3772-4DA2-864D-B57E24119F43}" type="pres">
      <dgm:prSet presAssocID="{A667A0DE-C48B-4FAB-A52C-959AC34A2233}" presName="hierRoot3" presStyleCnt="0">
        <dgm:presLayoutVars>
          <dgm:hierBranch val="init"/>
        </dgm:presLayoutVars>
      </dgm:prSet>
      <dgm:spPr/>
    </dgm:pt>
    <dgm:pt modelId="{82A76BC2-C5E0-419B-B33F-50557B099F95}" type="pres">
      <dgm:prSet presAssocID="{A667A0DE-C48B-4FAB-A52C-959AC34A2233}" presName="rootComposite3" presStyleCnt="0"/>
      <dgm:spPr/>
    </dgm:pt>
    <dgm:pt modelId="{2128E225-DEA2-4DE8-B9B7-BCE38F958151}" type="pres">
      <dgm:prSet presAssocID="{A667A0DE-C48B-4FAB-A52C-959AC34A2233}" presName="rootText3" presStyleLbl="asst1" presStyleIdx="3" presStyleCnt="12">
        <dgm:presLayoutVars>
          <dgm:chPref val="3"/>
        </dgm:presLayoutVars>
      </dgm:prSet>
      <dgm:spPr/>
    </dgm:pt>
    <dgm:pt modelId="{29372AA9-1304-40CC-A2B6-0A3F7E340AD3}" type="pres">
      <dgm:prSet presAssocID="{A667A0DE-C48B-4FAB-A52C-959AC34A2233}" presName="titleText3" presStyleLbl="fgAcc2" presStyleIdx="3" presStyleCnt="12">
        <dgm:presLayoutVars>
          <dgm:chMax val="0"/>
          <dgm:chPref val="0"/>
        </dgm:presLayoutVars>
      </dgm:prSet>
      <dgm:spPr/>
    </dgm:pt>
    <dgm:pt modelId="{22AC0576-132E-471A-AFC8-956FA66F2BD5}" type="pres">
      <dgm:prSet presAssocID="{A667A0DE-C48B-4FAB-A52C-959AC34A2233}" presName="rootConnector3" presStyleLbl="asst2" presStyleIdx="0" presStyleCnt="0"/>
      <dgm:spPr/>
    </dgm:pt>
    <dgm:pt modelId="{FA8A7C97-7AB8-4FC0-BA9E-C506D4E2DC02}" type="pres">
      <dgm:prSet presAssocID="{A667A0DE-C48B-4FAB-A52C-959AC34A2233}" presName="hierChild6" presStyleCnt="0"/>
      <dgm:spPr/>
    </dgm:pt>
    <dgm:pt modelId="{0D2FC7A5-8E83-41FC-8EE9-BD33707D3E23}" type="pres">
      <dgm:prSet presAssocID="{A667A0DE-C48B-4FAB-A52C-959AC34A2233}" presName="hierChild7" presStyleCnt="0"/>
      <dgm:spPr/>
    </dgm:pt>
    <dgm:pt modelId="{F1811F3E-987D-47D6-9A90-38B4026B611E}" type="pres">
      <dgm:prSet presAssocID="{960DFDAD-B011-477B-8E9B-917C3780E2E4}" presName="Name37" presStyleLbl="parChTrans1D2" presStyleIdx="2" presStyleCnt="5"/>
      <dgm:spPr/>
    </dgm:pt>
    <dgm:pt modelId="{FAF8EC07-A80B-4018-92CD-0CF37B83C1AD}" type="pres">
      <dgm:prSet presAssocID="{1A071683-61AC-450C-A6A7-C4C383EF1885}" presName="hierRoot2" presStyleCnt="0">
        <dgm:presLayoutVars>
          <dgm:hierBranch val="init"/>
        </dgm:presLayoutVars>
      </dgm:prSet>
      <dgm:spPr/>
    </dgm:pt>
    <dgm:pt modelId="{FEF521A7-DB8C-4CB7-9C54-CEB587296994}" type="pres">
      <dgm:prSet presAssocID="{1A071683-61AC-450C-A6A7-C4C383EF1885}" presName="rootComposite" presStyleCnt="0"/>
      <dgm:spPr/>
    </dgm:pt>
    <dgm:pt modelId="{4C48F068-C259-4D7E-ABB6-797AA43C4443}" type="pres">
      <dgm:prSet presAssocID="{1A071683-61AC-450C-A6A7-C4C383EF1885}" presName="rootText" presStyleLbl="node1" presStyleIdx="2" presStyleCnt="3">
        <dgm:presLayoutVars>
          <dgm:chMax/>
          <dgm:chPref val="3"/>
        </dgm:presLayoutVars>
      </dgm:prSet>
      <dgm:spPr/>
    </dgm:pt>
    <dgm:pt modelId="{7CAD1693-4720-4235-950E-67FFADC3378C}" type="pres">
      <dgm:prSet presAssocID="{1A071683-61AC-450C-A6A7-C4C383EF1885}" presName="titleText2" presStyleLbl="fgAcc1" presStyleIdx="2" presStyleCnt="3">
        <dgm:presLayoutVars>
          <dgm:chMax val="0"/>
          <dgm:chPref val="0"/>
        </dgm:presLayoutVars>
      </dgm:prSet>
      <dgm:spPr/>
    </dgm:pt>
    <dgm:pt modelId="{FEC9ED31-0A26-4D0E-BE4E-39B5B1D9E8A4}" type="pres">
      <dgm:prSet presAssocID="{1A071683-61AC-450C-A6A7-C4C383EF1885}" presName="rootConnector" presStyleLbl="node2" presStyleIdx="0" presStyleCnt="0"/>
      <dgm:spPr/>
    </dgm:pt>
    <dgm:pt modelId="{82AD24C9-39EC-4C36-82FC-83BB262AC37B}" type="pres">
      <dgm:prSet presAssocID="{1A071683-61AC-450C-A6A7-C4C383EF1885}" presName="hierChild4" presStyleCnt="0"/>
      <dgm:spPr/>
    </dgm:pt>
    <dgm:pt modelId="{17347C98-E9BB-41EB-9B4E-ABE3B50EDA62}" type="pres">
      <dgm:prSet presAssocID="{1A071683-61AC-450C-A6A7-C4C383EF1885}" presName="hierChild5" presStyleCnt="0"/>
      <dgm:spPr/>
    </dgm:pt>
    <dgm:pt modelId="{DE079AD5-71C2-4FCC-B4F8-B403A05C1F06}" type="pres">
      <dgm:prSet presAssocID="{84C31D62-4A0C-4A35-A02D-2A5A7BB9620E}" presName="Name96" presStyleLbl="parChTrans1D3" presStyleIdx="2" presStyleCnt="5"/>
      <dgm:spPr/>
    </dgm:pt>
    <dgm:pt modelId="{6D609D9F-A5DE-4667-91A0-1B80CC29ED9C}" type="pres">
      <dgm:prSet presAssocID="{75CE8068-D09C-4BED-905D-0137EAB3A670}" presName="hierRoot3" presStyleCnt="0">
        <dgm:presLayoutVars>
          <dgm:hierBranch val="init"/>
        </dgm:presLayoutVars>
      </dgm:prSet>
      <dgm:spPr/>
    </dgm:pt>
    <dgm:pt modelId="{6ADF4094-30BE-417D-B702-56C54A911321}" type="pres">
      <dgm:prSet presAssocID="{75CE8068-D09C-4BED-905D-0137EAB3A670}" presName="rootComposite3" presStyleCnt="0"/>
      <dgm:spPr/>
    </dgm:pt>
    <dgm:pt modelId="{04C6A523-635C-41E4-9AFB-BD1454804C29}" type="pres">
      <dgm:prSet presAssocID="{75CE8068-D09C-4BED-905D-0137EAB3A670}" presName="rootText3" presStyleLbl="asst1" presStyleIdx="4" presStyleCnt="12">
        <dgm:presLayoutVars>
          <dgm:chPref val="3"/>
        </dgm:presLayoutVars>
      </dgm:prSet>
      <dgm:spPr/>
    </dgm:pt>
    <dgm:pt modelId="{1293B68B-E3BB-4AAD-BEDE-69E6208335B9}" type="pres">
      <dgm:prSet presAssocID="{75CE8068-D09C-4BED-905D-0137EAB3A670}" presName="titleText3" presStyleLbl="fgAcc2" presStyleIdx="4" presStyleCnt="12">
        <dgm:presLayoutVars>
          <dgm:chMax val="0"/>
          <dgm:chPref val="0"/>
        </dgm:presLayoutVars>
      </dgm:prSet>
      <dgm:spPr/>
    </dgm:pt>
    <dgm:pt modelId="{F3F14934-3968-4C79-AB8D-01D9B797BCAB}" type="pres">
      <dgm:prSet presAssocID="{75CE8068-D09C-4BED-905D-0137EAB3A670}" presName="rootConnector3" presStyleLbl="asst2" presStyleIdx="0" presStyleCnt="0"/>
      <dgm:spPr/>
    </dgm:pt>
    <dgm:pt modelId="{D171D9E9-A2CA-4B1A-8810-C7857499EB25}" type="pres">
      <dgm:prSet presAssocID="{75CE8068-D09C-4BED-905D-0137EAB3A670}" presName="hierChild6" presStyleCnt="0"/>
      <dgm:spPr/>
    </dgm:pt>
    <dgm:pt modelId="{9E1AACC2-40C7-4942-8494-3227A7D25A07}" type="pres">
      <dgm:prSet presAssocID="{75CE8068-D09C-4BED-905D-0137EAB3A670}" presName="hierChild7" presStyleCnt="0"/>
      <dgm:spPr/>
    </dgm:pt>
    <dgm:pt modelId="{9D601EE1-0A40-49DE-912F-6858866D8CB7}" type="pres">
      <dgm:prSet presAssocID="{AC4882DA-7C36-4C34-B0D1-A0514C11953F}" presName="Name96" presStyleLbl="parChTrans1D4" presStyleIdx="2" presStyleCnt="5"/>
      <dgm:spPr/>
    </dgm:pt>
    <dgm:pt modelId="{FB7AB802-64AE-4EBE-AF6F-2225203AF490}" type="pres">
      <dgm:prSet presAssocID="{501E71B5-3ED1-4997-8EBB-8777EEE9BBF5}" presName="hierRoot3" presStyleCnt="0">
        <dgm:presLayoutVars>
          <dgm:hierBranch val="init"/>
        </dgm:presLayoutVars>
      </dgm:prSet>
      <dgm:spPr/>
    </dgm:pt>
    <dgm:pt modelId="{2C11ECF8-770A-44E2-BB3B-61D2D84E3CBA}" type="pres">
      <dgm:prSet presAssocID="{501E71B5-3ED1-4997-8EBB-8777EEE9BBF5}" presName="rootComposite3" presStyleCnt="0"/>
      <dgm:spPr/>
    </dgm:pt>
    <dgm:pt modelId="{9461B0A5-3853-463D-A935-9E829DA6DDC9}" type="pres">
      <dgm:prSet presAssocID="{501E71B5-3ED1-4997-8EBB-8777EEE9BBF5}" presName="rootText3" presStyleLbl="asst1" presStyleIdx="5" presStyleCnt="12">
        <dgm:presLayoutVars>
          <dgm:chPref val="3"/>
        </dgm:presLayoutVars>
      </dgm:prSet>
      <dgm:spPr/>
    </dgm:pt>
    <dgm:pt modelId="{EBBD58CA-DCCB-42A2-A3D9-32AB90741E29}" type="pres">
      <dgm:prSet presAssocID="{501E71B5-3ED1-4997-8EBB-8777EEE9BBF5}" presName="titleText3" presStyleLbl="fgAcc2" presStyleIdx="5" presStyleCnt="12">
        <dgm:presLayoutVars>
          <dgm:chMax val="0"/>
          <dgm:chPref val="0"/>
        </dgm:presLayoutVars>
      </dgm:prSet>
      <dgm:spPr/>
    </dgm:pt>
    <dgm:pt modelId="{9E3F9DA5-520D-48CF-8BC2-35C7C44EA212}" type="pres">
      <dgm:prSet presAssocID="{501E71B5-3ED1-4997-8EBB-8777EEE9BBF5}" presName="rootConnector3" presStyleLbl="asst2" presStyleIdx="0" presStyleCnt="0"/>
      <dgm:spPr/>
    </dgm:pt>
    <dgm:pt modelId="{C3ABBBFF-1FF2-4BC8-8FF5-DB8AEA15D72B}" type="pres">
      <dgm:prSet presAssocID="{501E71B5-3ED1-4997-8EBB-8777EEE9BBF5}" presName="hierChild6" presStyleCnt="0"/>
      <dgm:spPr/>
    </dgm:pt>
    <dgm:pt modelId="{1C77F906-4463-48A1-8891-5A405326BA31}" type="pres">
      <dgm:prSet presAssocID="{501E71B5-3ED1-4997-8EBB-8777EEE9BBF5}" presName="hierChild7" presStyleCnt="0"/>
      <dgm:spPr/>
    </dgm:pt>
    <dgm:pt modelId="{356589FD-978B-41A9-A56E-10E19267DFE5}" type="pres">
      <dgm:prSet presAssocID="{41778F08-B24E-45B4-A0B1-25F3A743BC40}" presName="Name96" presStyleLbl="parChTrans1D4" presStyleIdx="3" presStyleCnt="5"/>
      <dgm:spPr/>
    </dgm:pt>
    <dgm:pt modelId="{52FA8BA9-1949-4557-976F-D7886EC28A37}" type="pres">
      <dgm:prSet presAssocID="{2CFD9905-59BF-4116-B6FD-609990707089}" presName="hierRoot3" presStyleCnt="0">
        <dgm:presLayoutVars>
          <dgm:hierBranch val="init"/>
        </dgm:presLayoutVars>
      </dgm:prSet>
      <dgm:spPr/>
    </dgm:pt>
    <dgm:pt modelId="{B312C502-E7B0-47EE-A6D1-C4413E6F8FCB}" type="pres">
      <dgm:prSet presAssocID="{2CFD9905-59BF-4116-B6FD-609990707089}" presName="rootComposite3" presStyleCnt="0"/>
      <dgm:spPr/>
    </dgm:pt>
    <dgm:pt modelId="{CF55F2C2-F7F3-4A73-BAF9-16DF83C11134}" type="pres">
      <dgm:prSet presAssocID="{2CFD9905-59BF-4116-B6FD-609990707089}" presName="rootText3" presStyleLbl="asst1" presStyleIdx="6" presStyleCnt="12" custScaleX="1002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10149D-8CFC-4D6E-9800-595951F80669}" type="pres">
      <dgm:prSet presAssocID="{2CFD9905-59BF-4116-B6FD-609990707089}" presName="titleText3" presStyleLbl="fgAcc2" presStyleIdx="6" presStyleCnt="12">
        <dgm:presLayoutVars>
          <dgm:chMax val="0"/>
          <dgm:chPref val="0"/>
        </dgm:presLayoutVars>
      </dgm:prSet>
      <dgm:spPr/>
    </dgm:pt>
    <dgm:pt modelId="{D8B66C85-1497-4A64-9719-267BCF88FE00}" type="pres">
      <dgm:prSet presAssocID="{2CFD9905-59BF-4116-B6FD-609990707089}" presName="rootConnector3" presStyleLbl="asst2" presStyleIdx="0" presStyleCnt="0"/>
      <dgm:spPr/>
    </dgm:pt>
    <dgm:pt modelId="{7C2EEAD6-4FF9-47EA-BE8D-7DB15737BEE4}" type="pres">
      <dgm:prSet presAssocID="{2CFD9905-59BF-4116-B6FD-609990707089}" presName="hierChild6" presStyleCnt="0"/>
      <dgm:spPr/>
    </dgm:pt>
    <dgm:pt modelId="{7750DCCD-DA8F-4462-85E1-9E5D3F73D9C6}" type="pres">
      <dgm:prSet presAssocID="{2CFD9905-59BF-4116-B6FD-609990707089}" presName="hierChild7" presStyleCnt="0"/>
      <dgm:spPr/>
    </dgm:pt>
    <dgm:pt modelId="{C3B09341-4D38-4A77-BD16-73D8159A190D}" type="pres">
      <dgm:prSet presAssocID="{581345AA-A755-4B22-A99C-432AE94714C0}" presName="Name96" presStyleLbl="parChTrans1D3" presStyleIdx="3" presStyleCnt="5"/>
      <dgm:spPr/>
    </dgm:pt>
    <dgm:pt modelId="{E1254190-8FC2-4151-BAF5-EE4DF2BA5524}" type="pres">
      <dgm:prSet presAssocID="{467823CF-F0A9-4011-9E82-CDF380DAB4B1}" presName="hierRoot3" presStyleCnt="0">
        <dgm:presLayoutVars>
          <dgm:hierBranch val="init"/>
        </dgm:presLayoutVars>
      </dgm:prSet>
      <dgm:spPr/>
    </dgm:pt>
    <dgm:pt modelId="{73B85143-C048-4255-BC37-9C75E6AA3F8B}" type="pres">
      <dgm:prSet presAssocID="{467823CF-F0A9-4011-9E82-CDF380DAB4B1}" presName="rootComposite3" presStyleCnt="0"/>
      <dgm:spPr/>
    </dgm:pt>
    <dgm:pt modelId="{71278D19-0FEA-4F97-A561-923C65021C4B}" type="pres">
      <dgm:prSet presAssocID="{467823CF-F0A9-4011-9E82-CDF380DAB4B1}" presName="rootText3" presStyleLbl="asst1" presStyleIdx="7" presStyleCnt="12">
        <dgm:presLayoutVars>
          <dgm:chPref val="3"/>
        </dgm:presLayoutVars>
      </dgm:prSet>
      <dgm:spPr/>
    </dgm:pt>
    <dgm:pt modelId="{8F7F3D11-D47B-4845-BC61-AB357C4409F7}" type="pres">
      <dgm:prSet presAssocID="{467823CF-F0A9-4011-9E82-CDF380DAB4B1}" presName="titleText3" presStyleLbl="fgAcc2" presStyleIdx="7" presStyleCnt="12">
        <dgm:presLayoutVars>
          <dgm:chMax val="0"/>
          <dgm:chPref val="0"/>
        </dgm:presLayoutVars>
      </dgm:prSet>
      <dgm:spPr/>
    </dgm:pt>
    <dgm:pt modelId="{3F7A4AC3-FCF6-4C15-B854-BF8BDB1F0ED9}" type="pres">
      <dgm:prSet presAssocID="{467823CF-F0A9-4011-9E82-CDF380DAB4B1}" presName="rootConnector3" presStyleLbl="asst2" presStyleIdx="0" presStyleCnt="0"/>
      <dgm:spPr/>
    </dgm:pt>
    <dgm:pt modelId="{6F869C47-2690-4DEC-994E-97DDBE49E8EE}" type="pres">
      <dgm:prSet presAssocID="{467823CF-F0A9-4011-9E82-CDF380DAB4B1}" presName="hierChild6" presStyleCnt="0"/>
      <dgm:spPr/>
    </dgm:pt>
    <dgm:pt modelId="{7FB90E3E-5848-4ED8-8954-E9F827FC8655}" type="pres">
      <dgm:prSet presAssocID="{467823CF-F0A9-4011-9E82-CDF380DAB4B1}" presName="hierChild7" presStyleCnt="0"/>
      <dgm:spPr/>
    </dgm:pt>
    <dgm:pt modelId="{90CD3164-CAED-4158-B5C7-518C9C841FD3}" type="pres">
      <dgm:prSet presAssocID="{43C8CD3C-902F-48E9-B852-CB839C4CA765}" presName="Name96" presStyleLbl="parChTrans1D4" presStyleIdx="4" presStyleCnt="5"/>
      <dgm:spPr/>
    </dgm:pt>
    <dgm:pt modelId="{65D7709B-B912-4516-9894-60B65580ACFE}" type="pres">
      <dgm:prSet presAssocID="{01320C03-A07C-4EB4-A452-71BA8A10DA44}" presName="hierRoot3" presStyleCnt="0">
        <dgm:presLayoutVars>
          <dgm:hierBranch val="init"/>
        </dgm:presLayoutVars>
      </dgm:prSet>
      <dgm:spPr/>
    </dgm:pt>
    <dgm:pt modelId="{2030443C-A366-4B34-BB83-A811F4301301}" type="pres">
      <dgm:prSet presAssocID="{01320C03-A07C-4EB4-A452-71BA8A10DA44}" presName="rootComposite3" presStyleCnt="0"/>
      <dgm:spPr/>
    </dgm:pt>
    <dgm:pt modelId="{05C2C030-0C55-49FC-8DC5-C40969A07254}" type="pres">
      <dgm:prSet presAssocID="{01320C03-A07C-4EB4-A452-71BA8A10DA44}" presName="rootText3" presStyleLbl="asst1" presStyleIdx="8" presStyleCnt="12">
        <dgm:presLayoutVars>
          <dgm:chPref val="3"/>
        </dgm:presLayoutVars>
      </dgm:prSet>
      <dgm:spPr/>
    </dgm:pt>
    <dgm:pt modelId="{69A4BBF6-69CE-4374-AFA0-1F56B97B8B9F}" type="pres">
      <dgm:prSet presAssocID="{01320C03-A07C-4EB4-A452-71BA8A10DA44}" presName="titleText3" presStyleLbl="fgAcc2" presStyleIdx="8" presStyleCnt="12">
        <dgm:presLayoutVars>
          <dgm:chMax val="0"/>
          <dgm:chPref val="0"/>
        </dgm:presLayoutVars>
      </dgm:prSet>
      <dgm:spPr/>
    </dgm:pt>
    <dgm:pt modelId="{C0EEBF06-00FE-4105-AD03-947F3F7722BF}" type="pres">
      <dgm:prSet presAssocID="{01320C03-A07C-4EB4-A452-71BA8A10DA44}" presName="rootConnector3" presStyleLbl="asst2" presStyleIdx="0" presStyleCnt="0"/>
      <dgm:spPr/>
    </dgm:pt>
    <dgm:pt modelId="{50A9D306-C84C-41FB-80D5-F40076312210}" type="pres">
      <dgm:prSet presAssocID="{01320C03-A07C-4EB4-A452-71BA8A10DA44}" presName="hierChild6" presStyleCnt="0"/>
      <dgm:spPr/>
    </dgm:pt>
    <dgm:pt modelId="{6452A751-2C86-4FCE-A301-BB0ED3334480}" type="pres">
      <dgm:prSet presAssocID="{01320C03-A07C-4EB4-A452-71BA8A10DA44}" presName="hierChild7" presStyleCnt="0"/>
      <dgm:spPr/>
    </dgm:pt>
    <dgm:pt modelId="{3805B891-1646-4857-81BA-99C1082A0585}" type="pres">
      <dgm:prSet presAssocID="{EF9C4F79-1563-4E71-A1B9-5E84F6A36FBE}" presName="Name96" presStyleLbl="parChTrans1D3" presStyleIdx="4" presStyleCnt="5"/>
      <dgm:spPr/>
    </dgm:pt>
    <dgm:pt modelId="{7ACD999F-03B1-4D7D-B960-732E753391A2}" type="pres">
      <dgm:prSet presAssocID="{504CB499-D4C7-4A34-AECF-5D42A29C55FF}" presName="hierRoot3" presStyleCnt="0">
        <dgm:presLayoutVars>
          <dgm:hierBranch val="init"/>
        </dgm:presLayoutVars>
      </dgm:prSet>
      <dgm:spPr/>
    </dgm:pt>
    <dgm:pt modelId="{76FAD7EB-138E-434D-BD05-6AC7C035CC5F}" type="pres">
      <dgm:prSet presAssocID="{504CB499-D4C7-4A34-AECF-5D42A29C55FF}" presName="rootComposite3" presStyleCnt="0"/>
      <dgm:spPr/>
    </dgm:pt>
    <dgm:pt modelId="{18510070-8F1D-48CE-96A3-4DB89F29EFA1}" type="pres">
      <dgm:prSet presAssocID="{504CB499-D4C7-4A34-AECF-5D42A29C55FF}" presName="rootText3" presStyleLbl="asst1" presStyleIdx="9" presStyleCnt="12">
        <dgm:presLayoutVars>
          <dgm:chPref val="3"/>
        </dgm:presLayoutVars>
      </dgm:prSet>
      <dgm:spPr/>
    </dgm:pt>
    <dgm:pt modelId="{A3545C1D-9A5F-4E24-B7DE-CE25E22BEB90}" type="pres">
      <dgm:prSet presAssocID="{504CB499-D4C7-4A34-AECF-5D42A29C55FF}" presName="titleText3" presStyleLbl="fgAcc2" presStyleIdx="9" presStyleCnt="12">
        <dgm:presLayoutVars>
          <dgm:chMax val="0"/>
          <dgm:chPref val="0"/>
        </dgm:presLayoutVars>
      </dgm:prSet>
      <dgm:spPr/>
    </dgm:pt>
    <dgm:pt modelId="{5100F3C0-30CF-4822-A1B8-65D1604E0E24}" type="pres">
      <dgm:prSet presAssocID="{504CB499-D4C7-4A34-AECF-5D42A29C55FF}" presName="rootConnector3" presStyleLbl="asst2" presStyleIdx="0" presStyleCnt="0"/>
      <dgm:spPr/>
    </dgm:pt>
    <dgm:pt modelId="{7BA862B2-5E77-418A-ABD5-71C7245F181E}" type="pres">
      <dgm:prSet presAssocID="{504CB499-D4C7-4A34-AECF-5D42A29C55FF}" presName="hierChild6" presStyleCnt="0"/>
      <dgm:spPr/>
    </dgm:pt>
    <dgm:pt modelId="{CC3DFCB5-6CD9-4AA9-83A2-2B377F79AF20}" type="pres">
      <dgm:prSet presAssocID="{504CB499-D4C7-4A34-AECF-5D42A29C55FF}" presName="hierChild7" presStyleCnt="0"/>
      <dgm:spPr/>
    </dgm:pt>
    <dgm:pt modelId="{8F54C96E-5B6F-48AA-BA21-8E0990515C22}" type="pres">
      <dgm:prSet presAssocID="{7FAA5F77-7C51-4C23-A14B-DEA3B7AD712B}" presName="hierChild3" presStyleCnt="0"/>
      <dgm:spPr/>
    </dgm:pt>
    <dgm:pt modelId="{A8353119-5A4F-4920-81B7-5C8AE4F57DE9}" type="pres">
      <dgm:prSet presAssocID="{2A01EA7C-3A3F-475A-92F3-A8740B76F96D}" presName="Name96" presStyleLbl="parChTrans1D2" presStyleIdx="3" presStyleCnt="5"/>
      <dgm:spPr/>
    </dgm:pt>
    <dgm:pt modelId="{068464CE-2CC4-4404-B477-CEB216E7B578}" type="pres">
      <dgm:prSet presAssocID="{B1083C17-6F65-442C-87D3-6FC89C8DF72F}" presName="hierRoot3" presStyleCnt="0">
        <dgm:presLayoutVars>
          <dgm:hierBranch val="init"/>
        </dgm:presLayoutVars>
      </dgm:prSet>
      <dgm:spPr/>
    </dgm:pt>
    <dgm:pt modelId="{C2A5EC4E-67D1-4E3D-AD1E-F64A041CE93F}" type="pres">
      <dgm:prSet presAssocID="{B1083C17-6F65-442C-87D3-6FC89C8DF72F}" presName="rootComposite3" presStyleCnt="0"/>
      <dgm:spPr/>
    </dgm:pt>
    <dgm:pt modelId="{02570AFB-DC30-44FE-A5EA-368AEA020247}" type="pres">
      <dgm:prSet presAssocID="{B1083C17-6F65-442C-87D3-6FC89C8DF72F}" presName="rootText3" presStyleLbl="asst1" presStyleIdx="10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B09140-B6F1-4AE5-ACE3-6D754F0B46FE}" type="pres">
      <dgm:prSet presAssocID="{B1083C17-6F65-442C-87D3-6FC89C8DF72F}" presName="titleText3" presStyleLbl="fgAcc2" presStyleIdx="10" presStyleCnt="12">
        <dgm:presLayoutVars>
          <dgm:chMax val="0"/>
          <dgm:chPref val="0"/>
        </dgm:presLayoutVars>
      </dgm:prSet>
      <dgm:spPr/>
    </dgm:pt>
    <dgm:pt modelId="{D47153B6-5CFA-4682-ABAC-664B1FF2CA3B}" type="pres">
      <dgm:prSet presAssocID="{B1083C17-6F65-442C-87D3-6FC89C8DF72F}" presName="rootConnector3" presStyleLbl="asst1" presStyleIdx="10" presStyleCnt="12"/>
      <dgm:spPr/>
    </dgm:pt>
    <dgm:pt modelId="{7C5F7F70-D6A2-4DF7-8FAC-B82B4CFE9633}" type="pres">
      <dgm:prSet presAssocID="{B1083C17-6F65-442C-87D3-6FC89C8DF72F}" presName="hierChild6" presStyleCnt="0"/>
      <dgm:spPr/>
    </dgm:pt>
    <dgm:pt modelId="{ED1B2858-72B4-4214-A1B5-8AC72ABE691C}" type="pres">
      <dgm:prSet presAssocID="{B1083C17-6F65-442C-87D3-6FC89C8DF72F}" presName="hierChild7" presStyleCnt="0"/>
      <dgm:spPr/>
    </dgm:pt>
    <dgm:pt modelId="{3D5FB231-9FE2-4B1B-BAEB-E28B7500C815}" type="pres">
      <dgm:prSet presAssocID="{2DCD40D7-BDC5-4D1D-B470-0E0604D6877A}" presName="Name96" presStyleLbl="parChTrans1D2" presStyleIdx="4" presStyleCnt="5"/>
      <dgm:spPr/>
    </dgm:pt>
    <dgm:pt modelId="{7E55929D-C29C-4568-A376-4C415DEB9165}" type="pres">
      <dgm:prSet presAssocID="{86979D2F-CDD5-449A-B32D-E98D8056CD40}" presName="hierRoot3" presStyleCnt="0">
        <dgm:presLayoutVars>
          <dgm:hierBranch val="init"/>
        </dgm:presLayoutVars>
      </dgm:prSet>
      <dgm:spPr/>
    </dgm:pt>
    <dgm:pt modelId="{DB7C171D-749B-471C-94EB-03AB7D30AE55}" type="pres">
      <dgm:prSet presAssocID="{86979D2F-CDD5-449A-B32D-E98D8056CD40}" presName="rootComposite3" presStyleCnt="0"/>
      <dgm:spPr/>
    </dgm:pt>
    <dgm:pt modelId="{B5C53A5C-FC09-40DD-B65F-6BAA51F35B7A}" type="pres">
      <dgm:prSet presAssocID="{86979D2F-CDD5-449A-B32D-E98D8056CD40}" presName="rootText3" presStyleLbl="asst1" presStyleIdx="11" presStyleCnt="12">
        <dgm:presLayoutVars>
          <dgm:chPref val="3"/>
        </dgm:presLayoutVars>
      </dgm:prSet>
      <dgm:spPr/>
    </dgm:pt>
    <dgm:pt modelId="{517A286D-9352-4389-AEBF-A523C2963FE1}" type="pres">
      <dgm:prSet presAssocID="{86979D2F-CDD5-449A-B32D-E98D8056CD40}" presName="titleText3" presStyleLbl="fgAcc2" presStyleIdx="11" presStyleCnt="12">
        <dgm:presLayoutVars>
          <dgm:chMax val="0"/>
          <dgm:chPref val="0"/>
        </dgm:presLayoutVars>
      </dgm:prSet>
      <dgm:spPr/>
    </dgm:pt>
    <dgm:pt modelId="{3C17B79B-0EE3-46F6-BE93-92EF664E11A3}" type="pres">
      <dgm:prSet presAssocID="{86979D2F-CDD5-449A-B32D-E98D8056CD40}" presName="rootConnector3" presStyleLbl="asst1" presStyleIdx="11" presStyleCnt="12"/>
      <dgm:spPr/>
    </dgm:pt>
    <dgm:pt modelId="{D4EF84CA-8019-4B92-8985-0B18E5C7F162}" type="pres">
      <dgm:prSet presAssocID="{86979D2F-CDD5-449A-B32D-E98D8056CD40}" presName="hierChild6" presStyleCnt="0"/>
      <dgm:spPr/>
    </dgm:pt>
    <dgm:pt modelId="{6B868384-3192-40D5-B9F7-848DD79C4BCF}" type="pres">
      <dgm:prSet presAssocID="{86979D2F-CDD5-449A-B32D-E98D8056CD40}" presName="hierChild7" presStyleCnt="0"/>
      <dgm:spPr/>
    </dgm:pt>
  </dgm:ptLst>
  <dgm:cxnLst>
    <dgm:cxn modelId="{2485C519-6566-450F-8922-659FFFD2319F}" type="presOf" srcId="{01320C03-A07C-4EB4-A452-71BA8A10DA44}" destId="{C0EEBF06-00FE-4105-AD03-947F3F7722BF}" srcOrd="1" destOrd="0" presId="urn:microsoft.com/office/officeart/2008/layout/NameandTitleOrganizationalChart"/>
    <dgm:cxn modelId="{BA8362EE-8114-4AF2-97AC-A0337178FF92}" type="presOf" srcId="{AC4882DA-7C36-4C34-B0D1-A0514C11953F}" destId="{9D601EE1-0A40-49DE-912F-6858866D8CB7}" srcOrd="0" destOrd="0" presId="urn:microsoft.com/office/officeart/2008/layout/NameandTitleOrganizationalChart"/>
    <dgm:cxn modelId="{21EBAB68-682E-4D16-AF2A-2C04639AB294}" type="presOf" srcId="{847957A1-A4CC-4D62-ADA9-7B50E4169706}" destId="{C4A280CC-BFDA-453F-A92B-414C0CF3CAF4}" srcOrd="0" destOrd="0" presId="urn:microsoft.com/office/officeart/2008/layout/NameandTitleOrganizationalChart"/>
    <dgm:cxn modelId="{60F7A1AA-7D36-44F4-9202-29B6534BEFE9}" srcId="{1A071683-61AC-450C-A6A7-C4C383EF1885}" destId="{467823CF-F0A9-4011-9E82-CDF380DAB4B1}" srcOrd="1" destOrd="0" parTransId="{581345AA-A755-4B22-A99C-432AE94714C0}" sibTransId="{F09E6532-210C-4F4F-B3D9-BDB0EC4B5772}"/>
    <dgm:cxn modelId="{E19CA5A9-DC2F-4068-8C24-101D01C632DD}" type="presOf" srcId="{EF9C4F79-1563-4E71-A1B9-5E84F6A36FBE}" destId="{3805B891-1646-4857-81BA-99C1082A0585}" srcOrd="0" destOrd="0" presId="urn:microsoft.com/office/officeart/2008/layout/NameandTitleOrganizationalChart"/>
    <dgm:cxn modelId="{B96E8CBE-B267-4180-B821-4673F1B0FA13}" type="presOf" srcId="{43C8CD3C-902F-48E9-B852-CB839C4CA765}" destId="{90CD3164-CAED-4158-B5C7-518C9C841FD3}" srcOrd="0" destOrd="0" presId="urn:microsoft.com/office/officeart/2008/layout/NameandTitleOrganizationalChart"/>
    <dgm:cxn modelId="{A731A036-4736-4C09-941F-3EE69305E0CC}" srcId="{75CE8068-D09C-4BED-905D-0137EAB3A670}" destId="{2CFD9905-59BF-4116-B6FD-609990707089}" srcOrd="1" destOrd="0" parTransId="{41778F08-B24E-45B4-A0B1-25F3A743BC40}" sibTransId="{2A97D8CC-24CB-4267-8DA6-F1B0287555FA}"/>
    <dgm:cxn modelId="{12D4342F-FE93-4586-8BF0-E658D43BD9C0}" srcId="{7FAA5F77-7C51-4C23-A14B-DEA3B7AD712B}" destId="{E04C1737-3167-468F-9037-AFCB78CA9BF3}" srcOrd="1" destOrd="0" parTransId="{7BC6C49D-5A71-4A06-8B25-45AD5A479C8E}" sibTransId="{09369697-DEE6-4CD8-9F8F-F78F1568AA6E}"/>
    <dgm:cxn modelId="{4B3FD425-E848-4252-BC41-A9635668E2C6}" type="presOf" srcId="{581345AA-A755-4B22-A99C-432AE94714C0}" destId="{C3B09341-4D38-4A77-BD16-73D8159A190D}" srcOrd="0" destOrd="0" presId="urn:microsoft.com/office/officeart/2008/layout/NameandTitleOrganizationalChart"/>
    <dgm:cxn modelId="{FC130782-066F-4C45-AC34-BA2EA10530AC}" type="presOf" srcId="{96559633-2D34-436E-8040-537B70B01648}" destId="{91E86741-3A6C-42E2-B17E-34D1A6E077B8}" srcOrd="0" destOrd="0" presId="urn:microsoft.com/office/officeart/2008/layout/NameandTitleOrganizationalChart"/>
    <dgm:cxn modelId="{E1F3E060-1D5A-435B-B794-E4BC3081C1A1}" type="presOf" srcId="{060AC084-7680-41C7-8095-4EA3959BE079}" destId="{EBBD58CA-DCCB-42A2-A3D9-32AB90741E29}" srcOrd="0" destOrd="0" presId="urn:microsoft.com/office/officeart/2008/layout/NameandTitleOrganizationalChart"/>
    <dgm:cxn modelId="{B1F3A7BF-6617-4311-86CB-4F42C72C7979}" type="presOf" srcId="{522049F2-A720-45D7-8DE9-F1CB6BB8275D}" destId="{A3545C1D-9A5F-4E24-B7DE-CE25E22BEB90}" srcOrd="0" destOrd="0" presId="urn:microsoft.com/office/officeart/2008/layout/NameandTitleOrganizationalChart"/>
    <dgm:cxn modelId="{07C51FF9-0308-4E83-B4B7-9B9DB0A39823}" type="presOf" srcId="{467823CF-F0A9-4011-9E82-CDF380DAB4B1}" destId="{3F7A4AC3-FCF6-4C15-B854-BF8BDB1F0ED9}" srcOrd="1" destOrd="0" presId="urn:microsoft.com/office/officeart/2008/layout/NameandTitleOrganizationalChart"/>
    <dgm:cxn modelId="{92900252-1A32-40BE-8C6C-DF4E6AA4F051}" type="presOf" srcId="{CA03184C-EC6E-4939-BB17-E2377676FC85}" destId="{4B658EAC-A09D-4E3A-A0A4-2153F315C6EE}" srcOrd="0" destOrd="0" presId="urn:microsoft.com/office/officeart/2008/layout/NameandTitleOrganizationalChart"/>
    <dgm:cxn modelId="{D25398C0-1184-4C5D-BE13-DA274D9E8135}" srcId="{7FAA5F77-7C51-4C23-A14B-DEA3B7AD712B}" destId="{B1083C17-6F65-442C-87D3-6FC89C8DF72F}" srcOrd="0" destOrd="0" parTransId="{2A01EA7C-3A3F-475A-92F3-A8740B76F96D}" sibTransId="{AB8396AA-F2B8-402E-8463-4EA71F3D645C}"/>
    <dgm:cxn modelId="{3BACEC54-7927-4786-8477-8CDE5BDDA80C}" type="presOf" srcId="{CFC877BB-69E5-4CA7-8808-55895839A3B7}" destId="{F1CB1672-821C-40EB-A259-5CF5D73B9239}" srcOrd="1" destOrd="0" presId="urn:microsoft.com/office/officeart/2008/layout/NameandTitleOrganizationalChart"/>
    <dgm:cxn modelId="{106185F8-4522-465F-80E4-13EB9F5035F4}" type="presOf" srcId="{B1083C17-6F65-442C-87D3-6FC89C8DF72F}" destId="{D47153B6-5CFA-4682-ABAC-664B1FF2CA3B}" srcOrd="1" destOrd="0" presId="urn:microsoft.com/office/officeart/2008/layout/NameandTitleOrganizationalChart"/>
    <dgm:cxn modelId="{D79095ED-F419-4B18-98AD-5515887C2D75}" srcId="{E04C1737-3167-468F-9037-AFCB78CA9BF3}" destId="{CFC877BB-69E5-4CA7-8808-55895839A3B7}" srcOrd="0" destOrd="0" parTransId="{2CE5333D-F315-4097-973D-C5AF34F5F0C1}" sibTransId="{CA03184C-EC6E-4939-BB17-E2377676FC85}"/>
    <dgm:cxn modelId="{B5D11863-FD46-44ED-95A5-C1065BA4A2CB}" type="presOf" srcId="{A667A0DE-C48B-4FAB-A52C-959AC34A2233}" destId="{22AC0576-132E-471A-AFC8-956FA66F2BD5}" srcOrd="1" destOrd="0" presId="urn:microsoft.com/office/officeart/2008/layout/NameandTitleOrganizationalChart"/>
    <dgm:cxn modelId="{1E6F2CCC-7628-4075-9503-A27D3E86AE6A}" type="presOf" srcId="{84C31D62-4A0C-4A35-A02D-2A5A7BB9620E}" destId="{DE079AD5-71C2-4FCC-B4F8-B403A05C1F06}" srcOrd="0" destOrd="0" presId="urn:microsoft.com/office/officeart/2008/layout/NameandTitleOrganizationalChart"/>
    <dgm:cxn modelId="{74EBEA49-DA7A-4E60-B72E-253F7F7D0FDC}" type="presOf" srcId="{01320C03-A07C-4EB4-A452-71BA8A10DA44}" destId="{05C2C030-0C55-49FC-8DC5-C40969A07254}" srcOrd="0" destOrd="0" presId="urn:microsoft.com/office/officeart/2008/layout/NameandTitleOrganizationalChart"/>
    <dgm:cxn modelId="{66F50EE8-F0B9-435B-9F53-036FFB52B4A6}" type="presOf" srcId="{65D9CD1F-C844-4157-B6AC-80E103128F31}" destId="{C83374EB-5573-4F87-B4B8-7B03875E55D7}" srcOrd="0" destOrd="0" presId="urn:microsoft.com/office/officeart/2008/layout/NameandTitleOrganizationalChart"/>
    <dgm:cxn modelId="{D79590C3-CAC1-4EB6-AF73-7B37C4E2B8F4}" type="presOf" srcId="{504CB499-D4C7-4A34-AECF-5D42A29C55FF}" destId="{18510070-8F1D-48CE-96A3-4DB89F29EFA1}" srcOrd="0" destOrd="0" presId="urn:microsoft.com/office/officeart/2008/layout/NameandTitleOrganizationalChart"/>
    <dgm:cxn modelId="{BE13C360-9C63-497D-9692-33ACC5ECA599}" type="presOf" srcId="{86979D2F-CDD5-449A-B32D-E98D8056CD40}" destId="{3C17B79B-0EE3-46F6-BE93-92EF664E11A3}" srcOrd="1" destOrd="0" presId="urn:microsoft.com/office/officeart/2008/layout/NameandTitleOrganizationalChart"/>
    <dgm:cxn modelId="{ED2F322E-0368-4EDB-8649-464FA128919D}" type="presOf" srcId="{CFC877BB-69E5-4CA7-8808-55895839A3B7}" destId="{DDC144B7-C4B2-4538-AEEA-192C7F63E7D1}" srcOrd="0" destOrd="0" presId="urn:microsoft.com/office/officeart/2008/layout/NameandTitleOrganizationalChart"/>
    <dgm:cxn modelId="{1C7E0169-1E49-492D-9FA6-82BEB48FCD3E}" type="presOf" srcId="{75CE8068-D09C-4BED-905D-0137EAB3A670}" destId="{04C6A523-635C-41E4-9AFB-BD1454804C29}" srcOrd="0" destOrd="0" presId="urn:microsoft.com/office/officeart/2008/layout/NameandTitleOrganizationalChart"/>
    <dgm:cxn modelId="{CA7B5B09-CEC5-4988-8B1E-53630CE7DE52}" type="presOf" srcId="{1A071683-61AC-450C-A6A7-C4C383EF1885}" destId="{4C48F068-C259-4D7E-ABB6-797AA43C4443}" srcOrd="0" destOrd="0" presId="urn:microsoft.com/office/officeart/2008/layout/NameandTitleOrganizationalChart"/>
    <dgm:cxn modelId="{BA210270-0D17-463A-8724-C5413A8FBF97}" type="presOf" srcId="{501E71B5-3ED1-4997-8EBB-8777EEE9BBF5}" destId="{9461B0A5-3853-463D-A935-9E829DA6DDC9}" srcOrd="0" destOrd="0" presId="urn:microsoft.com/office/officeart/2008/layout/NameandTitleOrganizationalChart"/>
    <dgm:cxn modelId="{C5542650-5B60-4BA2-AE51-4CBABBC0821C}" type="presOf" srcId="{09369697-DEE6-4CD8-9F8F-F78F1568AA6E}" destId="{566E75E9-97AD-4CB0-8894-13462971C7E3}" srcOrd="0" destOrd="0" presId="urn:microsoft.com/office/officeart/2008/layout/NameandTitleOrganizationalChart"/>
    <dgm:cxn modelId="{17939F5D-60AD-4EEC-8FB5-C784B0E8E4E9}" type="presOf" srcId="{2CA74DD5-25A5-4F80-A124-E907FFD9F623}" destId="{69A4BBF6-69CE-4374-AFA0-1F56B97B8B9F}" srcOrd="0" destOrd="0" presId="urn:microsoft.com/office/officeart/2008/layout/NameandTitleOrganizationalChart"/>
    <dgm:cxn modelId="{E45A349F-2F69-4FE7-B622-9CFE38F9E5E3}" srcId="{1A071683-61AC-450C-A6A7-C4C383EF1885}" destId="{75CE8068-D09C-4BED-905D-0137EAB3A670}" srcOrd="0" destOrd="0" parTransId="{84C31D62-4A0C-4A35-A02D-2A5A7BB9620E}" sibTransId="{11FA57AF-6EA9-46CF-8F52-18FCEC369434}"/>
    <dgm:cxn modelId="{F178C21F-F586-4A88-822B-313B3C4F9862}" type="presOf" srcId="{2A01EA7C-3A3F-475A-92F3-A8740B76F96D}" destId="{A8353119-5A4F-4920-81B7-5C8AE4F57DE9}" srcOrd="0" destOrd="0" presId="urn:microsoft.com/office/officeart/2008/layout/NameandTitleOrganizationalChart"/>
    <dgm:cxn modelId="{A0813EF8-0678-4CBF-AD4B-2BEA6A0BEFB5}" type="presOf" srcId="{75CE8068-D09C-4BED-905D-0137EAB3A670}" destId="{F3F14934-3968-4C79-AB8D-01D9B797BCAB}" srcOrd="1" destOrd="0" presId="urn:microsoft.com/office/officeart/2008/layout/NameandTitleOrganizationalChart"/>
    <dgm:cxn modelId="{89A29BCC-B78D-4CF4-9A2A-BD7A547B4E5A}" type="presOf" srcId="{F6B62344-8327-4433-B796-8EF168A7F869}" destId="{1516FA39-3A97-49B9-99CC-39BB14A415F5}" srcOrd="0" destOrd="0" presId="urn:microsoft.com/office/officeart/2008/layout/NameandTitleOrganizationalChart"/>
    <dgm:cxn modelId="{F6BCFD4F-D0C1-4D60-9CF1-BB112BAA951C}" type="presOf" srcId="{E04C1737-3167-468F-9037-AFCB78CA9BF3}" destId="{9EE4F3CF-871B-4DC3-B48C-5008BC5FE47B}" srcOrd="1" destOrd="0" presId="urn:microsoft.com/office/officeart/2008/layout/NameandTitleOrganizationalChart"/>
    <dgm:cxn modelId="{EA781123-9C8C-4417-A6C8-F54F1C48B7EC}" type="presOf" srcId="{F09E6532-210C-4F4F-B3D9-BDB0EC4B5772}" destId="{8F7F3D11-D47B-4845-BC61-AB357C4409F7}" srcOrd="0" destOrd="0" presId="urn:microsoft.com/office/officeart/2008/layout/NameandTitleOrganizationalChart"/>
    <dgm:cxn modelId="{E2B4D0F7-000F-4682-A61E-1821DB0E8353}" type="presOf" srcId="{AB8396AA-F2B8-402E-8463-4EA71F3D645C}" destId="{B5B09140-B6F1-4AE5-ACE3-6D754F0B46FE}" srcOrd="0" destOrd="0" presId="urn:microsoft.com/office/officeart/2008/layout/NameandTitleOrganizationalChart"/>
    <dgm:cxn modelId="{80CD95B5-8FA4-4E4A-A0C9-6D4234DCC820}" srcId="{75CE8068-D09C-4BED-905D-0137EAB3A670}" destId="{501E71B5-3ED1-4997-8EBB-8777EEE9BBF5}" srcOrd="0" destOrd="0" parTransId="{AC4882DA-7C36-4C34-B0D1-A0514C11953F}" sibTransId="{060AC084-7680-41C7-8095-4EA3959BE079}"/>
    <dgm:cxn modelId="{84BD1549-7083-49B4-98EA-45F35FE9F52A}" type="presOf" srcId="{0C156ACE-D711-4719-A2FA-0EE3C1CA132F}" destId="{794B6E0D-C400-44C8-81DA-AAE099B7853F}" srcOrd="0" destOrd="0" presId="urn:microsoft.com/office/officeart/2008/layout/NameandTitleOrganizationalChart"/>
    <dgm:cxn modelId="{2DE99FE3-682A-40A3-B65B-4CD8A1AD5FB9}" type="presOf" srcId="{83199FBA-B68E-4769-BAA9-E038024C1D79}" destId="{A9100BA8-D901-4159-8007-1DB951104080}" srcOrd="0" destOrd="0" presId="urn:microsoft.com/office/officeart/2008/layout/NameandTitleOrganizationalChart"/>
    <dgm:cxn modelId="{AFC1212A-3C07-402C-A88F-B6CF5821CADE}" type="presOf" srcId="{1A071683-61AC-450C-A6A7-C4C383EF1885}" destId="{FEC9ED31-0A26-4D0E-BE4E-39B5B1D9E8A4}" srcOrd="1" destOrd="0" presId="urn:microsoft.com/office/officeart/2008/layout/NameandTitleOrganizationalChart"/>
    <dgm:cxn modelId="{A6E15873-C759-49F7-A390-99B3A9395F32}" type="presOf" srcId="{41778F08-B24E-45B4-A0B1-25F3A743BC40}" destId="{356589FD-978B-41A9-A56E-10E19267DFE5}" srcOrd="0" destOrd="0" presId="urn:microsoft.com/office/officeart/2008/layout/NameandTitleOrganizationalChart"/>
    <dgm:cxn modelId="{5E9E52DA-4018-4204-871C-9621EE851E22}" srcId="{1A071683-61AC-450C-A6A7-C4C383EF1885}" destId="{504CB499-D4C7-4A34-AECF-5D42A29C55FF}" srcOrd="2" destOrd="0" parTransId="{EF9C4F79-1563-4E71-A1B9-5E84F6A36FBE}" sibTransId="{522049F2-A720-45D7-8DE9-F1CB6BB8275D}"/>
    <dgm:cxn modelId="{659F4971-668E-4E89-96C9-9FF229BE9544}" type="presOf" srcId="{855ED624-10D2-4FAD-8EC9-6FA77B64DF19}" destId="{0CAAE7A2-CDB9-4F6E-B3C6-7064E21A6209}" srcOrd="0" destOrd="0" presId="urn:microsoft.com/office/officeart/2008/layout/NameandTitleOrganizationalChart"/>
    <dgm:cxn modelId="{391D2FBA-AC03-4F01-89AF-32644124171D}" srcId="{7FAA5F77-7C51-4C23-A14B-DEA3B7AD712B}" destId="{86979D2F-CDD5-449A-B32D-E98D8056CD40}" srcOrd="4" destOrd="0" parTransId="{2DCD40D7-BDC5-4D1D-B470-0E0604D6877A}" sibTransId="{B8297373-2E86-4883-A7F4-E81872C67DFB}"/>
    <dgm:cxn modelId="{2FBAFA5B-C27F-4C14-954D-A7A486EAC378}" type="presOf" srcId="{501E71B5-3ED1-4997-8EBB-8777EEE9BBF5}" destId="{9E3F9DA5-520D-48CF-8BC2-35C7C44EA212}" srcOrd="1" destOrd="0" presId="urn:microsoft.com/office/officeart/2008/layout/NameandTitleOrganizationalChart"/>
    <dgm:cxn modelId="{064BF55C-251C-49A9-A854-84943C801A12}" srcId="{467823CF-F0A9-4011-9E82-CDF380DAB4B1}" destId="{01320C03-A07C-4EB4-A452-71BA8A10DA44}" srcOrd="0" destOrd="0" parTransId="{43C8CD3C-902F-48E9-B852-CB839C4CA765}" sibTransId="{2CA74DD5-25A5-4F80-A124-E907FFD9F623}"/>
    <dgm:cxn modelId="{1C7977B4-B39B-4A21-B5EC-ECA4186ED86D}" type="presOf" srcId="{2A97D8CC-24CB-4267-8DA6-F1B0287555FA}" destId="{0110149D-8CFC-4D6E-9800-595951F80669}" srcOrd="0" destOrd="0" presId="urn:microsoft.com/office/officeart/2008/layout/NameandTitleOrganizationalChart"/>
    <dgm:cxn modelId="{95CCDE2C-8A24-4081-8B9D-22164014B7AA}" type="presOf" srcId="{504CB499-D4C7-4A34-AECF-5D42A29C55FF}" destId="{5100F3C0-30CF-4822-A1B8-65D1604E0E24}" srcOrd="1" destOrd="0" presId="urn:microsoft.com/office/officeart/2008/layout/NameandTitleOrganizationalChart"/>
    <dgm:cxn modelId="{A63AEF8D-80DA-4C8C-9BC0-2362ADFCF9DB}" srcId="{9E72A046-3830-4639-8F9A-8F46447B5B39}" destId="{7FAA5F77-7C51-4C23-A14B-DEA3B7AD712B}" srcOrd="0" destOrd="0" parTransId="{0991EC7E-B56F-4D9E-AFDB-343E16A95D79}" sibTransId="{83199FBA-B68E-4769-BAA9-E038024C1D79}"/>
    <dgm:cxn modelId="{0AEED31A-73DD-4986-8BF1-D00C3AEC013B}" type="presOf" srcId="{D2D2D1FF-190C-4780-BE35-0A20E402E8C2}" destId="{AA509ACD-9AAB-4EBD-ABB2-CDBCA4A5A280}" srcOrd="0" destOrd="0" presId="urn:microsoft.com/office/officeart/2008/layout/NameandTitleOrganizationalChart"/>
    <dgm:cxn modelId="{4E1870D7-AAE0-4452-8E28-C894EA2D0639}" type="presOf" srcId="{2CFD9905-59BF-4116-B6FD-609990707089}" destId="{D8B66C85-1497-4A64-9719-267BCF88FE00}" srcOrd="1" destOrd="0" presId="urn:microsoft.com/office/officeart/2008/layout/NameandTitleOrganizationalChart"/>
    <dgm:cxn modelId="{38A26257-3391-4570-BD41-9D7BC66779D1}" type="presOf" srcId="{A667A0DE-C48B-4FAB-A52C-959AC34A2233}" destId="{2128E225-DEA2-4DE8-B9B7-BCE38F958151}" srcOrd="0" destOrd="0" presId="urn:microsoft.com/office/officeart/2008/layout/NameandTitleOrganizationalChart"/>
    <dgm:cxn modelId="{F740F5F3-7FBC-497F-84A5-AC51E7958AF4}" type="presOf" srcId="{B1083C17-6F65-442C-87D3-6FC89C8DF72F}" destId="{02570AFB-DC30-44FE-A5EA-368AEA020247}" srcOrd="0" destOrd="0" presId="urn:microsoft.com/office/officeart/2008/layout/NameandTitleOrganizationalChart"/>
    <dgm:cxn modelId="{FB0683BA-1567-4633-9CC9-F58C7A7FA031}" type="presOf" srcId="{7FAA5F77-7C51-4C23-A14B-DEA3B7AD712B}" destId="{5CC4929C-DB09-46A5-9D4D-8B68DE8F6CA0}" srcOrd="0" destOrd="0" presId="urn:microsoft.com/office/officeart/2008/layout/NameandTitleOrganizationalChart"/>
    <dgm:cxn modelId="{42C4CCDF-5699-4F76-90FF-D5B69507B1B1}" type="presOf" srcId="{2CFD9905-59BF-4116-B6FD-609990707089}" destId="{CF55F2C2-F7F3-4A73-BAF9-16DF83C11134}" srcOrd="0" destOrd="0" presId="urn:microsoft.com/office/officeart/2008/layout/NameandTitleOrganizationalChart"/>
    <dgm:cxn modelId="{C7D83E7F-B024-4B39-B8C5-A5D8A0CAEAA2}" type="presOf" srcId="{2DCD40D7-BDC5-4D1D-B470-0E0604D6877A}" destId="{3D5FB231-9FE2-4B1B-BAEB-E28B7500C815}" srcOrd="0" destOrd="0" presId="urn:microsoft.com/office/officeart/2008/layout/NameandTitleOrganizationalChart"/>
    <dgm:cxn modelId="{FDDD14FE-A2FB-4A6F-B3EF-81EFC67C31E1}" srcId="{65D9CD1F-C844-4157-B6AC-80E103128F31}" destId="{99A9B6E5-E6DB-43CD-A698-4639C668E51D}" srcOrd="0" destOrd="0" parTransId="{847957A1-A4CC-4D62-ADA9-7B50E4169706}" sibTransId="{855ED624-10D2-4FAD-8EC9-6FA77B64DF19}"/>
    <dgm:cxn modelId="{D06C2FE0-AF0A-4F72-B2DF-661CB667F3D8}" srcId="{7FAA5F77-7C51-4C23-A14B-DEA3B7AD712B}" destId="{65D9CD1F-C844-4157-B6AC-80E103128F31}" srcOrd="2" destOrd="0" parTransId="{0C156ACE-D711-4719-A2FA-0EE3C1CA132F}" sibTransId="{F6B62344-8327-4433-B796-8EF168A7F869}"/>
    <dgm:cxn modelId="{14CCEFE9-575F-4214-B628-78303DC22F15}" type="presOf" srcId="{65D9CD1F-C844-4157-B6AC-80E103128F31}" destId="{10101BA9-4037-4C01-86CE-F55B10CFB7C3}" srcOrd="1" destOrd="0" presId="urn:microsoft.com/office/officeart/2008/layout/NameandTitleOrganizationalChart"/>
    <dgm:cxn modelId="{FD7B7085-4B23-4146-8073-999760978A1B}" type="presOf" srcId="{2CE5333D-F315-4097-973D-C5AF34F5F0C1}" destId="{777743A6-6ADD-4FB4-8965-6267EACE7CB4}" srcOrd="0" destOrd="0" presId="urn:microsoft.com/office/officeart/2008/layout/NameandTitleOrganizationalChart"/>
    <dgm:cxn modelId="{3E68D579-E93A-43E4-97BE-0216AB122FF8}" srcId="{7FAA5F77-7C51-4C23-A14B-DEA3B7AD712B}" destId="{1A071683-61AC-450C-A6A7-C4C383EF1885}" srcOrd="3" destOrd="0" parTransId="{960DFDAD-B011-477B-8E9B-917C3780E2E4}" sibTransId="{DACB09A5-8E06-44F1-95DA-EB03C7E8F72B}"/>
    <dgm:cxn modelId="{19FFE595-452C-4A33-A165-DAB72FBE51DC}" type="presOf" srcId="{11FA57AF-6EA9-46CF-8F52-18FCEC369434}" destId="{1293B68B-E3BB-4AAD-BEDE-69E6208335B9}" srcOrd="0" destOrd="0" presId="urn:microsoft.com/office/officeart/2008/layout/NameandTitleOrganizationalChart"/>
    <dgm:cxn modelId="{FB86B347-77D0-4E22-9111-A1BFD6715A76}" type="presOf" srcId="{AC0B8732-5EDD-4B80-809B-BFC330DF187C}" destId="{FD75E1AF-1E18-4E44-996B-63645739A7BF}" srcOrd="0" destOrd="0" presId="urn:microsoft.com/office/officeart/2008/layout/NameandTitleOrganizationalChart"/>
    <dgm:cxn modelId="{67D5A219-6969-4D16-8571-16AF9A0BBA7F}" srcId="{CFC877BB-69E5-4CA7-8808-55895839A3B7}" destId="{AC0B8732-5EDD-4B80-809B-BFC330DF187C}" srcOrd="0" destOrd="0" parTransId="{D2D2D1FF-190C-4780-BE35-0A20E402E8C2}" sibTransId="{96559633-2D34-436E-8040-537B70B01648}"/>
    <dgm:cxn modelId="{155CC3A2-A221-4679-9F0F-38B743C871E9}" srcId="{99A9B6E5-E6DB-43CD-A698-4639C668E51D}" destId="{A667A0DE-C48B-4FAB-A52C-959AC34A2233}" srcOrd="0" destOrd="0" parTransId="{B71CFA37-79FE-4B6B-A50E-388D5DD228FE}" sibTransId="{591B8B13-009F-46E3-BECA-B8DB452BA83F}"/>
    <dgm:cxn modelId="{4B1C52E1-60D8-43AC-A68D-469CB91CB3CB}" type="presOf" srcId="{467823CF-F0A9-4011-9E82-CDF380DAB4B1}" destId="{71278D19-0FEA-4F97-A561-923C65021C4B}" srcOrd="0" destOrd="0" presId="urn:microsoft.com/office/officeart/2008/layout/NameandTitleOrganizationalChart"/>
    <dgm:cxn modelId="{3D8D8BC3-6009-49F3-BDDC-72D4639D117A}" type="presOf" srcId="{AC0B8732-5EDD-4B80-809B-BFC330DF187C}" destId="{C641D1A3-25EB-4CF4-86DA-A380D142CE27}" srcOrd="1" destOrd="0" presId="urn:microsoft.com/office/officeart/2008/layout/NameandTitleOrganizationalChart"/>
    <dgm:cxn modelId="{12846F8E-8E57-428F-BFBA-916FC1626C01}" type="presOf" srcId="{99A9B6E5-E6DB-43CD-A698-4639C668E51D}" destId="{AB791C2A-AF5B-45C5-9EC6-6DDB40B16BDE}" srcOrd="0" destOrd="0" presId="urn:microsoft.com/office/officeart/2008/layout/NameandTitleOrganizationalChart"/>
    <dgm:cxn modelId="{A9D3EB09-3A73-4E56-8061-7AA32E685C30}" type="presOf" srcId="{E04C1737-3167-468F-9037-AFCB78CA9BF3}" destId="{442921E2-33BB-4DCE-8FB8-E911D856A48B}" srcOrd="0" destOrd="0" presId="urn:microsoft.com/office/officeart/2008/layout/NameandTitleOrganizationalChart"/>
    <dgm:cxn modelId="{3E5EDB5A-3476-4228-B7D3-DA21E36E16FC}" type="presOf" srcId="{99A9B6E5-E6DB-43CD-A698-4639C668E51D}" destId="{045C23B0-3344-40B7-AB0E-1DB5AF1DC14D}" srcOrd="1" destOrd="0" presId="urn:microsoft.com/office/officeart/2008/layout/NameandTitleOrganizationalChart"/>
    <dgm:cxn modelId="{775AC210-D3AF-4C81-9B3C-2186790F1B94}" type="presOf" srcId="{9E72A046-3830-4639-8F9A-8F46447B5B39}" destId="{10926A5E-9C99-488B-B8A6-B762FC17613F}" srcOrd="0" destOrd="0" presId="urn:microsoft.com/office/officeart/2008/layout/NameandTitleOrganizationalChart"/>
    <dgm:cxn modelId="{7B922FA5-18EC-46C2-A3A5-3A59A3023270}" type="presOf" srcId="{591B8B13-009F-46E3-BECA-B8DB452BA83F}" destId="{29372AA9-1304-40CC-A2B6-0A3F7E340AD3}" srcOrd="0" destOrd="0" presId="urn:microsoft.com/office/officeart/2008/layout/NameandTitleOrganizationalChart"/>
    <dgm:cxn modelId="{9D35D50E-4181-47FE-8C44-1D603BFA7E85}" type="presOf" srcId="{B8297373-2E86-4883-A7F4-E81872C67DFB}" destId="{517A286D-9352-4389-AEBF-A523C2963FE1}" srcOrd="0" destOrd="0" presId="urn:microsoft.com/office/officeart/2008/layout/NameandTitleOrganizationalChart"/>
    <dgm:cxn modelId="{BD2A239B-C938-4299-9A51-36171F10CD64}" type="presOf" srcId="{7BC6C49D-5A71-4A06-8B25-45AD5A479C8E}" destId="{44955921-DBFC-483B-B424-6F595E4DF0BB}" srcOrd="0" destOrd="0" presId="urn:microsoft.com/office/officeart/2008/layout/NameandTitleOrganizationalChart"/>
    <dgm:cxn modelId="{52D4372A-B75F-457F-AF7A-70E7A0E0AD23}" type="presOf" srcId="{86979D2F-CDD5-449A-B32D-E98D8056CD40}" destId="{B5C53A5C-FC09-40DD-B65F-6BAA51F35B7A}" srcOrd="0" destOrd="0" presId="urn:microsoft.com/office/officeart/2008/layout/NameandTitleOrganizationalChart"/>
    <dgm:cxn modelId="{02FAE513-6273-4AE5-ADDB-71DC494C4FCC}" type="presOf" srcId="{DACB09A5-8E06-44F1-95DA-EB03C7E8F72B}" destId="{7CAD1693-4720-4235-950E-67FFADC3378C}" srcOrd="0" destOrd="0" presId="urn:microsoft.com/office/officeart/2008/layout/NameandTitleOrganizationalChart"/>
    <dgm:cxn modelId="{EC974F98-D309-46E6-93A0-4EC44F51B8B0}" type="presOf" srcId="{960DFDAD-B011-477B-8E9B-917C3780E2E4}" destId="{F1811F3E-987D-47D6-9A90-38B4026B611E}" srcOrd="0" destOrd="0" presId="urn:microsoft.com/office/officeart/2008/layout/NameandTitleOrganizationalChart"/>
    <dgm:cxn modelId="{BF87F96A-B67A-4A0E-94FE-89C94DE58A7A}" type="presOf" srcId="{B71CFA37-79FE-4B6B-A50E-388D5DD228FE}" destId="{791DC76F-E656-4D91-AEA2-DECD16D8B44B}" srcOrd="0" destOrd="0" presId="urn:microsoft.com/office/officeart/2008/layout/NameandTitleOrganizationalChart"/>
    <dgm:cxn modelId="{B176D536-BF9A-456A-B08F-67FA4723B901}" type="presOf" srcId="{7FAA5F77-7C51-4C23-A14B-DEA3B7AD712B}" destId="{99E6ACB0-8252-4797-88A7-89AAC2B690B1}" srcOrd="1" destOrd="0" presId="urn:microsoft.com/office/officeart/2008/layout/NameandTitleOrganizationalChart"/>
    <dgm:cxn modelId="{4B5D3F8C-6F69-4B7C-B4AF-0AA1F5617792}" type="presParOf" srcId="{10926A5E-9C99-488B-B8A6-B762FC17613F}" destId="{03B1CB9B-6644-4DBE-ABAB-538405FE608D}" srcOrd="0" destOrd="0" presId="urn:microsoft.com/office/officeart/2008/layout/NameandTitleOrganizationalChart"/>
    <dgm:cxn modelId="{FF3EE673-5746-44EA-911B-917E4146A807}" type="presParOf" srcId="{03B1CB9B-6644-4DBE-ABAB-538405FE608D}" destId="{FB646041-4227-4BCB-AC9E-C4957DF30B07}" srcOrd="0" destOrd="0" presId="urn:microsoft.com/office/officeart/2008/layout/NameandTitleOrganizationalChart"/>
    <dgm:cxn modelId="{505C3FCC-B812-4AD9-9E64-D5190E3DA1C4}" type="presParOf" srcId="{FB646041-4227-4BCB-AC9E-C4957DF30B07}" destId="{5CC4929C-DB09-46A5-9D4D-8B68DE8F6CA0}" srcOrd="0" destOrd="0" presId="urn:microsoft.com/office/officeart/2008/layout/NameandTitleOrganizationalChart"/>
    <dgm:cxn modelId="{1D5AFC6F-6371-493A-A5EF-807315798A7D}" type="presParOf" srcId="{FB646041-4227-4BCB-AC9E-C4957DF30B07}" destId="{A9100BA8-D901-4159-8007-1DB951104080}" srcOrd="1" destOrd="0" presId="urn:microsoft.com/office/officeart/2008/layout/NameandTitleOrganizationalChart"/>
    <dgm:cxn modelId="{1CDFAC4A-F596-402B-BBF1-DDF954A0926C}" type="presParOf" srcId="{FB646041-4227-4BCB-AC9E-C4957DF30B07}" destId="{99E6ACB0-8252-4797-88A7-89AAC2B690B1}" srcOrd="2" destOrd="0" presId="urn:microsoft.com/office/officeart/2008/layout/NameandTitleOrganizationalChart"/>
    <dgm:cxn modelId="{3426E978-E5C1-4CE7-8C79-888D9CD4ED98}" type="presParOf" srcId="{03B1CB9B-6644-4DBE-ABAB-538405FE608D}" destId="{352E5D11-CEB8-4F65-9216-F097258CB609}" srcOrd="1" destOrd="0" presId="urn:microsoft.com/office/officeart/2008/layout/NameandTitleOrganizationalChart"/>
    <dgm:cxn modelId="{0C2A8AC8-4A2F-4980-A1BB-72A61A9626FB}" type="presParOf" srcId="{352E5D11-CEB8-4F65-9216-F097258CB609}" destId="{44955921-DBFC-483B-B424-6F595E4DF0BB}" srcOrd="0" destOrd="0" presId="urn:microsoft.com/office/officeart/2008/layout/NameandTitleOrganizationalChart"/>
    <dgm:cxn modelId="{DEA93828-F9F5-4A77-8009-9AF824009BAF}" type="presParOf" srcId="{352E5D11-CEB8-4F65-9216-F097258CB609}" destId="{7BCD0424-198F-4B08-8BC0-F11E918BBD3A}" srcOrd="1" destOrd="0" presId="urn:microsoft.com/office/officeart/2008/layout/NameandTitleOrganizationalChart"/>
    <dgm:cxn modelId="{CA657D6A-D280-44C1-9EA8-AE3B33C42189}" type="presParOf" srcId="{7BCD0424-198F-4B08-8BC0-F11E918BBD3A}" destId="{A1D8BA9E-BF49-4506-ADC9-37C42BA5EEFC}" srcOrd="0" destOrd="0" presId="urn:microsoft.com/office/officeart/2008/layout/NameandTitleOrganizationalChart"/>
    <dgm:cxn modelId="{056FFA0F-9530-41C3-9FE0-41D582157049}" type="presParOf" srcId="{A1D8BA9E-BF49-4506-ADC9-37C42BA5EEFC}" destId="{442921E2-33BB-4DCE-8FB8-E911D856A48B}" srcOrd="0" destOrd="0" presId="urn:microsoft.com/office/officeart/2008/layout/NameandTitleOrganizationalChart"/>
    <dgm:cxn modelId="{7DAE846C-D35E-45E7-A240-A5255D63C364}" type="presParOf" srcId="{A1D8BA9E-BF49-4506-ADC9-37C42BA5EEFC}" destId="{566E75E9-97AD-4CB0-8894-13462971C7E3}" srcOrd="1" destOrd="0" presId="urn:microsoft.com/office/officeart/2008/layout/NameandTitleOrganizationalChart"/>
    <dgm:cxn modelId="{0DEDBD7C-6462-4F01-9EEC-A12D8A478BF8}" type="presParOf" srcId="{A1D8BA9E-BF49-4506-ADC9-37C42BA5EEFC}" destId="{9EE4F3CF-871B-4DC3-B48C-5008BC5FE47B}" srcOrd="2" destOrd="0" presId="urn:microsoft.com/office/officeart/2008/layout/NameandTitleOrganizationalChart"/>
    <dgm:cxn modelId="{B7E2317D-7189-41C3-98D5-55FEC7CBEE22}" type="presParOf" srcId="{7BCD0424-198F-4B08-8BC0-F11E918BBD3A}" destId="{A584A8CD-5BD0-447D-9A66-B771A9379FD9}" srcOrd="1" destOrd="0" presId="urn:microsoft.com/office/officeart/2008/layout/NameandTitleOrganizationalChart"/>
    <dgm:cxn modelId="{AB490A31-7A0F-4D2B-AD38-9BF386BCA6E7}" type="presParOf" srcId="{7BCD0424-198F-4B08-8BC0-F11E918BBD3A}" destId="{845432CA-DDED-485B-843B-28A0C2CA0BA7}" srcOrd="2" destOrd="0" presId="urn:microsoft.com/office/officeart/2008/layout/NameandTitleOrganizationalChart"/>
    <dgm:cxn modelId="{A4A855CF-A400-4DAF-ABE7-A617977281B9}" type="presParOf" srcId="{845432CA-DDED-485B-843B-28A0C2CA0BA7}" destId="{777743A6-6ADD-4FB4-8965-6267EACE7CB4}" srcOrd="0" destOrd="0" presId="urn:microsoft.com/office/officeart/2008/layout/NameandTitleOrganizationalChart"/>
    <dgm:cxn modelId="{63DA3DAE-1FBD-42B9-91D6-3C7E14C0BF5D}" type="presParOf" srcId="{845432CA-DDED-485B-843B-28A0C2CA0BA7}" destId="{4E34B4DB-1A58-48A4-B8F8-51E96A4896B9}" srcOrd="1" destOrd="0" presId="urn:microsoft.com/office/officeart/2008/layout/NameandTitleOrganizationalChart"/>
    <dgm:cxn modelId="{5367D075-3B6D-4687-98A8-3E7E91D63A23}" type="presParOf" srcId="{4E34B4DB-1A58-48A4-B8F8-51E96A4896B9}" destId="{FCB04576-9748-4D9E-930D-8024C5966E8A}" srcOrd="0" destOrd="0" presId="urn:microsoft.com/office/officeart/2008/layout/NameandTitleOrganizationalChart"/>
    <dgm:cxn modelId="{B10B771D-A1AF-4D39-B9B0-F8F9C7F66FB1}" type="presParOf" srcId="{FCB04576-9748-4D9E-930D-8024C5966E8A}" destId="{DDC144B7-C4B2-4538-AEEA-192C7F63E7D1}" srcOrd="0" destOrd="0" presId="urn:microsoft.com/office/officeart/2008/layout/NameandTitleOrganizationalChart"/>
    <dgm:cxn modelId="{D45C6267-A196-4CE3-A6BD-8B2D69C27278}" type="presParOf" srcId="{FCB04576-9748-4D9E-930D-8024C5966E8A}" destId="{4B658EAC-A09D-4E3A-A0A4-2153F315C6EE}" srcOrd="1" destOrd="0" presId="urn:microsoft.com/office/officeart/2008/layout/NameandTitleOrganizationalChart"/>
    <dgm:cxn modelId="{D8AD7D4D-092C-40F1-A5B5-6F2A53397D7B}" type="presParOf" srcId="{FCB04576-9748-4D9E-930D-8024C5966E8A}" destId="{F1CB1672-821C-40EB-A259-5CF5D73B9239}" srcOrd="2" destOrd="0" presId="urn:microsoft.com/office/officeart/2008/layout/NameandTitleOrganizationalChart"/>
    <dgm:cxn modelId="{E738A96E-07C5-44A4-A9DC-E24F1B41430B}" type="presParOf" srcId="{4E34B4DB-1A58-48A4-B8F8-51E96A4896B9}" destId="{37C0043C-4C44-4C05-A3FF-E8C10A039403}" srcOrd="1" destOrd="0" presId="urn:microsoft.com/office/officeart/2008/layout/NameandTitleOrganizationalChart"/>
    <dgm:cxn modelId="{C8A16CFB-FB70-494E-A702-400718C90B66}" type="presParOf" srcId="{4E34B4DB-1A58-48A4-B8F8-51E96A4896B9}" destId="{C66693A2-CD3B-4A63-941E-D37A340B7F2D}" srcOrd="2" destOrd="0" presId="urn:microsoft.com/office/officeart/2008/layout/NameandTitleOrganizationalChart"/>
    <dgm:cxn modelId="{D2D4E1FC-4ACE-4A78-84FA-8C3798A15C3B}" type="presParOf" srcId="{C66693A2-CD3B-4A63-941E-D37A340B7F2D}" destId="{AA509ACD-9AAB-4EBD-ABB2-CDBCA4A5A280}" srcOrd="0" destOrd="0" presId="urn:microsoft.com/office/officeart/2008/layout/NameandTitleOrganizationalChart"/>
    <dgm:cxn modelId="{AF7EF69A-1DA8-4834-926E-C2F09904AA74}" type="presParOf" srcId="{C66693A2-CD3B-4A63-941E-D37A340B7F2D}" destId="{5287C2E6-E883-41FD-B8D3-C213AC95A845}" srcOrd="1" destOrd="0" presId="urn:microsoft.com/office/officeart/2008/layout/NameandTitleOrganizationalChart"/>
    <dgm:cxn modelId="{0992B3A0-FBD5-45D2-9A1A-426983929212}" type="presParOf" srcId="{5287C2E6-E883-41FD-B8D3-C213AC95A845}" destId="{5F4E716E-5DDF-478A-AADF-D7CE74ABCC99}" srcOrd="0" destOrd="0" presId="urn:microsoft.com/office/officeart/2008/layout/NameandTitleOrganizationalChart"/>
    <dgm:cxn modelId="{05F0D535-AEFB-46B4-A548-F14EA78BB0D5}" type="presParOf" srcId="{5F4E716E-5DDF-478A-AADF-D7CE74ABCC99}" destId="{FD75E1AF-1E18-4E44-996B-63645739A7BF}" srcOrd="0" destOrd="0" presId="urn:microsoft.com/office/officeart/2008/layout/NameandTitleOrganizationalChart"/>
    <dgm:cxn modelId="{A2C9A75B-DB25-4984-8E57-3BCAC0CDA655}" type="presParOf" srcId="{5F4E716E-5DDF-478A-AADF-D7CE74ABCC99}" destId="{91E86741-3A6C-42E2-B17E-34D1A6E077B8}" srcOrd="1" destOrd="0" presId="urn:microsoft.com/office/officeart/2008/layout/NameandTitleOrganizationalChart"/>
    <dgm:cxn modelId="{5E2CC41B-5A56-4C4E-84B8-0E716102714D}" type="presParOf" srcId="{5F4E716E-5DDF-478A-AADF-D7CE74ABCC99}" destId="{C641D1A3-25EB-4CF4-86DA-A380D142CE27}" srcOrd="2" destOrd="0" presId="urn:microsoft.com/office/officeart/2008/layout/NameandTitleOrganizationalChart"/>
    <dgm:cxn modelId="{911620C7-5428-469F-8C8C-B2D604A4A002}" type="presParOf" srcId="{5287C2E6-E883-41FD-B8D3-C213AC95A845}" destId="{03181E31-6BD7-4112-9399-E966F3A05802}" srcOrd="1" destOrd="0" presId="urn:microsoft.com/office/officeart/2008/layout/NameandTitleOrganizationalChart"/>
    <dgm:cxn modelId="{DCFE221A-4A1D-45BD-80F1-2AD38270DE5D}" type="presParOf" srcId="{5287C2E6-E883-41FD-B8D3-C213AC95A845}" destId="{305295CE-C086-49D5-AF6A-7DE0C561C0BF}" srcOrd="2" destOrd="0" presId="urn:microsoft.com/office/officeart/2008/layout/NameandTitleOrganizationalChart"/>
    <dgm:cxn modelId="{995E2E7E-49E0-4F40-BD6B-75202742FABE}" type="presParOf" srcId="{352E5D11-CEB8-4F65-9216-F097258CB609}" destId="{794B6E0D-C400-44C8-81DA-AAE099B7853F}" srcOrd="2" destOrd="0" presId="urn:microsoft.com/office/officeart/2008/layout/NameandTitleOrganizationalChart"/>
    <dgm:cxn modelId="{EA9F6BAF-8211-40FC-BA83-261FBA6C361F}" type="presParOf" srcId="{352E5D11-CEB8-4F65-9216-F097258CB609}" destId="{5B9F55E4-8F14-4A38-88D8-0982A380D5BA}" srcOrd="3" destOrd="0" presId="urn:microsoft.com/office/officeart/2008/layout/NameandTitleOrganizationalChart"/>
    <dgm:cxn modelId="{60F3E9D2-A70D-40A9-8374-AAC11812FB92}" type="presParOf" srcId="{5B9F55E4-8F14-4A38-88D8-0982A380D5BA}" destId="{15372EB0-554F-4A86-9212-E67B1CB01F31}" srcOrd="0" destOrd="0" presId="urn:microsoft.com/office/officeart/2008/layout/NameandTitleOrganizationalChart"/>
    <dgm:cxn modelId="{5E26EA88-7A58-4332-9BF9-FDF397DBEB7E}" type="presParOf" srcId="{15372EB0-554F-4A86-9212-E67B1CB01F31}" destId="{C83374EB-5573-4F87-B4B8-7B03875E55D7}" srcOrd="0" destOrd="0" presId="urn:microsoft.com/office/officeart/2008/layout/NameandTitleOrganizationalChart"/>
    <dgm:cxn modelId="{0B0022DD-6DA6-4F51-B3ED-92B7AAC193A0}" type="presParOf" srcId="{15372EB0-554F-4A86-9212-E67B1CB01F31}" destId="{1516FA39-3A97-49B9-99CC-39BB14A415F5}" srcOrd="1" destOrd="0" presId="urn:microsoft.com/office/officeart/2008/layout/NameandTitleOrganizationalChart"/>
    <dgm:cxn modelId="{29C8821B-22B9-42B9-A619-BB24005B6FBC}" type="presParOf" srcId="{15372EB0-554F-4A86-9212-E67B1CB01F31}" destId="{10101BA9-4037-4C01-86CE-F55B10CFB7C3}" srcOrd="2" destOrd="0" presId="urn:microsoft.com/office/officeart/2008/layout/NameandTitleOrganizationalChart"/>
    <dgm:cxn modelId="{ED12BAFB-9016-494B-BBB6-2D26463124DC}" type="presParOf" srcId="{5B9F55E4-8F14-4A38-88D8-0982A380D5BA}" destId="{6C715110-B7B5-4917-867E-E7E267DA323F}" srcOrd="1" destOrd="0" presId="urn:microsoft.com/office/officeart/2008/layout/NameandTitleOrganizationalChart"/>
    <dgm:cxn modelId="{637C7F50-D31E-4B20-9CDF-95852F7F6C2A}" type="presParOf" srcId="{5B9F55E4-8F14-4A38-88D8-0982A380D5BA}" destId="{24F9BBA8-64E2-4630-92ED-2A5DA0954A42}" srcOrd="2" destOrd="0" presId="urn:microsoft.com/office/officeart/2008/layout/NameandTitleOrganizationalChart"/>
    <dgm:cxn modelId="{DE02E990-7FC5-4290-9ACE-30B857E03D7F}" type="presParOf" srcId="{24F9BBA8-64E2-4630-92ED-2A5DA0954A42}" destId="{C4A280CC-BFDA-453F-A92B-414C0CF3CAF4}" srcOrd="0" destOrd="0" presId="urn:microsoft.com/office/officeart/2008/layout/NameandTitleOrganizationalChart"/>
    <dgm:cxn modelId="{887FFE76-43CF-41EC-BD73-00A3A4FE5EF4}" type="presParOf" srcId="{24F9BBA8-64E2-4630-92ED-2A5DA0954A42}" destId="{2C7EC742-F0B2-4A8C-AD2B-0B2F6FF818AA}" srcOrd="1" destOrd="0" presId="urn:microsoft.com/office/officeart/2008/layout/NameandTitleOrganizationalChart"/>
    <dgm:cxn modelId="{31E7F2B2-7BDD-48EE-ACDC-32F0995CDDE4}" type="presParOf" srcId="{2C7EC742-F0B2-4A8C-AD2B-0B2F6FF818AA}" destId="{63C803BA-1078-4C90-A1FF-324FABCE8193}" srcOrd="0" destOrd="0" presId="urn:microsoft.com/office/officeart/2008/layout/NameandTitleOrganizationalChart"/>
    <dgm:cxn modelId="{98279007-C2A2-4A8D-AABB-59E503B74160}" type="presParOf" srcId="{63C803BA-1078-4C90-A1FF-324FABCE8193}" destId="{AB791C2A-AF5B-45C5-9EC6-6DDB40B16BDE}" srcOrd="0" destOrd="0" presId="urn:microsoft.com/office/officeart/2008/layout/NameandTitleOrganizationalChart"/>
    <dgm:cxn modelId="{AEA1647A-58F8-4F4B-A10B-6F2C5D77DD3E}" type="presParOf" srcId="{63C803BA-1078-4C90-A1FF-324FABCE8193}" destId="{0CAAE7A2-CDB9-4F6E-B3C6-7064E21A6209}" srcOrd="1" destOrd="0" presId="urn:microsoft.com/office/officeart/2008/layout/NameandTitleOrganizationalChart"/>
    <dgm:cxn modelId="{EAC0F326-B0C2-4492-9827-42776DCC8341}" type="presParOf" srcId="{63C803BA-1078-4C90-A1FF-324FABCE8193}" destId="{045C23B0-3344-40B7-AB0E-1DB5AF1DC14D}" srcOrd="2" destOrd="0" presId="urn:microsoft.com/office/officeart/2008/layout/NameandTitleOrganizationalChart"/>
    <dgm:cxn modelId="{853DCB5F-B4BE-4281-A173-1CA9E07C424C}" type="presParOf" srcId="{2C7EC742-F0B2-4A8C-AD2B-0B2F6FF818AA}" destId="{05729E55-D3ED-41BA-8D5C-866A3844A772}" srcOrd="1" destOrd="0" presId="urn:microsoft.com/office/officeart/2008/layout/NameandTitleOrganizationalChart"/>
    <dgm:cxn modelId="{5CEE75ED-D385-48CE-A156-E2F2A851148E}" type="presParOf" srcId="{2C7EC742-F0B2-4A8C-AD2B-0B2F6FF818AA}" destId="{3EFDA4C9-009F-4C77-8A6A-BA0A581A1F6E}" srcOrd="2" destOrd="0" presId="urn:microsoft.com/office/officeart/2008/layout/NameandTitleOrganizationalChart"/>
    <dgm:cxn modelId="{66652A54-6120-438F-AC07-46E07B085782}" type="presParOf" srcId="{3EFDA4C9-009F-4C77-8A6A-BA0A581A1F6E}" destId="{791DC76F-E656-4D91-AEA2-DECD16D8B44B}" srcOrd="0" destOrd="0" presId="urn:microsoft.com/office/officeart/2008/layout/NameandTitleOrganizationalChart"/>
    <dgm:cxn modelId="{431897BF-73B4-457D-87AE-E2D98C3264F7}" type="presParOf" srcId="{3EFDA4C9-009F-4C77-8A6A-BA0A581A1F6E}" destId="{B71EF49E-3772-4DA2-864D-B57E24119F43}" srcOrd="1" destOrd="0" presId="urn:microsoft.com/office/officeart/2008/layout/NameandTitleOrganizationalChart"/>
    <dgm:cxn modelId="{74D28F67-820A-40D6-913E-5ADB719C2F1D}" type="presParOf" srcId="{B71EF49E-3772-4DA2-864D-B57E24119F43}" destId="{82A76BC2-C5E0-419B-B33F-50557B099F95}" srcOrd="0" destOrd="0" presId="urn:microsoft.com/office/officeart/2008/layout/NameandTitleOrganizationalChart"/>
    <dgm:cxn modelId="{EBFE5998-0214-4DCD-B6D1-01593E110C9C}" type="presParOf" srcId="{82A76BC2-C5E0-419B-B33F-50557B099F95}" destId="{2128E225-DEA2-4DE8-B9B7-BCE38F958151}" srcOrd="0" destOrd="0" presId="urn:microsoft.com/office/officeart/2008/layout/NameandTitleOrganizationalChart"/>
    <dgm:cxn modelId="{A84B25AD-33BE-46D0-AFAE-4C1C00C670BB}" type="presParOf" srcId="{82A76BC2-C5E0-419B-B33F-50557B099F95}" destId="{29372AA9-1304-40CC-A2B6-0A3F7E340AD3}" srcOrd="1" destOrd="0" presId="urn:microsoft.com/office/officeart/2008/layout/NameandTitleOrganizationalChart"/>
    <dgm:cxn modelId="{BA55ACF9-49FE-44C3-94C6-FB9897D5C02E}" type="presParOf" srcId="{82A76BC2-C5E0-419B-B33F-50557B099F95}" destId="{22AC0576-132E-471A-AFC8-956FA66F2BD5}" srcOrd="2" destOrd="0" presId="urn:microsoft.com/office/officeart/2008/layout/NameandTitleOrganizationalChart"/>
    <dgm:cxn modelId="{A439C010-D149-48B0-AAB0-FF989E3C157D}" type="presParOf" srcId="{B71EF49E-3772-4DA2-864D-B57E24119F43}" destId="{FA8A7C97-7AB8-4FC0-BA9E-C506D4E2DC02}" srcOrd="1" destOrd="0" presId="urn:microsoft.com/office/officeart/2008/layout/NameandTitleOrganizationalChart"/>
    <dgm:cxn modelId="{A1D7042E-7A60-4F09-B441-BE6E5283BAAB}" type="presParOf" srcId="{B71EF49E-3772-4DA2-864D-B57E24119F43}" destId="{0D2FC7A5-8E83-41FC-8EE9-BD33707D3E23}" srcOrd="2" destOrd="0" presId="urn:microsoft.com/office/officeart/2008/layout/NameandTitleOrganizationalChart"/>
    <dgm:cxn modelId="{AF277E2D-17CE-4DF0-BF26-8B8EA9472D1B}" type="presParOf" srcId="{352E5D11-CEB8-4F65-9216-F097258CB609}" destId="{F1811F3E-987D-47D6-9A90-38B4026B611E}" srcOrd="4" destOrd="0" presId="urn:microsoft.com/office/officeart/2008/layout/NameandTitleOrganizationalChart"/>
    <dgm:cxn modelId="{F8409A47-FBF8-4949-88C7-C3407F75B65F}" type="presParOf" srcId="{352E5D11-CEB8-4F65-9216-F097258CB609}" destId="{FAF8EC07-A80B-4018-92CD-0CF37B83C1AD}" srcOrd="5" destOrd="0" presId="urn:microsoft.com/office/officeart/2008/layout/NameandTitleOrganizationalChart"/>
    <dgm:cxn modelId="{F65F31E9-3A9E-4632-AB6D-4B41EAEEDD17}" type="presParOf" srcId="{FAF8EC07-A80B-4018-92CD-0CF37B83C1AD}" destId="{FEF521A7-DB8C-4CB7-9C54-CEB587296994}" srcOrd="0" destOrd="0" presId="urn:microsoft.com/office/officeart/2008/layout/NameandTitleOrganizationalChart"/>
    <dgm:cxn modelId="{A5793B4B-8EF2-47C1-BCF9-283A894E0B01}" type="presParOf" srcId="{FEF521A7-DB8C-4CB7-9C54-CEB587296994}" destId="{4C48F068-C259-4D7E-ABB6-797AA43C4443}" srcOrd="0" destOrd="0" presId="urn:microsoft.com/office/officeart/2008/layout/NameandTitleOrganizationalChart"/>
    <dgm:cxn modelId="{92B0AB73-4C93-4727-80A6-F180B3F84C5C}" type="presParOf" srcId="{FEF521A7-DB8C-4CB7-9C54-CEB587296994}" destId="{7CAD1693-4720-4235-950E-67FFADC3378C}" srcOrd="1" destOrd="0" presId="urn:microsoft.com/office/officeart/2008/layout/NameandTitleOrganizationalChart"/>
    <dgm:cxn modelId="{8D200D57-103F-4BB5-9BDB-EE920D967990}" type="presParOf" srcId="{FEF521A7-DB8C-4CB7-9C54-CEB587296994}" destId="{FEC9ED31-0A26-4D0E-BE4E-39B5B1D9E8A4}" srcOrd="2" destOrd="0" presId="urn:microsoft.com/office/officeart/2008/layout/NameandTitleOrganizationalChart"/>
    <dgm:cxn modelId="{16D25B43-E415-4A38-8E59-4CED89154971}" type="presParOf" srcId="{FAF8EC07-A80B-4018-92CD-0CF37B83C1AD}" destId="{82AD24C9-39EC-4C36-82FC-83BB262AC37B}" srcOrd="1" destOrd="0" presId="urn:microsoft.com/office/officeart/2008/layout/NameandTitleOrganizationalChart"/>
    <dgm:cxn modelId="{54CE6C1F-1797-4248-AE25-4F755108EAC2}" type="presParOf" srcId="{FAF8EC07-A80B-4018-92CD-0CF37B83C1AD}" destId="{17347C98-E9BB-41EB-9B4E-ABE3B50EDA62}" srcOrd="2" destOrd="0" presId="urn:microsoft.com/office/officeart/2008/layout/NameandTitleOrganizationalChart"/>
    <dgm:cxn modelId="{F222EF2E-6B51-49F5-A276-E68D44D21A9B}" type="presParOf" srcId="{17347C98-E9BB-41EB-9B4E-ABE3B50EDA62}" destId="{DE079AD5-71C2-4FCC-B4F8-B403A05C1F06}" srcOrd="0" destOrd="0" presId="urn:microsoft.com/office/officeart/2008/layout/NameandTitleOrganizationalChart"/>
    <dgm:cxn modelId="{890019E7-9AB2-43FB-A13A-02D53B5E0235}" type="presParOf" srcId="{17347C98-E9BB-41EB-9B4E-ABE3B50EDA62}" destId="{6D609D9F-A5DE-4667-91A0-1B80CC29ED9C}" srcOrd="1" destOrd="0" presId="urn:microsoft.com/office/officeart/2008/layout/NameandTitleOrganizationalChart"/>
    <dgm:cxn modelId="{4076381D-3CDD-407E-A233-099732A8EC51}" type="presParOf" srcId="{6D609D9F-A5DE-4667-91A0-1B80CC29ED9C}" destId="{6ADF4094-30BE-417D-B702-56C54A911321}" srcOrd="0" destOrd="0" presId="urn:microsoft.com/office/officeart/2008/layout/NameandTitleOrganizationalChart"/>
    <dgm:cxn modelId="{B10532C3-84DB-4B11-A50D-425245D18F43}" type="presParOf" srcId="{6ADF4094-30BE-417D-B702-56C54A911321}" destId="{04C6A523-635C-41E4-9AFB-BD1454804C29}" srcOrd="0" destOrd="0" presId="urn:microsoft.com/office/officeart/2008/layout/NameandTitleOrganizationalChart"/>
    <dgm:cxn modelId="{25DE9463-CF47-4704-8286-8F0957D18FE9}" type="presParOf" srcId="{6ADF4094-30BE-417D-B702-56C54A911321}" destId="{1293B68B-E3BB-4AAD-BEDE-69E6208335B9}" srcOrd="1" destOrd="0" presId="urn:microsoft.com/office/officeart/2008/layout/NameandTitleOrganizationalChart"/>
    <dgm:cxn modelId="{F2C808D2-6D04-4762-8755-A00F8D6DF41C}" type="presParOf" srcId="{6ADF4094-30BE-417D-B702-56C54A911321}" destId="{F3F14934-3968-4C79-AB8D-01D9B797BCAB}" srcOrd="2" destOrd="0" presId="urn:microsoft.com/office/officeart/2008/layout/NameandTitleOrganizationalChart"/>
    <dgm:cxn modelId="{908F1DE0-83F9-44A2-A7A1-3CD905BFD234}" type="presParOf" srcId="{6D609D9F-A5DE-4667-91A0-1B80CC29ED9C}" destId="{D171D9E9-A2CA-4B1A-8810-C7857499EB25}" srcOrd="1" destOrd="0" presId="urn:microsoft.com/office/officeart/2008/layout/NameandTitleOrganizationalChart"/>
    <dgm:cxn modelId="{EF4015F7-7918-4637-AEF3-74D81BB23A56}" type="presParOf" srcId="{6D609D9F-A5DE-4667-91A0-1B80CC29ED9C}" destId="{9E1AACC2-40C7-4942-8494-3227A7D25A07}" srcOrd="2" destOrd="0" presId="urn:microsoft.com/office/officeart/2008/layout/NameandTitleOrganizationalChart"/>
    <dgm:cxn modelId="{39AA73C4-E302-4ECE-9EB8-DA8A756F042E}" type="presParOf" srcId="{9E1AACC2-40C7-4942-8494-3227A7D25A07}" destId="{9D601EE1-0A40-49DE-912F-6858866D8CB7}" srcOrd="0" destOrd="0" presId="urn:microsoft.com/office/officeart/2008/layout/NameandTitleOrganizationalChart"/>
    <dgm:cxn modelId="{921E4C6E-5C0F-417D-80AC-9F4DD7D74D0E}" type="presParOf" srcId="{9E1AACC2-40C7-4942-8494-3227A7D25A07}" destId="{FB7AB802-64AE-4EBE-AF6F-2225203AF490}" srcOrd="1" destOrd="0" presId="urn:microsoft.com/office/officeart/2008/layout/NameandTitleOrganizationalChart"/>
    <dgm:cxn modelId="{DF7AF075-9A02-40C2-912B-13BEDD635D8B}" type="presParOf" srcId="{FB7AB802-64AE-4EBE-AF6F-2225203AF490}" destId="{2C11ECF8-770A-44E2-BB3B-61D2D84E3CBA}" srcOrd="0" destOrd="0" presId="urn:microsoft.com/office/officeart/2008/layout/NameandTitleOrganizationalChart"/>
    <dgm:cxn modelId="{C7EA5A62-C546-438C-B754-86BAF850B6BE}" type="presParOf" srcId="{2C11ECF8-770A-44E2-BB3B-61D2D84E3CBA}" destId="{9461B0A5-3853-463D-A935-9E829DA6DDC9}" srcOrd="0" destOrd="0" presId="urn:microsoft.com/office/officeart/2008/layout/NameandTitleOrganizationalChart"/>
    <dgm:cxn modelId="{E2E00E7E-3E7F-40E8-BC9F-DC43841F28F4}" type="presParOf" srcId="{2C11ECF8-770A-44E2-BB3B-61D2D84E3CBA}" destId="{EBBD58CA-DCCB-42A2-A3D9-32AB90741E29}" srcOrd="1" destOrd="0" presId="urn:microsoft.com/office/officeart/2008/layout/NameandTitleOrganizationalChart"/>
    <dgm:cxn modelId="{7E9F8840-7C1A-4327-A294-5F8F65AA8B8E}" type="presParOf" srcId="{2C11ECF8-770A-44E2-BB3B-61D2D84E3CBA}" destId="{9E3F9DA5-520D-48CF-8BC2-35C7C44EA212}" srcOrd="2" destOrd="0" presId="urn:microsoft.com/office/officeart/2008/layout/NameandTitleOrganizationalChart"/>
    <dgm:cxn modelId="{CE623094-AC3E-42F8-9E46-D136E79CFC0F}" type="presParOf" srcId="{FB7AB802-64AE-4EBE-AF6F-2225203AF490}" destId="{C3ABBBFF-1FF2-4BC8-8FF5-DB8AEA15D72B}" srcOrd="1" destOrd="0" presId="urn:microsoft.com/office/officeart/2008/layout/NameandTitleOrganizationalChart"/>
    <dgm:cxn modelId="{E00935B2-EEB0-401C-98FB-FDB40F6FEEF4}" type="presParOf" srcId="{FB7AB802-64AE-4EBE-AF6F-2225203AF490}" destId="{1C77F906-4463-48A1-8891-5A405326BA31}" srcOrd="2" destOrd="0" presId="urn:microsoft.com/office/officeart/2008/layout/NameandTitleOrganizationalChart"/>
    <dgm:cxn modelId="{0802A206-F290-4FBD-A762-CE6AA8D2DBE4}" type="presParOf" srcId="{9E1AACC2-40C7-4942-8494-3227A7D25A07}" destId="{356589FD-978B-41A9-A56E-10E19267DFE5}" srcOrd="2" destOrd="0" presId="urn:microsoft.com/office/officeart/2008/layout/NameandTitleOrganizationalChart"/>
    <dgm:cxn modelId="{2FB79BEF-B695-4ACF-A15A-D94D31198ED9}" type="presParOf" srcId="{9E1AACC2-40C7-4942-8494-3227A7D25A07}" destId="{52FA8BA9-1949-4557-976F-D7886EC28A37}" srcOrd="3" destOrd="0" presId="urn:microsoft.com/office/officeart/2008/layout/NameandTitleOrganizationalChart"/>
    <dgm:cxn modelId="{8DB1DC2B-6710-454A-A1D4-030E62B7CDE9}" type="presParOf" srcId="{52FA8BA9-1949-4557-976F-D7886EC28A37}" destId="{B312C502-E7B0-47EE-A6D1-C4413E6F8FCB}" srcOrd="0" destOrd="0" presId="urn:microsoft.com/office/officeart/2008/layout/NameandTitleOrganizationalChart"/>
    <dgm:cxn modelId="{8ED7FA67-A3FA-4C28-8A64-A49FEED2F70E}" type="presParOf" srcId="{B312C502-E7B0-47EE-A6D1-C4413E6F8FCB}" destId="{CF55F2C2-F7F3-4A73-BAF9-16DF83C11134}" srcOrd="0" destOrd="0" presId="urn:microsoft.com/office/officeart/2008/layout/NameandTitleOrganizationalChart"/>
    <dgm:cxn modelId="{6C95C501-1385-4DA6-A3FE-E7657D159518}" type="presParOf" srcId="{B312C502-E7B0-47EE-A6D1-C4413E6F8FCB}" destId="{0110149D-8CFC-4D6E-9800-595951F80669}" srcOrd="1" destOrd="0" presId="urn:microsoft.com/office/officeart/2008/layout/NameandTitleOrganizationalChart"/>
    <dgm:cxn modelId="{C3D45C21-2C29-474F-99E4-883CACB4C0A2}" type="presParOf" srcId="{B312C502-E7B0-47EE-A6D1-C4413E6F8FCB}" destId="{D8B66C85-1497-4A64-9719-267BCF88FE00}" srcOrd="2" destOrd="0" presId="urn:microsoft.com/office/officeart/2008/layout/NameandTitleOrganizationalChart"/>
    <dgm:cxn modelId="{C1F9A8C7-E5C6-4850-830C-C7DB67202A67}" type="presParOf" srcId="{52FA8BA9-1949-4557-976F-D7886EC28A37}" destId="{7C2EEAD6-4FF9-47EA-BE8D-7DB15737BEE4}" srcOrd="1" destOrd="0" presId="urn:microsoft.com/office/officeart/2008/layout/NameandTitleOrganizationalChart"/>
    <dgm:cxn modelId="{765CCDF3-123F-4BA6-8479-F2488ED9C5D7}" type="presParOf" srcId="{52FA8BA9-1949-4557-976F-D7886EC28A37}" destId="{7750DCCD-DA8F-4462-85E1-9E5D3F73D9C6}" srcOrd="2" destOrd="0" presId="urn:microsoft.com/office/officeart/2008/layout/NameandTitleOrganizationalChart"/>
    <dgm:cxn modelId="{35C98E6D-1BC7-4049-9068-17267C3D51B4}" type="presParOf" srcId="{17347C98-E9BB-41EB-9B4E-ABE3B50EDA62}" destId="{C3B09341-4D38-4A77-BD16-73D8159A190D}" srcOrd="2" destOrd="0" presId="urn:microsoft.com/office/officeart/2008/layout/NameandTitleOrganizationalChart"/>
    <dgm:cxn modelId="{2625D49A-1A73-45E2-9AD4-3991E1A3BA66}" type="presParOf" srcId="{17347C98-E9BB-41EB-9B4E-ABE3B50EDA62}" destId="{E1254190-8FC2-4151-BAF5-EE4DF2BA5524}" srcOrd="3" destOrd="0" presId="urn:microsoft.com/office/officeart/2008/layout/NameandTitleOrganizationalChart"/>
    <dgm:cxn modelId="{9CDEE2A0-488B-40F2-BD95-E4FEAEE18A10}" type="presParOf" srcId="{E1254190-8FC2-4151-BAF5-EE4DF2BA5524}" destId="{73B85143-C048-4255-BC37-9C75E6AA3F8B}" srcOrd="0" destOrd="0" presId="urn:microsoft.com/office/officeart/2008/layout/NameandTitleOrganizationalChart"/>
    <dgm:cxn modelId="{B08207FF-3A8F-48DB-95AC-1C21B67FC708}" type="presParOf" srcId="{73B85143-C048-4255-BC37-9C75E6AA3F8B}" destId="{71278D19-0FEA-4F97-A561-923C65021C4B}" srcOrd="0" destOrd="0" presId="urn:microsoft.com/office/officeart/2008/layout/NameandTitleOrganizationalChart"/>
    <dgm:cxn modelId="{620217F4-773D-48BE-B971-69DC92335F3F}" type="presParOf" srcId="{73B85143-C048-4255-BC37-9C75E6AA3F8B}" destId="{8F7F3D11-D47B-4845-BC61-AB357C4409F7}" srcOrd="1" destOrd="0" presId="urn:microsoft.com/office/officeart/2008/layout/NameandTitleOrganizationalChart"/>
    <dgm:cxn modelId="{5140B190-8D81-40F1-B35D-52852F4B0FE0}" type="presParOf" srcId="{73B85143-C048-4255-BC37-9C75E6AA3F8B}" destId="{3F7A4AC3-FCF6-4C15-B854-BF8BDB1F0ED9}" srcOrd="2" destOrd="0" presId="urn:microsoft.com/office/officeart/2008/layout/NameandTitleOrganizationalChart"/>
    <dgm:cxn modelId="{61FAFF00-A4AB-48A2-8508-FE4055F6D9B9}" type="presParOf" srcId="{E1254190-8FC2-4151-BAF5-EE4DF2BA5524}" destId="{6F869C47-2690-4DEC-994E-97DDBE49E8EE}" srcOrd="1" destOrd="0" presId="urn:microsoft.com/office/officeart/2008/layout/NameandTitleOrganizationalChart"/>
    <dgm:cxn modelId="{B7B46ECB-8BFF-4C10-A02B-251038F11C29}" type="presParOf" srcId="{E1254190-8FC2-4151-BAF5-EE4DF2BA5524}" destId="{7FB90E3E-5848-4ED8-8954-E9F827FC8655}" srcOrd="2" destOrd="0" presId="urn:microsoft.com/office/officeart/2008/layout/NameandTitleOrganizationalChart"/>
    <dgm:cxn modelId="{01B9C4AC-9050-4DFC-A20E-1CC99CA7ADB0}" type="presParOf" srcId="{7FB90E3E-5848-4ED8-8954-E9F827FC8655}" destId="{90CD3164-CAED-4158-B5C7-518C9C841FD3}" srcOrd="0" destOrd="0" presId="urn:microsoft.com/office/officeart/2008/layout/NameandTitleOrganizationalChart"/>
    <dgm:cxn modelId="{609465A8-3AB9-482E-8D31-98BC6CF4EE9D}" type="presParOf" srcId="{7FB90E3E-5848-4ED8-8954-E9F827FC8655}" destId="{65D7709B-B912-4516-9894-60B65580ACFE}" srcOrd="1" destOrd="0" presId="urn:microsoft.com/office/officeart/2008/layout/NameandTitleOrganizationalChart"/>
    <dgm:cxn modelId="{05DCA8CD-318F-411B-BD0A-80861C468650}" type="presParOf" srcId="{65D7709B-B912-4516-9894-60B65580ACFE}" destId="{2030443C-A366-4B34-BB83-A811F4301301}" srcOrd="0" destOrd="0" presId="urn:microsoft.com/office/officeart/2008/layout/NameandTitleOrganizationalChart"/>
    <dgm:cxn modelId="{B95387B7-1FA0-4BA3-B563-6554821C6DFF}" type="presParOf" srcId="{2030443C-A366-4B34-BB83-A811F4301301}" destId="{05C2C030-0C55-49FC-8DC5-C40969A07254}" srcOrd="0" destOrd="0" presId="urn:microsoft.com/office/officeart/2008/layout/NameandTitleOrganizationalChart"/>
    <dgm:cxn modelId="{ABBEED11-D7D5-4C15-AFAE-A80914CDC307}" type="presParOf" srcId="{2030443C-A366-4B34-BB83-A811F4301301}" destId="{69A4BBF6-69CE-4374-AFA0-1F56B97B8B9F}" srcOrd="1" destOrd="0" presId="urn:microsoft.com/office/officeart/2008/layout/NameandTitleOrganizationalChart"/>
    <dgm:cxn modelId="{1C21349B-945D-4BFF-819E-01EDBE8CA500}" type="presParOf" srcId="{2030443C-A366-4B34-BB83-A811F4301301}" destId="{C0EEBF06-00FE-4105-AD03-947F3F7722BF}" srcOrd="2" destOrd="0" presId="urn:microsoft.com/office/officeart/2008/layout/NameandTitleOrganizationalChart"/>
    <dgm:cxn modelId="{332408B4-44B4-42C0-BC8B-991DA101CAA0}" type="presParOf" srcId="{65D7709B-B912-4516-9894-60B65580ACFE}" destId="{50A9D306-C84C-41FB-80D5-F40076312210}" srcOrd="1" destOrd="0" presId="urn:microsoft.com/office/officeart/2008/layout/NameandTitleOrganizationalChart"/>
    <dgm:cxn modelId="{7DAC2817-5C0F-4B28-91B3-F0892816DA30}" type="presParOf" srcId="{65D7709B-B912-4516-9894-60B65580ACFE}" destId="{6452A751-2C86-4FCE-A301-BB0ED3334480}" srcOrd="2" destOrd="0" presId="urn:microsoft.com/office/officeart/2008/layout/NameandTitleOrganizationalChart"/>
    <dgm:cxn modelId="{47F11EF0-1815-4D35-B01D-A8825EADDA30}" type="presParOf" srcId="{17347C98-E9BB-41EB-9B4E-ABE3B50EDA62}" destId="{3805B891-1646-4857-81BA-99C1082A0585}" srcOrd="4" destOrd="0" presId="urn:microsoft.com/office/officeart/2008/layout/NameandTitleOrganizationalChart"/>
    <dgm:cxn modelId="{575BA11F-38E9-4FDD-8124-CD43EB87938B}" type="presParOf" srcId="{17347C98-E9BB-41EB-9B4E-ABE3B50EDA62}" destId="{7ACD999F-03B1-4D7D-B960-732E753391A2}" srcOrd="5" destOrd="0" presId="urn:microsoft.com/office/officeart/2008/layout/NameandTitleOrganizationalChart"/>
    <dgm:cxn modelId="{CCF0B732-50E3-41CF-9A71-8BCB17734004}" type="presParOf" srcId="{7ACD999F-03B1-4D7D-B960-732E753391A2}" destId="{76FAD7EB-138E-434D-BD05-6AC7C035CC5F}" srcOrd="0" destOrd="0" presId="urn:microsoft.com/office/officeart/2008/layout/NameandTitleOrganizationalChart"/>
    <dgm:cxn modelId="{4E12DB21-A09A-4410-AA91-F377DAA862EE}" type="presParOf" srcId="{76FAD7EB-138E-434D-BD05-6AC7C035CC5F}" destId="{18510070-8F1D-48CE-96A3-4DB89F29EFA1}" srcOrd="0" destOrd="0" presId="urn:microsoft.com/office/officeart/2008/layout/NameandTitleOrganizationalChart"/>
    <dgm:cxn modelId="{52A3D20D-DF1E-4041-A1BD-5F6BEDB30DE1}" type="presParOf" srcId="{76FAD7EB-138E-434D-BD05-6AC7C035CC5F}" destId="{A3545C1D-9A5F-4E24-B7DE-CE25E22BEB90}" srcOrd="1" destOrd="0" presId="urn:microsoft.com/office/officeart/2008/layout/NameandTitleOrganizationalChart"/>
    <dgm:cxn modelId="{0B76D6D0-03F8-4431-9617-9FFBB1307545}" type="presParOf" srcId="{76FAD7EB-138E-434D-BD05-6AC7C035CC5F}" destId="{5100F3C0-30CF-4822-A1B8-65D1604E0E24}" srcOrd="2" destOrd="0" presId="urn:microsoft.com/office/officeart/2008/layout/NameandTitleOrganizationalChart"/>
    <dgm:cxn modelId="{69218592-D27C-45D2-8FF6-5A1B07AB325F}" type="presParOf" srcId="{7ACD999F-03B1-4D7D-B960-732E753391A2}" destId="{7BA862B2-5E77-418A-ABD5-71C7245F181E}" srcOrd="1" destOrd="0" presId="urn:microsoft.com/office/officeart/2008/layout/NameandTitleOrganizationalChart"/>
    <dgm:cxn modelId="{25FAED11-D94E-4D2D-A68B-CAF10A7E5A80}" type="presParOf" srcId="{7ACD999F-03B1-4D7D-B960-732E753391A2}" destId="{CC3DFCB5-6CD9-4AA9-83A2-2B377F79AF20}" srcOrd="2" destOrd="0" presId="urn:microsoft.com/office/officeart/2008/layout/NameandTitleOrganizationalChart"/>
    <dgm:cxn modelId="{E643F563-EE0E-4A82-960F-41D84077C7DA}" type="presParOf" srcId="{03B1CB9B-6644-4DBE-ABAB-538405FE608D}" destId="{8F54C96E-5B6F-48AA-BA21-8E0990515C22}" srcOrd="2" destOrd="0" presId="urn:microsoft.com/office/officeart/2008/layout/NameandTitleOrganizationalChart"/>
    <dgm:cxn modelId="{28816099-0C3D-4AC7-82BA-4AF8D6DC2F48}" type="presParOf" srcId="{8F54C96E-5B6F-48AA-BA21-8E0990515C22}" destId="{A8353119-5A4F-4920-81B7-5C8AE4F57DE9}" srcOrd="0" destOrd="0" presId="urn:microsoft.com/office/officeart/2008/layout/NameandTitleOrganizationalChart"/>
    <dgm:cxn modelId="{3209F3D7-3797-4605-9831-7A6E01C6464B}" type="presParOf" srcId="{8F54C96E-5B6F-48AA-BA21-8E0990515C22}" destId="{068464CE-2CC4-4404-B477-CEB216E7B578}" srcOrd="1" destOrd="0" presId="urn:microsoft.com/office/officeart/2008/layout/NameandTitleOrganizationalChart"/>
    <dgm:cxn modelId="{47ABBA84-EE9C-4AED-94A9-0F630019285B}" type="presParOf" srcId="{068464CE-2CC4-4404-B477-CEB216E7B578}" destId="{C2A5EC4E-67D1-4E3D-AD1E-F64A041CE93F}" srcOrd="0" destOrd="0" presId="urn:microsoft.com/office/officeart/2008/layout/NameandTitleOrganizationalChart"/>
    <dgm:cxn modelId="{1D859189-AC70-42C3-BFF3-28750438BC42}" type="presParOf" srcId="{C2A5EC4E-67D1-4E3D-AD1E-F64A041CE93F}" destId="{02570AFB-DC30-44FE-A5EA-368AEA020247}" srcOrd="0" destOrd="0" presId="urn:microsoft.com/office/officeart/2008/layout/NameandTitleOrganizationalChart"/>
    <dgm:cxn modelId="{44819875-C708-483C-B895-D1AB82AF0B78}" type="presParOf" srcId="{C2A5EC4E-67D1-4E3D-AD1E-F64A041CE93F}" destId="{B5B09140-B6F1-4AE5-ACE3-6D754F0B46FE}" srcOrd="1" destOrd="0" presId="urn:microsoft.com/office/officeart/2008/layout/NameandTitleOrganizationalChart"/>
    <dgm:cxn modelId="{A8521D9F-7825-4339-805E-BD02EDF49B1D}" type="presParOf" srcId="{C2A5EC4E-67D1-4E3D-AD1E-F64A041CE93F}" destId="{D47153B6-5CFA-4682-ABAC-664B1FF2CA3B}" srcOrd="2" destOrd="0" presId="urn:microsoft.com/office/officeart/2008/layout/NameandTitleOrganizationalChart"/>
    <dgm:cxn modelId="{A7151ECA-6303-40B5-872E-0DCC7BD138F2}" type="presParOf" srcId="{068464CE-2CC4-4404-B477-CEB216E7B578}" destId="{7C5F7F70-D6A2-4DF7-8FAC-B82B4CFE9633}" srcOrd="1" destOrd="0" presId="urn:microsoft.com/office/officeart/2008/layout/NameandTitleOrganizationalChart"/>
    <dgm:cxn modelId="{952A84B3-31E0-48BA-B747-0FE44BEA1500}" type="presParOf" srcId="{068464CE-2CC4-4404-B477-CEB216E7B578}" destId="{ED1B2858-72B4-4214-A1B5-8AC72ABE691C}" srcOrd="2" destOrd="0" presId="urn:microsoft.com/office/officeart/2008/layout/NameandTitleOrganizationalChart"/>
    <dgm:cxn modelId="{BFF8F2EE-99A8-43C9-8D34-556B0C983D36}" type="presParOf" srcId="{8F54C96E-5B6F-48AA-BA21-8E0990515C22}" destId="{3D5FB231-9FE2-4B1B-BAEB-E28B7500C815}" srcOrd="2" destOrd="0" presId="urn:microsoft.com/office/officeart/2008/layout/NameandTitleOrganizationalChart"/>
    <dgm:cxn modelId="{D4341ED9-9CDB-4C55-94B7-F397E7935E43}" type="presParOf" srcId="{8F54C96E-5B6F-48AA-BA21-8E0990515C22}" destId="{7E55929D-C29C-4568-A376-4C415DEB9165}" srcOrd="3" destOrd="0" presId="urn:microsoft.com/office/officeart/2008/layout/NameandTitleOrganizationalChart"/>
    <dgm:cxn modelId="{1A60E08F-38AE-4197-946E-4E936CD3F353}" type="presParOf" srcId="{7E55929D-C29C-4568-A376-4C415DEB9165}" destId="{DB7C171D-749B-471C-94EB-03AB7D30AE55}" srcOrd="0" destOrd="0" presId="urn:microsoft.com/office/officeart/2008/layout/NameandTitleOrganizationalChart"/>
    <dgm:cxn modelId="{67527C73-89D2-4FA8-AD31-3F6AAFD13696}" type="presParOf" srcId="{DB7C171D-749B-471C-94EB-03AB7D30AE55}" destId="{B5C53A5C-FC09-40DD-B65F-6BAA51F35B7A}" srcOrd="0" destOrd="0" presId="urn:microsoft.com/office/officeart/2008/layout/NameandTitleOrganizationalChart"/>
    <dgm:cxn modelId="{E4264E1B-62E8-4F28-8DA6-1489FB2F08BD}" type="presParOf" srcId="{DB7C171D-749B-471C-94EB-03AB7D30AE55}" destId="{517A286D-9352-4389-AEBF-A523C2963FE1}" srcOrd="1" destOrd="0" presId="urn:microsoft.com/office/officeart/2008/layout/NameandTitleOrganizationalChart"/>
    <dgm:cxn modelId="{E46B6128-C649-457B-9667-A2CE33EBA0A2}" type="presParOf" srcId="{DB7C171D-749B-471C-94EB-03AB7D30AE55}" destId="{3C17B79B-0EE3-46F6-BE93-92EF664E11A3}" srcOrd="2" destOrd="0" presId="urn:microsoft.com/office/officeart/2008/layout/NameandTitleOrganizationalChart"/>
    <dgm:cxn modelId="{C65AFB85-8D5B-49A6-9739-464E14495D41}" type="presParOf" srcId="{7E55929D-C29C-4568-A376-4C415DEB9165}" destId="{D4EF84CA-8019-4B92-8985-0B18E5C7F162}" srcOrd="1" destOrd="0" presId="urn:microsoft.com/office/officeart/2008/layout/NameandTitleOrganizationalChart"/>
    <dgm:cxn modelId="{4927705C-B8C6-4841-83A9-49847E915E7E}" type="presParOf" srcId="{7E55929D-C29C-4568-A376-4C415DEB9165}" destId="{6B868384-3192-40D5-B9F7-848DD79C4BCF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59B8A3-54B3-4DE1-90BF-6D8F4A024C5B}">
      <dsp:nvSpPr>
        <dsp:cNvPr id="0" name=""/>
        <dsp:cNvSpPr/>
      </dsp:nvSpPr>
      <dsp:spPr>
        <a:xfrm>
          <a:off x="4114800" y="2246921"/>
          <a:ext cx="2647381" cy="495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618"/>
              </a:lnTo>
              <a:lnTo>
                <a:pt x="2647381" y="247618"/>
              </a:lnTo>
              <a:lnTo>
                <a:pt x="2647381" y="4952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1BBDCD-EE0B-4549-80FF-1A08C3585082}">
      <dsp:nvSpPr>
        <dsp:cNvPr id="0" name=""/>
        <dsp:cNvSpPr/>
      </dsp:nvSpPr>
      <dsp:spPr>
        <a:xfrm>
          <a:off x="4012316" y="2246921"/>
          <a:ext cx="102483" cy="495237"/>
        </a:xfrm>
        <a:custGeom>
          <a:avLst/>
          <a:gdLst/>
          <a:ahLst/>
          <a:cxnLst/>
          <a:rect l="0" t="0" r="0" b="0"/>
          <a:pathLst>
            <a:path>
              <a:moveTo>
                <a:pt x="102483" y="0"/>
              </a:moveTo>
              <a:lnTo>
                <a:pt x="102483" y="247618"/>
              </a:lnTo>
              <a:lnTo>
                <a:pt x="0" y="247618"/>
              </a:lnTo>
              <a:lnTo>
                <a:pt x="0" y="4952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5618D2-4773-43AC-A700-B24F3F84FC20}">
      <dsp:nvSpPr>
        <dsp:cNvPr id="0" name=""/>
        <dsp:cNvSpPr/>
      </dsp:nvSpPr>
      <dsp:spPr>
        <a:xfrm>
          <a:off x="1262452" y="2246921"/>
          <a:ext cx="2852347" cy="495237"/>
        </a:xfrm>
        <a:custGeom>
          <a:avLst/>
          <a:gdLst/>
          <a:ahLst/>
          <a:cxnLst/>
          <a:rect l="0" t="0" r="0" b="0"/>
          <a:pathLst>
            <a:path>
              <a:moveTo>
                <a:pt x="2852347" y="0"/>
              </a:moveTo>
              <a:lnTo>
                <a:pt x="2852347" y="247618"/>
              </a:lnTo>
              <a:lnTo>
                <a:pt x="0" y="247618"/>
              </a:lnTo>
              <a:lnTo>
                <a:pt x="0" y="4952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743EFC-26AE-4B26-AB11-E76C8B853EB6}">
      <dsp:nvSpPr>
        <dsp:cNvPr id="0" name=""/>
        <dsp:cNvSpPr/>
      </dsp:nvSpPr>
      <dsp:spPr>
        <a:xfrm>
          <a:off x="94195" y="604666"/>
          <a:ext cx="8041209" cy="164225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4975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1.За рівнем обслуговування та номенклатурою наданих послуг бари діляться на три класи: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195" y="604666"/>
        <a:ext cx="8041209" cy="1642254"/>
      </dsp:txXfrm>
    </dsp:sp>
    <dsp:sp modelId="{FD57A942-76DF-4D9F-AFA6-EAF18DB84676}">
      <dsp:nvSpPr>
        <dsp:cNvPr id="0" name=""/>
        <dsp:cNvSpPr/>
      </dsp:nvSpPr>
      <dsp:spPr>
        <a:xfrm flipV="1">
          <a:off x="784879" y="1678065"/>
          <a:ext cx="7274738" cy="4387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17145" rIns="68580" bIns="17145" numCol="1" spcCol="1270" anchor="ctr" anchorCtr="0">
          <a:noAutofit/>
        </a:bodyPr>
        <a:lstStyle/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800000">
        <a:off x="784879" y="1678065"/>
        <a:ext cx="7274738" cy="438766"/>
      </dsp:txXfrm>
    </dsp:sp>
    <dsp:sp modelId="{D23C1868-28BE-47CC-AF33-A9AD702AE064}">
      <dsp:nvSpPr>
        <dsp:cNvPr id="0" name=""/>
        <dsp:cNvSpPr/>
      </dsp:nvSpPr>
      <dsp:spPr>
        <a:xfrm>
          <a:off x="237621" y="2742158"/>
          <a:ext cx="2049660" cy="10612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225" tIns="22225" rIns="22225" bIns="1497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«Люкс»</a:t>
          </a:r>
          <a:endParaRPr lang="ru-RU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621" y="2742158"/>
        <a:ext cx="2049660" cy="1061223"/>
      </dsp:txXfrm>
    </dsp:sp>
    <dsp:sp modelId="{0652040B-F6CF-4404-BF8C-E686BBD309A7}">
      <dsp:nvSpPr>
        <dsp:cNvPr id="0" name=""/>
        <dsp:cNvSpPr/>
      </dsp:nvSpPr>
      <dsp:spPr>
        <a:xfrm>
          <a:off x="647553" y="3567554"/>
          <a:ext cx="1844694" cy="3537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58420" bIns="14605" numCol="1" spcCol="1270" anchor="ctr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47553" y="3567554"/>
        <a:ext cx="1844694" cy="353741"/>
      </dsp:txXfrm>
    </dsp:sp>
    <dsp:sp modelId="{7532E102-3DE3-4954-AC75-6A7B7A995B7E}">
      <dsp:nvSpPr>
        <dsp:cNvPr id="0" name=""/>
        <dsp:cNvSpPr/>
      </dsp:nvSpPr>
      <dsp:spPr>
        <a:xfrm>
          <a:off x="2987486" y="2742158"/>
          <a:ext cx="2049660" cy="10612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225" tIns="22225" rIns="22225" bIns="1497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«Вищий»</a:t>
          </a:r>
          <a:endParaRPr lang="ru-RU" sz="3500" kern="1200" dirty="0"/>
        </a:p>
      </dsp:txBody>
      <dsp:txXfrm>
        <a:off x="2987486" y="2742158"/>
        <a:ext cx="2049660" cy="1061223"/>
      </dsp:txXfrm>
    </dsp:sp>
    <dsp:sp modelId="{BF29BE29-664D-40D0-B8EB-45CD019E43FE}">
      <dsp:nvSpPr>
        <dsp:cNvPr id="0" name=""/>
        <dsp:cNvSpPr/>
      </dsp:nvSpPr>
      <dsp:spPr>
        <a:xfrm>
          <a:off x="3397418" y="3567554"/>
          <a:ext cx="1844694" cy="3537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58420" bIns="14605" numCol="1" spcCol="1270" anchor="ctr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3397418" y="3567554"/>
        <a:ext cx="1844694" cy="353741"/>
      </dsp:txXfrm>
    </dsp:sp>
    <dsp:sp modelId="{60FE6A11-4FF6-4096-8EDF-0B908BCB2CCF}">
      <dsp:nvSpPr>
        <dsp:cNvPr id="0" name=""/>
        <dsp:cNvSpPr/>
      </dsp:nvSpPr>
      <dsp:spPr>
        <a:xfrm>
          <a:off x="5737351" y="2742158"/>
          <a:ext cx="2049660" cy="10612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225" tIns="22225" rIns="22225" bIns="1497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«Перший»</a:t>
          </a:r>
          <a:endParaRPr lang="ru-RU" sz="3500" kern="1200" dirty="0"/>
        </a:p>
      </dsp:txBody>
      <dsp:txXfrm>
        <a:off x="5737351" y="2742158"/>
        <a:ext cx="2049660" cy="1061223"/>
      </dsp:txXfrm>
    </dsp:sp>
    <dsp:sp modelId="{81852D03-4AE3-4D51-96D6-99128DF34AC8}">
      <dsp:nvSpPr>
        <dsp:cNvPr id="0" name=""/>
        <dsp:cNvSpPr/>
      </dsp:nvSpPr>
      <dsp:spPr>
        <a:xfrm>
          <a:off x="6147283" y="3567554"/>
          <a:ext cx="1844694" cy="3537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58420" bIns="14605" numCol="1" spcCol="1270" anchor="ctr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147283" y="3567554"/>
        <a:ext cx="1844694" cy="3537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DB0F9-EECA-47DD-A58E-2F8AF56BB3C5}">
      <dsp:nvSpPr>
        <dsp:cNvPr id="0" name=""/>
        <dsp:cNvSpPr/>
      </dsp:nvSpPr>
      <dsp:spPr>
        <a:xfrm>
          <a:off x="2777416" y="2179265"/>
          <a:ext cx="1741655" cy="620382"/>
        </a:xfrm>
        <a:custGeom>
          <a:avLst/>
          <a:gdLst/>
          <a:ahLst/>
          <a:cxnLst/>
          <a:rect l="0" t="0" r="0" b="0"/>
          <a:pathLst>
            <a:path>
              <a:moveTo>
                <a:pt x="0" y="620382"/>
              </a:moveTo>
              <a:lnTo>
                <a:pt x="1741655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A21D59-D863-456C-A178-29EC0E72F252}">
      <dsp:nvSpPr>
        <dsp:cNvPr id="0" name=""/>
        <dsp:cNvSpPr/>
      </dsp:nvSpPr>
      <dsp:spPr>
        <a:xfrm>
          <a:off x="3705111" y="1287598"/>
          <a:ext cx="409688" cy="1031730"/>
        </a:xfrm>
        <a:custGeom>
          <a:avLst/>
          <a:gdLst/>
          <a:ahLst/>
          <a:cxnLst/>
          <a:rect l="0" t="0" r="0" b="0"/>
          <a:pathLst>
            <a:path>
              <a:moveTo>
                <a:pt x="409688" y="0"/>
              </a:moveTo>
              <a:lnTo>
                <a:pt x="409688" y="1031730"/>
              </a:lnTo>
              <a:lnTo>
                <a:pt x="0" y="10317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4D6D30-6695-4C38-9285-B5B93DE8713E}">
      <dsp:nvSpPr>
        <dsp:cNvPr id="0" name=""/>
        <dsp:cNvSpPr/>
      </dsp:nvSpPr>
      <dsp:spPr>
        <a:xfrm>
          <a:off x="4114800" y="1287598"/>
          <a:ext cx="2396458" cy="35827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8611"/>
              </a:lnTo>
              <a:lnTo>
                <a:pt x="2396458" y="3358611"/>
              </a:lnTo>
              <a:lnTo>
                <a:pt x="2396458" y="35827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795838-D9C4-4F12-92AE-1AF84F103C5D}">
      <dsp:nvSpPr>
        <dsp:cNvPr id="0" name=""/>
        <dsp:cNvSpPr/>
      </dsp:nvSpPr>
      <dsp:spPr>
        <a:xfrm>
          <a:off x="4022030" y="1287598"/>
          <a:ext cx="92769" cy="3582760"/>
        </a:xfrm>
        <a:custGeom>
          <a:avLst/>
          <a:gdLst/>
          <a:ahLst/>
          <a:cxnLst/>
          <a:rect l="0" t="0" r="0" b="0"/>
          <a:pathLst>
            <a:path>
              <a:moveTo>
                <a:pt x="92769" y="0"/>
              </a:moveTo>
              <a:lnTo>
                <a:pt x="92769" y="3358611"/>
              </a:lnTo>
              <a:lnTo>
                <a:pt x="0" y="3358611"/>
              </a:lnTo>
              <a:lnTo>
                <a:pt x="0" y="35827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FA350F-DF75-438E-95BD-56E9974C9AF6}">
      <dsp:nvSpPr>
        <dsp:cNvPr id="0" name=""/>
        <dsp:cNvSpPr/>
      </dsp:nvSpPr>
      <dsp:spPr>
        <a:xfrm>
          <a:off x="1532802" y="1287598"/>
          <a:ext cx="2581997" cy="3582760"/>
        </a:xfrm>
        <a:custGeom>
          <a:avLst/>
          <a:gdLst/>
          <a:ahLst/>
          <a:cxnLst/>
          <a:rect l="0" t="0" r="0" b="0"/>
          <a:pathLst>
            <a:path>
              <a:moveTo>
                <a:pt x="2581997" y="0"/>
              </a:moveTo>
              <a:lnTo>
                <a:pt x="2581997" y="3358611"/>
              </a:lnTo>
              <a:lnTo>
                <a:pt x="0" y="3358611"/>
              </a:lnTo>
              <a:lnTo>
                <a:pt x="0" y="35827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433045-90E8-4F8D-9E3F-CE8BCEA37C98}">
      <dsp:nvSpPr>
        <dsp:cNvPr id="0" name=""/>
        <dsp:cNvSpPr/>
      </dsp:nvSpPr>
      <dsp:spPr>
        <a:xfrm>
          <a:off x="94187" y="326959"/>
          <a:ext cx="8041225" cy="9606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35557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2.За призначенням бари поділяються</a:t>
          </a:r>
          <a:r>
            <a:rPr lang="uk-UA" sz="21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ru-RU" sz="2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187" y="326959"/>
        <a:ext cx="8041225" cy="960639"/>
      </dsp:txXfrm>
    </dsp:sp>
    <dsp:sp modelId="{CCF44A7C-9283-4C45-904B-F9703F1B0542}">
      <dsp:nvSpPr>
        <dsp:cNvPr id="0" name=""/>
        <dsp:cNvSpPr/>
      </dsp:nvSpPr>
      <dsp:spPr>
        <a:xfrm>
          <a:off x="1295650" y="1077748"/>
          <a:ext cx="6194915" cy="3129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1295650" y="1077748"/>
        <a:ext cx="6194915" cy="312963"/>
      </dsp:txXfrm>
    </dsp:sp>
    <dsp:sp modelId="{323228D9-B461-458E-8DBA-43133582F319}">
      <dsp:nvSpPr>
        <dsp:cNvPr id="0" name=""/>
        <dsp:cNvSpPr/>
      </dsp:nvSpPr>
      <dsp:spPr>
        <a:xfrm>
          <a:off x="605107" y="4870359"/>
          <a:ext cx="1855390" cy="9606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875" tIns="15875" rIns="15875" bIns="135557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Ігрові бари</a:t>
          </a:r>
          <a:endParaRPr lang="ru-RU" sz="25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5107" y="4870359"/>
        <a:ext cx="1855390" cy="960639"/>
      </dsp:txXfrm>
    </dsp:sp>
    <dsp:sp modelId="{DF389080-C19B-4167-AC55-6D9C8315AAD9}">
      <dsp:nvSpPr>
        <dsp:cNvPr id="0" name=""/>
        <dsp:cNvSpPr/>
      </dsp:nvSpPr>
      <dsp:spPr>
        <a:xfrm>
          <a:off x="976185" y="5617523"/>
          <a:ext cx="1669851" cy="3202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976185" y="5617523"/>
        <a:ext cx="1669851" cy="320213"/>
      </dsp:txXfrm>
    </dsp:sp>
    <dsp:sp modelId="{088760AE-4E0A-4D30-B784-0A30317C0EF5}">
      <dsp:nvSpPr>
        <dsp:cNvPr id="0" name=""/>
        <dsp:cNvSpPr/>
      </dsp:nvSpPr>
      <dsp:spPr>
        <a:xfrm>
          <a:off x="3094335" y="4870359"/>
          <a:ext cx="1855390" cy="9606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875" tIns="15875" rIns="15875" bIns="135557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Вар'єте бари</a:t>
          </a: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4335" y="4870359"/>
        <a:ext cx="1855390" cy="960639"/>
      </dsp:txXfrm>
    </dsp:sp>
    <dsp:sp modelId="{3356405F-A16E-4D79-8104-855BF1D53628}">
      <dsp:nvSpPr>
        <dsp:cNvPr id="0" name=""/>
        <dsp:cNvSpPr/>
      </dsp:nvSpPr>
      <dsp:spPr>
        <a:xfrm>
          <a:off x="3465413" y="5617523"/>
          <a:ext cx="1669851" cy="3202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3465413" y="5617523"/>
        <a:ext cx="1669851" cy="320213"/>
      </dsp:txXfrm>
    </dsp:sp>
    <dsp:sp modelId="{CF4BA500-102F-4908-982C-F41E0C9BDA22}">
      <dsp:nvSpPr>
        <dsp:cNvPr id="0" name=""/>
        <dsp:cNvSpPr/>
      </dsp:nvSpPr>
      <dsp:spPr>
        <a:xfrm>
          <a:off x="5583563" y="4870359"/>
          <a:ext cx="1855390" cy="9606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875" tIns="15875" rIns="15875" bIns="135557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Експрес-бари</a:t>
          </a: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83563" y="4870359"/>
        <a:ext cx="1855390" cy="960639"/>
      </dsp:txXfrm>
    </dsp:sp>
    <dsp:sp modelId="{6239DD68-7590-4D98-A687-78D568251E10}">
      <dsp:nvSpPr>
        <dsp:cNvPr id="0" name=""/>
        <dsp:cNvSpPr/>
      </dsp:nvSpPr>
      <dsp:spPr>
        <a:xfrm>
          <a:off x="5954641" y="5617523"/>
          <a:ext cx="1669851" cy="3202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5954641" y="5617523"/>
        <a:ext cx="1669851" cy="320213"/>
      </dsp:txXfrm>
    </dsp:sp>
    <dsp:sp modelId="{725C4E79-E983-47E7-966A-78C014A235F9}">
      <dsp:nvSpPr>
        <dsp:cNvPr id="0" name=""/>
        <dsp:cNvSpPr/>
      </dsp:nvSpPr>
      <dsp:spPr>
        <a:xfrm>
          <a:off x="1849721" y="1839009"/>
          <a:ext cx="1855390" cy="9606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875" tIns="15875" rIns="15875" bIns="135557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Танцювальні</a:t>
          </a:r>
          <a:endParaRPr lang="ru-RU" sz="25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бари</a:t>
          </a: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49721" y="1839009"/>
        <a:ext cx="1855390" cy="960639"/>
      </dsp:txXfrm>
    </dsp:sp>
    <dsp:sp modelId="{4060DC03-93C0-4774-86B7-50510E2410A8}">
      <dsp:nvSpPr>
        <dsp:cNvPr id="0" name=""/>
        <dsp:cNvSpPr/>
      </dsp:nvSpPr>
      <dsp:spPr>
        <a:xfrm>
          <a:off x="2220799" y="2586173"/>
          <a:ext cx="1669851" cy="3202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2220799" y="2586173"/>
        <a:ext cx="1669851" cy="320213"/>
      </dsp:txXfrm>
    </dsp:sp>
    <dsp:sp modelId="{319A1A24-35B6-4D77-9A7F-0BF218362DD5}">
      <dsp:nvSpPr>
        <dsp:cNvPr id="0" name=""/>
        <dsp:cNvSpPr/>
      </dsp:nvSpPr>
      <dsp:spPr>
        <a:xfrm>
          <a:off x="4519072" y="1698946"/>
          <a:ext cx="1855390" cy="9606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35557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Диско бари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19072" y="1698946"/>
        <a:ext cx="1855390" cy="960639"/>
      </dsp:txXfrm>
    </dsp:sp>
    <dsp:sp modelId="{4C4C9BF8-52B7-48E7-AD71-A4E43D396FAC}">
      <dsp:nvSpPr>
        <dsp:cNvPr id="0" name=""/>
        <dsp:cNvSpPr/>
      </dsp:nvSpPr>
      <dsp:spPr>
        <a:xfrm>
          <a:off x="5004201" y="2588342"/>
          <a:ext cx="1669851" cy="3202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5004201" y="2588342"/>
        <a:ext cx="1669851" cy="3202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5FB231-9FE2-4B1B-BAEB-E28B7500C815}">
      <dsp:nvSpPr>
        <dsp:cNvPr id="0" name=""/>
        <dsp:cNvSpPr/>
      </dsp:nvSpPr>
      <dsp:spPr>
        <a:xfrm>
          <a:off x="4571999" y="1281647"/>
          <a:ext cx="151776" cy="628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8789"/>
              </a:lnTo>
              <a:lnTo>
                <a:pt x="151776" y="62878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353119-5A4F-4920-81B7-5C8AE4F57DE9}">
      <dsp:nvSpPr>
        <dsp:cNvPr id="0" name=""/>
        <dsp:cNvSpPr/>
      </dsp:nvSpPr>
      <dsp:spPr>
        <a:xfrm>
          <a:off x="4294590" y="1281647"/>
          <a:ext cx="277409" cy="628789"/>
        </a:xfrm>
        <a:custGeom>
          <a:avLst/>
          <a:gdLst/>
          <a:ahLst/>
          <a:cxnLst/>
          <a:rect l="0" t="0" r="0" b="0"/>
          <a:pathLst>
            <a:path>
              <a:moveTo>
                <a:pt x="277409" y="0"/>
              </a:moveTo>
              <a:lnTo>
                <a:pt x="277409" y="628789"/>
              </a:lnTo>
              <a:lnTo>
                <a:pt x="0" y="62878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05B891-1646-4857-81BA-99C1082A0585}">
      <dsp:nvSpPr>
        <dsp:cNvPr id="0" name=""/>
        <dsp:cNvSpPr/>
      </dsp:nvSpPr>
      <dsp:spPr>
        <a:xfrm>
          <a:off x="4715071" y="3261973"/>
          <a:ext cx="1901906" cy="2753664"/>
        </a:xfrm>
        <a:custGeom>
          <a:avLst/>
          <a:gdLst/>
          <a:ahLst/>
          <a:cxnLst/>
          <a:rect l="0" t="0" r="0" b="0"/>
          <a:pathLst>
            <a:path>
              <a:moveTo>
                <a:pt x="1901906" y="0"/>
              </a:moveTo>
              <a:lnTo>
                <a:pt x="1901906" y="2753664"/>
              </a:lnTo>
              <a:lnTo>
                <a:pt x="0" y="27536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CD3164-CAED-4158-B5C7-518C9C841FD3}">
      <dsp:nvSpPr>
        <dsp:cNvPr id="0" name=""/>
        <dsp:cNvSpPr/>
      </dsp:nvSpPr>
      <dsp:spPr>
        <a:xfrm>
          <a:off x="8087900" y="4288273"/>
          <a:ext cx="214593" cy="701064"/>
        </a:xfrm>
        <a:custGeom>
          <a:avLst/>
          <a:gdLst/>
          <a:ahLst/>
          <a:cxnLst/>
          <a:rect l="0" t="0" r="0" b="0"/>
          <a:pathLst>
            <a:path>
              <a:moveTo>
                <a:pt x="214593" y="0"/>
              </a:moveTo>
              <a:lnTo>
                <a:pt x="214593" y="701064"/>
              </a:lnTo>
              <a:lnTo>
                <a:pt x="0" y="7010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B09341-4D38-4A77-BD16-73D8159A190D}">
      <dsp:nvSpPr>
        <dsp:cNvPr id="0" name=""/>
        <dsp:cNvSpPr/>
      </dsp:nvSpPr>
      <dsp:spPr>
        <a:xfrm>
          <a:off x="6616977" y="3261973"/>
          <a:ext cx="1057351" cy="701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1064"/>
              </a:lnTo>
              <a:lnTo>
                <a:pt x="1057351" y="7010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6589FD-978B-41A9-A56E-10E19267DFE5}">
      <dsp:nvSpPr>
        <dsp:cNvPr id="0" name=""/>
        <dsp:cNvSpPr/>
      </dsp:nvSpPr>
      <dsp:spPr>
        <a:xfrm>
          <a:off x="4929664" y="4288273"/>
          <a:ext cx="214593" cy="701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1064"/>
              </a:lnTo>
              <a:lnTo>
                <a:pt x="214593" y="7010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601EE1-0A40-49DE-912F-6858866D8CB7}">
      <dsp:nvSpPr>
        <dsp:cNvPr id="0" name=""/>
        <dsp:cNvSpPr/>
      </dsp:nvSpPr>
      <dsp:spPr>
        <a:xfrm>
          <a:off x="4715071" y="4288273"/>
          <a:ext cx="214593" cy="701064"/>
        </a:xfrm>
        <a:custGeom>
          <a:avLst/>
          <a:gdLst/>
          <a:ahLst/>
          <a:cxnLst/>
          <a:rect l="0" t="0" r="0" b="0"/>
          <a:pathLst>
            <a:path>
              <a:moveTo>
                <a:pt x="214593" y="0"/>
              </a:moveTo>
              <a:lnTo>
                <a:pt x="214593" y="701064"/>
              </a:lnTo>
              <a:lnTo>
                <a:pt x="0" y="7010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079AD5-71C2-4FCC-B4F8-B403A05C1F06}">
      <dsp:nvSpPr>
        <dsp:cNvPr id="0" name=""/>
        <dsp:cNvSpPr/>
      </dsp:nvSpPr>
      <dsp:spPr>
        <a:xfrm>
          <a:off x="5557829" y="3261973"/>
          <a:ext cx="1059148" cy="701064"/>
        </a:xfrm>
        <a:custGeom>
          <a:avLst/>
          <a:gdLst/>
          <a:ahLst/>
          <a:cxnLst/>
          <a:rect l="0" t="0" r="0" b="0"/>
          <a:pathLst>
            <a:path>
              <a:moveTo>
                <a:pt x="1059148" y="0"/>
              </a:moveTo>
              <a:lnTo>
                <a:pt x="1059148" y="701064"/>
              </a:lnTo>
              <a:lnTo>
                <a:pt x="0" y="7010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811F3E-987D-47D6-9A90-38B4026B611E}">
      <dsp:nvSpPr>
        <dsp:cNvPr id="0" name=""/>
        <dsp:cNvSpPr/>
      </dsp:nvSpPr>
      <dsp:spPr>
        <a:xfrm>
          <a:off x="4571999" y="1281647"/>
          <a:ext cx="2044977" cy="13298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8076"/>
              </a:lnTo>
              <a:lnTo>
                <a:pt x="2044977" y="1178076"/>
              </a:lnTo>
              <a:lnTo>
                <a:pt x="2044977" y="13298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1DC76F-E656-4D91-AEA2-DECD16D8B44B}">
      <dsp:nvSpPr>
        <dsp:cNvPr id="0" name=""/>
        <dsp:cNvSpPr/>
      </dsp:nvSpPr>
      <dsp:spPr>
        <a:xfrm>
          <a:off x="3029554" y="4288273"/>
          <a:ext cx="214593" cy="701064"/>
        </a:xfrm>
        <a:custGeom>
          <a:avLst/>
          <a:gdLst/>
          <a:ahLst/>
          <a:cxnLst/>
          <a:rect l="0" t="0" r="0" b="0"/>
          <a:pathLst>
            <a:path>
              <a:moveTo>
                <a:pt x="214593" y="0"/>
              </a:moveTo>
              <a:lnTo>
                <a:pt x="214593" y="701064"/>
              </a:lnTo>
              <a:lnTo>
                <a:pt x="0" y="7010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A280CC-BFDA-453F-A92B-414C0CF3CAF4}">
      <dsp:nvSpPr>
        <dsp:cNvPr id="0" name=""/>
        <dsp:cNvSpPr/>
      </dsp:nvSpPr>
      <dsp:spPr>
        <a:xfrm>
          <a:off x="3872312" y="3261973"/>
          <a:ext cx="214593" cy="701064"/>
        </a:xfrm>
        <a:custGeom>
          <a:avLst/>
          <a:gdLst/>
          <a:ahLst/>
          <a:cxnLst/>
          <a:rect l="0" t="0" r="0" b="0"/>
          <a:pathLst>
            <a:path>
              <a:moveTo>
                <a:pt x="214593" y="0"/>
              </a:moveTo>
              <a:lnTo>
                <a:pt x="214593" y="701064"/>
              </a:lnTo>
              <a:lnTo>
                <a:pt x="0" y="7010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4B6E0D-C400-44C8-81DA-AAE099B7853F}">
      <dsp:nvSpPr>
        <dsp:cNvPr id="0" name=""/>
        <dsp:cNvSpPr/>
      </dsp:nvSpPr>
      <dsp:spPr>
        <a:xfrm>
          <a:off x="4086906" y="1281647"/>
          <a:ext cx="485093" cy="1329853"/>
        </a:xfrm>
        <a:custGeom>
          <a:avLst/>
          <a:gdLst/>
          <a:ahLst/>
          <a:cxnLst/>
          <a:rect l="0" t="0" r="0" b="0"/>
          <a:pathLst>
            <a:path>
              <a:moveTo>
                <a:pt x="485093" y="0"/>
              </a:moveTo>
              <a:lnTo>
                <a:pt x="485093" y="1178076"/>
              </a:lnTo>
              <a:lnTo>
                <a:pt x="0" y="1178076"/>
              </a:lnTo>
              <a:lnTo>
                <a:pt x="0" y="13298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509ACD-9AAB-4EBD-ABB2-CDBCA4A5A280}">
      <dsp:nvSpPr>
        <dsp:cNvPr id="0" name=""/>
        <dsp:cNvSpPr/>
      </dsp:nvSpPr>
      <dsp:spPr>
        <a:xfrm>
          <a:off x="1344038" y="4288273"/>
          <a:ext cx="214593" cy="701064"/>
        </a:xfrm>
        <a:custGeom>
          <a:avLst/>
          <a:gdLst/>
          <a:ahLst/>
          <a:cxnLst/>
          <a:rect l="0" t="0" r="0" b="0"/>
          <a:pathLst>
            <a:path>
              <a:moveTo>
                <a:pt x="214593" y="0"/>
              </a:moveTo>
              <a:lnTo>
                <a:pt x="214593" y="701064"/>
              </a:lnTo>
              <a:lnTo>
                <a:pt x="0" y="7010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7743A6-6ADD-4FB4-8965-6267EACE7CB4}">
      <dsp:nvSpPr>
        <dsp:cNvPr id="0" name=""/>
        <dsp:cNvSpPr/>
      </dsp:nvSpPr>
      <dsp:spPr>
        <a:xfrm>
          <a:off x="2186796" y="3261973"/>
          <a:ext cx="214593" cy="701064"/>
        </a:xfrm>
        <a:custGeom>
          <a:avLst/>
          <a:gdLst/>
          <a:ahLst/>
          <a:cxnLst/>
          <a:rect l="0" t="0" r="0" b="0"/>
          <a:pathLst>
            <a:path>
              <a:moveTo>
                <a:pt x="214593" y="0"/>
              </a:moveTo>
              <a:lnTo>
                <a:pt x="214593" y="701064"/>
              </a:lnTo>
              <a:lnTo>
                <a:pt x="0" y="7010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955921-DBFC-483B-B424-6F595E4DF0BB}">
      <dsp:nvSpPr>
        <dsp:cNvPr id="0" name=""/>
        <dsp:cNvSpPr/>
      </dsp:nvSpPr>
      <dsp:spPr>
        <a:xfrm>
          <a:off x="2401389" y="1281647"/>
          <a:ext cx="2170610" cy="1329853"/>
        </a:xfrm>
        <a:custGeom>
          <a:avLst/>
          <a:gdLst/>
          <a:ahLst/>
          <a:cxnLst/>
          <a:rect l="0" t="0" r="0" b="0"/>
          <a:pathLst>
            <a:path>
              <a:moveTo>
                <a:pt x="2170610" y="0"/>
              </a:moveTo>
              <a:lnTo>
                <a:pt x="2170610" y="1178076"/>
              </a:lnTo>
              <a:lnTo>
                <a:pt x="0" y="1178076"/>
              </a:lnTo>
              <a:lnTo>
                <a:pt x="0" y="13298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C4929C-DB09-46A5-9D4D-8B68DE8F6CA0}">
      <dsp:nvSpPr>
        <dsp:cNvPr id="0" name=""/>
        <dsp:cNvSpPr/>
      </dsp:nvSpPr>
      <dsp:spPr>
        <a:xfrm>
          <a:off x="1082600" y="256211"/>
          <a:ext cx="6978799" cy="1025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91789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3.За асортиментом реалізованих напоїв та продукції: </a:t>
          </a:r>
          <a:endParaRPr lang="ru-RU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2600" y="256211"/>
        <a:ext cx="6978799" cy="1025436"/>
      </dsp:txXfrm>
    </dsp:sp>
    <dsp:sp modelId="{A9100BA8-D901-4159-8007-1DB951104080}">
      <dsp:nvSpPr>
        <dsp:cNvPr id="0" name=""/>
        <dsp:cNvSpPr/>
      </dsp:nvSpPr>
      <dsp:spPr>
        <a:xfrm>
          <a:off x="2159462" y="1053728"/>
          <a:ext cx="5278251" cy="2104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2159462" y="1053728"/>
        <a:ext cx="5278251" cy="210440"/>
      </dsp:txXfrm>
    </dsp:sp>
    <dsp:sp modelId="{442921E2-33BB-4DCE-8FB8-E911D856A48B}">
      <dsp:nvSpPr>
        <dsp:cNvPr id="0" name=""/>
        <dsp:cNvSpPr/>
      </dsp:nvSpPr>
      <dsp:spPr>
        <a:xfrm>
          <a:off x="1773224" y="2611501"/>
          <a:ext cx="1256329" cy="650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91789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Винні бари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3224" y="2611501"/>
        <a:ext cx="1256329" cy="650471"/>
      </dsp:txXfrm>
    </dsp:sp>
    <dsp:sp modelId="{566E75E9-97AD-4CB0-8894-13462971C7E3}">
      <dsp:nvSpPr>
        <dsp:cNvPr id="0" name=""/>
        <dsp:cNvSpPr/>
      </dsp:nvSpPr>
      <dsp:spPr>
        <a:xfrm>
          <a:off x="2024490" y="3117424"/>
          <a:ext cx="1130696" cy="2168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024490" y="3117424"/>
        <a:ext cx="1130696" cy="216823"/>
      </dsp:txXfrm>
    </dsp:sp>
    <dsp:sp modelId="{DDC144B7-C4B2-4538-AEEA-192C7F63E7D1}">
      <dsp:nvSpPr>
        <dsp:cNvPr id="0" name=""/>
        <dsp:cNvSpPr/>
      </dsp:nvSpPr>
      <dsp:spPr>
        <a:xfrm>
          <a:off x="930466" y="3637801"/>
          <a:ext cx="1256329" cy="650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91789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Молочні бари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0466" y="3637801"/>
        <a:ext cx="1256329" cy="650471"/>
      </dsp:txXfrm>
    </dsp:sp>
    <dsp:sp modelId="{4B658EAC-A09D-4E3A-A0A4-2153F315C6EE}">
      <dsp:nvSpPr>
        <dsp:cNvPr id="0" name=""/>
        <dsp:cNvSpPr/>
      </dsp:nvSpPr>
      <dsp:spPr>
        <a:xfrm>
          <a:off x="1181732" y="4143724"/>
          <a:ext cx="1130696" cy="2168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1181732" y="4143724"/>
        <a:ext cx="1130696" cy="216823"/>
      </dsp:txXfrm>
    </dsp:sp>
    <dsp:sp modelId="{FD75E1AF-1E18-4E44-996B-63645739A7BF}">
      <dsp:nvSpPr>
        <dsp:cNvPr id="0" name=""/>
        <dsp:cNvSpPr/>
      </dsp:nvSpPr>
      <dsp:spPr>
        <a:xfrm>
          <a:off x="87708" y="4664101"/>
          <a:ext cx="1256329" cy="650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91789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Салат бари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708" y="4664101"/>
        <a:ext cx="1256329" cy="650471"/>
      </dsp:txXfrm>
    </dsp:sp>
    <dsp:sp modelId="{91E86741-3A6C-42E2-B17E-34D1A6E077B8}">
      <dsp:nvSpPr>
        <dsp:cNvPr id="0" name=""/>
        <dsp:cNvSpPr/>
      </dsp:nvSpPr>
      <dsp:spPr>
        <a:xfrm>
          <a:off x="338974" y="5170024"/>
          <a:ext cx="1130696" cy="2168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38974" y="5170024"/>
        <a:ext cx="1130696" cy="216823"/>
      </dsp:txXfrm>
    </dsp:sp>
    <dsp:sp modelId="{C83374EB-5573-4F87-B4B8-7B03875E55D7}">
      <dsp:nvSpPr>
        <dsp:cNvPr id="0" name=""/>
        <dsp:cNvSpPr/>
      </dsp:nvSpPr>
      <dsp:spPr>
        <a:xfrm>
          <a:off x="3458741" y="2611501"/>
          <a:ext cx="1256329" cy="650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91789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Коньячні бари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58741" y="2611501"/>
        <a:ext cx="1256329" cy="650471"/>
      </dsp:txXfrm>
    </dsp:sp>
    <dsp:sp modelId="{1516FA39-3A97-49B9-99CC-39BB14A415F5}">
      <dsp:nvSpPr>
        <dsp:cNvPr id="0" name=""/>
        <dsp:cNvSpPr/>
      </dsp:nvSpPr>
      <dsp:spPr>
        <a:xfrm>
          <a:off x="3710007" y="3117424"/>
          <a:ext cx="1130696" cy="2168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710007" y="3117424"/>
        <a:ext cx="1130696" cy="216823"/>
      </dsp:txXfrm>
    </dsp:sp>
    <dsp:sp modelId="{AB791C2A-AF5B-45C5-9EC6-6DDB40B16BDE}">
      <dsp:nvSpPr>
        <dsp:cNvPr id="0" name=""/>
        <dsp:cNvSpPr/>
      </dsp:nvSpPr>
      <dsp:spPr>
        <a:xfrm>
          <a:off x="2615982" y="3637801"/>
          <a:ext cx="1256329" cy="650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91789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Снек</a:t>
          </a: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бари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15982" y="3637801"/>
        <a:ext cx="1256329" cy="650471"/>
      </dsp:txXfrm>
    </dsp:sp>
    <dsp:sp modelId="{0CAAE7A2-CDB9-4F6E-B3C6-7064E21A6209}">
      <dsp:nvSpPr>
        <dsp:cNvPr id="0" name=""/>
        <dsp:cNvSpPr/>
      </dsp:nvSpPr>
      <dsp:spPr>
        <a:xfrm>
          <a:off x="2867248" y="4143724"/>
          <a:ext cx="1130696" cy="2168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867248" y="4143724"/>
        <a:ext cx="1130696" cy="216823"/>
      </dsp:txXfrm>
    </dsp:sp>
    <dsp:sp modelId="{2128E225-DEA2-4DE8-B9B7-BCE38F958151}">
      <dsp:nvSpPr>
        <dsp:cNvPr id="0" name=""/>
        <dsp:cNvSpPr/>
      </dsp:nvSpPr>
      <dsp:spPr>
        <a:xfrm>
          <a:off x="1773224" y="4664101"/>
          <a:ext cx="1256329" cy="650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91789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Вітамінні бари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3224" y="4664101"/>
        <a:ext cx="1256329" cy="650471"/>
      </dsp:txXfrm>
    </dsp:sp>
    <dsp:sp modelId="{29372AA9-1304-40CC-A2B6-0A3F7E340AD3}">
      <dsp:nvSpPr>
        <dsp:cNvPr id="0" name=""/>
        <dsp:cNvSpPr/>
      </dsp:nvSpPr>
      <dsp:spPr>
        <a:xfrm>
          <a:off x="2024490" y="5170024"/>
          <a:ext cx="1130696" cy="2168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024490" y="5170024"/>
        <a:ext cx="1130696" cy="216823"/>
      </dsp:txXfrm>
    </dsp:sp>
    <dsp:sp modelId="{4C48F068-C259-4D7E-ABB6-797AA43C4443}">
      <dsp:nvSpPr>
        <dsp:cNvPr id="0" name=""/>
        <dsp:cNvSpPr/>
      </dsp:nvSpPr>
      <dsp:spPr>
        <a:xfrm>
          <a:off x="5988812" y="2611501"/>
          <a:ext cx="1256329" cy="650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91789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Пивні бари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88812" y="2611501"/>
        <a:ext cx="1256329" cy="650471"/>
      </dsp:txXfrm>
    </dsp:sp>
    <dsp:sp modelId="{7CAD1693-4720-4235-950E-67FFADC3378C}">
      <dsp:nvSpPr>
        <dsp:cNvPr id="0" name=""/>
        <dsp:cNvSpPr/>
      </dsp:nvSpPr>
      <dsp:spPr>
        <a:xfrm>
          <a:off x="6240078" y="3117424"/>
          <a:ext cx="1130696" cy="2168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6240078" y="3117424"/>
        <a:ext cx="1130696" cy="216823"/>
      </dsp:txXfrm>
    </dsp:sp>
    <dsp:sp modelId="{04C6A523-635C-41E4-9AFB-BD1454804C29}">
      <dsp:nvSpPr>
        <dsp:cNvPr id="0" name=""/>
        <dsp:cNvSpPr/>
      </dsp:nvSpPr>
      <dsp:spPr>
        <a:xfrm>
          <a:off x="4301499" y="3637801"/>
          <a:ext cx="1256329" cy="650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91789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Гриль бари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01499" y="3637801"/>
        <a:ext cx="1256329" cy="650471"/>
      </dsp:txXfrm>
    </dsp:sp>
    <dsp:sp modelId="{1293B68B-E3BB-4AAD-BEDE-69E6208335B9}">
      <dsp:nvSpPr>
        <dsp:cNvPr id="0" name=""/>
        <dsp:cNvSpPr/>
      </dsp:nvSpPr>
      <dsp:spPr>
        <a:xfrm>
          <a:off x="4552765" y="4143724"/>
          <a:ext cx="1130696" cy="2168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4552765" y="4143724"/>
        <a:ext cx="1130696" cy="216823"/>
      </dsp:txXfrm>
    </dsp:sp>
    <dsp:sp modelId="{9461B0A5-3853-463D-A935-9E829DA6DDC9}">
      <dsp:nvSpPr>
        <dsp:cNvPr id="0" name=""/>
        <dsp:cNvSpPr/>
      </dsp:nvSpPr>
      <dsp:spPr>
        <a:xfrm>
          <a:off x="3458741" y="4664101"/>
          <a:ext cx="1256329" cy="650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91789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Суші бари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58741" y="4664101"/>
        <a:ext cx="1256329" cy="650471"/>
      </dsp:txXfrm>
    </dsp:sp>
    <dsp:sp modelId="{EBBD58CA-DCCB-42A2-A3D9-32AB90741E29}">
      <dsp:nvSpPr>
        <dsp:cNvPr id="0" name=""/>
        <dsp:cNvSpPr/>
      </dsp:nvSpPr>
      <dsp:spPr>
        <a:xfrm>
          <a:off x="3710007" y="5170024"/>
          <a:ext cx="1130696" cy="2168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710007" y="5170024"/>
        <a:ext cx="1130696" cy="216823"/>
      </dsp:txXfrm>
    </dsp:sp>
    <dsp:sp modelId="{CF55F2C2-F7F3-4A73-BAF9-16DF83C11134}">
      <dsp:nvSpPr>
        <dsp:cNvPr id="0" name=""/>
        <dsp:cNvSpPr/>
      </dsp:nvSpPr>
      <dsp:spPr>
        <a:xfrm>
          <a:off x="5144257" y="4664101"/>
          <a:ext cx="1259922" cy="650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91789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Десерт бари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4257" y="4664101"/>
        <a:ext cx="1259922" cy="650471"/>
      </dsp:txXfrm>
    </dsp:sp>
    <dsp:sp modelId="{0110149D-8CFC-4D6E-9800-595951F80669}">
      <dsp:nvSpPr>
        <dsp:cNvPr id="0" name=""/>
        <dsp:cNvSpPr/>
      </dsp:nvSpPr>
      <dsp:spPr>
        <a:xfrm>
          <a:off x="5397320" y="5170024"/>
          <a:ext cx="1130696" cy="2168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5397320" y="5170024"/>
        <a:ext cx="1130696" cy="216823"/>
      </dsp:txXfrm>
    </dsp:sp>
    <dsp:sp modelId="{71278D19-0FEA-4F97-A561-923C65021C4B}">
      <dsp:nvSpPr>
        <dsp:cNvPr id="0" name=""/>
        <dsp:cNvSpPr/>
      </dsp:nvSpPr>
      <dsp:spPr>
        <a:xfrm>
          <a:off x="7674328" y="3637801"/>
          <a:ext cx="1256329" cy="650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91789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Фіто бари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74328" y="3637801"/>
        <a:ext cx="1256329" cy="650471"/>
      </dsp:txXfrm>
    </dsp:sp>
    <dsp:sp modelId="{8F7F3D11-D47B-4845-BC61-AB357C4409F7}">
      <dsp:nvSpPr>
        <dsp:cNvPr id="0" name=""/>
        <dsp:cNvSpPr/>
      </dsp:nvSpPr>
      <dsp:spPr>
        <a:xfrm>
          <a:off x="7925594" y="4143724"/>
          <a:ext cx="1130696" cy="2168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7925594" y="4143724"/>
        <a:ext cx="1130696" cy="216823"/>
      </dsp:txXfrm>
    </dsp:sp>
    <dsp:sp modelId="{05C2C030-0C55-49FC-8DC5-C40969A07254}">
      <dsp:nvSpPr>
        <dsp:cNvPr id="0" name=""/>
        <dsp:cNvSpPr/>
      </dsp:nvSpPr>
      <dsp:spPr>
        <a:xfrm>
          <a:off x="6831570" y="4664101"/>
          <a:ext cx="1256329" cy="650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91789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Лаунж</a:t>
          </a: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бар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31570" y="4664101"/>
        <a:ext cx="1256329" cy="650471"/>
      </dsp:txXfrm>
    </dsp:sp>
    <dsp:sp modelId="{69A4BBF6-69CE-4374-AFA0-1F56B97B8B9F}">
      <dsp:nvSpPr>
        <dsp:cNvPr id="0" name=""/>
        <dsp:cNvSpPr/>
      </dsp:nvSpPr>
      <dsp:spPr>
        <a:xfrm>
          <a:off x="7082836" y="5170024"/>
          <a:ext cx="1130696" cy="2168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7082836" y="5170024"/>
        <a:ext cx="1130696" cy="216823"/>
      </dsp:txXfrm>
    </dsp:sp>
    <dsp:sp modelId="{18510070-8F1D-48CE-96A3-4DB89F29EFA1}">
      <dsp:nvSpPr>
        <dsp:cNvPr id="0" name=""/>
        <dsp:cNvSpPr/>
      </dsp:nvSpPr>
      <dsp:spPr>
        <a:xfrm>
          <a:off x="3458741" y="5690402"/>
          <a:ext cx="1256329" cy="650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91789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Пул бар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58741" y="5690402"/>
        <a:ext cx="1256329" cy="650471"/>
      </dsp:txXfrm>
    </dsp:sp>
    <dsp:sp modelId="{A3545C1D-9A5F-4E24-B7DE-CE25E22BEB90}">
      <dsp:nvSpPr>
        <dsp:cNvPr id="0" name=""/>
        <dsp:cNvSpPr/>
      </dsp:nvSpPr>
      <dsp:spPr>
        <a:xfrm>
          <a:off x="3710007" y="6196324"/>
          <a:ext cx="1130696" cy="2168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710007" y="6196324"/>
        <a:ext cx="1130696" cy="216823"/>
      </dsp:txXfrm>
    </dsp:sp>
    <dsp:sp modelId="{02570AFB-DC30-44FE-A5EA-368AEA020247}">
      <dsp:nvSpPr>
        <dsp:cNvPr id="0" name=""/>
        <dsp:cNvSpPr/>
      </dsp:nvSpPr>
      <dsp:spPr>
        <a:xfrm>
          <a:off x="3038260" y="1585201"/>
          <a:ext cx="1256329" cy="650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91789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Коктейль-бари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38260" y="1585201"/>
        <a:ext cx="1256329" cy="650471"/>
      </dsp:txXfrm>
    </dsp:sp>
    <dsp:sp modelId="{B5B09140-B6F1-4AE5-ACE3-6D754F0B46FE}">
      <dsp:nvSpPr>
        <dsp:cNvPr id="0" name=""/>
        <dsp:cNvSpPr/>
      </dsp:nvSpPr>
      <dsp:spPr>
        <a:xfrm>
          <a:off x="3289526" y="2091124"/>
          <a:ext cx="1130696" cy="2168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289526" y="2091124"/>
        <a:ext cx="1130696" cy="216823"/>
      </dsp:txXfrm>
    </dsp:sp>
    <dsp:sp modelId="{B5C53A5C-FC09-40DD-B65F-6BAA51F35B7A}">
      <dsp:nvSpPr>
        <dsp:cNvPr id="0" name=""/>
        <dsp:cNvSpPr/>
      </dsp:nvSpPr>
      <dsp:spPr>
        <a:xfrm>
          <a:off x="4723776" y="1585201"/>
          <a:ext cx="1256329" cy="650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91789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Коктейль-холи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23776" y="1585201"/>
        <a:ext cx="1256329" cy="650471"/>
      </dsp:txXfrm>
    </dsp:sp>
    <dsp:sp modelId="{517A286D-9352-4389-AEBF-A523C2963FE1}">
      <dsp:nvSpPr>
        <dsp:cNvPr id="0" name=""/>
        <dsp:cNvSpPr/>
      </dsp:nvSpPr>
      <dsp:spPr>
        <a:xfrm>
          <a:off x="4975042" y="2091124"/>
          <a:ext cx="1130696" cy="2168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4975042" y="2091124"/>
        <a:ext cx="1130696" cy="216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50506"/>
          </a:xfrm>
        </p:spPr>
        <p:txBody>
          <a:bodyPr>
            <a:norm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функціонування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барів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59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21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36" y="0"/>
            <a:ext cx="92479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90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852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43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53" y="0"/>
            <a:ext cx="91858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390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79" y="-134347"/>
            <a:ext cx="9323129" cy="699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89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17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378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Шинок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8136904" cy="649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96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44" y="0"/>
            <a:ext cx="92479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398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25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70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438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виникнення розвиток та призначення барів.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 барів.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різних типів барів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8509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629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Буфет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14754"/>
            <a:ext cx="8064896" cy="592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26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76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348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48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24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302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44"/>
            <a:ext cx="9144000" cy="6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38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lvl="0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 барів.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577084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1249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277944"/>
              </p:ext>
            </p:extLst>
          </p:nvPr>
        </p:nvGraphicFramePr>
        <p:xfrm>
          <a:off x="457200" y="404664"/>
          <a:ext cx="822960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660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7427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7923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6"/>
            <a:ext cx="9113536" cy="685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0028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6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380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7945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4" y="-45720"/>
            <a:ext cx="9254798" cy="690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2974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8446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535379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5927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4" y="0"/>
            <a:ext cx="92479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406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36"/>
            <a:ext cx="9211844" cy="686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435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32" y="0"/>
            <a:ext cx="10332640" cy="774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857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5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96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1120"/>
            <a:ext cx="9185493" cy="68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80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77" y="0"/>
            <a:ext cx="102934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435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695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9991164"/>
              </p:ext>
            </p:extLst>
          </p:nvPr>
        </p:nvGraphicFramePr>
        <p:xfrm>
          <a:off x="0" y="188640"/>
          <a:ext cx="914400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1340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Пул бар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Пул-бар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(від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Слова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рool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басейн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розташовується, як міститься в назві, у зоні басейну.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Існує три варіанта його розміщення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39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ew-pools.com/wp-content/uploads/2015/06/%D0%BF%D1%83%D0%BB-%D0%B1%D0%B0%D1%80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6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78014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himg2.huanqiu.com/attachment2010/2013/0621/201306210101311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793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2467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photos1.blogger.com/blogger/7993/1217/320/poolside%20b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1835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static.tonkosti.ru/images/d/d8/Sol_Sirenas_Coral_Resort_%D0%BF%D1%83%D0%BB-%D0%B1%D0%B0%D1%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360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naamabay.tropitelhotels.com/sites/default/files/styles/large/public/tropitel-naama-bay-pool-bar.jpg?itok=ZxRJlZQ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2091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www.grandmirage.com/images/gallery/medium_pool-bar-2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372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1536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www.zimaletta.com.ua/ufiles/hotels/23662/adaaran_select_meedhupparu_mir-pool_b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4849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pullmanpattayahotelg.com/wp-content/gallery/restaurant-bars/02-pool-b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555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3719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8" y="0"/>
            <a:ext cx="92963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06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sahlhasheesh.tropitelhotels.com/sites/default/files/tropitel-sahl-hasheesh-pool-bar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88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7031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sosnovaja-rosha.ru/wp-content/gallery/sosnovaja-rosha-ru-infra/sosnovaya-roshya-bar-poo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012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0036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encrypted-tbn0.gstatic.com/images?q=tbn:ANd9GcRfWXT5seHYcPnPqyoRAKDxyyjqluGY_mrECZgR6rnywYeeYxTnD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422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9088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Салат бар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 marL="0" indent="0">
              <a:buNone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Салат бар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підприємства де готують різні салати і салат-коктейлі з фруктів, ягід, овочів, м’яса, птиці, риби.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6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www.restoran.ua/storage/images/restoran/kiev/news/novosti/2010-09-15-admiral-club/salat-bar-na-zelenoj-terrase/675924-1-rus-RU/Salat-bar-na-Zelenoj-terrase_fu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30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3342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www.angelopo.df.ru/fotos/picture400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974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292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i2.wp.com/francissimo.ru/wp-content/uploads/2013/11/Paire2_mi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32262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3150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fr.ill.in.ua/img/forall/i/2013/13841604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820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6433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img-fotki.yandex.ru/get/5402/dym-ov.1e/0_4764e_496e1217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1098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0092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small-business.web-3.ru/data/articles/9076/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709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873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782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sozanovskiy.com/uploads/assets/images/14.04.2011/DSC069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639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Вітамінний бар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276872"/>
            <a:ext cx="8640960" cy="3960440"/>
          </a:xfrm>
        </p:spPr>
        <p:txBody>
          <a:bodyPr/>
          <a:lstStyle/>
          <a:p>
            <a:pPr marL="0" indent="0">
              <a:buNone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Вітамінний бар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це заклад, що спеціалізується на приготуванні безалкогольних коктейлів,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свіжо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-вижатих соків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салатів з овочів, фруктів, ягід та гарячих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чайних напоїв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01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adam-eva.if.ua/wp-content/uploads/2013/07/slayder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0738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www.butterfly-tour.ru/photo/sochi/sanator/s_gornii_vozdyh/big/s_gornii_vozdyh%20(4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62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3013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uz24.uz/userfiles/images/7(1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0830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3251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ladyfit.dp.ua/sites/default/files/imagecache/fullgal/gallery_assist/1/gallery_assist63/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204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6820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www.farmlend.ru/PICTURES/IMG_18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3646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5238" name="Picture 6" descr="http://lesnyeozera.com/images/%D0%BA%D0%BE%D0%BA%D1%82%D0%B5%D0%B9%D0%BB%D1%8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0"/>
            <a:ext cx="407193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4909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static.gazeta.ua/img/cache/gallery/200/200000_1_w_300_l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961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3209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b="0" i="1" smtClean="0"/>
              <a:t>Винні бари</a:t>
            </a:r>
            <a:endParaRPr lang="ru-RU" b="0" i="1" smtClean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47800"/>
            <a:ext cx="37338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2971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4286778"/>
      </p:ext>
    </p:extLst>
  </p:cSld>
  <p:clrMapOvr>
    <a:masterClrMapping/>
  </p:clrMapOvr>
  <p:transition spd="slow" advClick="0" advTm="1149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48" y="0"/>
            <a:ext cx="91696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155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4936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138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0400" y="1371600"/>
            <a:ext cx="3048000" cy="6858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uk-UA" sz="2400" b="1" i="1" smtClean="0"/>
              <a:t>Холодильні винні шафи</a:t>
            </a:r>
            <a:endParaRPr lang="ru-RU" sz="2400" b="1" i="1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282892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057400"/>
            <a:ext cx="2590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57400"/>
            <a:ext cx="37338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387787"/>
      </p:ext>
    </p:extLst>
  </p:cSld>
  <p:clrMapOvr>
    <a:masterClrMapping/>
  </p:clrMapOvr>
  <p:transition spd="slow" advClick="0" advTm="1118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860032" cy="698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4318166" cy="698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874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536" cy="690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924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42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261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233"/>
            <a:ext cx="9144000" cy="727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034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336"/>
            <a:ext cx="914400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149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Суші бар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marL="0" indent="0">
              <a:buNone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Суші-бари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це бари які спеціалізуються на реалізації традиційної японської кухні.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96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8" y="0"/>
            <a:ext cx="91676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12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" y="-31512"/>
            <a:ext cx="91446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35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" y="0"/>
            <a:ext cx="9137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479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Лаунж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-бар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Лаунж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-бар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отримав свою назву від англійського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lounge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вітальня, кімната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відпочинок.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49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4" y="0"/>
            <a:ext cx="9648870" cy="724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779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86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07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67269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187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80" y="0"/>
            <a:ext cx="9693448" cy="767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552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Корчма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01873"/>
            <a:ext cx="8397047" cy="575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14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8|1.8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1|2.5|1.9|1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188</Words>
  <Application>Microsoft Office PowerPoint</Application>
  <PresentationFormat>Экран (4:3)</PresentationFormat>
  <Paragraphs>48</Paragraphs>
  <Slides>84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85" baseType="lpstr">
      <vt:lpstr>Тема Office</vt:lpstr>
      <vt:lpstr>Особливості організації і функціонування барів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Корчма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Шинок </vt:lpstr>
      <vt:lpstr>Презентация PowerPoint</vt:lpstr>
      <vt:lpstr>Презентация PowerPoint</vt:lpstr>
      <vt:lpstr>Презентация PowerPoint</vt:lpstr>
      <vt:lpstr>Презентация PowerPoint</vt:lpstr>
      <vt:lpstr>Буфет 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Класифікація барів.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Пул бар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Салат бар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Вітамінний бар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Винні бари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Суші бар</vt:lpstr>
      <vt:lpstr>Презентация PowerPoint</vt:lpstr>
      <vt:lpstr>Презентация PowerPoint</vt:lpstr>
      <vt:lpstr>Лаунж-бар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Особливості організації і функціонування барів</dc:title>
  <dc:creator>Маша</dc:creator>
  <cp:lastModifiedBy>Маша</cp:lastModifiedBy>
  <cp:revision>13</cp:revision>
  <dcterms:created xsi:type="dcterms:W3CDTF">2016-02-17T22:24:54Z</dcterms:created>
  <dcterms:modified xsi:type="dcterms:W3CDTF">2016-02-18T00:40:43Z</dcterms:modified>
</cp:coreProperties>
</file>