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Lato" charset="0"/>
      <p:regular r:id="rId9"/>
      <p:bold r:id="rId10"/>
      <p:italic r:id="rId11"/>
      <p:boldItalic r:id="rId12"/>
    </p:embeddedFont>
    <p:embeddedFont>
      <p:font typeface="Oswald" charset="-52"/>
      <p:regular r:id="rId13"/>
      <p:bold r:id="rId14"/>
    </p:embeddedFont>
    <p:embeddedFont>
      <p:font typeface="Raleway" charset="-52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816" y="-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19782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262c1d0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262c1d0f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262c1d0f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262c1d0f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262c1d0f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262c1d0f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262c1d0f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262c1d0f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262c1d0f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262c1d0f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0" y="1288200"/>
            <a:ext cx="91440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Підготовка до контрольної роботи (Механічні та електромагнітні хвилі)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0" y="19515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Питання фронтального опитування:</a:t>
            </a: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0" y="572700"/>
            <a:ext cx="9144000" cy="45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latin typeface="Times New Roman"/>
                <a:ea typeface="Times New Roman"/>
                <a:cs typeface="Times New Roman"/>
                <a:sym typeface="Times New Roman"/>
              </a:rPr>
              <a:t>- Що називають хвилею?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latin typeface="Times New Roman"/>
                <a:ea typeface="Times New Roman"/>
                <a:cs typeface="Times New Roman"/>
                <a:sym typeface="Times New Roman"/>
              </a:rPr>
              <a:t>- Що називають механічною хвилею?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latin typeface="Times New Roman"/>
                <a:ea typeface="Times New Roman"/>
                <a:cs typeface="Times New Roman"/>
                <a:sym typeface="Times New Roman"/>
              </a:rPr>
              <a:t>- Що називають електромагнітною хвилею?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latin typeface="Times New Roman"/>
                <a:ea typeface="Times New Roman"/>
                <a:cs typeface="Times New Roman"/>
                <a:sym typeface="Times New Roman"/>
              </a:rPr>
              <a:t>- Чому рівна швидкість електромагнітної хвилі?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latin typeface="Times New Roman"/>
                <a:ea typeface="Times New Roman"/>
                <a:cs typeface="Times New Roman"/>
                <a:sym typeface="Times New Roman"/>
              </a:rPr>
              <a:t>- Порівняйте швидкість механічної хвилі в газах, рідинах та твердих тілах?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latin typeface="Times New Roman"/>
                <a:ea typeface="Times New Roman"/>
                <a:cs typeface="Times New Roman"/>
                <a:sym typeface="Times New Roman"/>
              </a:rPr>
              <a:t>- Яка причина відмінності цих швидкостей?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Задача № 1</a:t>
            </a:r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0" y="572700"/>
            <a:ext cx="9144000" cy="179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3300"/>
              <a:t>Відстань від перешкоди, яка відбиває звук, становить 136 м. Через який проміжок часу людина почує луну?.</a:t>
            </a:r>
            <a:endParaRPr sz="3300"/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763" y="2201500"/>
            <a:ext cx="6642475" cy="315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Задача № 2</a:t>
            </a:r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0" y="572700"/>
            <a:ext cx="9144000" cy="17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2800">
                <a:latin typeface="Oswald"/>
                <a:ea typeface="Oswald"/>
                <a:cs typeface="Oswald"/>
                <a:sym typeface="Oswald"/>
              </a:rPr>
              <a:t>Довжина звукової хвилі в повітрі для найнижчого чоловічого голосу становить 430 см, а найвищого жіночого - 25 см. Визначте частоту коливань цих голосів.</a:t>
            </a:r>
            <a:endParaRPr sz="28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61714"/>
            <a:ext cx="8991600" cy="2981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Задача № 3</a:t>
            </a:r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0" y="572700"/>
            <a:ext cx="9144000" cy="18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27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Підводний човен сплив на відстані 100 м від берега, викликавши хвилі на поверхні води. Хвилі дійшли до берега за 20 с, причому за наступні 15 с було 30 сплесків хвиль об берег. Яка відстань між гребенями сусідніх хвиль?</a:t>
            </a:r>
            <a:endParaRPr sz="27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2571750"/>
            <a:ext cx="457198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571750"/>
            <a:ext cx="4500563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Задача № 4</a:t>
            </a:r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0" y="572700"/>
            <a:ext cx="4446600" cy="4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Радіолокатор працює на хвилі довжиною 30 см та випромінює імпульси з частотою 4 кГц. Тривалість кожного імпульсу - 2 мкс. На якій найбільшій відстані радіолокатор може визначити ціль? скільки коливань міститься в одному імпульсі?</a:t>
            </a:r>
            <a:endParaRPr sz="2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9000" y="0"/>
            <a:ext cx="427138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Экран (16:9)</PresentationFormat>
  <Paragraphs>16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Times New Roman</vt:lpstr>
      <vt:lpstr>Lato</vt:lpstr>
      <vt:lpstr>Oswald</vt:lpstr>
      <vt:lpstr>Raleway</vt:lpstr>
      <vt:lpstr>Swiss</vt:lpstr>
      <vt:lpstr>Підготовка до контрольної роботи (Механічні та електромагнітні хвилі)</vt:lpstr>
      <vt:lpstr>Питання фронтального опитування:</vt:lpstr>
      <vt:lpstr>Задача № 1</vt:lpstr>
      <vt:lpstr>Задача № 2</vt:lpstr>
      <vt:lpstr>Задача № 3</vt:lpstr>
      <vt:lpstr>Задача №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Підготовка до контрольної роботи (Механічні та електромагнітні хвилі)</dc:title>
  <dc:creator>Natalya</dc:creator>
  <cp:lastModifiedBy>Natalya</cp:lastModifiedBy>
  <cp:revision>1</cp:revision>
  <dcterms:modified xsi:type="dcterms:W3CDTF">2022-01-24T10:57:22Z</dcterms:modified>
</cp:coreProperties>
</file>