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1" r:id="rId4"/>
    <p:sldId id="272" r:id="rId5"/>
    <p:sldId id="265" r:id="rId6"/>
    <p:sldId id="273" r:id="rId7"/>
    <p:sldId id="274" r:id="rId8"/>
    <p:sldId id="275" r:id="rId9"/>
    <p:sldId id="262" r:id="rId10"/>
    <p:sldId id="270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14.04.2020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14.04.2020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14.04.2020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14.04.2020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14.04.2020</a:t>
            </a:fld>
            <a:endParaRPr lang="uk-UA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1AF6F88-5911-47BC-A3F1-521B986ECECB}" type="datetimeFigureOut">
              <a:rPr lang="uk-UA" smtClean="0"/>
              <a:pPr/>
              <a:t>14.04.2020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14.04.2020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uk-UA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14.04.2020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14.04.2020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6F88-5911-47BC-A3F1-521B986ECECB}" type="datetimeFigureOut">
              <a:rPr lang="uk-UA" smtClean="0"/>
              <a:pPr/>
              <a:t>14.04.2020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1AF6F88-5911-47BC-A3F1-521B986ECECB}" type="datetimeFigureOut">
              <a:rPr lang="uk-UA" smtClean="0"/>
              <a:pPr/>
              <a:t>14.04.2020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1AF6F88-5911-47BC-A3F1-521B986ECECB}" type="datetimeFigureOut">
              <a:rPr lang="uk-UA" smtClean="0"/>
              <a:pPr/>
              <a:t>14.04.2020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C9AF2AE-0C2C-4A55-87AF-A6F95502EA2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8-Klasse</a:t>
            </a:r>
          </a:p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 smtClean="0"/>
              <a:t>Gefahren</a:t>
            </a:r>
            <a:r>
              <a:rPr lang="en-US" b="1" dirty="0" smtClean="0"/>
              <a:t> fur die </a:t>
            </a:r>
            <a:r>
              <a:rPr lang="en-US" b="1" dirty="0" err="1" smtClean="0"/>
              <a:t>Natur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Hausaufgabe</a:t>
            </a:r>
            <a:r>
              <a:rPr lang="uk-UA" dirty="0" smtClean="0"/>
              <a:t> </a:t>
            </a:r>
            <a:r>
              <a:rPr lang="en-US" smtClean="0"/>
              <a:t>14</a:t>
            </a:r>
            <a:r>
              <a:rPr lang="uk-UA" smtClean="0"/>
              <a:t>.04.2020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uk-UA" b="1" dirty="0" smtClean="0"/>
              <a:t>Для присутніх на он-лайн занятті:</a:t>
            </a:r>
          </a:p>
          <a:p>
            <a:pPr>
              <a:lnSpc>
                <a:spcPct val="200000"/>
              </a:lnSpc>
            </a:pPr>
            <a:r>
              <a:rPr lang="uk-UA" dirty="0" smtClean="0"/>
              <a:t>1. </a:t>
            </a:r>
            <a:r>
              <a:rPr lang="en-US" dirty="0" smtClean="0"/>
              <a:t>S. 114 </a:t>
            </a:r>
            <a:r>
              <a:rPr lang="en-US" dirty="0" err="1" smtClean="0">
                <a:latin typeface="Times New Roman"/>
                <a:cs typeface="Times New Roman"/>
              </a:rPr>
              <a:t>Ǜ</a:t>
            </a:r>
            <a:r>
              <a:rPr lang="en-US" dirty="0" err="1" smtClean="0"/>
              <a:t>bung</a:t>
            </a:r>
            <a:r>
              <a:rPr lang="en-US" dirty="0" smtClean="0"/>
              <a:t> 6 </a:t>
            </a:r>
          </a:p>
          <a:p>
            <a:pPr>
              <a:lnSpc>
                <a:spcPct val="200000"/>
              </a:lnSpc>
            </a:pPr>
            <a:r>
              <a:rPr lang="uk-UA" b="1" dirty="0" smtClean="0"/>
              <a:t>Для відсутніх:</a:t>
            </a:r>
          </a:p>
          <a:p>
            <a:pPr>
              <a:lnSpc>
                <a:spcPct val="200000"/>
              </a:lnSpc>
            </a:pPr>
            <a:r>
              <a:rPr lang="uk-UA" dirty="0" smtClean="0"/>
              <a:t>1, 2</a:t>
            </a:r>
            <a:r>
              <a:rPr lang="en-US" dirty="0" smtClean="0"/>
              <a:t>.</a:t>
            </a:r>
            <a:r>
              <a:rPr lang="uk-UA" dirty="0" smtClean="0"/>
              <a:t>  Опрацювати урок №4</a:t>
            </a:r>
            <a:r>
              <a:rPr lang="en-US" dirty="0" smtClean="0"/>
              <a:t>4</a:t>
            </a:r>
            <a:r>
              <a:rPr lang="uk-UA" dirty="0" smtClean="0"/>
              <a:t>, виконати вправи </a:t>
            </a:r>
            <a:r>
              <a:rPr lang="en-US" dirty="0" smtClean="0"/>
              <a:t>1,2,3,4</a:t>
            </a:r>
            <a:r>
              <a:rPr lang="uk-UA" dirty="0" smtClean="0"/>
              <a:t> (ст.11</a:t>
            </a:r>
            <a:r>
              <a:rPr lang="en-US" dirty="0" smtClean="0"/>
              <a:t>5</a:t>
            </a:r>
            <a:r>
              <a:rPr lang="uk-UA" dirty="0" smtClean="0"/>
              <a:t>-11</a:t>
            </a:r>
            <a:r>
              <a:rPr lang="en-US" dirty="0" smtClean="0"/>
              <a:t>7</a:t>
            </a:r>
            <a:r>
              <a:rPr lang="uk-UA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725470"/>
          </a:xfrm>
        </p:spPr>
        <p:txBody>
          <a:bodyPr>
            <a:normAutofit/>
          </a:bodyPr>
          <a:lstStyle/>
          <a:p>
            <a:r>
              <a:rPr lang="en-US" dirty="0" err="1" smtClean="0"/>
              <a:t>Wie</a:t>
            </a:r>
            <a:r>
              <a:rPr lang="en-US" dirty="0" smtClean="0"/>
              <a:t> </a:t>
            </a:r>
            <a:r>
              <a:rPr lang="en-US" dirty="0" err="1" smtClean="0"/>
              <a:t>ist</a:t>
            </a:r>
            <a:r>
              <a:rPr lang="en-US" dirty="0" smtClean="0"/>
              <a:t> das Wetter </a:t>
            </a:r>
            <a:r>
              <a:rPr lang="en-US" dirty="0" err="1" smtClean="0"/>
              <a:t>heute</a:t>
            </a:r>
            <a:r>
              <a:rPr lang="uk-UA" dirty="0" smtClean="0"/>
              <a:t>?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428736"/>
            <a:ext cx="7858180" cy="4841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702" y="1834787"/>
            <a:ext cx="8086264" cy="3165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72650"/>
            <a:ext cx="7072362" cy="6362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1. Ich kann leider nicht zu der Party kommen. Ich muss arbeiten. </a:t>
            </a:r>
          </a:p>
          <a:p>
            <a:r>
              <a:rPr lang="de-DE" dirty="0" smtClean="0"/>
              <a:t>Frau Petersen wünscht sich einen Hund. Sie ist immer allein.</a:t>
            </a:r>
          </a:p>
          <a:p>
            <a:r>
              <a:rPr lang="de-DE" dirty="0" smtClean="0"/>
              <a:t>Matthias kauft sich neue Ski. Er macht gerne Wintersport. </a:t>
            </a:r>
          </a:p>
          <a:p>
            <a:r>
              <a:rPr lang="de-DE" dirty="0" smtClean="0"/>
              <a:t>Ich kann leider nicht Polizistin werden. Ich bin zu klein.</a:t>
            </a:r>
          </a:p>
          <a:p>
            <a:r>
              <a:rPr lang="de-DE" dirty="0" smtClean="0"/>
              <a:t>Wir kaufen unser Obst im Bioladen. Es schmeckt dort besser.</a:t>
            </a:r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271574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Übung 12. Antworten Sie auf die Fragen. Gebrauchen Sie Kausalsätze mit der Konjunktion „ weil“ oder „da“.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1. Warum will der Herr nichts mehr essen? (Er hat schon im Restaurant gegessen.)</a:t>
            </a:r>
          </a:p>
          <a:p>
            <a:r>
              <a:rPr lang="de-DE" dirty="0" smtClean="0"/>
              <a:t> 2. Warum stellt er seinen Freunden diese Frau vor? (Sie sind mit ihr nicht bekannt.) </a:t>
            </a:r>
          </a:p>
          <a:p>
            <a:r>
              <a:rPr lang="de-DE" dirty="0" smtClean="0"/>
              <a:t>3. Warum baut die Familie ein neues Haus? (Das alte Haus ist 27 für ihre große Familie zu klein geworden.) </a:t>
            </a:r>
          </a:p>
          <a:p>
            <a:r>
              <a:rPr lang="de-DE" dirty="0" smtClean="0"/>
              <a:t>4. Warum haben die Touristen dieses Hotel gewählt? (Es liegt sehr günstig.) </a:t>
            </a:r>
          </a:p>
          <a:p>
            <a:r>
              <a:rPr lang="de-DE" dirty="0" smtClean="0"/>
              <a:t>5. Warum geht die Frau zur Post? (Sie will ein Telegramm aufgeben.)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045224"/>
          </a:xfrm>
        </p:spPr>
        <p:txBody>
          <a:bodyPr>
            <a:normAutofit fontScale="85000" lnSpcReduction="20000"/>
          </a:bodyPr>
          <a:lstStyle/>
          <a:p>
            <a:r>
              <a:rPr lang="de-DE" dirty="0" smtClean="0"/>
              <a:t>5. Warum kann sie so fließend Französisch sprechen? (Sie verbringt einige Monate im Jahr in Frankreich.) </a:t>
            </a:r>
          </a:p>
          <a:p>
            <a:r>
              <a:rPr lang="de-DE" dirty="0" smtClean="0"/>
              <a:t>6. Warum kann man die Stadt auf der Landkarte nicht finden? (Die Stadt ist sehr klein.) </a:t>
            </a:r>
          </a:p>
          <a:p>
            <a:r>
              <a:rPr lang="de-DE" dirty="0" smtClean="0"/>
              <a:t>7. Warum kauft er eine Tischlampe? (Er muss abends am Schreibtisch arbeiten.) </a:t>
            </a:r>
          </a:p>
          <a:p>
            <a:r>
              <a:rPr lang="de-DE" dirty="0" smtClean="0"/>
              <a:t>8. Warum kommt dieser Mann so oft zu Besuch? (Er ist ein alter Freund meines Vaters.) </a:t>
            </a:r>
          </a:p>
          <a:p>
            <a:r>
              <a:rPr lang="de-DE" dirty="0" smtClean="0"/>
              <a:t>9. Warum gehen die Jungen heute Abend ins Kino? (Sie wollen sich einen neuen Film ansehen.) </a:t>
            </a:r>
          </a:p>
          <a:p>
            <a:r>
              <a:rPr lang="de-DE" dirty="0" smtClean="0"/>
              <a:t>10. Warum geht der Junge nicht baden? (Er hat keine Lust.) </a:t>
            </a:r>
          </a:p>
          <a:p>
            <a:r>
              <a:rPr lang="de-DE" dirty="0" smtClean="0"/>
              <a:t>11. Warum ist die Frau aufgeregt? (Sie hat ihre Geldtasche verloren.) </a:t>
            </a:r>
          </a:p>
          <a:p>
            <a:r>
              <a:rPr lang="de-DE" dirty="0" smtClean="0"/>
              <a:t>12. Warum setzt sich Thomas neben Katrin? (Der Platz neben ihr ist frei.)</a:t>
            </a: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7" y="1857364"/>
            <a:ext cx="8483263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599</TotalTime>
  <Words>370</Words>
  <Application>Microsoft Office PowerPoint</Application>
  <PresentationFormat>Экран (4:3)</PresentationFormat>
  <Paragraphs>27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Официальная</vt:lpstr>
      <vt:lpstr>Gefahren fur die Natur</vt:lpstr>
      <vt:lpstr>Wie ist das Wetter heute?</vt:lpstr>
      <vt:lpstr>Слайд 3</vt:lpstr>
      <vt:lpstr>Слайд 4</vt:lpstr>
      <vt:lpstr>Слайд 5</vt:lpstr>
      <vt:lpstr>Слайд 6</vt:lpstr>
      <vt:lpstr>Übung 12. Antworten Sie auf die Fragen. Gebrauchen Sie Kausalsätze mit der Konjunktion „ weil“ oder „da“.</vt:lpstr>
      <vt:lpstr>Слайд 8</vt:lpstr>
      <vt:lpstr>Слайд 9</vt:lpstr>
      <vt:lpstr>Hausaufgabe 14.04.2020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Unsere Tiere</dc:title>
  <dc:creator>User</dc:creator>
  <cp:lastModifiedBy>User</cp:lastModifiedBy>
  <cp:revision>21</cp:revision>
  <dcterms:created xsi:type="dcterms:W3CDTF">2020-03-23T19:16:12Z</dcterms:created>
  <dcterms:modified xsi:type="dcterms:W3CDTF">2020-04-14T09:55:20Z</dcterms:modified>
</cp:coreProperties>
</file>