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58" r:id="rId6"/>
    <p:sldId id="261" r:id="rId7"/>
    <p:sldId id="265" r:id="rId8"/>
    <p:sldId id="262" r:id="rId9"/>
    <p:sldId id="270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07.04.2020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Gefahren</a:t>
            </a:r>
            <a:r>
              <a:rPr lang="en-US" b="1" dirty="0" smtClean="0"/>
              <a:t> fur die </a:t>
            </a:r>
            <a:r>
              <a:rPr lang="en-US" b="1" dirty="0" err="1" smtClean="0"/>
              <a:t>Natur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7858180" cy="484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702" y="1834787"/>
            <a:ext cx="8086264" cy="316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12619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14752"/>
            <a:ext cx="8143932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113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4</a:t>
            </a:r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8072494" cy="5004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2650"/>
            <a:ext cx="7072362" cy="636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857364"/>
            <a:ext cx="84832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Урок 43 с. 112-114 - вивчити нові слова.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uk-UA" dirty="0" smtClean="0"/>
              <a:t>Для відсутніх: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1, 2 </a:t>
            </a:r>
            <a:r>
              <a:rPr lang="uk-UA" dirty="0" smtClean="0"/>
              <a:t> опрацювати урок №43, виконати вправи 3,4,5 (ст.112-113)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505</TotalTime>
  <Words>52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Gefahren fur die Natur</vt:lpstr>
      <vt:lpstr>Wie ist das Wetter heute?</vt:lpstr>
      <vt:lpstr>Слайд 3</vt:lpstr>
      <vt:lpstr>Слайд 4</vt:lpstr>
      <vt:lpstr>Слайд 5</vt:lpstr>
      <vt:lpstr>Buch  Seite 113 Ǜbung 4</vt:lpstr>
      <vt:lpstr>Слайд 7</vt:lpstr>
      <vt:lpstr>Слайд 8</vt:lpstr>
      <vt:lpstr>Hausaufgabe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16</cp:revision>
  <dcterms:created xsi:type="dcterms:W3CDTF">2020-03-23T19:16:12Z</dcterms:created>
  <dcterms:modified xsi:type="dcterms:W3CDTF">2020-04-07T11:03:18Z</dcterms:modified>
</cp:coreProperties>
</file>