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1" r:id="rId5"/>
    <p:sldId id="272" r:id="rId6"/>
    <p:sldId id="258" r:id="rId7"/>
    <p:sldId id="261" r:id="rId8"/>
    <p:sldId id="265" r:id="rId9"/>
    <p:sldId id="262" r:id="rId10"/>
    <p:sldId id="263" r:id="rId11"/>
    <p:sldId id="270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AF6F88-5911-47BC-A3F1-521B986ECECB}" type="datetimeFigureOut">
              <a:rPr lang="uk-UA" smtClean="0"/>
              <a:pPr/>
              <a:t>30.03.2020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8-Klasse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Die Natur in meiner Nahe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42" y="1857364"/>
            <a:ext cx="8587071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Hausaufgabe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uk-UA" dirty="0" smtClean="0"/>
              <a:t>1. Урок </a:t>
            </a:r>
            <a:r>
              <a:rPr lang="uk-UA" dirty="0" smtClean="0"/>
              <a:t>42 </a:t>
            </a:r>
            <a:r>
              <a:rPr lang="uk-UA" dirty="0" smtClean="0"/>
              <a:t>с. </a:t>
            </a:r>
            <a:r>
              <a:rPr lang="uk-UA" dirty="0" smtClean="0"/>
              <a:t>110-111 </a:t>
            </a:r>
            <a:r>
              <a:rPr lang="uk-UA" dirty="0" smtClean="0"/>
              <a:t>- вивчити нові слова.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2. </a:t>
            </a:r>
            <a:r>
              <a:rPr lang="uk-UA" dirty="0" smtClean="0"/>
              <a:t> Описати свою місцевість та </a:t>
            </a:r>
            <a:r>
              <a:rPr lang="uk-UA" smtClean="0"/>
              <a:t>тварини.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25470"/>
          </a:xfrm>
        </p:spPr>
        <p:txBody>
          <a:bodyPr>
            <a:normAutofit/>
          </a:bodyPr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Wetter </a:t>
            </a:r>
            <a:r>
              <a:rPr lang="en-US" dirty="0" err="1" smtClean="0"/>
              <a:t>heute</a:t>
            </a:r>
            <a:r>
              <a:rPr lang="uk-UA" dirty="0" smtClean="0"/>
              <a:t>?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Fragen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l-PL" dirty="0" smtClean="0"/>
              <a:t>Wer hat einen Schwanz</a:t>
            </a:r>
            <a:r>
              <a:rPr lang="uk-UA" dirty="0" smtClean="0"/>
              <a:t>?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err="1" smtClean="0"/>
              <a:t>Wer</a:t>
            </a:r>
            <a:r>
              <a:rPr lang="en-US" dirty="0" smtClean="0"/>
              <a:t> hat die </a:t>
            </a:r>
            <a:r>
              <a:rPr lang="en-US" dirty="0" err="1" smtClean="0"/>
              <a:t>Tatzen</a:t>
            </a:r>
            <a:r>
              <a:rPr lang="en-US" dirty="0" smtClean="0"/>
              <a:t> </a:t>
            </a:r>
            <a:r>
              <a:rPr lang="uk-UA" dirty="0" smtClean="0"/>
              <a:t>(лапки)?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Wer</a:t>
            </a:r>
            <a:r>
              <a:rPr lang="en-US" dirty="0" smtClean="0"/>
              <a:t> hat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Shnauze</a:t>
            </a:r>
            <a:r>
              <a:rPr lang="uk-UA" dirty="0" smtClean="0"/>
              <a:t> (мордочка)?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Wer</a:t>
            </a:r>
            <a:r>
              <a:rPr lang="en-US" dirty="0" smtClean="0"/>
              <a:t> hat die </a:t>
            </a:r>
            <a:r>
              <a:rPr lang="en-US" dirty="0" err="1" smtClean="0"/>
              <a:t>Fl</a:t>
            </a:r>
            <a:r>
              <a:rPr lang="en-US" dirty="0" err="1" smtClean="0">
                <a:latin typeface="Times New Roman"/>
                <a:cs typeface="Times New Roman"/>
              </a:rPr>
              <a:t>ügel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(крила)?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На подвір'я ніжинця забрела лисиця – ЧЕline |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357297"/>
            <a:ext cx="7500990" cy="50006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Новини Росії: на Камчатці ведмідь обікрав мисливці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1714488"/>
            <a:ext cx="8692045" cy="45577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Vokabeln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02348"/>
          </a:xfrm>
        </p:spPr>
        <p:txBody>
          <a:bodyPr>
            <a:normAutofit/>
          </a:bodyPr>
          <a:lstStyle/>
          <a:p>
            <a:r>
              <a:rPr lang="de-DE" dirty="0" smtClean="0"/>
              <a:t>in der </a:t>
            </a:r>
            <a:r>
              <a:rPr lang="de-DE" dirty="0" smtClean="0"/>
              <a:t>N</a:t>
            </a:r>
            <a:r>
              <a:rPr lang="uk-UA" dirty="0" smtClean="0">
                <a:latin typeface="Times New Roman"/>
                <a:cs typeface="Times New Roman"/>
              </a:rPr>
              <a:t>ӓ</a:t>
            </a:r>
            <a:r>
              <a:rPr lang="de-DE" dirty="0" smtClean="0"/>
              <a:t>he </a:t>
            </a:r>
            <a:r>
              <a:rPr lang="de-DE" dirty="0" smtClean="0"/>
              <a:t>von (Dat.), </a:t>
            </a:r>
            <a:r>
              <a:rPr lang="pl-PL" dirty="0" smtClean="0"/>
              <a:t> </a:t>
            </a:r>
            <a:r>
              <a:rPr lang="uk-UA" dirty="0" smtClean="0"/>
              <a:t>- неподалік</a:t>
            </a:r>
            <a:endParaRPr lang="pl-PL" dirty="0" smtClean="0"/>
          </a:p>
          <a:p>
            <a:r>
              <a:rPr lang="de-DE" dirty="0" smtClean="0"/>
              <a:t>der </a:t>
            </a:r>
            <a:r>
              <a:rPr lang="de-DE" dirty="0" smtClean="0"/>
              <a:t>Hirsch (-e</a:t>
            </a:r>
            <a:r>
              <a:rPr lang="de-DE" dirty="0" smtClean="0"/>
              <a:t>),</a:t>
            </a:r>
            <a:r>
              <a:rPr lang="uk-UA" dirty="0" smtClean="0"/>
              <a:t> олень</a:t>
            </a:r>
            <a:r>
              <a:rPr lang="de-DE" dirty="0" smtClean="0"/>
              <a:t> </a:t>
            </a:r>
            <a:endParaRPr lang="pl-PL" dirty="0" smtClean="0"/>
          </a:p>
          <a:p>
            <a:r>
              <a:rPr lang="de-DE" dirty="0" smtClean="0"/>
              <a:t>das </a:t>
            </a:r>
            <a:r>
              <a:rPr lang="de-DE" dirty="0" smtClean="0"/>
              <a:t>Reh (-e</a:t>
            </a:r>
            <a:r>
              <a:rPr lang="de-DE" dirty="0" smtClean="0"/>
              <a:t>),</a:t>
            </a:r>
            <a:r>
              <a:rPr lang="uk-UA" dirty="0" smtClean="0"/>
              <a:t> </a:t>
            </a:r>
            <a:r>
              <a:rPr lang="uk-UA" dirty="0" err="1" smtClean="0"/>
              <a:t>кузуля</a:t>
            </a:r>
            <a:endParaRPr lang="de-DE" dirty="0" smtClean="0"/>
          </a:p>
          <a:p>
            <a:r>
              <a:rPr lang="de-DE" dirty="0" smtClean="0"/>
              <a:t>das </a:t>
            </a:r>
            <a:r>
              <a:rPr lang="de-DE" dirty="0" err="1" smtClean="0"/>
              <a:t>Eichh</a:t>
            </a:r>
            <a:r>
              <a:rPr lang="uk-UA" dirty="0" smtClean="0">
                <a:latin typeface="Times New Roman"/>
                <a:cs typeface="Times New Roman"/>
              </a:rPr>
              <a:t>ӧ</a:t>
            </a:r>
            <a:r>
              <a:rPr lang="de-DE" dirty="0" err="1" smtClean="0"/>
              <a:t>rnchen</a:t>
            </a:r>
            <a:r>
              <a:rPr lang="de-DE" dirty="0" smtClean="0"/>
              <a:t> </a:t>
            </a:r>
            <a:r>
              <a:rPr lang="de-DE" dirty="0" smtClean="0"/>
              <a:t>(-), </a:t>
            </a:r>
            <a:r>
              <a:rPr lang="uk-UA" dirty="0" smtClean="0"/>
              <a:t>- білочка</a:t>
            </a:r>
            <a:endParaRPr lang="pl-PL" dirty="0" smtClean="0"/>
          </a:p>
          <a:p>
            <a:r>
              <a:rPr lang="de-DE" dirty="0" smtClean="0"/>
              <a:t>das </a:t>
            </a:r>
            <a:r>
              <a:rPr lang="de-DE" dirty="0" smtClean="0"/>
              <a:t>Murmeltier (-e</a:t>
            </a:r>
            <a:r>
              <a:rPr lang="de-DE" dirty="0" smtClean="0"/>
              <a:t>)</a:t>
            </a:r>
            <a:r>
              <a:rPr lang="uk-UA" dirty="0" smtClean="0"/>
              <a:t>- бабак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r>
              <a:rPr lang="uk-UA" dirty="0" smtClean="0"/>
              <a:t>1</a:t>
            </a:r>
            <a:r>
              <a:rPr lang="en-US" dirty="0" smtClean="0"/>
              <a:t>0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1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6143668" cy="4762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Buch</a:t>
            </a:r>
            <a:r>
              <a:rPr lang="en-US" dirty="0" smtClean="0"/>
              <a:t>  </a:t>
            </a:r>
            <a:r>
              <a:rPr lang="en-US" dirty="0" err="1" smtClean="0"/>
              <a:t>Seite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r>
              <a:rPr lang="uk-UA" dirty="0" smtClean="0"/>
              <a:t>1</a:t>
            </a:r>
            <a:r>
              <a:rPr lang="en-US" dirty="0" smtClean="0"/>
              <a:t>0 </a:t>
            </a:r>
            <a:r>
              <a:rPr lang="en-US" dirty="0" err="1" smtClean="0">
                <a:latin typeface="Times New Roman"/>
                <a:cs typeface="Times New Roman"/>
              </a:rPr>
              <a:t>Ǜbung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2, 3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357430"/>
            <a:ext cx="7917603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5375" y="428604"/>
            <a:ext cx="8252905" cy="6242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234</TotalTime>
  <Words>114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Die Natur in meiner Nahe</vt:lpstr>
      <vt:lpstr>Wie ist das Wetter heute?</vt:lpstr>
      <vt:lpstr>Fragen</vt:lpstr>
      <vt:lpstr>Слайд 4</vt:lpstr>
      <vt:lpstr>Слайд 5</vt:lpstr>
      <vt:lpstr>Vokabeln</vt:lpstr>
      <vt:lpstr>Buch  Seite 110 Ǜbung 1</vt:lpstr>
      <vt:lpstr>Buch  Seite 110 Ǜbung 2, 3</vt:lpstr>
      <vt:lpstr>Слайд 9</vt:lpstr>
      <vt:lpstr>Слайд 10</vt:lpstr>
      <vt:lpstr>Hausaufgabe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Unsere Tiere</dc:title>
  <dc:creator>User</dc:creator>
  <cp:lastModifiedBy>User</cp:lastModifiedBy>
  <cp:revision>9</cp:revision>
  <dcterms:created xsi:type="dcterms:W3CDTF">2020-03-23T19:16:12Z</dcterms:created>
  <dcterms:modified xsi:type="dcterms:W3CDTF">2020-03-30T09:42:05Z</dcterms:modified>
</cp:coreProperties>
</file>