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499" r:id="rId3"/>
    <p:sldId id="496" r:id="rId4"/>
    <p:sldId id="691" r:id="rId5"/>
    <p:sldId id="690" r:id="rId6"/>
    <p:sldId id="592" r:id="rId7"/>
    <p:sldId id="689" r:id="rId8"/>
    <p:sldId id="695" r:id="rId9"/>
    <p:sldId id="662" r:id="rId10"/>
    <p:sldId id="696" r:id="rId11"/>
    <p:sldId id="688" r:id="rId12"/>
    <p:sldId id="687" r:id="rId13"/>
    <p:sldId id="698" r:id="rId14"/>
    <p:sldId id="667" r:id="rId15"/>
    <p:sldId id="699" r:id="rId16"/>
    <p:sldId id="705" r:id="rId17"/>
    <p:sldId id="701" r:id="rId18"/>
    <p:sldId id="706" r:id="rId19"/>
    <p:sldId id="684" r:id="rId20"/>
    <p:sldId id="702" r:id="rId21"/>
    <p:sldId id="703" r:id="rId22"/>
    <p:sldId id="704" r:id="rId23"/>
    <p:sldId id="537" r:id="rId24"/>
    <p:sldId id="624" r:id="rId25"/>
    <p:sldId id="473" r:id="rId26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B9BD5"/>
    <a:srgbClr val="00AEEF"/>
    <a:srgbClr val="2E7E32"/>
    <a:srgbClr val="0F303F"/>
    <a:srgbClr val="FFFFFF"/>
    <a:srgbClr val="EE1D23"/>
    <a:srgbClr val="EE372C"/>
    <a:srgbClr val="FF5722"/>
    <a:srgbClr val="0099AE"/>
    <a:srgbClr val="358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2" autoAdjust="0"/>
    <p:restoredTop sz="94660"/>
  </p:normalViewPr>
  <p:slideViewPr>
    <p:cSldViewPr snapToGrid="0">
      <p:cViewPr>
        <p:scale>
          <a:sx n="67" d="100"/>
          <a:sy n="67" d="100"/>
        </p:scale>
        <p:origin x="-672" y="210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11.11.2021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0" b="15722"/>
          <a:stretch/>
        </p:blipFill>
        <p:spPr>
          <a:xfrm>
            <a:off x="10363199" y="79023"/>
            <a:ext cx="3904785" cy="15392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1299" y="156442"/>
            <a:ext cx="5130752" cy="1291171"/>
          </a:xfrm>
          <a:prstGeom prst="rect">
            <a:avLst/>
          </a:prstGeom>
        </p:spPr>
        <p:txBody>
          <a:bodyPr vert="horz" lIns="170056" tIns="85027" rIns="170056" bIns="85027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3498DB"/>
                </a:solidFill>
                <a:latin typeface="Segoe UI Semilight"/>
                <a:ea typeface="+mj-ea"/>
                <a:cs typeface="Segoe UI Semilight"/>
              </a:defRPr>
            </a:lvl1pPr>
          </a:lstStyle>
          <a:p>
            <a:pPr algn="l" defTabSz="539953"/>
            <a:r>
              <a:rPr lang="uk-UA" sz="6000" dirty="0">
                <a:solidFill>
                  <a:srgbClr val="0F3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20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051" y="2346814"/>
            <a:ext cx="7874990" cy="3522128"/>
          </a:xfrm>
        </p:spPr>
        <p:txBody>
          <a:bodyPr anchor="ctr">
            <a:noAutofit/>
          </a:bodyPr>
          <a:lstStyle/>
          <a:p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Світловий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промінь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і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світловий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пучок. Закон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прямолінійного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поширення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світла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Сонячне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та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місячне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затемнення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uk-UA" sz="6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Результат пошуку зображень за запитом &quot;сонячне затемне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470" y="2005373"/>
            <a:ext cx="5806081" cy="420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2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Повна тінь і півтінь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3422170" y="1259916"/>
            <a:ext cx="7555872" cy="711759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Утворення тіні та півтіні</a:t>
            </a:r>
          </a:p>
        </p:txBody>
      </p:sp>
      <p:sp>
        <p:nvSpPr>
          <p:cNvPr id="74" name="Freeform 5"/>
          <p:cNvSpPr>
            <a:spLocks/>
          </p:cNvSpPr>
          <p:nvPr/>
        </p:nvSpPr>
        <p:spPr bwMode="auto">
          <a:xfrm>
            <a:off x="9036529" y="2303356"/>
            <a:ext cx="1906588" cy="5143500"/>
          </a:xfrm>
          <a:custGeom>
            <a:avLst/>
            <a:gdLst>
              <a:gd name="T0" fmla="*/ 0 w 1625"/>
              <a:gd name="T1" fmla="*/ 0 h 3648"/>
              <a:gd name="T2" fmla="*/ 1625 w 1625"/>
              <a:gd name="T3" fmla="*/ 566 h 3648"/>
              <a:gd name="T4" fmla="*/ 1625 w 1625"/>
              <a:gd name="T5" fmla="*/ 3648 h 3648"/>
              <a:gd name="T6" fmla="*/ 55 w 1625"/>
              <a:gd name="T7" fmla="*/ 2948 h 3648"/>
              <a:gd name="T8" fmla="*/ 16 w 1625"/>
              <a:gd name="T9" fmla="*/ 183 h 3648"/>
              <a:gd name="T10" fmla="*/ 16 w 1625"/>
              <a:gd name="T11" fmla="*/ 0 h 36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25"/>
              <a:gd name="T19" fmla="*/ 0 h 3648"/>
              <a:gd name="T20" fmla="*/ 1625 w 1625"/>
              <a:gd name="T21" fmla="*/ 3648 h 36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25" h="3648">
                <a:moveTo>
                  <a:pt x="0" y="0"/>
                </a:moveTo>
                <a:lnTo>
                  <a:pt x="1625" y="566"/>
                </a:lnTo>
                <a:lnTo>
                  <a:pt x="1625" y="3648"/>
                </a:lnTo>
                <a:lnTo>
                  <a:pt x="55" y="2948"/>
                </a:lnTo>
                <a:lnTo>
                  <a:pt x="16" y="183"/>
                </a:lnTo>
                <a:lnTo>
                  <a:pt x="16" y="0"/>
                </a:lnTo>
              </a:path>
            </a:pathLst>
          </a:custGeom>
          <a:solidFill>
            <a:srgbClr val="003300">
              <a:alpha val="21960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etal">
            <a:bevelT w="13500" h="13500" prst="angle"/>
            <a:bevelB w="13500" h="13500" prst="angle"/>
            <a:extrusionClr>
              <a:srgbClr val="003300"/>
            </a:extrusionClr>
          </a:sp3d>
        </p:spPr>
        <p:txBody>
          <a:bodyPr>
            <a:flatTx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" name="Freeform 33"/>
          <p:cNvSpPr>
            <a:spLocks/>
          </p:cNvSpPr>
          <p:nvPr/>
        </p:nvSpPr>
        <p:spPr bwMode="auto">
          <a:xfrm>
            <a:off x="9046054" y="2295418"/>
            <a:ext cx="1906588" cy="5143500"/>
          </a:xfrm>
          <a:custGeom>
            <a:avLst/>
            <a:gdLst>
              <a:gd name="T0" fmla="*/ 0 w 1625"/>
              <a:gd name="T1" fmla="*/ 0 h 3648"/>
              <a:gd name="T2" fmla="*/ 1625 w 1625"/>
              <a:gd name="T3" fmla="*/ 566 h 3648"/>
              <a:gd name="T4" fmla="*/ 1625 w 1625"/>
              <a:gd name="T5" fmla="*/ 3648 h 3648"/>
              <a:gd name="T6" fmla="*/ 55 w 1625"/>
              <a:gd name="T7" fmla="*/ 2948 h 3648"/>
              <a:gd name="T8" fmla="*/ 16 w 1625"/>
              <a:gd name="T9" fmla="*/ 183 h 3648"/>
              <a:gd name="T10" fmla="*/ 16 w 1625"/>
              <a:gd name="T11" fmla="*/ 0 h 36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25"/>
              <a:gd name="T19" fmla="*/ 0 h 3648"/>
              <a:gd name="T20" fmla="*/ 1625 w 1625"/>
              <a:gd name="T21" fmla="*/ 3648 h 36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25" h="3648">
                <a:moveTo>
                  <a:pt x="0" y="0"/>
                </a:moveTo>
                <a:lnTo>
                  <a:pt x="1625" y="566"/>
                </a:lnTo>
                <a:lnTo>
                  <a:pt x="1625" y="3648"/>
                </a:lnTo>
                <a:lnTo>
                  <a:pt x="55" y="2948"/>
                </a:lnTo>
                <a:lnTo>
                  <a:pt x="16" y="183"/>
                </a:lnTo>
                <a:lnTo>
                  <a:pt x="16" y="0"/>
                </a:lnTo>
              </a:path>
            </a:pathLst>
          </a:custGeom>
          <a:solidFill>
            <a:srgbClr val="C5FFFF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2938934" y="3620767"/>
            <a:ext cx="9364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48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 Box 3"/>
          <p:cNvSpPr txBox="1">
            <a:spLocks noChangeArrowheads="1"/>
          </p:cNvSpPr>
          <p:nvPr/>
        </p:nvSpPr>
        <p:spPr bwMode="auto">
          <a:xfrm>
            <a:off x="2935998" y="5068755"/>
            <a:ext cx="9670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48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val 4"/>
          <p:cNvSpPr>
            <a:spLocks noChangeArrowheads="1"/>
          </p:cNvSpPr>
          <p:nvPr/>
        </p:nvSpPr>
        <p:spPr bwMode="auto">
          <a:xfrm>
            <a:off x="7093429" y="4394093"/>
            <a:ext cx="838200" cy="838200"/>
          </a:xfrm>
          <a:prstGeom prst="ellipse">
            <a:avLst/>
          </a:prstGeom>
          <a:gradFill rotWithShape="1">
            <a:gsLst>
              <a:gs pos="0">
                <a:srgbClr val="F01706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9" name="Text Box 6"/>
          <p:cNvSpPr txBox="1">
            <a:spLocks noChangeArrowheads="1"/>
          </p:cNvSpPr>
          <p:nvPr/>
        </p:nvSpPr>
        <p:spPr bwMode="auto">
          <a:xfrm>
            <a:off x="10992329" y="2835168"/>
            <a:ext cx="38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uk-UA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Freeform 34"/>
          <p:cNvSpPr>
            <a:spLocks/>
          </p:cNvSpPr>
          <p:nvPr/>
        </p:nvSpPr>
        <p:spPr bwMode="auto">
          <a:xfrm>
            <a:off x="9071454" y="2274781"/>
            <a:ext cx="1906588" cy="5143500"/>
          </a:xfrm>
          <a:custGeom>
            <a:avLst/>
            <a:gdLst>
              <a:gd name="T0" fmla="*/ 0 w 1625"/>
              <a:gd name="T1" fmla="*/ 0 h 3648"/>
              <a:gd name="T2" fmla="*/ 1625 w 1625"/>
              <a:gd name="T3" fmla="*/ 566 h 3648"/>
              <a:gd name="T4" fmla="*/ 1625 w 1625"/>
              <a:gd name="T5" fmla="*/ 3648 h 3648"/>
              <a:gd name="T6" fmla="*/ 55 w 1625"/>
              <a:gd name="T7" fmla="*/ 2948 h 3648"/>
              <a:gd name="T8" fmla="*/ 16 w 1625"/>
              <a:gd name="T9" fmla="*/ 183 h 3648"/>
              <a:gd name="T10" fmla="*/ 16 w 1625"/>
              <a:gd name="T11" fmla="*/ 0 h 36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25"/>
              <a:gd name="T19" fmla="*/ 0 h 3648"/>
              <a:gd name="T20" fmla="*/ 1625 w 1625"/>
              <a:gd name="T21" fmla="*/ 3648 h 36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25" h="3648">
                <a:moveTo>
                  <a:pt x="0" y="0"/>
                </a:moveTo>
                <a:lnTo>
                  <a:pt x="1625" y="566"/>
                </a:lnTo>
                <a:lnTo>
                  <a:pt x="1625" y="3648"/>
                </a:lnTo>
                <a:lnTo>
                  <a:pt x="55" y="2948"/>
                </a:lnTo>
                <a:lnTo>
                  <a:pt x="16" y="183"/>
                </a:lnTo>
                <a:lnTo>
                  <a:pt x="16" y="0"/>
                </a:lnTo>
              </a:path>
            </a:pathLst>
          </a:custGeom>
          <a:solidFill>
            <a:srgbClr val="E1FFFF">
              <a:alpha val="6196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Oval 15"/>
          <p:cNvSpPr>
            <a:spLocks noChangeArrowheads="1"/>
          </p:cNvSpPr>
          <p:nvPr/>
        </p:nvSpPr>
        <p:spPr bwMode="auto">
          <a:xfrm rot="-517153">
            <a:off x="9468329" y="3463818"/>
            <a:ext cx="1143000" cy="1524000"/>
          </a:xfrm>
          <a:prstGeom prst="ellipse">
            <a:avLst/>
          </a:prstGeom>
          <a:solidFill>
            <a:srgbClr val="C0C0C0">
              <a:alpha val="8705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Oval 16"/>
          <p:cNvSpPr>
            <a:spLocks noChangeArrowheads="1"/>
          </p:cNvSpPr>
          <p:nvPr/>
        </p:nvSpPr>
        <p:spPr bwMode="auto">
          <a:xfrm rot="-574794">
            <a:off x="9382604" y="4530618"/>
            <a:ext cx="1143000" cy="1524000"/>
          </a:xfrm>
          <a:prstGeom prst="ellipse">
            <a:avLst/>
          </a:prstGeom>
          <a:solidFill>
            <a:srgbClr val="C0C0C0">
              <a:alpha val="8705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" name="Freeform 26"/>
          <p:cNvSpPr>
            <a:spLocks/>
          </p:cNvSpPr>
          <p:nvPr/>
        </p:nvSpPr>
        <p:spPr bwMode="auto">
          <a:xfrm>
            <a:off x="9587392" y="4535381"/>
            <a:ext cx="808037" cy="447675"/>
          </a:xfrm>
          <a:custGeom>
            <a:avLst/>
            <a:gdLst>
              <a:gd name="T0" fmla="*/ 0 w 509"/>
              <a:gd name="T1" fmla="*/ 75 h 282"/>
              <a:gd name="T2" fmla="*/ 75 w 509"/>
              <a:gd name="T3" fmla="*/ 27 h 282"/>
              <a:gd name="T4" fmla="*/ 126 w 509"/>
              <a:gd name="T5" fmla="*/ 8 h 282"/>
              <a:gd name="T6" fmla="*/ 177 w 509"/>
              <a:gd name="T7" fmla="*/ 0 h 282"/>
              <a:gd name="T8" fmla="*/ 255 w 509"/>
              <a:gd name="T9" fmla="*/ 2 h 282"/>
              <a:gd name="T10" fmla="*/ 315 w 509"/>
              <a:gd name="T11" fmla="*/ 24 h 282"/>
              <a:gd name="T12" fmla="*/ 369 w 509"/>
              <a:gd name="T13" fmla="*/ 56 h 282"/>
              <a:gd name="T14" fmla="*/ 416 w 509"/>
              <a:gd name="T15" fmla="*/ 90 h 282"/>
              <a:gd name="T16" fmla="*/ 455 w 509"/>
              <a:gd name="T17" fmla="*/ 131 h 282"/>
              <a:gd name="T18" fmla="*/ 488 w 509"/>
              <a:gd name="T19" fmla="*/ 177 h 282"/>
              <a:gd name="T20" fmla="*/ 509 w 509"/>
              <a:gd name="T21" fmla="*/ 204 h 282"/>
              <a:gd name="T22" fmla="*/ 474 w 509"/>
              <a:gd name="T23" fmla="*/ 234 h 282"/>
              <a:gd name="T24" fmla="*/ 428 w 509"/>
              <a:gd name="T25" fmla="*/ 260 h 282"/>
              <a:gd name="T26" fmla="*/ 362 w 509"/>
              <a:gd name="T27" fmla="*/ 279 h 282"/>
              <a:gd name="T28" fmla="*/ 282 w 509"/>
              <a:gd name="T29" fmla="*/ 282 h 282"/>
              <a:gd name="T30" fmla="*/ 216 w 509"/>
              <a:gd name="T31" fmla="*/ 266 h 282"/>
              <a:gd name="T32" fmla="*/ 152 w 509"/>
              <a:gd name="T33" fmla="*/ 234 h 282"/>
              <a:gd name="T34" fmla="*/ 90 w 509"/>
              <a:gd name="T35" fmla="*/ 183 h 282"/>
              <a:gd name="T36" fmla="*/ 51 w 509"/>
              <a:gd name="T37" fmla="*/ 138 h 282"/>
              <a:gd name="T38" fmla="*/ 0 w 509"/>
              <a:gd name="T39" fmla="*/ 75 h 28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9"/>
              <a:gd name="T61" fmla="*/ 0 h 282"/>
              <a:gd name="T62" fmla="*/ 509 w 509"/>
              <a:gd name="T63" fmla="*/ 282 h 28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9" h="282">
                <a:moveTo>
                  <a:pt x="0" y="75"/>
                </a:moveTo>
                <a:lnTo>
                  <a:pt x="75" y="27"/>
                </a:lnTo>
                <a:lnTo>
                  <a:pt x="126" y="8"/>
                </a:lnTo>
                <a:lnTo>
                  <a:pt x="177" y="0"/>
                </a:lnTo>
                <a:lnTo>
                  <a:pt x="255" y="2"/>
                </a:lnTo>
                <a:lnTo>
                  <a:pt x="315" y="24"/>
                </a:lnTo>
                <a:lnTo>
                  <a:pt x="369" y="56"/>
                </a:lnTo>
                <a:lnTo>
                  <a:pt x="416" y="90"/>
                </a:lnTo>
                <a:lnTo>
                  <a:pt x="455" y="131"/>
                </a:lnTo>
                <a:lnTo>
                  <a:pt x="488" y="177"/>
                </a:lnTo>
                <a:lnTo>
                  <a:pt x="509" y="204"/>
                </a:lnTo>
                <a:lnTo>
                  <a:pt x="474" y="234"/>
                </a:lnTo>
                <a:lnTo>
                  <a:pt x="428" y="260"/>
                </a:lnTo>
                <a:lnTo>
                  <a:pt x="362" y="279"/>
                </a:lnTo>
                <a:lnTo>
                  <a:pt x="282" y="282"/>
                </a:lnTo>
                <a:lnTo>
                  <a:pt x="216" y="266"/>
                </a:lnTo>
                <a:lnTo>
                  <a:pt x="152" y="234"/>
                </a:lnTo>
                <a:lnTo>
                  <a:pt x="90" y="183"/>
                </a:lnTo>
                <a:lnTo>
                  <a:pt x="51" y="138"/>
                </a:lnTo>
                <a:lnTo>
                  <a:pt x="0" y="75"/>
                </a:lnTo>
                <a:close/>
              </a:path>
            </a:pathLst>
          </a:custGeom>
          <a:solidFill>
            <a:srgbClr val="333333">
              <a:alpha val="6705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Oval 32"/>
          <p:cNvSpPr>
            <a:spLocks noChangeArrowheads="1"/>
          </p:cNvSpPr>
          <p:nvPr/>
        </p:nvSpPr>
        <p:spPr bwMode="auto">
          <a:xfrm rot="-517153">
            <a:off x="9387367" y="4535381"/>
            <a:ext cx="1143000" cy="1524000"/>
          </a:xfrm>
          <a:prstGeom prst="ellipse">
            <a:avLst/>
          </a:prstGeom>
          <a:solidFill>
            <a:srgbClr val="808080">
              <a:alpha val="8705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89" name="Group 7"/>
          <p:cNvGrpSpPr>
            <a:grpSpLocks/>
          </p:cNvGrpSpPr>
          <p:nvPr/>
        </p:nvGrpSpPr>
        <p:grpSpPr bwMode="auto">
          <a:xfrm>
            <a:off x="4174017" y="4175018"/>
            <a:ext cx="5761037" cy="1873250"/>
            <a:chOff x="672" y="2160"/>
            <a:chExt cx="3648" cy="672"/>
          </a:xfrm>
        </p:grpSpPr>
        <p:sp>
          <p:nvSpPr>
            <p:cNvPr id="90" name="Line 8"/>
            <p:cNvSpPr>
              <a:spLocks noChangeShapeType="1"/>
            </p:cNvSpPr>
            <p:nvPr/>
          </p:nvSpPr>
          <p:spPr bwMode="auto">
            <a:xfrm>
              <a:off x="672" y="2160"/>
              <a:ext cx="1102" cy="198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1" name="Line 9"/>
            <p:cNvSpPr>
              <a:spLocks noChangeShapeType="1"/>
            </p:cNvSpPr>
            <p:nvPr/>
          </p:nvSpPr>
          <p:spPr bwMode="auto">
            <a:xfrm>
              <a:off x="1728" y="2352"/>
              <a:ext cx="2592" cy="48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2" name="Group 10"/>
          <p:cNvGrpSpPr>
            <a:grpSpLocks/>
          </p:cNvGrpSpPr>
          <p:nvPr/>
        </p:nvGrpSpPr>
        <p:grpSpPr bwMode="auto">
          <a:xfrm>
            <a:off x="4134329" y="3463818"/>
            <a:ext cx="5791200" cy="2133600"/>
            <a:chOff x="684" y="1398"/>
            <a:chExt cx="3654" cy="726"/>
          </a:xfrm>
        </p:grpSpPr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684" y="1912"/>
              <a:ext cx="1061" cy="212"/>
            </a:xfrm>
            <a:custGeom>
              <a:avLst/>
              <a:gdLst>
                <a:gd name="T0" fmla="*/ 0 w 1001"/>
                <a:gd name="T1" fmla="*/ 202 h 202"/>
                <a:gd name="T2" fmla="*/ 1001 w 1001"/>
                <a:gd name="T3" fmla="*/ 0 h 202"/>
                <a:gd name="T4" fmla="*/ 0 60000 65536"/>
                <a:gd name="T5" fmla="*/ 0 60000 65536"/>
                <a:gd name="T6" fmla="*/ 0 w 1001"/>
                <a:gd name="T7" fmla="*/ 0 h 202"/>
                <a:gd name="T8" fmla="*/ 1001 w 1001"/>
                <a:gd name="T9" fmla="*/ 202 h 2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1" h="202">
                  <a:moveTo>
                    <a:pt x="0" y="202"/>
                  </a:moveTo>
                  <a:lnTo>
                    <a:pt x="1001" y="0"/>
                  </a:lnTo>
                </a:path>
              </a:pathLst>
            </a:custGeom>
            <a:noFill/>
            <a:ln w="57150">
              <a:solidFill>
                <a:srgbClr val="FFC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" name="Line 12"/>
            <p:cNvSpPr>
              <a:spLocks noChangeShapeType="1"/>
            </p:cNvSpPr>
            <p:nvPr/>
          </p:nvSpPr>
          <p:spPr bwMode="auto">
            <a:xfrm flipV="1">
              <a:off x="1685" y="1398"/>
              <a:ext cx="2653" cy="524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5" name="Group 17"/>
          <p:cNvGrpSpPr>
            <a:grpSpLocks/>
          </p:cNvGrpSpPr>
          <p:nvPr/>
        </p:nvGrpSpPr>
        <p:grpSpPr bwMode="auto">
          <a:xfrm flipV="1">
            <a:off x="4134329" y="4987818"/>
            <a:ext cx="5943600" cy="609600"/>
            <a:chOff x="672" y="2160"/>
            <a:chExt cx="3648" cy="672"/>
          </a:xfrm>
        </p:grpSpPr>
        <p:sp>
          <p:nvSpPr>
            <p:cNvPr id="96" name="Line 18"/>
            <p:cNvSpPr>
              <a:spLocks noChangeShapeType="1"/>
            </p:cNvSpPr>
            <p:nvPr/>
          </p:nvSpPr>
          <p:spPr bwMode="auto">
            <a:xfrm>
              <a:off x="672" y="2160"/>
              <a:ext cx="1106" cy="192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7" name="Line 19"/>
            <p:cNvSpPr>
              <a:spLocks noChangeShapeType="1"/>
            </p:cNvSpPr>
            <p:nvPr/>
          </p:nvSpPr>
          <p:spPr bwMode="auto">
            <a:xfrm>
              <a:off x="1728" y="2352"/>
              <a:ext cx="2592" cy="48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" name="Group 20"/>
          <p:cNvGrpSpPr>
            <a:grpSpLocks/>
          </p:cNvGrpSpPr>
          <p:nvPr/>
        </p:nvGrpSpPr>
        <p:grpSpPr bwMode="auto">
          <a:xfrm flipV="1">
            <a:off x="4134329" y="4149618"/>
            <a:ext cx="5791200" cy="381000"/>
            <a:chOff x="684" y="1398"/>
            <a:chExt cx="3654" cy="726"/>
          </a:xfrm>
        </p:grpSpPr>
        <p:sp>
          <p:nvSpPr>
            <p:cNvPr id="116" name="Freeform 21"/>
            <p:cNvSpPr>
              <a:spLocks/>
            </p:cNvSpPr>
            <p:nvPr/>
          </p:nvSpPr>
          <p:spPr bwMode="auto">
            <a:xfrm>
              <a:off x="684" y="1931"/>
              <a:ext cx="1077" cy="193"/>
            </a:xfrm>
            <a:custGeom>
              <a:avLst/>
              <a:gdLst>
                <a:gd name="T0" fmla="*/ 0 w 1001"/>
                <a:gd name="T1" fmla="*/ 202 h 202"/>
                <a:gd name="T2" fmla="*/ 1001 w 1001"/>
                <a:gd name="T3" fmla="*/ 0 h 202"/>
                <a:gd name="T4" fmla="*/ 0 60000 65536"/>
                <a:gd name="T5" fmla="*/ 0 60000 65536"/>
                <a:gd name="T6" fmla="*/ 0 w 1001"/>
                <a:gd name="T7" fmla="*/ 0 h 202"/>
                <a:gd name="T8" fmla="*/ 1001 w 1001"/>
                <a:gd name="T9" fmla="*/ 202 h 2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1" h="202">
                  <a:moveTo>
                    <a:pt x="0" y="202"/>
                  </a:moveTo>
                  <a:lnTo>
                    <a:pt x="1001" y="0"/>
                  </a:lnTo>
                </a:path>
              </a:pathLst>
            </a:custGeom>
            <a:noFill/>
            <a:ln w="57150">
              <a:solidFill>
                <a:srgbClr val="FFC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V="1">
              <a:off x="1685" y="1398"/>
              <a:ext cx="2653" cy="524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21" name="Text Box 35"/>
          <p:cNvSpPr txBox="1">
            <a:spLocks noChangeArrowheads="1"/>
          </p:cNvSpPr>
          <p:nvPr/>
        </p:nvSpPr>
        <p:spPr bwMode="auto">
          <a:xfrm>
            <a:off x="7179364" y="4447511"/>
            <a:ext cx="688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Button Color - Down"/>
          <p:cNvSpPr/>
          <p:nvPr/>
        </p:nvSpPr>
        <p:spPr>
          <a:xfrm>
            <a:off x="423129" y="6496733"/>
            <a:ext cx="7754251" cy="500055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Aft>
                <a:spcPct val="0"/>
              </a:spcAft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36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36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точкові джерела світла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Button Color - Down"/>
          <p:cNvSpPr/>
          <p:nvPr/>
        </p:nvSpPr>
        <p:spPr>
          <a:xfrm>
            <a:off x="949830" y="7165064"/>
            <a:ext cx="2511664" cy="500055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 </a:t>
            </a:r>
            <a:r>
              <a:rPr lang="en-US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екран</a:t>
            </a:r>
          </a:p>
        </p:txBody>
      </p:sp>
      <p:sp>
        <p:nvSpPr>
          <p:cNvPr id="130" name="Button Color - Down"/>
          <p:cNvSpPr/>
          <p:nvPr/>
        </p:nvSpPr>
        <p:spPr>
          <a:xfrm>
            <a:off x="3721938" y="7165063"/>
            <a:ext cx="4741489" cy="500055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 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непрозоре тіло</a:t>
            </a:r>
          </a:p>
        </p:txBody>
      </p:sp>
      <p:sp>
        <p:nvSpPr>
          <p:cNvPr id="40" name="Зірка: 10-кутна 39"/>
          <p:cNvSpPr/>
          <p:nvPr/>
        </p:nvSpPr>
        <p:spPr>
          <a:xfrm>
            <a:off x="3762018" y="3850530"/>
            <a:ext cx="565456" cy="565456"/>
          </a:xfrm>
          <a:prstGeom prst="star10">
            <a:avLst>
              <a:gd name="adj" fmla="val 29057"/>
              <a:gd name="hf" fmla="val 10514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●</a:t>
            </a:r>
          </a:p>
        </p:txBody>
      </p:sp>
      <p:sp>
        <p:nvSpPr>
          <p:cNvPr id="41" name="Зірка: 10-кутна 40"/>
          <p:cNvSpPr/>
          <p:nvPr/>
        </p:nvSpPr>
        <p:spPr>
          <a:xfrm>
            <a:off x="3782930" y="5278508"/>
            <a:ext cx="565456" cy="565456"/>
          </a:xfrm>
          <a:prstGeom prst="star10">
            <a:avLst>
              <a:gd name="adj" fmla="val 29057"/>
              <a:gd name="hf" fmla="val 10514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156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4" grpId="0" animBg="1"/>
      <p:bldP spid="75" grpId="0" animBg="1"/>
      <p:bldP spid="76" grpId="0"/>
      <p:bldP spid="77" grpId="0"/>
      <p:bldP spid="78" grpId="0" animBg="1"/>
      <p:bldP spid="79" grpId="0"/>
      <p:bldP spid="84" grpId="0" animBg="1"/>
      <p:bldP spid="85" grpId="0" animBg="1"/>
      <p:bldP spid="86" grpId="0" animBg="1"/>
      <p:bldP spid="87" grpId="0" animBg="1"/>
      <p:bldP spid="88" grpId="0" animBg="1"/>
      <p:bldP spid="88" grpId="1" animBg="1"/>
      <p:bldP spid="121" grpId="0"/>
      <p:bldP spid="125" grpId="0" animBg="1"/>
      <p:bldP spid="126" grpId="0" animBg="1"/>
      <p:bldP spid="130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557097" y="4062394"/>
            <a:ext cx="1560753" cy="1560753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Повна тінь і півтінь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3422170" y="1259916"/>
            <a:ext cx="7555872" cy="711759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Утворення тіні та півтіні</a:t>
            </a:r>
          </a:p>
        </p:txBody>
      </p:sp>
      <p:sp>
        <p:nvSpPr>
          <p:cNvPr id="98" name="Freeform 2"/>
          <p:cNvSpPr>
            <a:spLocks/>
          </p:cNvSpPr>
          <p:nvPr/>
        </p:nvSpPr>
        <p:spPr bwMode="auto">
          <a:xfrm>
            <a:off x="9266663" y="2101707"/>
            <a:ext cx="2579688" cy="5791200"/>
          </a:xfrm>
          <a:custGeom>
            <a:avLst/>
            <a:gdLst>
              <a:gd name="T0" fmla="*/ 0 w 1625"/>
              <a:gd name="T1" fmla="*/ 0 h 3648"/>
              <a:gd name="T2" fmla="*/ 1625 w 1625"/>
              <a:gd name="T3" fmla="*/ 566 h 3648"/>
              <a:gd name="T4" fmla="*/ 1625 w 1625"/>
              <a:gd name="T5" fmla="*/ 3648 h 3648"/>
              <a:gd name="T6" fmla="*/ 73 w 1625"/>
              <a:gd name="T7" fmla="*/ 2957 h 3648"/>
              <a:gd name="T8" fmla="*/ 16 w 1625"/>
              <a:gd name="T9" fmla="*/ 183 h 3648"/>
              <a:gd name="T10" fmla="*/ 16 w 1625"/>
              <a:gd name="T11" fmla="*/ 0 h 36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25"/>
              <a:gd name="T19" fmla="*/ 0 h 3648"/>
              <a:gd name="T20" fmla="*/ 1625 w 1625"/>
              <a:gd name="T21" fmla="*/ 3648 h 36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25" h="3648">
                <a:moveTo>
                  <a:pt x="0" y="0"/>
                </a:moveTo>
                <a:lnTo>
                  <a:pt x="1625" y="566"/>
                </a:lnTo>
                <a:lnTo>
                  <a:pt x="1625" y="3648"/>
                </a:lnTo>
                <a:lnTo>
                  <a:pt x="73" y="2957"/>
                </a:lnTo>
                <a:lnTo>
                  <a:pt x="16" y="183"/>
                </a:lnTo>
                <a:lnTo>
                  <a:pt x="16" y="0"/>
                </a:lnTo>
              </a:path>
            </a:pathLst>
          </a:custGeom>
          <a:solidFill>
            <a:srgbClr val="006800">
              <a:alpha val="21960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etal">
            <a:bevelT w="13500" h="13500" prst="angle"/>
            <a:bevelB w="13500" h="13500" prst="angle"/>
            <a:extrusionClr>
              <a:srgbClr val="006800"/>
            </a:extrusionClr>
          </a:sp3d>
        </p:spPr>
        <p:txBody>
          <a:bodyPr>
            <a:flatTx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9" name="Freeform 38"/>
          <p:cNvSpPr>
            <a:spLocks/>
          </p:cNvSpPr>
          <p:nvPr/>
        </p:nvSpPr>
        <p:spPr bwMode="auto">
          <a:xfrm>
            <a:off x="9285713" y="2069957"/>
            <a:ext cx="2579688" cy="5791200"/>
          </a:xfrm>
          <a:custGeom>
            <a:avLst/>
            <a:gdLst>
              <a:gd name="T0" fmla="*/ 0 w 1625"/>
              <a:gd name="T1" fmla="*/ 0 h 3648"/>
              <a:gd name="T2" fmla="*/ 1625 w 1625"/>
              <a:gd name="T3" fmla="*/ 566 h 3648"/>
              <a:gd name="T4" fmla="*/ 1625 w 1625"/>
              <a:gd name="T5" fmla="*/ 3648 h 3648"/>
              <a:gd name="T6" fmla="*/ 73 w 1625"/>
              <a:gd name="T7" fmla="*/ 2957 h 3648"/>
              <a:gd name="T8" fmla="*/ 16 w 1625"/>
              <a:gd name="T9" fmla="*/ 183 h 3648"/>
              <a:gd name="T10" fmla="*/ 16 w 1625"/>
              <a:gd name="T11" fmla="*/ 0 h 36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25"/>
              <a:gd name="T19" fmla="*/ 0 h 3648"/>
              <a:gd name="T20" fmla="*/ 1625 w 1625"/>
              <a:gd name="T21" fmla="*/ 3648 h 36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25" h="3648">
                <a:moveTo>
                  <a:pt x="0" y="0"/>
                </a:moveTo>
                <a:lnTo>
                  <a:pt x="1625" y="566"/>
                </a:lnTo>
                <a:lnTo>
                  <a:pt x="1625" y="3648"/>
                </a:lnTo>
                <a:lnTo>
                  <a:pt x="73" y="2957"/>
                </a:lnTo>
                <a:lnTo>
                  <a:pt x="16" y="183"/>
                </a:lnTo>
                <a:lnTo>
                  <a:pt x="16" y="0"/>
                </a:lnTo>
              </a:path>
            </a:pathLst>
          </a:custGeom>
          <a:solidFill>
            <a:srgbClr val="CCFFFF">
              <a:alpha val="47842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0" name="Oval 3"/>
          <p:cNvSpPr>
            <a:spLocks noChangeArrowheads="1"/>
          </p:cNvSpPr>
          <p:nvPr/>
        </p:nvSpPr>
        <p:spPr bwMode="auto">
          <a:xfrm>
            <a:off x="9742913" y="2806557"/>
            <a:ext cx="1695450" cy="4286250"/>
          </a:xfrm>
          <a:prstGeom prst="ellipse">
            <a:avLst/>
          </a:prstGeom>
          <a:solidFill>
            <a:srgbClr val="C0C0C0">
              <a:alpha val="5882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1" name="Freeform 4"/>
          <p:cNvSpPr>
            <a:spLocks/>
          </p:cNvSpPr>
          <p:nvPr/>
        </p:nvSpPr>
        <p:spPr bwMode="auto">
          <a:xfrm>
            <a:off x="7571213" y="4324207"/>
            <a:ext cx="2863850" cy="1085850"/>
          </a:xfrm>
          <a:custGeom>
            <a:avLst/>
            <a:gdLst>
              <a:gd name="T0" fmla="*/ 0 w 1804"/>
              <a:gd name="T1" fmla="*/ 0 h 684"/>
              <a:gd name="T2" fmla="*/ 1804 w 1804"/>
              <a:gd name="T3" fmla="*/ 136 h 684"/>
              <a:gd name="T4" fmla="*/ 1740 w 1804"/>
              <a:gd name="T5" fmla="*/ 164 h 684"/>
              <a:gd name="T6" fmla="*/ 1696 w 1804"/>
              <a:gd name="T7" fmla="*/ 224 h 684"/>
              <a:gd name="T8" fmla="*/ 1668 w 1804"/>
              <a:gd name="T9" fmla="*/ 312 h 684"/>
              <a:gd name="T10" fmla="*/ 1668 w 1804"/>
              <a:gd name="T11" fmla="*/ 396 h 684"/>
              <a:gd name="T12" fmla="*/ 1696 w 1804"/>
              <a:gd name="T13" fmla="*/ 476 h 684"/>
              <a:gd name="T14" fmla="*/ 1736 w 1804"/>
              <a:gd name="T15" fmla="*/ 536 h 684"/>
              <a:gd name="T16" fmla="*/ 1804 w 1804"/>
              <a:gd name="T17" fmla="*/ 572 h 684"/>
              <a:gd name="T18" fmla="*/ 12 w 1804"/>
              <a:gd name="T19" fmla="*/ 684 h 684"/>
              <a:gd name="T20" fmla="*/ 0 w 1804"/>
              <a:gd name="T21" fmla="*/ 0 h 6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04"/>
              <a:gd name="T34" fmla="*/ 0 h 684"/>
              <a:gd name="T35" fmla="*/ 1804 w 1804"/>
              <a:gd name="T36" fmla="*/ 684 h 6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04" h="684">
                <a:moveTo>
                  <a:pt x="0" y="0"/>
                </a:moveTo>
                <a:lnTo>
                  <a:pt x="1804" y="136"/>
                </a:lnTo>
                <a:lnTo>
                  <a:pt x="1740" y="164"/>
                </a:lnTo>
                <a:lnTo>
                  <a:pt x="1696" y="224"/>
                </a:lnTo>
                <a:lnTo>
                  <a:pt x="1668" y="312"/>
                </a:lnTo>
                <a:lnTo>
                  <a:pt x="1668" y="396"/>
                </a:lnTo>
                <a:lnTo>
                  <a:pt x="1696" y="476"/>
                </a:lnTo>
                <a:lnTo>
                  <a:pt x="1736" y="536"/>
                </a:lnTo>
                <a:lnTo>
                  <a:pt x="1804" y="572"/>
                </a:lnTo>
                <a:lnTo>
                  <a:pt x="12" y="684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11241353" y="2935194"/>
            <a:ext cx="38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uk-UA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Group 9"/>
          <p:cNvGrpSpPr>
            <a:grpSpLocks/>
          </p:cNvGrpSpPr>
          <p:nvPr/>
        </p:nvGrpSpPr>
        <p:grpSpPr bwMode="auto">
          <a:xfrm>
            <a:off x="4504163" y="4082907"/>
            <a:ext cx="5943600" cy="457200"/>
            <a:chOff x="720" y="1632"/>
            <a:chExt cx="3744" cy="288"/>
          </a:xfrm>
        </p:grpSpPr>
        <p:sp>
          <p:nvSpPr>
            <p:cNvPr id="105" name="Line 10"/>
            <p:cNvSpPr>
              <a:spLocks noChangeShapeType="1"/>
            </p:cNvSpPr>
            <p:nvPr/>
          </p:nvSpPr>
          <p:spPr bwMode="auto">
            <a:xfrm>
              <a:off x="720" y="1632"/>
              <a:ext cx="1261" cy="96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Line 11"/>
            <p:cNvSpPr>
              <a:spLocks noChangeShapeType="1"/>
            </p:cNvSpPr>
            <p:nvPr/>
          </p:nvSpPr>
          <p:spPr bwMode="auto">
            <a:xfrm>
              <a:off x="1920" y="1728"/>
              <a:ext cx="2544" cy="192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7" name="Group 12"/>
          <p:cNvGrpSpPr>
            <a:grpSpLocks/>
          </p:cNvGrpSpPr>
          <p:nvPr/>
        </p:nvGrpSpPr>
        <p:grpSpPr bwMode="auto">
          <a:xfrm>
            <a:off x="4504163" y="5225907"/>
            <a:ext cx="5943600" cy="381000"/>
            <a:chOff x="720" y="2256"/>
            <a:chExt cx="3696" cy="336"/>
          </a:xfrm>
        </p:grpSpPr>
        <p:sp>
          <p:nvSpPr>
            <p:cNvPr id="108" name="Line 13"/>
            <p:cNvSpPr>
              <a:spLocks noChangeShapeType="1"/>
            </p:cNvSpPr>
            <p:nvPr/>
          </p:nvSpPr>
          <p:spPr bwMode="auto">
            <a:xfrm flipV="1">
              <a:off x="720" y="2481"/>
              <a:ext cx="1270" cy="111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9" name="Line 14"/>
            <p:cNvSpPr>
              <a:spLocks noChangeShapeType="1"/>
            </p:cNvSpPr>
            <p:nvPr/>
          </p:nvSpPr>
          <p:spPr bwMode="auto">
            <a:xfrm flipV="1">
              <a:off x="1824" y="2256"/>
              <a:ext cx="2592" cy="24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w="lg" len="lg"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0" name="Group 15"/>
          <p:cNvGrpSpPr>
            <a:grpSpLocks/>
          </p:cNvGrpSpPr>
          <p:nvPr/>
        </p:nvGrpSpPr>
        <p:grpSpPr bwMode="auto">
          <a:xfrm>
            <a:off x="4580363" y="2787507"/>
            <a:ext cx="5943600" cy="2819400"/>
            <a:chOff x="816" y="816"/>
            <a:chExt cx="3696" cy="1728"/>
          </a:xfrm>
        </p:grpSpPr>
        <p:sp>
          <p:nvSpPr>
            <p:cNvPr id="111" name="Line 16"/>
            <p:cNvSpPr>
              <a:spLocks noChangeShapeType="1"/>
            </p:cNvSpPr>
            <p:nvPr/>
          </p:nvSpPr>
          <p:spPr bwMode="auto">
            <a:xfrm flipV="1">
              <a:off x="816" y="1955"/>
              <a:ext cx="1291" cy="589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" name="Line 17"/>
            <p:cNvSpPr>
              <a:spLocks noChangeShapeType="1"/>
            </p:cNvSpPr>
            <p:nvPr/>
          </p:nvSpPr>
          <p:spPr bwMode="auto">
            <a:xfrm flipV="1">
              <a:off x="1872" y="816"/>
              <a:ext cx="2640" cy="1248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3" name="Group 18"/>
          <p:cNvGrpSpPr>
            <a:grpSpLocks/>
          </p:cNvGrpSpPr>
          <p:nvPr/>
        </p:nvGrpSpPr>
        <p:grpSpPr bwMode="auto">
          <a:xfrm flipV="1">
            <a:off x="4580363" y="4082907"/>
            <a:ext cx="6019800" cy="3048000"/>
            <a:chOff x="816" y="816"/>
            <a:chExt cx="3696" cy="1728"/>
          </a:xfrm>
        </p:grpSpPr>
        <p:sp>
          <p:nvSpPr>
            <p:cNvPr id="114" name="Line 19"/>
            <p:cNvSpPr>
              <a:spLocks noChangeShapeType="1"/>
            </p:cNvSpPr>
            <p:nvPr/>
          </p:nvSpPr>
          <p:spPr bwMode="auto">
            <a:xfrm flipV="1">
              <a:off x="816" y="1972"/>
              <a:ext cx="1258" cy="572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5" name="Line 20"/>
            <p:cNvSpPr>
              <a:spLocks noChangeShapeType="1"/>
            </p:cNvSpPr>
            <p:nvPr/>
          </p:nvSpPr>
          <p:spPr bwMode="auto">
            <a:xfrm flipV="1">
              <a:off x="1872" y="816"/>
              <a:ext cx="2640" cy="1248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17" name="Oval 24"/>
          <p:cNvSpPr>
            <a:spLocks noChangeArrowheads="1"/>
          </p:cNvSpPr>
          <p:nvPr/>
        </p:nvSpPr>
        <p:spPr bwMode="auto">
          <a:xfrm>
            <a:off x="6867718" y="4295632"/>
            <a:ext cx="1143000" cy="1143000"/>
          </a:xfrm>
          <a:prstGeom prst="ellipse">
            <a:avLst/>
          </a:prstGeom>
          <a:gradFill rotWithShape="1">
            <a:gsLst>
              <a:gs pos="0">
                <a:srgbClr val="F01706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8" name="Oval 5"/>
          <p:cNvSpPr>
            <a:spLocks noChangeArrowheads="1"/>
          </p:cNvSpPr>
          <p:nvPr/>
        </p:nvSpPr>
        <p:spPr bwMode="auto">
          <a:xfrm>
            <a:off x="10219163" y="4540107"/>
            <a:ext cx="457200" cy="685800"/>
          </a:xfrm>
          <a:prstGeom prst="ellipse">
            <a:avLst/>
          </a:prstGeom>
          <a:solidFill>
            <a:srgbClr val="333333">
              <a:alpha val="7215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9" name="Text Box 33"/>
          <p:cNvSpPr txBox="1">
            <a:spLocks noChangeArrowheads="1"/>
          </p:cNvSpPr>
          <p:nvPr/>
        </p:nvSpPr>
        <p:spPr bwMode="auto">
          <a:xfrm>
            <a:off x="7113250" y="4467508"/>
            <a:ext cx="659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 Box 36"/>
          <p:cNvSpPr txBox="1">
            <a:spLocks noChangeArrowheads="1"/>
          </p:cNvSpPr>
          <p:nvPr/>
        </p:nvSpPr>
        <p:spPr bwMode="auto">
          <a:xfrm>
            <a:off x="4071568" y="4473227"/>
            <a:ext cx="531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Button Color - Down"/>
          <p:cNvSpPr/>
          <p:nvPr/>
        </p:nvSpPr>
        <p:spPr>
          <a:xfrm>
            <a:off x="1247425" y="6496733"/>
            <a:ext cx="6929955" cy="500055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en-US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lang="en-US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протяжне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джерело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світла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Button Color - Down"/>
          <p:cNvSpPr/>
          <p:nvPr/>
        </p:nvSpPr>
        <p:spPr>
          <a:xfrm>
            <a:off x="949830" y="7165064"/>
            <a:ext cx="2511664" cy="500055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 </a:t>
            </a:r>
            <a:r>
              <a:rPr lang="en-US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екран</a:t>
            </a:r>
          </a:p>
        </p:txBody>
      </p:sp>
      <p:sp>
        <p:nvSpPr>
          <p:cNvPr id="129" name="Button Color - Down"/>
          <p:cNvSpPr/>
          <p:nvPr/>
        </p:nvSpPr>
        <p:spPr>
          <a:xfrm>
            <a:off x="3721938" y="7165063"/>
            <a:ext cx="4741489" cy="500055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 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непрозоре тіло</a:t>
            </a:r>
          </a:p>
        </p:txBody>
      </p:sp>
    </p:spTree>
    <p:extLst>
      <p:ext uri="{BB962C8B-B14F-4D97-AF65-F5344CB8AC3E}">
        <p14:creationId xmlns:p14="http://schemas.microsoft.com/office/powerpoint/2010/main" val="33156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98" grpId="0" animBg="1"/>
      <p:bldP spid="99" grpId="0" animBg="1"/>
      <p:bldP spid="100" grpId="0" animBg="1"/>
      <p:bldP spid="101" grpId="0" animBg="1"/>
      <p:bldP spid="102" grpId="0"/>
      <p:bldP spid="117" grpId="0" animBg="1"/>
      <p:bldP spid="118" grpId="0" animBg="1"/>
      <p:bldP spid="119" grpId="0"/>
      <p:bldP spid="122" grpId="0"/>
      <p:bldP spid="127" grpId="0" animBg="1"/>
      <p:bldP spid="128" grpId="0" animBg="1"/>
      <p:bldP spid="1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utton Color - Down"/>
          <p:cNvSpPr/>
          <p:nvPr/>
        </p:nvSpPr>
        <p:spPr>
          <a:xfrm>
            <a:off x="419589" y="1993968"/>
            <a:ext cx="5619955" cy="4366605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можете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спостерігати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утворення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повної</a:t>
            </a:r>
            <a:r>
              <a:rPr lang="ru-RU" sz="4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тіні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й </a:t>
            </a:r>
            <a:r>
              <a:rPr lang="ru-RU" sz="48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півтіні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sz="48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космічних</a:t>
            </a:r>
            <a:r>
              <a:rPr lang="ru-RU" sz="4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масштабах?</a:t>
            </a:r>
            <a:endParaRPr lang="en-US" sz="4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Проблемне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питання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5122" name="Picture 2" descr="Результат пошуку зображень за запитом &quot;земля солнце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3"/>
          <a:stretch/>
        </p:blipFill>
        <p:spPr bwMode="auto">
          <a:xfrm>
            <a:off x="6613631" y="1993968"/>
            <a:ext cx="7352924" cy="436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4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/>
          <a:stretch>
            <a:fillRect/>
          </a:stretch>
        </p:blipFill>
        <p:spPr>
          <a:xfrm>
            <a:off x="210973" y="2194564"/>
            <a:ext cx="13978265" cy="5769535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Сонячне та місячне затемнення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5" name="Button Color - Down"/>
          <p:cNvSpPr/>
          <p:nvPr/>
        </p:nvSpPr>
        <p:spPr>
          <a:xfrm>
            <a:off x="3713955" y="1174005"/>
            <a:ext cx="6972300" cy="834957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Сонячне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затемнення</a:t>
            </a:r>
            <a:endParaRPr lang="en-US" sz="4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68817" y="2283060"/>
            <a:ext cx="14065657" cy="5382059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Сонячне та місячне затемнення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5" name="Button Color - Down"/>
          <p:cNvSpPr/>
          <p:nvPr/>
        </p:nvSpPr>
        <p:spPr>
          <a:xfrm>
            <a:off x="3713955" y="1174005"/>
            <a:ext cx="6972300" cy="834957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Сонячне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затемнення</a:t>
            </a:r>
            <a:endParaRPr lang="en-US" sz="4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4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Сонячне та місячне затемнення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5" name="Button Color - Down"/>
          <p:cNvSpPr/>
          <p:nvPr/>
        </p:nvSpPr>
        <p:spPr>
          <a:xfrm>
            <a:off x="3713955" y="1174005"/>
            <a:ext cx="6972300" cy="834957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Сонячне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затемнення</a:t>
            </a:r>
            <a:endParaRPr lang="en-US" sz="4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9569"/>
          <a:stretch/>
        </p:blipFill>
        <p:spPr>
          <a:xfrm>
            <a:off x="7401057" y="2330181"/>
            <a:ext cx="6331872" cy="3694179"/>
          </a:xfrm>
          <a:prstGeom prst="rect">
            <a:avLst/>
          </a:prstGeom>
        </p:spPr>
      </p:pic>
      <p:pic>
        <p:nvPicPr>
          <p:cNvPr id="9220" name="Picture 4" descr="Результат пошуку зображень за запитом &quot;повне сонячне затемнення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" b="6147"/>
          <a:stretch/>
        </p:blipFill>
        <p:spPr bwMode="auto">
          <a:xfrm>
            <a:off x="670362" y="2330181"/>
            <a:ext cx="5818519" cy="36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utton Color - Down"/>
          <p:cNvSpPr/>
          <p:nvPr/>
        </p:nvSpPr>
        <p:spPr>
          <a:xfrm>
            <a:off x="958893" y="6288918"/>
            <a:ext cx="5241456" cy="1129363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Повне</a:t>
            </a:r>
            <a:r>
              <a:rPr lang="ru-RU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079906"/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(в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області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повної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тіні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Button Color - Down"/>
          <p:cNvSpPr/>
          <p:nvPr/>
        </p:nvSpPr>
        <p:spPr>
          <a:xfrm>
            <a:off x="7946265" y="6288917"/>
            <a:ext cx="5241456" cy="1129363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Часткове</a:t>
            </a:r>
            <a:endParaRPr lang="ru-RU" sz="36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1079906"/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(в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області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півтіні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78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68817" y="2194558"/>
            <a:ext cx="14029708" cy="5361232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Сонячне та місячне затемнення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5" name="Button Color - Down"/>
          <p:cNvSpPr/>
          <p:nvPr/>
        </p:nvSpPr>
        <p:spPr>
          <a:xfrm>
            <a:off x="3713955" y="1174005"/>
            <a:ext cx="6972300" cy="834957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Місячне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затемнення</a:t>
            </a:r>
            <a:endParaRPr lang="en-US" sz="4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4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Сонячне та місячне затемнення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5" name="Button Color - Down"/>
          <p:cNvSpPr/>
          <p:nvPr/>
        </p:nvSpPr>
        <p:spPr>
          <a:xfrm>
            <a:off x="3713955" y="1174005"/>
            <a:ext cx="6972300" cy="834957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Місячне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затемнення</a:t>
            </a:r>
            <a:endParaRPr lang="en-US" sz="4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2336423" y="6661534"/>
            <a:ext cx="2755062" cy="587370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Повне</a:t>
            </a:r>
            <a:r>
              <a:rPr lang="ru-RU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9012991" y="6661534"/>
            <a:ext cx="2755062" cy="587370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Часткове</a:t>
            </a:r>
            <a:endParaRPr lang="ru-RU" sz="36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Результат пошуку зображень за запитом &quot;повне місячне затемне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41" y="2364368"/>
            <a:ext cx="5194827" cy="388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Результат пошуку зображень за запитом &quot;частичное лунное затмени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127" y="2364368"/>
            <a:ext cx="5600791" cy="39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7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670362" y="1621116"/>
            <a:ext cx="4488908" cy="5094009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У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якій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точці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чи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необхідно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розташувати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лампу,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щоб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отримати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на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екрані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тінь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від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кулі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більших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розмірів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  <a:endParaRPr lang="en-US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43" name="Групувати 142"/>
          <p:cNvGrpSpPr/>
          <p:nvPr/>
        </p:nvGrpSpPr>
        <p:grpSpPr>
          <a:xfrm>
            <a:off x="7199796" y="3417288"/>
            <a:ext cx="4691713" cy="771966"/>
            <a:chOff x="3571225" y="2633517"/>
            <a:chExt cx="4691713" cy="771966"/>
          </a:xfrm>
        </p:grpSpPr>
        <p:cxnSp>
          <p:nvCxnSpPr>
            <p:cNvPr id="144" name="Пряма сполучна лінія 143"/>
            <p:cNvCxnSpPr>
              <a:cxnSpLocks/>
            </p:cNvCxnSpPr>
            <p:nvPr/>
          </p:nvCxnSpPr>
          <p:spPr>
            <a:xfrm flipV="1">
              <a:off x="5260080" y="2633517"/>
              <a:ext cx="3002858" cy="50161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 зі стрілкою 144"/>
            <p:cNvCxnSpPr>
              <a:cxnSpLocks/>
            </p:cNvCxnSpPr>
            <p:nvPr/>
          </p:nvCxnSpPr>
          <p:spPr>
            <a:xfrm flipV="1">
              <a:off x="3571225" y="3116354"/>
              <a:ext cx="1743725" cy="289129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Групувати 145"/>
          <p:cNvGrpSpPr/>
          <p:nvPr/>
        </p:nvGrpSpPr>
        <p:grpSpPr>
          <a:xfrm>
            <a:off x="7199795" y="4201012"/>
            <a:ext cx="4691714" cy="863650"/>
            <a:chOff x="3571224" y="3417241"/>
            <a:chExt cx="4691714" cy="863650"/>
          </a:xfrm>
        </p:grpSpPr>
        <p:cxnSp>
          <p:nvCxnSpPr>
            <p:cNvPr id="147" name="Пряма сполучна лінія 146"/>
            <p:cNvCxnSpPr>
              <a:cxnSpLocks/>
            </p:cNvCxnSpPr>
            <p:nvPr/>
          </p:nvCxnSpPr>
          <p:spPr>
            <a:xfrm>
              <a:off x="5172075" y="3741078"/>
              <a:ext cx="3090863" cy="539813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 зі стрілкою 147"/>
            <p:cNvCxnSpPr>
              <a:cxnSpLocks/>
            </p:cNvCxnSpPr>
            <p:nvPr/>
          </p:nvCxnSpPr>
          <p:spPr>
            <a:xfrm>
              <a:off x="3571224" y="3417241"/>
              <a:ext cx="1743726" cy="346492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Групувати 151"/>
          <p:cNvGrpSpPr/>
          <p:nvPr/>
        </p:nvGrpSpPr>
        <p:grpSpPr>
          <a:xfrm>
            <a:off x="8366826" y="4212770"/>
            <a:ext cx="3510572" cy="1073151"/>
            <a:chOff x="4738255" y="3428999"/>
            <a:chExt cx="3510572" cy="1073151"/>
          </a:xfrm>
        </p:grpSpPr>
        <p:cxnSp>
          <p:nvCxnSpPr>
            <p:cNvPr id="153" name="Пряма зі стрілкою 152"/>
            <p:cNvCxnSpPr>
              <a:cxnSpLocks/>
            </p:cNvCxnSpPr>
            <p:nvPr/>
          </p:nvCxnSpPr>
          <p:spPr>
            <a:xfrm>
              <a:off x="4738255" y="3428999"/>
              <a:ext cx="1250155" cy="397781"/>
            </a:xfrm>
            <a:prstGeom prst="straightConnector1">
              <a:avLst/>
            </a:prstGeom>
            <a:ln w="571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 сполучна лінія 153"/>
            <p:cNvCxnSpPr>
              <a:cxnSpLocks/>
            </p:cNvCxnSpPr>
            <p:nvPr/>
          </p:nvCxnSpPr>
          <p:spPr>
            <a:xfrm>
              <a:off x="5772150" y="3764594"/>
              <a:ext cx="2476677" cy="73755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Групувати 154"/>
          <p:cNvGrpSpPr/>
          <p:nvPr/>
        </p:nvGrpSpPr>
        <p:grpSpPr>
          <a:xfrm>
            <a:off x="6832031" y="1878416"/>
            <a:ext cx="5877328" cy="4253209"/>
            <a:chOff x="3203460" y="1094645"/>
            <a:chExt cx="5877328" cy="4253209"/>
          </a:xfrm>
        </p:grpSpPr>
        <p:sp>
          <p:nvSpPr>
            <p:cNvPr id="156" name="TextBox 155"/>
            <p:cNvSpPr txBox="1"/>
            <p:nvPr/>
          </p:nvSpPr>
          <p:spPr>
            <a:xfrm>
              <a:off x="8485753" y="1094645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dirty="0"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</a:p>
          </p:txBody>
        </p:sp>
        <p:grpSp>
          <p:nvGrpSpPr>
            <p:cNvPr id="157" name="Групувати 156"/>
            <p:cNvGrpSpPr/>
            <p:nvPr/>
          </p:nvGrpSpPr>
          <p:grpSpPr>
            <a:xfrm>
              <a:off x="3203460" y="1510144"/>
              <a:ext cx="5059478" cy="3837710"/>
              <a:chOff x="3203460" y="1510144"/>
              <a:chExt cx="5059478" cy="3837710"/>
            </a:xfrm>
          </p:grpSpPr>
          <p:sp>
            <p:nvSpPr>
              <p:cNvPr id="158" name="Овал 157"/>
              <p:cNvSpPr/>
              <p:nvPr/>
            </p:nvSpPr>
            <p:spPr>
              <a:xfrm>
                <a:off x="4530436" y="3325089"/>
                <a:ext cx="207819" cy="2078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9" name="Овал 158"/>
              <p:cNvSpPr/>
              <p:nvPr/>
            </p:nvSpPr>
            <p:spPr>
              <a:xfrm>
                <a:off x="3363406" y="3325089"/>
                <a:ext cx="207819" cy="2078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3203460" y="3532908"/>
                <a:ext cx="52770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4370490" y="3532907"/>
                <a:ext cx="52770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62" name="Овал 161"/>
              <p:cNvSpPr/>
              <p:nvPr/>
            </p:nvSpPr>
            <p:spPr>
              <a:xfrm>
                <a:off x="5988410" y="2937161"/>
                <a:ext cx="1008135" cy="100813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163" name="Пряма сполучна лінія 162"/>
              <p:cNvCxnSpPr/>
              <p:nvPr/>
            </p:nvCxnSpPr>
            <p:spPr>
              <a:xfrm>
                <a:off x="8262938" y="1510144"/>
                <a:ext cx="0" cy="38377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4" name="Ліва фігурна дужка 163"/>
          <p:cNvSpPr/>
          <p:nvPr/>
        </p:nvSpPr>
        <p:spPr>
          <a:xfrm>
            <a:off x="11658146" y="3417288"/>
            <a:ext cx="219252" cy="164737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5" name="TextBox 164"/>
          <p:cNvSpPr txBox="1"/>
          <p:nvPr/>
        </p:nvSpPr>
        <p:spPr>
          <a:xfrm>
            <a:off x="11049067" y="3853189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uk-U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Права фігурна дужка 165"/>
          <p:cNvSpPr/>
          <p:nvPr/>
        </p:nvSpPr>
        <p:spPr>
          <a:xfrm>
            <a:off x="11891509" y="3213144"/>
            <a:ext cx="404812" cy="207277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7" name="TextBox 166"/>
          <p:cNvSpPr txBox="1"/>
          <p:nvPr/>
        </p:nvSpPr>
        <p:spPr>
          <a:xfrm>
            <a:off x="12405628" y="3858834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2’</a:t>
            </a:r>
            <a:endParaRPr lang="uk-U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8" name="Групувати 167"/>
          <p:cNvGrpSpPr/>
          <p:nvPr/>
        </p:nvGrpSpPr>
        <p:grpSpPr>
          <a:xfrm flipV="1">
            <a:off x="8271630" y="3213143"/>
            <a:ext cx="3605768" cy="968603"/>
            <a:chOff x="4738255" y="3428999"/>
            <a:chExt cx="3510572" cy="1073151"/>
          </a:xfrm>
        </p:grpSpPr>
        <p:cxnSp>
          <p:nvCxnSpPr>
            <p:cNvPr id="169" name="Пряма зі стрілкою 168"/>
            <p:cNvCxnSpPr>
              <a:cxnSpLocks/>
            </p:cNvCxnSpPr>
            <p:nvPr/>
          </p:nvCxnSpPr>
          <p:spPr>
            <a:xfrm>
              <a:off x="4738255" y="3428999"/>
              <a:ext cx="1250155" cy="397781"/>
            </a:xfrm>
            <a:prstGeom prst="straightConnector1">
              <a:avLst/>
            </a:prstGeom>
            <a:ln w="571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 сполучна лінія 169"/>
            <p:cNvCxnSpPr>
              <a:cxnSpLocks/>
            </p:cNvCxnSpPr>
            <p:nvPr/>
          </p:nvCxnSpPr>
          <p:spPr>
            <a:xfrm>
              <a:off x="5772150" y="3764594"/>
              <a:ext cx="2476677" cy="73755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75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4" grpId="0" animBg="1"/>
      <p:bldP spid="165" grpId="0"/>
      <p:bldP spid="166" grpId="0" animBg="1"/>
      <p:bldP spid="1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423128" y="1978304"/>
            <a:ext cx="3952805" cy="4397933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Укажіть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тіні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півтіні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від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м’яча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який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освітлюється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двома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джерелами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світла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n-US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Групувати 40"/>
          <p:cNvGrpSpPr/>
          <p:nvPr/>
        </p:nvGrpSpPr>
        <p:grpSpPr>
          <a:xfrm>
            <a:off x="7157459" y="3536183"/>
            <a:ext cx="4271963" cy="16280"/>
            <a:chOff x="3990975" y="2736083"/>
            <a:chExt cx="4271963" cy="16280"/>
          </a:xfrm>
        </p:grpSpPr>
        <p:cxnSp>
          <p:nvCxnSpPr>
            <p:cNvPr id="42" name="Пряма зі стрілкою 41"/>
            <p:cNvCxnSpPr>
              <a:cxnSpLocks/>
            </p:cNvCxnSpPr>
            <p:nvPr/>
          </p:nvCxnSpPr>
          <p:spPr>
            <a:xfrm>
              <a:off x="3990975" y="2752363"/>
              <a:ext cx="1754366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 сполучна лінія 42"/>
            <p:cNvCxnSpPr>
              <a:cxnSpLocks/>
            </p:cNvCxnSpPr>
            <p:nvPr/>
          </p:nvCxnSpPr>
          <p:spPr>
            <a:xfrm flipV="1">
              <a:off x="5676900" y="2736083"/>
              <a:ext cx="2586038" cy="1628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увати 43"/>
          <p:cNvGrpSpPr/>
          <p:nvPr/>
        </p:nvGrpSpPr>
        <p:grpSpPr>
          <a:xfrm>
            <a:off x="7118468" y="3536183"/>
            <a:ext cx="4330450" cy="2326047"/>
            <a:chOff x="3951984" y="2736083"/>
            <a:chExt cx="4330450" cy="2326047"/>
          </a:xfrm>
        </p:grpSpPr>
        <p:cxnSp>
          <p:nvCxnSpPr>
            <p:cNvPr id="45" name="Пряма зі стрілкою 44"/>
            <p:cNvCxnSpPr>
              <a:cxnSpLocks/>
            </p:cNvCxnSpPr>
            <p:nvPr/>
          </p:nvCxnSpPr>
          <p:spPr>
            <a:xfrm>
              <a:off x="3951984" y="2736083"/>
              <a:ext cx="1793357" cy="954855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 сполучна лінія 45"/>
            <p:cNvCxnSpPr>
              <a:cxnSpLocks/>
            </p:cNvCxnSpPr>
            <p:nvPr/>
          </p:nvCxnSpPr>
          <p:spPr>
            <a:xfrm>
              <a:off x="5676900" y="3652838"/>
              <a:ext cx="2605534" cy="140929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увати 46"/>
          <p:cNvGrpSpPr/>
          <p:nvPr/>
        </p:nvGrpSpPr>
        <p:grpSpPr>
          <a:xfrm>
            <a:off x="5819135" y="2432882"/>
            <a:ext cx="5629783" cy="3013854"/>
            <a:chOff x="2652651" y="1632782"/>
            <a:chExt cx="5629783" cy="3013854"/>
          </a:xfrm>
        </p:grpSpPr>
        <p:cxnSp>
          <p:nvCxnSpPr>
            <p:cNvPr id="48" name="Пряма зі стрілкою 47"/>
            <p:cNvCxnSpPr>
              <a:cxnSpLocks/>
            </p:cNvCxnSpPr>
            <p:nvPr/>
          </p:nvCxnSpPr>
          <p:spPr>
            <a:xfrm flipV="1">
              <a:off x="2652651" y="3429000"/>
              <a:ext cx="2268599" cy="1217636"/>
            </a:xfrm>
            <a:prstGeom prst="straightConnector1">
              <a:avLst/>
            </a:prstGeom>
            <a:ln w="571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 сполучна лінія 48"/>
            <p:cNvCxnSpPr>
              <a:cxnSpLocks/>
            </p:cNvCxnSpPr>
            <p:nvPr/>
          </p:nvCxnSpPr>
          <p:spPr>
            <a:xfrm flipV="1">
              <a:off x="4829011" y="1632782"/>
              <a:ext cx="3453423" cy="184066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Права фігурна дужка 49"/>
          <p:cNvSpPr/>
          <p:nvPr/>
        </p:nvSpPr>
        <p:spPr>
          <a:xfrm>
            <a:off x="11429422" y="3536182"/>
            <a:ext cx="404812" cy="76386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TextBox 50"/>
          <p:cNvSpPr txBox="1"/>
          <p:nvPr/>
        </p:nvSpPr>
        <p:spPr>
          <a:xfrm>
            <a:off x="12035011" y="3502615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>
                <a:latin typeface="Arial" panose="020B0604020202020204" pitchFamily="34" charset="0"/>
                <a:cs typeface="Arial" panose="020B0604020202020204" pitchFamily="34" charset="0"/>
              </a:rPr>
              <a:t>Тінь</a:t>
            </a:r>
          </a:p>
        </p:txBody>
      </p:sp>
      <p:sp>
        <p:nvSpPr>
          <p:cNvPr id="52" name="Права фігурна дужка 51"/>
          <p:cNvSpPr/>
          <p:nvPr/>
        </p:nvSpPr>
        <p:spPr>
          <a:xfrm>
            <a:off x="11429422" y="2473311"/>
            <a:ext cx="404812" cy="102930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TextBox 52"/>
          <p:cNvSpPr txBox="1"/>
          <p:nvPr/>
        </p:nvSpPr>
        <p:spPr>
          <a:xfrm>
            <a:off x="12019430" y="2572464"/>
            <a:ext cx="2155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>
                <a:latin typeface="Arial" panose="020B0604020202020204" pitchFamily="34" charset="0"/>
                <a:cs typeface="Arial" panose="020B0604020202020204" pitchFamily="34" charset="0"/>
              </a:rPr>
              <a:t>Півтінь</a:t>
            </a:r>
          </a:p>
        </p:txBody>
      </p:sp>
      <p:sp>
        <p:nvSpPr>
          <p:cNvPr id="54" name="Права фігурна дужка 53"/>
          <p:cNvSpPr/>
          <p:nvPr/>
        </p:nvSpPr>
        <p:spPr>
          <a:xfrm>
            <a:off x="11444231" y="4316292"/>
            <a:ext cx="404812" cy="154593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TextBox 54"/>
          <p:cNvSpPr txBox="1"/>
          <p:nvPr/>
        </p:nvSpPr>
        <p:spPr>
          <a:xfrm>
            <a:off x="12078819" y="4673761"/>
            <a:ext cx="2155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>
                <a:latin typeface="Arial" panose="020B0604020202020204" pitchFamily="34" charset="0"/>
                <a:cs typeface="Arial" panose="020B0604020202020204" pitchFamily="34" charset="0"/>
              </a:rPr>
              <a:t>Півтінь</a:t>
            </a:r>
          </a:p>
        </p:txBody>
      </p:sp>
      <p:grpSp>
        <p:nvGrpSpPr>
          <p:cNvPr id="56" name="Групувати 55"/>
          <p:cNvGrpSpPr/>
          <p:nvPr/>
        </p:nvGrpSpPr>
        <p:grpSpPr>
          <a:xfrm>
            <a:off x="5868924" y="4300045"/>
            <a:ext cx="5560498" cy="1146686"/>
            <a:chOff x="2702440" y="3499945"/>
            <a:chExt cx="5560498" cy="1146686"/>
          </a:xfrm>
        </p:grpSpPr>
        <p:cxnSp>
          <p:nvCxnSpPr>
            <p:cNvPr id="57" name="Пряма зі стрілкою 56"/>
            <p:cNvCxnSpPr>
              <a:cxnSpLocks/>
            </p:cNvCxnSpPr>
            <p:nvPr/>
          </p:nvCxnSpPr>
          <p:spPr>
            <a:xfrm flipV="1">
              <a:off x="2702440" y="4088228"/>
              <a:ext cx="2756472" cy="558403"/>
            </a:xfrm>
            <a:prstGeom prst="straightConnector1">
              <a:avLst/>
            </a:prstGeom>
            <a:ln w="571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 сполучна лінія 57"/>
            <p:cNvCxnSpPr>
              <a:cxnSpLocks/>
            </p:cNvCxnSpPr>
            <p:nvPr/>
          </p:nvCxnSpPr>
          <p:spPr>
            <a:xfrm flipV="1">
              <a:off x="5364956" y="3499945"/>
              <a:ext cx="2897982" cy="60533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увати 58"/>
          <p:cNvGrpSpPr/>
          <p:nvPr/>
        </p:nvGrpSpPr>
        <p:grpSpPr>
          <a:xfrm>
            <a:off x="4819639" y="1704246"/>
            <a:ext cx="7329535" cy="4339797"/>
            <a:chOff x="1653155" y="904146"/>
            <a:chExt cx="7329535" cy="4339797"/>
          </a:xfrm>
        </p:grpSpPr>
        <p:sp>
          <p:nvSpPr>
            <p:cNvPr id="60" name="TextBox 59"/>
            <p:cNvSpPr txBox="1"/>
            <p:nvPr/>
          </p:nvSpPr>
          <p:spPr>
            <a:xfrm>
              <a:off x="2812910" y="2242478"/>
              <a:ext cx="766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uk-UA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5745341" y="2752363"/>
              <a:ext cx="1145451" cy="114545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387655" y="904146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dirty="0"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</a:p>
          </p:txBody>
        </p:sp>
        <p:sp>
          <p:nvSpPr>
            <p:cNvPr id="63" name="Зірка: 10-кутна 62"/>
            <p:cNvSpPr/>
            <p:nvPr/>
          </p:nvSpPr>
          <p:spPr>
            <a:xfrm>
              <a:off x="3669256" y="2437075"/>
              <a:ext cx="565456" cy="565456"/>
            </a:xfrm>
            <a:prstGeom prst="star10">
              <a:avLst>
                <a:gd name="adj" fmla="val 29057"/>
                <a:gd name="hf" fmla="val 105146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/>
                  </a:solidFill>
                </a:rPr>
                <a:t>●</a:t>
              </a:r>
            </a:p>
          </p:txBody>
        </p:sp>
        <p:sp>
          <p:nvSpPr>
            <p:cNvPr id="64" name="Зірка: 10-кутна 63"/>
            <p:cNvSpPr/>
            <p:nvPr/>
          </p:nvSpPr>
          <p:spPr>
            <a:xfrm>
              <a:off x="2388779" y="4363904"/>
              <a:ext cx="565456" cy="565456"/>
            </a:xfrm>
            <a:prstGeom prst="star10">
              <a:avLst>
                <a:gd name="adj" fmla="val 29057"/>
                <a:gd name="hf" fmla="val 105146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/>
                  </a:solidFill>
                </a:rPr>
                <a:t>●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53155" y="4231133"/>
              <a:ext cx="766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uk-UA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6" name="Пряма сполучна лінія 65"/>
            <p:cNvCxnSpPr/>
            <p:nvPr/>
          </p:nvCxnSpPr>
          <p:spPr>
            <a:xfrm>
              <a:off x="8282434" y="1406233"/>
              <a:ext cx="0" cy="383771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681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0" grpId="0" animBg="1"/>
      <p:bldP spid="51" grpId="0"/>
      <p:bldP spid="52" grpId="0" animBg="1"/>
      <p:bldP spid="53" grpId="0"/>
      <p:bldP spid="54" grpId="0" animBg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utton Color - Down"/>
          <p:cNvSpPr/>
          <p:nvPr/>
        </p:nvSpPr>
        <p:spPr>
          <a:xfrm>
            <a:off x="609395" y="2519969"/>
            <a:ext cx="4419806" cy="3052155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поширюється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світло</a:t>
            </a:r>
            <a:r>
              <a:rPr lang="ru-RU" sz="4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sz="48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просторі</a:t>
            </a:r>
            <a:r>
              <a:rPr lang="ru-RU" sz="4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  <a:endParaRPr lang="en-US" sz="4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Проблемне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питання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2056" name="Picture 8" descr="Результат пошуку зображень за запитом &quot;лучи из хма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80" y="1510704"/>
            <a:ext cx="8376649" cy="533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8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394344" y="1796335"/>
            <a:ext cx="5172075" cy="4597470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Вкажіть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ділянки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тіні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й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напівтіні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які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утворюються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за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непрозорим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предметом,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що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освітлюється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джерелами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світла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n-US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 rot="220392" flipV="1">
            <a:off x="6206824" y="5043168"/>
            <a:ext cx="4996484" cy="129832"/>
            <a:chOff x="1884751" y="1109196"/>
            <a:chExt cx="4988427" cy="0"/>
          </a:xfrm>
        </p:grpSpPr>
        <p:cxnSp>
          <p:nvCxnSpPr>
            <p:cNvPr id="12" name="Пряма зі стрілкою 11"/>
            <p:cNvCxnSpPr>
              <a:cxnSpLocks/>
            </p:cNvCxnSpPr>
            <p:nvPr/>
          </p:nvCxnSpPr>
          <p:spPr>
            <a:xfrm>
              <a:off x="1884751" y="1109196"/>
              <a:ext cx="2384868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сполучна лінія 12"/>
            <p:cNvCxnSpPr>
              <a:cxnSpLocks/>
            </p:cNvCxnSpPr>
            <p:nvPr/>
          </p:nvCxnSpPr>
          <p:spPr>
            <a:xfrm>
              <a:off x="4191000" y="1109196"/>
              <a:ext cx="2682178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увати 13"/>
          <p:cNvGrpSpPr/>
          <p:nvPr/>
        </p:nvGrpSpPr>
        <p:grpSpPr>
          <a:xfrm rot="20679898">
            <a:off x="6227991" y="4222938"/>
            <a:ext cx="5063868" cy="45719"/>
            <a:chOff x="1884751" y="1109196"/>
            <a:chExt cx="4988427" cy="0"/>
          </a:xfrm>
        </p:grpSpPr>
        <p:cxnSp>
          <p:nvCxnSpPr>
            <p:cNvPr id="15" name="Пряма зі стрілкою 14"/>
            <p:cNvCxnSpPr>
              <a:cxnSpLocks/>
            </p:cNvCxnSpPr>
            <p:nvPr/>
          </p:nvCxnSpPr>
          <p:spPr>
            <a:xfrm>
              <a:off x="1884751" y="1109196"/>
              <a:ext cx="2384868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/>
            <p:cNvCxnSpPr>
              <a:cxnSpLocks/>
            </p:cNvCxnSpPr>
            <p:nvPr/>
          </p:nvCxnSpPr>
          <p:spPr>
            <a:xfrm>
              <a:off x="4191000" y="1109196"/>
              <a:ext cx="2682178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увати 16"/>
          <p:cNvGrpSpPr/>
          <p:nvPr/>
        </p:nvGrpSpPr>
        <p:grpSpPr>
          <a:xfrm flipV="1">
            <a:off x="8037101" y="4976886"/>
            <a:ext cx="3183871" cy="491159"/>
            <a:chOff x="2702440" y="3499945"/>
            <a:chExt cx="5560498" cy="1146686"/>
          </a:xfrm>
        </p:grpSpPr>
        <p:cxnSp>
          <p:nvCxnSpPr>
            <p:cNvPr id="18" name="Пряма зі стрілкою 17"/>
            <p:cNvCxnSpPr>
              <a:cxnSpLocks/>
            </p:cNvCxnSpPr>
            <p:nvPr/>
          </p:nvCxnSpPr>
          <p:spPr>
            <a:xfrm flipV="1">
              <a:off x="2702440" y="4088228"/>
              <a:ext cx="2756472" cy="558403"/>
            </a:xfrm>
            <a:prstGeom prst="straightConnector1">
              <a:avLst/>
            </a:prstGeom>
            <a:ln w="571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19"/>
            <p:cNvCxnSpPr>
              <a:cxnSpLocks/>
            </p:cNvCxnSpPr>
            <p:nvPr/>
          </p:nvCxnSpPr>
          <p:spPr>
            <a:xfrm flipV="1">
              <a:off x="5364956" y="3499945"/>
              <a:ext cx="2897982" cy="60533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увати 21"/>
          <p:cNvGrpSpPr/>
          <p:nvPr/>
        </p:nvGrpSpPr>
        <p:grpSpPr>
          <a:xfrm>
            <a:off x="8037101" y="3113407"/>
            <a:ext cx="3169062" cy="1863481"/>
            <a:chOff x="2780503" y="188239"/>
            <a:chExt cx="5629783" cy="3013854"/>
          </a:xfrm>
        </p:grpSpPr>
        <p:cxnSp>
          <p:nvCxnSpPr>
            <p:cNvPr id="23" name="Пряма зі стрілкою 22"/>
            <p:cNvCxnSpPr>
              <a:cxnSpLocks/>
            </p:cNvCxnSpPr>
            <p:nvPr/>
          </p:nvCxnSpPr>
          <p:spPr>
            <a:xfrm flipV="1">
              <a:off x="2780503" y="1984457"/>
              <a:ext cx="2268599" cy="1217636"/>
            </a:xfrm>
            <a:prstGeom prst="straightConnector1">
              <a:avLst/>
            </a:prstGeom>
            <a:ln w="571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 сполучна лінія 23"/>
            <p:cNvCxnSpPr>
              <a:cxnSpLocks/>
            </p:cNvCxnSpPr>
            <p:nvPr/>
          </p:nvCxnSpPr>
          <p:spPr>
            <a:xfrm flipV="1">
              <a:off x="4956863" y="188239"/>
              <a:ext cx="3453423" cy="184066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ава фігурна дужка 24"/>
          <p:cNvSpPr/>
          <p:nvPr/>
        </p:nvSpPr>
        <p:spPr>
          <a:xfrm>
            <a:off x="11208797" y="3572981"/>
            <a:ext cx="404812" cy="1743171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TextBox 25"/>
          <p:cNvSpPr txBox="1"/>
          <p:nvPr/>
        </p:nvSpPr>
        <p:spPr>
          <a:xfrm>
            <a:off x="11811752" y="3805743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>
                <a:latin typeface="Arial" panose="020B0604020202020204" pitchFamily="34" charset="0"/>
                <a:cs typeface="Arial" panose="020B0604020202020204" pitchFamily="34" charset="0"/>
              </a:rPr>
              <a:t>Тінь</a:t>
            </a:r>
          </a:p>
        </p:txBody>
      </p:sp>
      <p:sp>
        <p:nvSpPr>
          <p:cNvPr id="27" name="Права фігурна дужка 26"/>
          <p:cNvSpPr/>
          <p:nvPr/>
        </p:nvSpPr>
        <p:spPr>
          <a:xfrm>
            <a:off x="11206163" y="3141997"/>
            <a:ext cx="404812" cy="42227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/>
          <p:cNvSpPr txBox="1"/>
          <p:nvPr/>
        </p:nvSpPr>
        <p:spPr>
          <a:xfrm>
            <a:off x="11796171" y="2875592"/>
            <a:ext cx="2155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>
                <a:latin typeface="Arial" panose="020B0604020202020204" pitchFamily="34" charset="0"/>
                <a:cs typeface="Arial" panose="020B0604020202020204" pitchFamily="34" charset="0"/>
              </a:rPr>
              <a:t>Півтінь</a:t>
            </a:r>
          </a:p>
        </p:txBody>
      </p:sp>
      <p:sp>
        <p:nvSpPr>
          <p:cNvPr id="29" name="Права фігурна дужка 28"/>
          <p:cNvSpPr/>
          <p:nvPr/>
        </p:nvSpPr>
        <p:spPr>
          <a:xfrm>
            <a:off x="11220972" y="5316153"/>
            <a:ext cx="404812" cy="16920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TextBox 29"/>
          <p:cNvSpPr txBox="1"/>
          <p:nvPr/>
        </p:nvSpPr>
        <p:spPr>
          <a:xfrm>
            <a:off x="11855560" y="4976889"/>
            <a:ext cx="2155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>
                <a:latin typeface="Arial" panose="020B0604020202020204" pitchFamily="34" charset="0"/>
                <a:cs typeface="Arial" panose="020B0604020202020204" pitchFamily="34" charset="0"/>
              </a:rPr>
              <a:t>Півтінь</a:t>
            </a:r>
          </a:p>
        </p:txBody>
      </p:sp>
      <p:grpSp>
        <p:nvGrpSpPr>
          <p:cNvPr id="34" name="Групувати 33"/>
          <p:cNvGrpSpPr/>
          <p:nvPr/>
        </p:nvGrpSpPr>
        <p:grpSpPr>
          <a:xfrm>
            <a:off x="5854776" y="2007374"/>
            <a:ext cx="6071139" cy="4339797"/>
            <a:chOff x="2911551" y="904146"/>
            <a:chExt cx="6071139" cy="4339797"/>
          </a:xfrm>
        </p:grpSpPr>
        <p:cxnSp>
          <p:nvCxnSpPr>
            <p:cNvPr id="35" name="Пряма зі стрілкою 34"/>
            <p:cNvCxnSpPr>
              <a:cxnSpLocks/>
            </p:cNvCxnSpPr>
            <p:nvPr/>
          </p:nvCxnSpPr>
          <p:spPr>
            <a:xfrm flipV="1">
              <a:off x="6804085" y="2860797"/>
              <a:ext cx="0" cy="125204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911551" y="4200231"/>
              <a:ext cx="766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uk-UA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7655" y="904146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dirty="0"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</a:p>
          </p:txBody>
        </p:sp>
        <p:sp>
          <p:nvSpPr>
            <p:cNvPr id="38" name="Зірка: 10-кутна 37"/>
            <p:cNvSpPr/>
            <p:nvPr/>
          </p:nvSpPr>
          <p:spPr>
            <a:xfrm>
              <a:off x="4861848" y="3568590"/>
              <a:ext cx="565456" cy="565456"/>
            </a:xfrm>
            <a:prstGeom prst="star10">
              <a:avLst>
                <a:gd name="adj" fmla="val 29057"/>
                <a:gd name="hf" fmla="val 105146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/>
                  </a:solidFill>
                </a:rPr>
                <a:t>●</a:t>
              </a:r>
            </a:p>
          </p:txBody>
        </p:sp>
        <p:sp>
          <p:nvSpPr>
            <p:cNvPr id="39" name="Зірка: 10-кутна 38"/>
            <p:cNvSpPr/>
            <p:nvPr/>
          </p:nvSpPr>
          <p:spPr>
            <a:xfrm>
              <a:off x="2972096" y="3565971"/>
              <a:ext cx="565456" cy="565456"/>
            </a:xfrm>
            <a:prstGeom prst="star10">
              <a:avLst>
                <a:gd name="adj" fmla="val 29057"/>
                <a:gd name="hf" fmla="val 105146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/>
                  </a:solidFill>
                </a:rPr>
                <a:t>●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48662" y="4212924"/>
              <a:ext cx="766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uk-UA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Пряма сполучна лінія 40"/>
            <p:cNvCxnSpPr/>
            <p:nvPr/>
          </p:nvCxnSpPr>
          <p:spPr>
            <a:xfrm>
              <a:off x="8282434" y="1406233"/>
              <a:ext cx="0" cy="383771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506567" y="2054254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uk-UA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33451" y="4200423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uk-UA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0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419589" y="1449666"/>
            <a:ext cx="5715000" cy="5494059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 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Око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спостерігача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розташоване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перед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щілиною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точці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А.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Знайдіть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побудовою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яку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частину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дерева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бачить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спостерігач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У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який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точці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він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бачитиме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дерево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повністю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en-US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7248657" y="2602274"/>
            <a:ext cx="7030485" cy="3488021"/>
            <a:chOff x="3008281" y="1735143"/>
            <a:chExt cx="7030485" cy="3488021"/>
          </a:xfrm>
        </p:grpSpPr>
        <p:cxnSp>
          <p:nvCxnSpPr>
            <p:cNvPr id="12" name="Пряма сполучна лінія 11"/>
            <p:cNvCxnSpPr>
              <a:cxnSpLocks/>
            </p:cNvCxnSpPr>
            <p:nvPr/>
          </p:nvCxnSpPr>
          <p:spPr>
            <a:xfrm>
              <a:off x="6869271" y="1735143"/>
              <a:ext cx="0" cy="137635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443731" y="2964873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uk-UA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8281" y="1735143"/>
              <a:ext cx="1638536" cy="3488021"/>
            </a:xfrm>
            <a:prstGeom prst="rect">
              <a:avLst/>
            </a:prstGeom>
          </p:spPr>
        </p:pic>
        <p:cxnSp>
          <p:nvCxnSpPr>
            <p:cNvPr id="15" name="Пряма сполучна лінія 14"/>
            <p:cNvCxnSpPr>
              <a:cxnSpLocks/>
            </p:cNvCxnSpPr>
            <p:nvPr/>
          </p:nvCxnSpPr>
          <p:spPr>
            <a:xfrm>
              <a:off x="6869271" y="3846807"/>
              <a:ext cx="0" cy="137635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9067053" y="3380371"/>
              <a:ext cx="207819" cy="2078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7" name="Пряма сполучна лінія 16"/>
          <p:cNvCxnSpPr>
            <a:cxnSpLocks/>
          </p:cNvCxnSpPr>
          <p:nvPr/>
        </p:nvCxnSpPr>
        <p:spPr>
          <a:xfrm>
            <a:off x="7690158" y="2602274"/>
            <a:ext cx="4253345" cy="1729453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>
            <a:cxnSpLocks/>
          </p:cNvCxnSpPr>
          <p:nvPr/>
        </p:nvCxnSpPr>
        <p:spPr>
          <a:xfrm flipV="1">
            <a:off x="7719348" y="4455321"/>
            <a:ext cx="4127173" cy="1738884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1779539" y="4242374"/>
            <a:ext cx="207819" cy="207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82913" y="341394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uk-U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 зі стрілкою 22"/>
          <p:cNvCxnSpPr/>
          <p:nvPr/>
        </p:nvCxnSpPr>
        <p:spPr>
          <a:xfrm>
            <a:off x="7005943" y="3399489"/>
            <a:ext cx="0" cy="198317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>
            <a:cxnSpLocks/>
          </p:cNvCxnSpPr>
          <p:nvPr/>
        </p:nvCxnSpPr>
        <p:spPr>
          <a:xfrm>
            <a:off x="7974606" y="2685841"/>
            <a:ext cx="0" cy="341046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58385" y="4053401"/>
            <a:ext cx="712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A’</a:t>
            </a:r>
            <a:endParaRPr lang="uk-U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34871" y="4053401"/>
            <a:ext cx="731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B’</a:t>
            </a:r>
            <a:endParaRPr lang="uk-U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 сполучна лінія 26"/>
          <p:cNvCxnSpPr>
            <a:cxnSpLocks/>
          </p:cNvCxnSpPr>
          <p:nvPr/>
        </p:nvCxnSpPr>
        <p:spPr>
          <a:xfrm>
            <a:off x="6945476" y="3394431"/>
            <a:ext cx="6361953" cy="94242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/>
          <p:cNvCxnSpPr>
            <a:cxnSpLocks/>
            <a:endCxn id="16" idx="2"/>
          </p:cNvCxnSpPr>
          <p:nvPr/>
        </p:nvCxnSpPr>
        <p:spPr>
          <a:xfrm flipV="1">
            <a:off x="6831176" y="4351412"/>
            <a:ext cx="6476253" cy="105070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Бесіда за питаннями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293299" y="1507001"/>
            <a:ext cx="13785010" cy="1288917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Дайте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означення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світлового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променя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en-US" sz="4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utton Color - Down"/>
          <p:cNvSpPr/>
          <p:nvPr/>
        </p:nvSpPr>
        <p:spPr>
          <a:xfrm>
            <a:off x="293299" y="5251499"/>
            <a:ext cx="13785010" cy="1295923"/>
          </a:xfrm>
          <a:prstGeom prst="rect">
            <a:avLst/>
          </a:prstGeom>
          <a:solidFill>
            <a:srgbClr val="0099AE"/>
          </a:solidFill>
          <a:ln w="38100">
            <a:solidFill>
              <a:srgbClr val="0099A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Які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досліди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та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явища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підтверджують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прямолінійність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поширення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світла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  <a:endParaRPr lang="en-US" sz="4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293299" y="3375747"/>
            <a:ext cx="13785010" cy="1295923"/>
          </a:xfrm>
          <a:prstGeom prst="rect">
            <a:avLst/>
          </a:prstGeom>
          <a:solidFill>
            <a:srgbClr val="FF5722"/>
          </a:solidFill>
          <a:ln w="38100">
            <a:solidFill>
              <a:srgbClr val="FF57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Сформулюйте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закон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прямолінійного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поширення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світла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en-US" sz="4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4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Бесіда за питаннями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293299" y="1507001"/>
            <a:ext cx="13785010" cy="1288917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 За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яких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умов предмет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утворюватиме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тільки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повну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тінь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а за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яких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повну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тінь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і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півтінь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  <a:endParaRPr lang="en-US" sz="4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utton Color - Down"/>
          <p:cNvSpPr/>
          <p:nvPr/>
        </p:nvSpPr>
        <p:spPr>
          <a:xfrm>
            <a:off x="293299" y="5894777"/>
            <a:ext cx="13785010" cy="1295923"/>
          </a:xfrm>
          <a:prstGeom prst="rect">
            <a:avLst/>
          </a:prstGeom>
          <a:solidFill>
            <a:srgbClr val="0099AE"/>
          </a:solidFill>
          <a:ln w="38100">
            <a:solidFill>
              <a:srgbClr val="0099A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6. Коли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спостерігається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повне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місячне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затемнення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часткове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місячне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затемнення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293299" y="3375746"/>
            <a:ext cx="13785010" cy="1939203"/>
          </a:xfrm>
          <a:prstGeom prst="rect">
            <a:avLst/>
          </a:prstGeom>
          <a:solidFill>
            <a:srgbClr val="FF5722"/>
          </a:solidFill>
          <a:ln w="38100">
            <a:solidFill>
              <a:srgbClr val="FF57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5. У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якому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випадку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ми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спостерігаємо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079906"/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повне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сонячне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затемнення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</a:p>
          <a:p>
            <a:pPr algn="ctr" defTabSz="1079906"/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часткове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сонячне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затемнення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  <a:endParaRPr lang="en-US" sz="4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/>
          <p:nvPr/>
        </p:nvSpPr>
        <p:spPr>
          <a:xfrm>
            <a:off x="6737735" y="3399657"/>
            <a:ext cx="6928389" cy="4250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Button Color - Normal"/>
          <p:cNvSpPr/>
          <p:nvPr/>
        </p:nvSpPr>
        <p:spPr>
          <a:xfrm>
            <a:off x="573905" y="4232846"/>
            <a:ext cx="6114409" cy="1534861"/>
          </a:xfrm>
          <a:prstGeom prst="rect">
            <a:avLst/>
          </a:prstGeom>
          <a:solidFill>
            <a:srgbClr val="FF5722"/>
          </a:solidFill>
          <a:ln w="38100">
            <a:solidFill>
              <a:srgbClr val="FF57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nl-NL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40"/>
          <p:cNvGrpSpPr/>
          <p:nvPr/>
        </p:nvGrpSpPr>
        <p:grpSpPr>
          <a:xfrm>
            <a:off x="6990735" y="923503"/>
            <a:ext cx="7062370" cy="7175921"/>
            <a:chOff x="4021138" y="1239838"/>
            <a:chExt cx="5529262" cy="5618163"/>
          </a:xfrm>
        </p:grpSpPr>
        <p:sp>
          <p:nvSpPr>
            <p:cNvPr id="8" name="Freeform 65"/>
            <p:cNvSpPr>
              <a:spLocks/>
            </p:cNvSpPr>
            <p:nvPr/>
          </p:nvSpPr>
          <p:spPr bwMode="auto">
            <a:xfrm>
              <a:off x="4229100" y="5148263"/>
              <a:ext cx="2670175" cy="1709738"/>
            </a:xfrm>
            <a:custGeom>
              <a:avLst/>
              <a:gdLst>
                <a:gd name="T0" fmla="*/ 1605 w 1682"/>
                <a:gd name="T1" fmla="*/ 454 h 1077"/>
                <a:gd name="T2" fmla="*/ 1532 w 1682"/>
                <a:gd name="T3" fmla="*/ 173 h 1077"/>
                <a:gd name="T4" fmla="*/ 1509 w 1682"/>
                <a:gd name="T5" fmla="*/ 512 h 1077"/>
                <a:gd name="T6" fmla="*/ 1447 w 1682"/>
                <a:gd name="T7" fmla="*/ 527 h 1077"/>
                <a:gd name="T8" fmla="*/ 1401 w 1682"/>
                <a:gd name="T9" fmla="*/ 0 h 1077"/>
                <a:gd name="T10" fmla="*/ 1274 w 1682"/>
                <a:gd name="T11" fmla="*/ 431 h 1077"/>
                <a:gd name="T12" fmla="*/ 1228 w 1682"/>
                <a:gd name="T13" fmla="*/ 415 h 1077"/>
                <a:gd name="T14" fmla="*/ 1193 w 1682"/>
                <a:gd name="T15" fmla="*/ 423 h 1077"/>
                <a:gd name="T16" fmla="*/ 1124 w 1682"/>
                <a:gd name="T17" fmla="*/ 438 h 1077"/>
                <a:gd name="T18" fmla="*/ 1039 w 1682"/>
                <a:gd name="T19" fmla="*/ 458 h 1077"/>
                <a:gd name="T20" fmla="*/ 970 w 1682"/>
                <a:gd name="T21" fmla="*/ 504 h 1077"/>
                <a:gd name="T22" fmla="*/ 924 w 1682"/>
                <a:gd name="T23" fmla="*/ 573 h 1077"/>
                <a:gd name="T24" fmla="*/ 905 w 1682"/>
                <a:gd name="T25" fmla="*/ 658 h 1077"/>
                <a:gd name="T26" fmla="*/ 866 w 1682"/>
                <a:gd name="T27" fmla="*/ 662 h 1077"/>
                <a:gd name="T28" fmla="*/ 774 w 1682"/>
                <a:gd name="T29" fmla="*/ 665 h 1077"/>
                <a:gd name="T30" fmla="*/ 681 w 1682"/>
                <a:gd name="T31" fmla="*/ 704 h 1077"/>
                <a:gd name="T32" fmla="*/ 604 w 1682"/>
                <a:gd name="T33" fmla="*/ 704 h 1077"/>
                <a:gd name="T34" fmla="*/ 512 w 1682"/>
                <a:gd name="T35" fmla="*/ 669 h 1077"/>
                <a:gd name="T36" fmla="*/ 420 w 1682"/>
                <a:gd name="T37" fmla="*/ 669 h 1077"/>
                <a:gd name="T38" fmla="*/ 350 w 1682"/>
                <a:gd name="T39" fmla="*/ 685 h 1077"/>
                <a:gd name="T40" fmla="*/ 262 w 1682"/>
                <a:gd name="T41" fmla="*/ 746 h 1077"/>
                <a:gd name="T42" fmla="*/ 193 w 1682"/>
                <a:gd name="T43" fmla="*/ 788 h 1077"/>
                <a:gd name="T44" fmla="*/ 135 w 1682"/>
                <a:gd name="T45" fmla="*/ 788 h 1077"/>
                <a:gd name="T46" fmla="*/ 96 w 1682"/>
                <a:gd name="T47" fmla="*/ 831 h 1077"/>
                <a:gd name="T48" fmla="*/ 96 w 1682"/>
                <a:gd name="T49" fmla="*/ 889 h 1077"/>
                <a:gd name="T50" fmla="*/ 135 w 1682"/>
                <a:gd name="T51" fmla="*/ 931 h 1077"/>
                <a:gd name="T52" fmla="*/ 173 w 1682"/>
                <a:gd name="T53" fmla="*/ 935 h 1077"/>
                <a:gd name="T54" fmla="*/ 173 w 1682"/>
                <a:gd name="T55" fmla="*/ 977 h 1077"/>
                <a:gd name="T56" fmla="*/ 108 w 1682"/>
                <a:gd name="T57" fmla="*/ 973 h 1077"/>
                <a:gd name="T58" fmla="*/ 50 w 1682"/>
                <a:gd name="T59" fmla="*/ 1000 h 1077"/>
                <a:gd name="T60" fmla="*/ 0 w 1682"/>
                <a:gd name="T61" fmla="*/ 1077 h 1077"/>
                <a:gd name="T62" fmla="*/ 1682 w 1682"/>
                <a:gd name="T63" fmla="*/ 450 h 1077"/>
                <a:gd name="T64" fmla="*/ 1640 w 1682"/>
                <a:gd name="T65" fmla="*/ 45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2" h="1077">
                  <a:moveTo>
                    <a:pt x="1640" y="450"/>
                  </a:moveTo>
                  <a:lnTo>
                    <a:pt x="1605" y="454"/>
                  </a:lnTo>
                  <a:lnTo>
                    <a:pt x="1605" y="173"/>
                  </a:lnTo>
                  <a:lnTo>
                    <a:pt x="1532" y="173"/>
                  </a:lnTo>
                  <a:lnTo>
                    <a:pt x="1532" y="488"/>
                  </a:lnTo>
                  <a:lnTo>
                    <a:pt x="1509" y="512"/>
                  </a:lnTo>
                  <a:lnTo>
                    <a:pt x="1490" y="538"/>
                  </a:lnTo>
                  <a:lnTo>
                    <a:pt x="1447" y="527"/>
                  </a:lnTo>
                  <a:lnTo>
                    <a:pt x="1401" y="519"/>
                  </a:lnTo>
                  <a:lnTo>
                    <a:pt x="1401" y="0"/>
                  </a:lnTo>
                  <a:lnTo>
                    <a:pt x="1274" y="0"/>
                  </a:lnTo>
                  <a:lnTo>
                    <a:pt x="1274" y="431"/>
                  </a:lnTo>
                  <a:lnTo>
                    <a:pt x="1255" y="419"/>
                  </a:lnTo>
                  <a:lnTo>
                    <a:pt x="1228" y="415"/>
                  </a:lnTo>
                  <a:lnTo>
                    <a:pt x="1213" y="415"/>
                  </a:lnTo>
                  <a:lnTo>
                    <a:pt x="1193" y="423"/>
                  </a:lnTo>
                  <a:lnTo>
                    <a:pt x="1170" y="446"/>
                  </a:lnTo>
                  <a:lnTo>
                    <a:pt x="1124" y="438"/>
                  </a:lnTo>
                  <a:lnTo>
                    <a:pt x="1078" y="442"/>
                  </a:lnTo>
                  <a:lnTo>
                    <a:pt x="1039" y="458"/>
                  </a:lnTo>
                  <a:lnTo>
                    <a:pt x="1001" y="477"/>
                  </a:lnTo>
                  <a:lnTo>
                    <a:pt x="970" y="504"/>
                  </a:lnTo>
                  <a:lnTo>
                    <a:pt x="943" y="535"/>
                  </a:lnTo>
                  <a:lnTo>
                    <a:pt x="924" y="573"/>
                  </a:lnTo>
                  <a:lnTo>
                    <a:pt x="909" y="612"/>
                  </a:lnTo>
                  <a:lnTo>
                    <a:pt x="905" y="658"/>
                  </a:lnTo>
                  <a:lnTo>
                    <a:pt x="905" y="673"/>
                  </a:lnTo>
                  <a:lnTo>
                    <a:pt x="866" y="662"/>
                  </a:lnTo>
                  <a:lnTo>
                    <a:pt x="828" y="662"/>
                  </a:lnTo>
                  <a:lnTo>
                    <a:pt x="774" y="665"/>
                  </a:lnTo>
                  <a:lnTo>
                    <a:pt x="728" y="681"/>
                  </a:lnTo>
                  <a:lnTo>
                    <a:pt x="681" y="704"/>
                  </a:lnTo>
                  <a:lnTo>
                    <a:pt x="643" y="731"/>
                  </a:lnTo>
                  <a:lnTo>
                    <a:pt x="604" y="704"/>
                  </a:lnTo>
                  <a:lnTo>
                    <a:pt x="558" y="685"/>
                  </a:lnTo>
                  <a:lnTo>
                    <a:pt x="512" y="669"/>
                  </a:lnTo>
                  <a:lnTo>
                    <a:pt x="458" y="665"/>
                  </a:lnTo>
                  <a:lnTo>
                    <a:pt x="420" y="669"/>
                  </a:lnTo>
                  <a:lnTo>
                    <a:pt x="385" y="673"/>
                  </a:lnTo>
                  <a:lnTo>
                    <a:pt x="350" y="685"/>
                  </a:lnTo>
                  <a:lnTo>
                    <a:pt x="316" y="704"/>
                  </a:lnTo>
                  <a:lnTo>
                    <a:pt x="262" y="746"/>
                  </a:lnTo>
                  <a:lnTo>
                    <a:pt x="216" y="800"/>
                  </a:lnTo>
                  <a:lnTo>
                    <a:pt x="193" y="788"/>
                  </a:lnTo>
                  <a:lnTo>
                    <a:pt x="166" y="785"/>
                  </a:lnTo>
                  <a:lnTo>
                    <a:pt x="135" y="788"/>
                  </a:lnTo>
                  <a:lnTo>
                    <a:pt x="112" y="804"/>
                  </a:lnTo>
                  <a:lnTo>
                    <a:pt x="96" y="831"/>
                  </a:lnTo>
                  <a:lnTo>
                    <a:pt x="89" y="862"/>
                  </a:lnTo>
                  <a:lnTo>
                    <a:pt x="96" y="889"/>
                  </a:lnTo>
                  <a:lnTo>
                    <a:pt x="112" y="915"/>
                  </a:lnTo>
                  <a:lnTo>
                    <a:pt x="135" y="931"/>
                  </a:lnTo>
                  <a:lnTo>
                    <a:pt x="166" y="939"/>
                  </a:lnTo>
                  <a:lnTo>
                    <a:pt x="173" y="935"/>
                  </a:lnTo>
                  <a:lnTo>
                    <a:pt x="173" y="954"/>
                  </a:lnTo>
                  <a:lnTo>
                    <a:pt x="173" y="977"/>
                  </a:lnTo>
                  <a:lnTo>
                    <a:pt x="135" y="973"/>
                  </a:lnTo>
                  <a:lnTo>
                    <a:pt x="108" y="973"/>
                  </a:lnTo>
                  <a:lnTo>
                    <a:pt x="89" y="981"/>
                  </a:lnTo>
                  <a:lnTo>
                    <a:pt x="50" y="1000"/>
                  </a:lnTo>
                  <a:lnTo>
                    <a:pt x="19" y="1035"/>
                  </a:lnTo>
                  <a:lnTo>
                    <a:pt x="0" y="1077"/>
                  </a:lnTo>
                  <a:lnTo>
                    <a:pt x="1682" y="1077"/>
                  </a:lnTo>
                  <a:lnTo>
                    <a:pt x="1682" y="450"/>
                  </a:lnTo>
                  <a:lnTo>
                    <a:pt x="1659" y="450"/>
                  </a:lnTo>
                  <a:lnTo>
                    <a:pt x="1640" y="4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6"/>
            <p:cNvSpPr>
              <a:spLocks/>
            </p:cNvSpPr>
            <p:nvPr/>
          </p:nvSpPr>
          <p:spPr bwMode="auto">
            <a:xfrm>
              <a:off x="4859338" y="6040438"/>
              <a:ext cx="122238" cy="120650"/>
            </a:xfrm>
            <a:custGeom>
              <a:avLst/>
              <a:gdLst>
                <a:gd name="T0" fmla="*/ 38 w 77"/>
                <a:gd name="T1" fmla="*/ 76 h 76"/>
                <a:gd name="T2" fmla="*/ 54 w 77"/>
                <a:gd name="T3" fmla="*/ 73 h 76"/>
                <a:gd name="T4" fmla="*/ 65 w 77"/>
                <a:gd name="T5" fmla="*/ 65 h 76"/>
                <a:gd name="T6" fmla="*/ 73 w 77"/>
                <a:gd name="T7" fmla="*/ 53 h 76"/>
                <a:gd name="T8" fmla="*/ 77 w 77"/>
                <a:gd name="T9" fmla="*/ 38 h 76"/>
                <a:gd name="T10" fmla="*/ 73 w 77"/>
                <a:gd name="T11" fmla="*/ 23 h 76"/>
                <a:gd name="T12" fmla="*/ 65 w 77"/>
                <a:gd name="T13" fmla="*/ 11 h 76"/>
                <a:gd name="T14" fmla="*/ 54 w 77"/>
                <a:gd name="T15" fmla="*/ 3 h 76"/>
                <a:gd name="T16" fmla="*/ 38 w 77"/>
                <a:gd name="T17" fmla="*/ 0 h 76"/>
                <a:gd name="T18" fmla="*/ 23 w 77"/>
                <a:gd name="T19" fmla="*/ 3 h 76"/>
                <a:gd name="T20" fmla="*/ 11 w 77"/>
                <a:gd name="T21" fmla="*/ 11 h 76"/>
                <a:gd name="T22" fmla="*/ 3 w 77"/>
                <a:gd name="T23" fmla="*/ 23 h 76"/>
                <a:gd name="T24" fmla="*/ 0 w 77"/>
                <a:gd name="T25" fmla="*/ 38 h 76"/>
                <a:gd name="T26" fmla="*/ 3 w 77"/>
                <a:gd name="T27" fmla="*/ 53 h 76"/>
                <a:gd name="T28" fmla="*/ 11 w 77"/>
                <a:gd name="T29" fmla="*/ 65 h 76"/>
                <a:gd name="T30" fmla="*/ 23 w 77"/>
                <a:gd name="T31" fmla="*/ 73 h 76"/>
                <a:gd name="T32" fmla="*/ 38 w 77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76">
                  <a:moveTo>
                    <a:pt x="38" y="76"/>
                  </a:moveTo>
                  <a:lnTo>
                    <a:pt x="54" y="73"/>
                  </a:lnTo>
                  <a:lnTo>
                    <a:pt x="65" y="65"/>
                  </a:lnTo>
                  <a:lnTo>
                    <a:pt x="73" y="53"/>
                  </a:lnTo>
                  <a:lnTo>
                    <a:pt x="77" y="38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4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1" y="11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3" y="53"/>
                  </a:lnTo>
                  <a:lnTo>
                    <a:pt x="11" y="65"/>
                  </a:lnTo>
                  <a:lnTo>
                    <a:pt x="23" y="73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7"/>
            <p:cNvSpPr>
              <a:spLocks/>
            </p:cNvSpPr>
            <p:nvPr/>
          </p:nvSpPr>
          <p:spPr bwMode="auto">
            <a:xfrm>
              <a:off x="5322888" y="5856288"/>
              <a:ext cx="287338" cy="280988"/>
            </a:xfrm>
            <a:custGeom>
              <a:avLst/>
              <a:gdLst>
                <a:gd name="T0" fmla="*/ 93 w 181"/>
                <a:gd name="T1" fmla="*/ 177 h 177"/>
                <a:gd name="T2" fmla="*/ 127 w 181"/>
                <a:gd name="T3" fmla="*/ 169 h 177"/>
                <a:gd name="T4" fmla="*/ 154 w 181"/>
                <a:gd name="T5" fmla="*/ 150 h 177"/>
                <a:gd name="T6" fmla="*/ 173 w 181"/>
                <a:gd name="T7" fmla="*/ 123 h 177"/>
                <a:gd name="T8" fmla="*/ 181 w 181"/>
                <a:gd name="T9" fmla="*/ 89 h 177"/>
                <a:gd name="T10" fmla="*/ 173 w 181"/>
                <a:gd name="T11" fmla="*/ 54 h 177"/>
                <a:gd name="T12" fmla="*/ 154 w 181"/>
                <a:gd name="T13" fmla="*/ 23 h 177"/>
                <a:gd name="T14" fmla="*/ 127 w 181"/>
                <a:gd name="T15" fmla="*/ 4 h 177"/>
                <a:gd name="T16" fmla="*/ 93 w 181"/>
                <a:gd name="T17" fmla="*/ 0 h 177"/>
                <a:gd name="T18" fmla="*/ 54 w 181"/>
                <a:gd name="T19" fmla="*/ 4 h 177"/>
                <a:gd name="T20" fmla="*/ 27 w 181"/>
                <a:gd name="T21" fmla="*/ 23 h 177"/>
                <a:gd name="T22" fmla="*/ 8 w 181"/>
                <a:gd name="T23" fmla="*/ 54 h 177"/>
                <a:gd name="T24" fmla="*/ 0 w 181"/>
                <a:gd name="T25" fmla="*/ 89 h 177"/>
                <a:gd name="T26" fmla="*/ 8 w 181"/>
                <a:gd name="T27" fmla="*/ 123 h 177"/>
                <a:gd name="T28" fmla="*/ 27 w 181"/>
                <a:gd name="T29" fmla="*/ 150 h 177"/>
                <a:gd name="T30" fmla="*/ 54 w 181"/>
                <a:gd name="T31" fmla="*/ 169 h 177"/>
                <a:gd name="T32" fmla="*/ 93 w 181"/>
                <a:gd name="T3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" h="177">
                  <a:moveTo>
                    <a:pt x="93" y="177"/>
                  </a:moveTo>
                  <a:lnTo>
                    <a:pt x="127" y="169"/>
                  </a:lnTo>
                  <a:lnTo>
                    <a:pt x="154" y="150"/>
                  </a:lnTo>
                  <a:lnTo>
                    <a:pt x="173" y="123"/>
                  </a:lnTo>
                  <a:lnTo>
                    <a:pt x="181" y="89"/>
                  </a:lnTo>
                  <a:lnTo>
                    <a:pt x="173" y="54"/>
                  </a:lnTo>
                  <a:lnTo>
                    <a:pt x="154" y="23"/>
                  </a:lnTo>
                  <a:lnTo>
                    <a:pt x="127" y="4"/>
                  </a:lnTo>
                  <a:lnTo>
                    <a:pt x="93" y="0"/>
                  </a:lnTo>
                  <a:lnTo>
                    <a:pt x="54" y="4"/>
                  </a:lnTo>
                  <a:lnTo>
                    <a:pt x="27" y="23"/>
                  </a:lnTo>
                  <a:lnTo>
                    <a:pt x="8" y="54"/>
                  </a:lnTo>
                  <a:lnTo>
                    <a:pt x="0" y="89"/>
                  </a:lnTo>
                  <a:lnTo>
                    <a:pt x="8" y="123"/>
                  </a:lnTo>
                  <a:lnTo>
                    <a:pt x="27" y="150"/>
                  </a:lnTo>
                  <a:lnTo>
                    <a:pt x="54" y="169"/>
                  </a:lnTo>
                  <a:lnTo>
                    <a:pt x="93" y="1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8"/>
            <p:cNvSpPr>
              <a:spLocks/>
            </p:cNvSpPr>
            <p:nvPr/>
          </p:nvSpPr>
          <p:spPr bwMode="auto">
            <a:xfrm>
              <a:off x="4021138" y="6675438"/>
              <a:ext cx="141288" cy="139700"/>
            </a:xfrm>
            <a:custGeom>
              <a:avLst/>
              <a:gdLst>
                <a:gd name="T0" fmla="*/ 43 w 89"/>
                <a:gd name="T1" fmla="*/ 0 h 88"/>
                <a:gd name="T2" fmla="*/ 27 w 89"/>
                <a:gd name="T3" fmla="*/ 3 h 88"/>
                <a:gd name="T4" fmla="*/ 12 w 89"/>
                <a:gd name="T5" fmla="*/ 15 h 88"/>
                <a:gd name="T6" fmla="*/ 4 w 89"/>
                <a:gd name="T7" fmla="*/ 27 h 88"/>
                <a:gd name="T8" fmla="*/ 0 w 89"/>
                <a:gd name="T9" fmla="*/ 46 h 88"/>
                <a:gd name="T10" fmla="*/ 4 w 89"/>
                <a:gd name="T11" fmla="*/ 61 h 88"/>
                <a:gd name="T12" fmla="*/ 12 w 89"/>
                <a:gd name="T13" fmla="*/ 77 h 88"/>
                <a:gd name="T14" fmla="*/ 27 w 89"/>
                <a:gd name="T15" fmla="*/ 84 h 88"/>
                <a:gd name="T16" fmla="*/ 43 w 89"/>
                <a:gd name="T17" fmla="*/ 88 h 88"/>
                <a:gd name="T18" fmla="*/ 62 w 89"/>
                <a:gd name="T19" fmla="*/ 84 h 88"/>
                <a:gd name="T20" fmla="*/ 73 w 89"/>
                <a:gd name="T21" fmla="*/ 77 h 88"/>
                <a:gd name="T22" fmla="*/ 85 w 89"/>
                <a:gd name="T23" fmla="*/ 61 h 88"/>
                <a:gd name="T24" fmla="*/ 89 w 89"/>
                <a:gd name="T25" fmla="*/ 46 h 88"/>
                <a:gd name="T26" fmla="*/ 85 w 89"/>
                <a:gd name="T27" fmla="*/ 27 h 88"/>
                <a:gd name="T28" fmla="*/ 73 w 89"/>
                <a:gd name="T29" fmla="*/ 15 h 88"/>
                <a:gd name="T30" fmla="*/ 62 w 89"/>
                <a:gd name="T31" fmla="*/ 3 h 88"/>
                <a:gd name="T32" fmla="*/ 43 w 89"/>
                <a:gd name="T3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43" y="0"/>
                  </a:moveTo>
                  <a:lnTo>
                    <a:pt x="27" y="3"/>
                  </a:lnTo>
                  <a:lnTo>
                    <a:pt x="12" y="15"/>
                  </a:lnTo>
                  <a:lnTo>
                    <a:pt x="4" y="27"/>
                  </a:lnTo>
                  <a:lnTo>
                    <a:pt x="0" y="46"/>
                  </a:lnTo>
                  <a:lnTo>
                    <a:pt x="4" y="61"/>
                  </a:lnTo>
                  <a:lnTo>
                    <a:pt x="12" y="77"/>
                  </a:lnTo>
                  <a:lnTo>
                    <a:pt x="27" y="84"/>
                  </a:lnTo>
                  <a:lnTo>
                    <a:pt x="43" y="88"/>
                  </a:lnTo>
                  <a:lnTo>
                    <a:pt x="62" y="84"/>
                  </a:lnTo>
                  <a:lnTo>
                    <a:pt x="73" y="77"/>
                  </a:lnTo>
                  <a:lnTo>
                    <a:pt x="85" y="61"/>
                  </a:lnTo>
                  <a:lnTo>
                    <a:pt x="89" y="46"/>
                  </a:lnTo>
                  <a:lnTo>
                    <a:pt x="85" y="27"/>
                  </a:lnTo>
                  <a:lnTo>
                    <a:pt x="73" y="15"/>
                  </a:lnTo>
                  <a:lnTo>
                    <a:pt x="62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9"/>
            <p:cNvSpPr>
              <a:spLocks/>
            </p:cNvSpPr>
            <p:nvPr/>
          </p:nvSpPr>
          <p:spPr bwMode="auto">
            <a:xfrm>
              <a:off x="5708650" y="5453063"/>
              <a:ext cx="261938" cy="263525"/>
            </a:xfrm>
            <a:custGeom>
              <a:avLst/>
              <a:gdLst>
                <a:gd name="T0" fmla="*/ 80 w 165"/>
                <a:gd name="T1" fmla="*/ 166 h 166"/>
                <a:gd name="T2" fmla="*/ 115 w 165"/>
                <a:gd name="T3" fmla="*/ 158 h 166"/>
                <a:gd name="T4" fmla="*/ 138 w 165"/>
                <a:gd name="T5" fmla="*/ 143 h 166"/>
                <a:gd name="T6" fmla="*/ 157 w 165"/>
                <a:gd name="T7" fmla="*/ 116 h 166"/>
                <a:gd name="T8" fmla="*/ 165 w 165"/>
                <a:gd name="T9" fmla="*/ 85 h 166"/>
                <a:gd name="T10" fmla="*/ 157 w 165"/>
                <a:gd name="T11" fmla="*/ 50 h 166"/>
                <a:gd name="T12" fmla="*/ 138 w 165"/>
                <a:gd name="T13" fmla="*/ 23 h 166"/>
                <a:gd name="T14" fmla="*/ 115 w 165"/>
                <a:gd name="T15" fmla="*/ 8 h 166"/>
                <a:gd name="T16" fmla="*/ 80 w 165"/>
                <a:gd name="T17" fmla="*/ 0 h 166"/>
                <a:gd name="T18" fmla="*/ 50 w 165"/>
                <a:gd name="T19" fmla="*/ 8 h 166"/>
                <a:gd name="T20" fmla="*/ 23 w 165"/>
                <a:gd name="T21" fmla="*/ 23 h 166"/>
                <a:gd name="T22" fmla="*/ 7 w 165"/>
                <a:gd name="T23" fmla="*/ 50 h 166"/>
                <a:gd name="T24" fmla="*/ 0 w 165"/>
                <a:gd name="T25" fmla="*/ 85 h 166"/>
                <a:gd name="T26" fmla="*/ 7 w 165"/>
                <a:gd name="T27" fmla="*/ 116 h 166"/>
                <a:gd name="T28" fmla="*/ 23 w 165"/>
                <a:gd name="T29" fmla="*/ 143 h 166"/>
                <a:gd name="T30" fmla="*/ 50 w 165"/>
                <a:gd name="T31" fmla="*/ 158 h 166"/>
                <a:gd name="T32" fmla="*/ 80 w 165"/>
                <a:gd name="T33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166">
                  <a:moveTo>
                    <a:pt x="80" y="166"/>
                  </a:moveTo>
                  <a:lnTo>
                    <a:pt x="115" y="158"/>
                  </a:lnTo>
                  <a:lnTo>
                    <a:pt x="138" y="143"/>
                  </a:lnTo>
                  <a:lnTo>
                    <a:pt x="157" y="116"/>
                  </a:lnTo>
                  <a:lnTo>
                    <a:pt x="165" y="85"/>
                  </a:lnTo>
                  <a:lnTo>
                    <a:pt x="157" y="50"/>
                  </a:lnTo>
                  <a:lnTo>
                    <a:pt x="138" y="23"/>
                  </a:lnTo>
                  <a:lnTo>
                    <a:pt x="115" y="8"/>
                  </a:lnTo>
                  <a:lnTo>
                    <a:pt x="80" y="0"/>
                  </a:lnTo>
                  <a:lnTo>
                    <a:pt x="50" y="8"/>
                  </a:lnTo>
                  <a:lnTo>
                    <a:pt x="23" y="23"/>
                  </a:lnTo>
                  <a:lnTo>
                    <a:pt x="7" y="50"/>
                  </a:lnTo>
                  <a:lnTo>
                    <a:pt x="0" y="85"/>
                  </a:lnTo>
                  <a:lnTo>
                    <a:pt x="7" y="116"/>
                  </a:lnTo>
                  <a:lnTo>
                    <a:pt x="23" y="143"/>
                  </a:lnTo>
                  <a:lnTo>
                    <a:pt x="50" y="158"/>
                  </a:lnTo>
                  <a:lnTo>
                    <a:pt x="8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0"/>
            <p:cNvSpPr>
              <a:spLocks/>
            </p:cNvSpPr>
            <p:nvPr/>
          </p:nvSpPr>
          <p:spPr bwMode="auto">
            <a:xfrm>
              <a:off x="4430713" y="5843588"/>
              <a:ext cx="147638" cy="147638"/>
            </a:xfrm>
            <a:custGeom>
              <a:avLst/>
              <a:gdLst>
                <a:gd name="T0" fmla="*/ 46 w 93"/>
                <a:gd name="T1" fmla="*/ 93 h 93"/>
                <a:gd name="T2" fmla="*/ 62 w 93"/>
                <a:gd name="T3" fmla="*/ 89 h 93"/>
                <a:gd name="T4" fmla="*/ 77 w 93"/>
                <a:gd name="T5" fmla="*/ 81 h 93"/>
                <a:gd name="T6" fmla="*/ 89 w 93"/>
                <a:gd name="T7" fmla="*/ 66 h 93"/>
                <a:gd name="T8" fmla="*/ 93 w 93"/>
                <a:gd name="T9" fmla="*/ 47 h 93"/>
                <a:gd name="T10" fmla="*/ 89 w 93"/>
                <a:gd name="T11" fmla="*/ 31 h 93"/>
                <a:gd name="T12" fmla="*/ 77 w 93"/>
                <a:gd name="T13" fmla="*/ 16 h 93"/>
                <a:gd name="T14" fmla="*/ 62 w 93"/>
                <a:gd name="T15" fmla="*/ 4 h 93"/>
                <a:gd name="T16" fmla="*/ 46 w 93"/>
                <a:gd name="T17" fmla="*/ 0 h 93"/>
                <a:gd name="T18" fmla="*/ 27 w 93"/>
                <a:gd name="T19" fmla="*/ 4 h 93"/>
                <a:gd name="T20" fmla="*/ 12 w 93"/>
                <a:gd name="T21" fmla="*/ 16 h 93"/>
                <a:gd name="T22" fmla="*/ 0 w 93"/>
                <a:gd name="T23" fmla="*/ 31 h 93"/>
                <a:gd name="T24" fmla="*/ 0 w 93"/>
                <a:gd name="T25" fmla="*/ 47 h 93"/>
                <a:gd name="T26" fmla="*/ 0 w 93"/>
                <a:gd name="T27" fmla="*/ 66 h 93"/>
                <a:gd name="T28" fmla="*/ 12 w 93"/>
                <a:gd name="T29" fmla="*/ 81 h 93"/>
                <a:gd name="T30" fmla="*/ 27 w 93"/>
                <a:gd name="T31" fmla="*/ 89 h 93"/>
                <a:gd name="T32" fmla="*/ 46 w 93"/>
                <a:gd name="T3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3">
                  <a:moveTo>
                    <a:pt x="46" y="93"/>
                  </a:moveTo>
                  <a:lnTo>
                    <a:pt x="62" y="89"/>
                  </a:lnTo>
                  <a:lnTo>
                    <a:pt x="77" y="81"/>
                  </a:lnTo>
                  <a:lnTo>
                    <a:pt x="89" y="66"/>
                  </a:lnTo>
                  <a:lnTo>
                    <a:pt x="93" y="47"/>
                  </a:lnTo>
                  <a:lnTo>
                    <a:pt x="89" y="31"/>
                  </a:lnTo>
                  <a:lnTo>
                    <a:pt x="77" y="16"/>
                  </a:lnTo>
                  <a:lnTo>
                    <a:pt x="62" y="4"/>
                  </a:lnTo>
                  <a:lnTo>
                    <a:pt x="46" y="0"/>
                  </a:lnTo>
                  <a:lnTo>
                    <a:pt x="27" y="4"/>
                  </a:lnTo>
                  <a:lnTo>
                    <a:pt x="12" y="16"/>
                  </a:lnTo>
                  <a:lnTo>
                    <a:pt x="0" y="31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12" y="81"/>
                  </a:lnTo>
                  <a:lnTo>
                    <a:pt x="27" y="89"/>
                  </a:lnTo>
                  <a:lnTo>
                    <a:pt x="4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1"/>
            <p:cNvSpPr>
              <a:spLocks/>
            </p:cNvSpPr>
            <p:nvPr/>
          </p:nvSpPr>
          <p:spPr bwMode="auto">
            <a:xfrm>
              <a:off x="6886575" y="5148263"/>
              <a:ext cx="2663825" cy="1709738"/>
            </a:xfrm>
            <a:custGeom>
              <a:avLst/>
              <a:gdLst>
                <a:gd name="T0" fmla="*/ 77 w 1678"/>
                <a:gd name="T1" fmla="*/ 454 h 1077"/>
                <a:gd name="T2" fmla="*/ 147 w 1678"/>
                <a:gd name="T3" fmla="*/ 173 h 1077"/>
                <a:gd name="T4" fmla="*/ 174 w 1678"/>
                <a:gd name="T5" fmla="*/ 512 h 1077"/>
                <a:gd name="T6" fmla="*/ 235 w 1678"/>
                <a:gd name="T7" fmla="*/ 527 h 1077"/>
                <a:gd name="T8" fmla="*/ 281 w 1678"/>
                <a:gd name="T9" fmla="*/ 0 h 1077"/>
                <a:gd name="T10" fmla="*/ 408 w 1678"/>
                <a:gd name="T11" fmla="*/ 431 h 1077"/>
                <a:gd name="T12" fmla="*/ 455 w 1678"/>
                <a:gd name="T13" fmla="*/ 415 h 1077"/>
                <a:gd name="T14" fmla="*/ 485 w 1678"/>
                <a:gd name="T15" fmla="*/ 423 h 1077"/>
                <a:gd name="T16" fmla="*/ 558 w 1678"/>
                <a:gd name="T17" fmla="*/ 438 h 1077"/>
                <a:gd name="T18" fmla="*/ 643 w 1678"/>
                <a:gd name="T19" fmla="*/ 458 h 1077"/>
                <a:gd name="T20" fmla="*/ 712 w 1678"/>
                <a:gd name="T21" fmla="*/ 504 h 1077"/>
                <a:gd name="T22" fmla="*/ 759 w 1678"/>
                <a:gd name="T23" fmla="*/ 573 h 1077"/>
                <a:gd name="T24" fmla="*/ 778 w 1678"/>
                <a:gd name="T25" fmla="*/ 658 h 1077"/>
                <a:gd name="T26" fmla="*/ 816 w 1678"/>
                <a:gd name="T27" fmla="*/ 662 h 1077"/>
                <a:gd name="T28" fmla="*/ 909 w 1678"/>
                <a:gd name="T29" fmla="*/ 665 h 1077"/>
                <a:gd name="T30" fmla="*/ 997 w 1678"/>
                <a:gd name="T31" fmla="*/ 704 h 1077"/>
                <a:gd name="T32" fmla="*/ 1078 w 1678"/>
                <a:gd name="T33" fmla="*/ 704 h 1077"/>
                <a:gd name="T34" fmla="*/ 1170 w 1678"/>
                <a:gd name="T35" fmla="*/ 669 h 1077"/>
                <a:gd name="T36" fmla="*/ 1259 w 1678"/>
                <a:gd name="T37" fmla="*/ 669 h 1077"/>
                <a:gd name="T38" fmla="*/ 1332 w 1678"/>
                <a:gd name="T39" fmla="*/ 685 h 1077"/>
                <a:gd name="T40" fmla="*/ 1421 w 1678"/>
                <a:gd name="T41" fmla="*/ 746 h 1077"/>
                <a:gd name="T42" fmla="*/ 1490 w 1678"/>
                <a:gd name="T43" fmla="*/ 788 h 1077"/>
                <a:gd name="T44" fmla="*/ 1544 w 1678"/>
                <a:gd name="T45" fmla="*/ 788 h 1077"/>
                <a:gd name="T46" fmla="*/ 1586 w 1678"/>
                <a:gd name="T47" fmla="*/ 831 h 1077"/>
                <a:gd name="T48" fmla="*/ 1586 w 1678"/>
                <a:gd name="T49" fmla="*/ 889 h 1077"/>
                <a:gd name="T50" fmla="*/ 1544 w 1678"/>
                <a:gd name="T51" fmla="*/ 931 h 1077"/>
                <a:gd name="T52" fmla="*/ 1509 w 1678"/>
                <a:gd name="T53" fmla="*/ 935 h 1077"/>
                <a:gd name="T54" fmla="*/ 1509 w 1678"/>
                <a:gd name="T55" fmla="*/ 977 h 1077"/>
                <a:gd name="T56" fmla="*/ 1571 w 1678"/>
                <a:gd name="T57" fmla="*/ 973 h 1077"/>
                <a:gd name="T58" fmla="*/ 1632 w 1678"/>
                <a:gd name="T59" fmla="*/ 1000 h 1077"/>
                <a:gd name="T60" fmla="*/ 1678 w 1678"/>
                <a:gd name="T61" fmla="*/ 1077 h 1077"/>
                <a:gd name="T62" fmla="*/ 0 w 1678"/>
                <a:gd name="T63" fmla="*/ 450 h 1077"/>
                <a:gd name="T64" fmla="*/ 43 w 1678"/>
                <a:gd name="T65" fmla="*/ 45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8" h="1077">
                  <a:moveTo>
                    <a:pt x="43" y="450"/>
                  </a:moveTo>
                  <a:lnTo>
                    <a:pt x="77" y="454"/>
                  </a:lnTo>
                  <a:lnTo>
                    <a:pt x="77" y="173"/>
                  </a:lnTo>
                  <a:lnTo>
                    <a:pt x="147" y="173"/>
                  </a:lnTo>
                  <a:lnTo>
                    <a:pt x="147" y="488"/>
                  </a:lnTo>
                  <a:lnTo>
                    <a:pt x="174" y="512"/>
                  </a:lnTo>
                  <a:lnTo>
                    <a:pt x="193" y="538"/>
                  </a:lnTo>
                  <a:lnTo>
                    <a:pt x="235" y="527"/>
                  </a:lnTo>
                  <a:lnTo>
                    <a:pt x="281" y="519"/>
                  </a:lnTo>
                  <a:lnTo>
                    <a:pt x="281" y="0"/>
                  </a:lnTo>
                  <a:lnTo>
                    <a:pt x="408" y="0"/>
                  </a:lnTo>
                  <a:lnTo>
                    <a:pt x="408" y="431"/>
                  </a:lnTo>
                  <a:lnTo>
                    <a:pt x="428" y="419"/>
                  </a:lnTo>
                  <a:lnTo>
                    <a:pt x="455" y="415"/>
                  </a:lnTo>
                  <a:lnTo>
                    <a:pt x="470" y="415"/>
                  </a:lnTo>
                  <a:lnTo>
                    <a:pt x="485" y="423"/>
                  </a:lnTo>
                  <a:lnTo>
                    <a:pt x="512" y="446"/>
                  </a:lnTo>
                  <a:lnTo>
                    <a:pt x="558" y="438"/>
                  </a:lnTo>
                  <a:lnTo>
                    <a:pt x="601" y="442"/>
                  </a:lnTo>
                  <a:lnTo>
                    <a:pt x="643" y="458"/>
                  </a:lnTo>
                  <a:lnTo>
                    <a:pt x="682" y="477"/>
                  </a:lnTo>
                  <a:lnTo>
                    <a:pt x="712" y="504"/>
                  </a:lnTo>
                  <a:lnTo>
                    <a:pt x="739" y="535"/>
                  </a:lnTo>
                  <a:lnTo>
                    <a:pt x="759" y="573"/>
                  </a:lnTo>
                  <a:lnTo>
                    <a:pt x="770" y="612"/>
                  </a:lnTo>
                  <a:lnTo>
                    <a:pt x="778" y="658"/>
                  </a:lnTo>
                  <a:lnTo>
                    <a:pt x="774" y="673"/>
                  </a:lnTo>
                  <a:lnTo>
                    <a:pt x="816" y="662"/>
                  </a:lnTo>
                  <a:lnTo>
                    <a:pt x="855" y="662"/>
                  </a:lnTo>
                  <a:lnTo>
                    <a:pt x="909" y="665"/>
                  </a:lnTo>
                  <a:lnTo>
                    <a:pt x="955" y="681"/>
                  </a:lnTo>
                  <a:lnTo>
                    <a:pt x="997" y="704"/>
                  </a:lnTo>
                  <a:lnTo>
                    <a:pt x="1036" y="731"/>
                  </a:lnTo>
                  <a:lnTo>
                    <a:pt x="1078" y="704"/>
                  </a:lnTo>
                  <a:lnTo>
                    <a:pt x="1124" y="685"/>
                  </a:lnTo>
                  <a:lnTo>
                    <a:pt x="1170" y="669"/>
                  </a:lnTo>
                  <a:lnTo>
                    <a:pt x="1224" y="665"/>
                  </a:lnTo>
                  <a:lnTo>
                    <a:pt x="1259" y="669"/>
                  </a:lnTo>
                  <a:lnTo>
                    <a:pt x="1297" y="673"/>
                  </a:lnTo>
                  <a:lnTo>
                    <a:pt x="1332" y="685"/>
                  </a:lnTo>
                  <a:lnTo>
                    <a:pt x="1363" y="704"/>
                  </a:lnTo>
                  <a:lnTo>
                    <a:pt x="1421" y="746"/>
                  </a:lnTo>
                  <a:lnTo>
                    <a:pt x="1467" y="800"/>
                  </a:lnTo>
                  <a:lnTo>
                    <a:pt x="1490" y="788"/>
                  </a:lnTo>
                  <a:lnTo>
                    <a:pt x="1517" y="785"/>
                  </a:lnTo>
                  <a:lnTo>
                    <a:pt x="1544" y="788"/>
                  </a:lnTo>
                  <a:lnTo>
                    <a:pt x="1571" y="804"/>
                  </a:lnTo>
                  <a:lnTo>
                    <a:pt x="1586" y="831"/>
                  </a:lnTo>
                  <a:lnTo>
                    <a:pt x="1594" y="862"/>
                  </a:lnTo>
                  <a:lnTo>
                    <a:pt x="1586" y="889"/>
                  </a:lnTo>
                  <a:lnTo>
                    <a:pt x="1571" y="915"/>
                  </a:lnTo>
                  <a:lnTo>
                    <a:pt x="1544" y="931"/>
                  </a:lnTo>
                  <a:lnTo>
                    <a:pt x="1517" y="939"/>
                  </a:lnTo>
                  <a:lnTo>
                    <a:pt x="1509" y="935"/>
                  </a:lnTo>
                  <a:lnTo>
                    <a:pt x="1509" y="954"/>
                  </a:lnTo>
                  <a:lnTo>
                    <a:pt x="1509" y="977"/>
                  </a:lnTo>
                  <a:lnTo>
                    <a:pt x="1548" y="973"/>
                  </a:lnTo>
                  <a:lnTo>
                    <a:pt x="1571" y="973"/>
                  </a:lnTo>
                  <a:lnTo>
                    <a:pt x="1594" y="981"/>
                  </a:lnTo>
                  <a:lnTo>
                    <a:pt x="1632" y="1000"/>
                  </a:lnTo>
                  <a:lnTo>
                    <a:pt x="1663" y="1035"/>
                  </a:lnTo>
                  <a:lnTo>
                    <a:pt x="1678" y="1077"/>
                  </a:lnTo>
                  <a:lnTo>
                    <a:pt x="0" y="1077"/>
                  </a:lnTo>
                  <a:lnTo>
                    <a:pt x="0" y="450"/>
                  </a:lnTo>
                  <a:lnTo>
                    <a:pt x="20" y="450"/>
                  </a:lnTo>
                  <a:lnTo>
                    <a:pt x="43" y="450"/>
                  </a:lnTo>
                  <a:close/>
                </a:path>
              </a:pathLst>
            </a:custGeom>
            <a:solidFill>
              <a:srgbClr val="EF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2"/>
            <p:cNvSpPr>
              <a:spLocks/>
            </p:cNvSpPr>
            <p:nvPr/>
          </p:nvSpPr>
          <p:spPr bwMode="auto">
            <a:xfrm>
              <a:off x="8462963" y="5532438"/>
              <a:ext cx="122238" cy="122238"/>
            </a:xfrm>
            <a:custGeom>
              <a:avLst/>
              <a:gdLst>
                <a:gd name="T0" fmla="*/ 39 w 77"/>
                <a:gd name="T1" fmla="*/ 77 h 77"/>
                <a:gd name="T2" fmla="*/ 23 w 77"/>
                <a:gd name="T3" fmla="*/ 73 h 77"/>
                <a:gd name="T4" fmla="*/ 8 w 77"/>
                <a:gd name="T5" fmla="*/ 66 h 77"/>
                <a:gd name="T6" fmla="*/ 0 w 77"/>
                <a:gd name="T7" fmla="*/ 54 h 77"/>
                <a:gd name="T8" fmla="*/ 0 w 77"/>
                <a:gd name="T9" fmla="*/ 39 h 77"/>
                <a:gd name="T10" fmla="*/ 0 w 77"/>
                <a:gd name="T11" fmla="*/ 23 h 77"/>
                <a:gd name="T12" fmla="*/ 8 w 77"/>
                <a:gd name="T13" fmla="*/ 12 h 77"/>
                <a:gd name="T14" fmla="*/ 23 w 77"/>
                <a:gd name="T15" fmla="*/ 4 h 77"/>
                <a:gd name="T16" fmla="*/ 39 w 77"/>
                <a:gd name="T17" fmla="*/ 0 h 77"/>
                <a:gd name="T18" fmla="*/ 50 w 77"/>
                <a:gd name="T19" fmla="*/ 4 h 77"/>
                <a:gd name="T20" fmla="*/ 66 w 77"/>
                <a:gd name="T21" fmla="*/ 12 h 77"/>
                <a:gd name="T22" fmla="*/ 73 w 77"/>
                <a:gd name="T23" fmla="*/ 23 h 77"/>
                <a:gd name="T24" fmla="*/ 77 w 77"/>
                <a:gd name="T25" fmla="*/ 39 h 77"/>
                <a:gd name="T26" fmla="*/ 73 w 77"/>
                <a:gd name="T27" fmla="*/ 54 h 77"/>
                <a:gd name="T28" fmla="*/ 66 w 77"/>
                <a:gd name="T29" fmla="*/ 66 h 77"/>
                <a:gd name="T30" fmla="*/ 50 w 77"/>
                <a:gd name="T31" fmla="*/ 73 h 77"/>
                <a:gd name="T32" fmla="*/ 39 w 77"/>
                <a:gd name="T3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77">
                  <a:moveTo>
                    <a:pt x="39" y="77"/>
                  </a:moveTo>
                  <a:lnTo>
                    <a:pt x="23" y="73"/>
                  </a:lnTo>
                  <a:lnTo>
                    <a:pt x="8" y="66"/>
                  </a:lnTo>
                  <a:lnTo>
                    <a:pt x="0" y="54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8" y="12"/>
                  </a:lnTo>
                  <a:lnTo>
                    <a:pt x="23" y="4"/>
                  </a:lnTo>
                  <a:lnTo>
                    <a:pt x="39" y="0"/>
                  </a:lnTo>
                  <a:lnTo>
                    <a:pt x="50" y="4"/>
                  </a:lnTo>
                  <a:lnTo>
                    <a:pt x="66" y="12"/>
                  </a:lnTo>
                  <a:lnTo>
                    <a:pt x="73" y="23"/>
                  </a:lnTo>
                  <a:lnTo>
                    <a:pt x="77" y="39"/>
                  </a:lnTo>
                  <a:lnTo>
                    <a:pt x="73" y="54"/>
                  </a:lnTo>
                  <a:lnTo>
                    <a:pt x="66" y="66"/>
                  </a:lnTo>
                  <a:lnTo>
                    <a:pt x="50" y="73"/>
                  </a:lnTo>
                  <a:lnTo>
                    <a:pt x="39" y="77"/>
                  </a:lnTo>
                  <a:close/>
                </a:path>
              </a:pathLst>
            </a:custGeom>
            <a:solidFill>
              <a:srgbClr val="EF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8218488" y="6015038"/>
              <a:ext cx="280988" cy="287338"/>
            </a:xfrm>
            <a:custGeom>
              <a:avLst/>
              <a:gdLst>
                <a:gd name="T0" fmla="*/ 89 w 177"/>
                <a:gd name="T1" fmla="*/ 181 h 181"/>
                <a:gd name="T2" fmla="*/ 54 w 177"/>
                <a:gd name="T3" fmla="*/ 173 h 181"/>
                <a:gd name="T4" fmla="*/ 24 w 177"/>
                <a:gd name="T5" fmla="*/ 154 h 181"/>
                <a:gd name="T6" fmla="*/ 4 w 177"/>
                <a:gd name="T7" fmla="*/ 127 h 181"/>
                <a:gd name="T8" fmla="*/ 0 w 177"/>
                <a:gd name="T9" fmla="*/ 92 h 181"/>
                <a:gd name="T10" fmla="*/ 4 w 177"/>
                <a:gd name="T11" fmla="*/ 54 h 181"/>
                <a:gd name="T12" fmla="*/ 24 w 177"/>
                <a:gd name="T13" fmla="*/ 27 h 181"/>
                <a:gd name="T14" fmla="*/ 54 w 177"/>
                <a:gd name="T15" fmla="*/ 8 h 181"/>
                <a:gd name="T16" fmla="*/ 89 w 177"/>
                <a:gd name="T17" fmla="*/ 0 h 181"/>
                <a:gd name="T18" fmla="*/ 124 w 177"/>
                <a:gd name="T19" fmla="*/ 8 h 181"/>
                <a:gd name="T20" fmla="*/ 151 w 177"/>
                <a:gd name="T21" fmla="*/ 27 h 181"/>
                <a:gd name="T22" fmla="*/ 170 w 177"/>
                <a:gd name="T23" fmla="*/ 54 h 181"/>
                <a:gd name="T24" fmla="*/ 177 w 177"/>
                <a:gd name="T25" fmla="*/ 92 h 181"/>
                <a:gd name="T26" fmla="*/ 170 w 177"/>
                <a:gd name="T27" fmla="*/ 127 h 181"/>
                <a:gd name="T28" fmla="*/ 151 w 177"/>
                <a:gd name="T29" fmla="*/ 154 h 181"/>
                <a:gd name="T30" fmla="*/ 124 w 177"/>
                <a:gd name="T31" fmla="*/ 173 h 181"/>
                <a:gd name="T32" fmla="*/ 89 w 177"/>
                <a:gd name="T3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7" h="181">
                  <a:moveTo>
                    <a:pt x="89" y="181"/>
                  </a:moveTo>
                  <a:lnTo>
                    <a:pt x="54" y="173"/>
                  </a:lnTo>
                  <a:lnTo>
                    <a:pt x="24" y="154"/>
                  </a:lnTo>
                  <a:lnTo>
                    <a:pt x="4" y="127"/>
                  </a:lnTo>
                  <a:lnTo>
                    <a:pt x="0" y="92"/>
                  </a:lnTo>
                  <a:lnTo>
                    <a:pt x="4" y="54"/>
                  </a:lnTo>
                  <a:lnTo>
                    <a:pt x="24" y="27"/>
                  </a:lnTo>
                  <a:lnTo>
                    <a:pt x="54" y="8"/>
                  </a:lnTo>
                  <a:lnTo>
                    <a:pt x="89" y="0"/>
                  </a:lnTo>
                  <a:lnTo>
                    <a:pt x="124" y="8"/>
                  </a:lnTo>
                  <a:lnTo>
                    <a:pt x="151" y="27"/>
                  </a:lnTo>
                  <a:lnTo>
                    <a:pt x="170" y="54"/>
                  </a:lnTo>
                  <a:lnTo>
                    <a:pt x="177" y="92"/>
                  </a:lnTo>
                  <a:lnTo>
                    <a:pt x="170" y="127"/>
                  </a:lnTo>
                  <a:lnTo>
                    <a:pt x="151" y="154"/>
                  </a:lnTo>
                  <a:lnTo>
                    <a:pt x="124" y="173"/>
                  </a:lnTo>
                  <a:lnTo>
                    <a:pt x="89" y="181"/>
                  </a:lnTo>
                  <a:close/>
                </a:path>
              </a:pathLst>
            </a:custGeom>
            <a:solidFill>
              <a:srgbClr val="EF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7851775" y="5783263"/>
              <a:ext cx="147638" cy="146050"/>
            </a:xfrm>
            <a:custGeom>
              <a:avLst/>
              <a:gdLst>
                <a:gd name="T0" fmla="*/ 47 w 93"/>
                <a:gd name="T1" fmla="*/ 92 h 92"/>
                <a:gd name="T2" fmla="*/ 27 w 93"/>
                <a:gd name="T3" fmla="*/ 88 h 92"/>
                <a:gd name="T4" fmla="*/ 12 w 93"/>
                <a:gd name="T5" fmla="*/ 77 h 92"/>
                <a:gd name="T6" fmla="*/ 0 w 93"/>
                <a:gd name="T7" fmla="*/ 62 h 92"/>
                <a:gd name="T8" fmla="*/ 0 w 93"/>
                <a:gd name="T9" fmla="*/ 46 h 92"/>
                <a:gd name="T10" fmla="*/ 0 w 93"/>
                <a:gd name="T11" fmla="*/ 27 h 92"/>
                <a:gd name="T12" fmla="*/ 12 w 93"/>
                <a:gd name="T13" fmla="*/ 11 h 92"/>
                <a:gd name="T14" fmla="*/ 27 w 93"/>
                <a:gd name="T15" fmla="*/ 0 h 92"/>
                <a:gd name="T16" fmla="*/ 47 w 93"/>
                <a:gd name="T17" fmla="*/ 0 h 92"/>
                <a:gd name="T18" fmla="*/ 62 w 93"/>
                <a:gd name="T19" fmla="*/ 0 h 92"/>
                <a:gd name="T20" fmla="*/ 77 w 93"/>
                <a:gd name="T21" fmla="*/ 11 h 92"/>
                <a:gd name="T22" fmla="*/ 89 w 93"/>
                <a:gd name="T23" fmla="*/ 27 h 92"/>
                <a:gd name="T24" fmla="*/ 93 w 93"/>
                <a:gd name="T25" fmla="*/ 46 h 92"/>
                <a:gd name="T26" fmla="*/ 89 w 93"/>
                <a:gd name="T27" fmla="*/ 62 h 92"/>
                <a:gd name="T28" fmla="*/ 77 w 93"/>
                <a:gd name="T29" fmla="*/ 77 h 92"/>
                <a:gd name="T30" fmla="*/ 62 w 93"/>
                <a:gd name="T31" fmla="*/ 88 h 92"/>
                <a:gd name="T32" fmla="*/ 47 w 93"/>
                <a:gd name="T3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2">
                  <a:moveTo>
                    <a:pt x="47" y="92"/>
                  </a:moveTo>
                  <a:lnTo>
                    <a:pt x="27" y="88"/>
                  </a:lnTo>
                  <a:lnTo>
                    <a:pt x="12" y="77"/>
                  </a:lnTo>
                  <a:lnTo>
                    <a:pt x="0" y="62"/>
                  </a:lnTo>
                  <a:lnTo>
                    <a:pt x="0" y="46"/>
                  </a:lnTo>
                  <a:lnTo>
                    <a:pt x="0" y="27"/>
                  </a:lnTo>
                  <a:lnTo>
                    <a:pt x="12" y="11"/>
                  </a:lnTo>
                  <a:lnTo>
                    <a:pt x="27" y="0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77" y="11"/>
                  </a:lnTo>
                  <a:lnTo>
                    <a:pt x="89" y="27"/>
                  </a:lnTo>
                  <a:lnTo>
                    <a:pt x="93" y="46"/>
                  </a:lnTo>
                  <a:lnTo>
                    <a:pt x="89" y="62"/>
                  </a:lnTo>
                  <a:lnTo>
                    <a:pt x="77" y="77"/>
                  </a:lnTo>
                  <a:lnTo>
                    <a:pt x="62" y="88"/>
                  </a:lnTo>
                  <a:lnTo>
                    <a:pt x="47" y="92"/>
                  </a:lnTo>
                  <a:close/>
                </a:path>
              </a:pathLst>
            </a:custGeom>
            <a:solidFill>
              <a:srgbClr val="EF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75"/>
            <p:cNvSpPr>
              <a:spLocks noChangeArrowheads="1"/>
            </p:cNvSpPr>
            <p:nvPr/>
          </p:nvSpPr>
          <p:spPr bwMode="auto">
            <a:xfrm>
              <a:off x="6148388" y="5105400"/>
              <a:ext cx="384175" cy="98425"/>
            </a:xfrm>
            <a:prstGeom prst="rect">
              <a:avLst/>
            </a:prstGeom>
            <a:solidFill>
              <a:srgbClr val="4D7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5983288" y="4916488"/>
              <a:ext cx="622300" cy="212725"/>
            </a:xfrm>
            <a:custGeom>
              <a:avLst/>
              <a:gdLst>
                <a:gd name="T0" fmla="*/ 392 w 392"/>
                <a:gd name="T1" fmla="*/ 65 h 134"/>
                <a:gd name="T2" fmla="*/ 385 w 392"/>
                <a:gd name="T3" fmla="*/ 92 h 134"/>
                <a:gd name="T4" fmla="*/ 369 w 392"/>
                <a:gd name="T5" fmla="*/ 115 h 134"/>
                <a:gd name="T6" fmla="*/ 350 w 392"/>
                <a:gd name="T7" fmla="*/ 127 h 134"/>
                <a:gd name="T8" fmla="*/ 323 w 392"/>
                <a:gd name="T9" fmla="*/ 134 h 134"/>
                <a:gd name="T10" fmla="*/ 69 w 392"/>
                <a:gd name="T11" fmla="*/ 134 h 134"/>
                <a:gd name="T12" fmla="*/ 42 w 392"/>
                <a:gd name="T13" fmla="*/ 127 h 134"/>
                <a:gd name="T14" fmla="*/ 19 w 392"/>
                <a:gd name="T15" fmla="*/ 115 h 134"/>
                <a:gd name="T16" fmla="*/ 7 w 392"/>
                <a:gd name="T17" fmla="*/ 92 h 134"/>
                <a:gd name="T18" fmla="*/ 0 w 392"/>
                <a:gd name="T19" fmla="*/ 65 h 134"/>
                <a:gd name="T20" fmla="*/ 7 w 392"/>
                <a:gd name="T21" fmla="*/ 38 h 134"/>
                <a:gd name="T22" fmla="*/ 19 w 392"/>
                <a:gd name="T23" fmla="*/ 19 h 134"/>
                <a:gd name="T24" fmla="*/ 42 w 392"/>
                <a:gd name="T25" fmla="*/ 4 h 134"/>
                <a:gd name="T26" fmla="*/ 69 w 392"/>
                <a:gd name="T27" fmla="*/ 0 h 134"/>
                <a:gd name="T28" fmla="*/ 323 w 392"/>
                <a:gd name="T29" fmla="*/ 0 h 134"/>
                <a:gd name="T30" fmla="*/ 350 w 392"/>
                <a:gd name="T31" fmla="*/ 4 h 134"/>
                <a:gd name="T32" fmla="*/ 369 w 392"/>
                <a:gd name="T33" fmla="*/ 19 h 134"/>
                <a:gd name="T34" fmla="*/ 385 w 392"/>
                <a:gd name="T35" fmla="*/ 38 h 134"/>
                <a:gd name="T36" fmla="*/ 392 w 392"/>
                <a:gd name="T37" fmla="*/ 6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2" h="134">
                  <a:moveTo>
                    <a:pt x="392" y="65"/>
                  </a:moveTo>
                  <a:lnTo>
                    <a:pt x="385" y="92"/>
                  </a:lnTo>
                  <a:lnTo>
                    <a:pt x="369" y="115"/>
                  </a:lnTo>
                  <a:lnTo>
                    <a:pt x="350" y="127"/>
                  </a:lnTo>
                  <a:lnTo>
                    <a:pt x="323" y="134"/>
                  </a:lnTo>
                  <a:lnTo>
                    <a:pt x="69" y="134"/>
                  </a:lnTo>
                  <a:lnTo>
                    <a:pt x="42" y="127"/>
                  </a:lnTo>
                  <a:lnTo>
                    <a:pt x="19" y="115"/>
                  </a:lnTo>
                  <a:lnTo>
                    <a:pt x="7" y="92"/>
                  </a:lnTo>
                  <a:lnTo>
                    <a:pt x="0" y="65"/>
                  </a:lnTo>
                  <a:lnTo>
                    <a:pt x="7" y="38"/>
                  </a:lnTo>
                  <a:lnTo>
                    <a:pt x="19" y="19"/>
                  </a:lnTo>
                  <a:lnTo>
                    <a:pt x="42" y="4"/>
                  </a:lnTo>
                  <a:lnTo>
                    <a:pt x="69" y="0"/>
                  </a:lnTo>
                  <a:lnTo>
                    <a:pt x="323" y="0"/>
                  </a:lnTo>
                  <a:lnTo>
                    <a:pt x="350" y="4"/>
                  </a:lnTo>
                  <a:lnTo>
                    <a:pt x="369" y="19"/>
                  </a:lnTo>
                  <a:lnTo>
                    <a:pt x="385" y="38"/>
                  </a:lnTo>
                  <a:lnTo>
                    <a:pt x="392" y="65"/>
                  </a:lnTo>
                  <a:close/>
                </a:path>
              </a:pathLst>
            </a:custGeom>
            <a:solidFill>
              <a:srgbClr val="F36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77"/>
            <p:cNvSpPr>
              <a:spLocks noChangeArrowheads="1"/>
            </p:cNvSpPr>
            <p:nvPr/>
          </p:nvSpPr>
          <p:spPr bwMode="auto">
            <a:xfrm>
              <a:off x="7259638" y="5105400"/>
              <a:ext cx="385763" cy="98425"/>
            </a:xfrm>
            <a:prstGeom prst="rect">
              <a:avLst/>
            </a:prstGeom>
            <a:solidFill>
              <a:srgbClr val="668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8"/>
            <p:cNvSpPr>
              <a:spLocks/>
            </p:cNvSpPr>
            <p:nvPr/>
          </p:nvSpPr>
          <p:spPr bwMode="auto">
            <a:xfrm>
              <a:off x="7094538" y="4916488"/>
              <a:ext cx="617538" cy="212725"/>
            </a:xfrm>
            <a:custGeom>
              <a:avLst/>
              <a:gdLst>
                <a:gd name="T0" fmla="*/ 389 w 389"/>
                <a:gd name="T1" fmla="*/ 65 h 134"/>
                <a:gd name="T2" fmla="*/ 385 w 389"/>
                <a:gd name="T3" fmla="*/ 92 h 134"/>
                <a:gd name="T4" fmla="*/ 370 w 389"/>
                <a:gd name="T5" fmla="*/ 115 h 134"/>
                <a:gd name="T6" fmla="*/ 347 w 389"/>
                <a:gd name="T7" fmla="*/ 127 h 134"/>
                <a:gd name="T8" fmla="*/ 324 w 389"/>
                <a:gd name="T9" fmla="*/ 134 h 134"/>
                <a:gd name="T10" fmla="*/ 66 w 389"/>
                <a:gd name="T11" fmla="*/ 134 h 134"/>
                <a:gd name="T12" fmla="*/ 43 w 389"/>
                <a:gd name="T13" fmla="*/ 127 h 134"/>
                <a:gd name="T14" fmla="*/ 20 w 389"/>
                <a:gd name="T15" fmla="*/ 115 h 134"/>
                <a:gd name="T16" fmla="*/ 4 w 389"/>
                <a:gd name="T17" fmla="*/ 92 h 134"/>
                <a:gd name="T18" fmla="*/ 0 w 389"/>
                <a:gd name="T19" fmla="*/ 65 h 134"/>
                <a:gd name="T20" fmla="*/ 4 w 389"/>
                <a:gd name="T21" fmla="*/ 38 h 134"/>
                <a:gd name="T22" fmla="*/ 20 w 389"/>
                <a:gd name="T23" fmla="*/ 19 h 134"/>
                <a:gd name="T24" fmla="*/ 43 w 389"/>
                <a:gd name="T25" fmla="*/ 4 h 134"/>
                <a:gd name="T26" fmla="*/ 66 w 389"/>
                <a:gd name="T27" fmla="*/ 0 h 134"/>
                <a:gd name="T28" fmla="*/ 324 w 389"/>
                <a:gd name="T29" fmla="*/ 0 h 134"/>
                <a:gd name="T30" fmla="*/ 347 w 389"/>
                <a:gd name="T31" fmla="*/ 4 h 134"/>
                <a:gd name="T32" fmla="*/ 370 w 389"/>
                <a:gd name="T33" fmla="*/ 19 h 134"/>
                <a:gd name="T34" fmla="*/ 385 w 389"/>
                <a:gd name="T35" fmla="*/ 38 h 134"/>
                <a:gd name="T36" fmla="*/ 389 w 389"/>
                <a:gd name="T37" fmla="*/ 6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134">
                  <a:moveTo>
                    <a:pt x="389" y="65"/>
                  </a:moveTo>
                  <a:lnTo>
                    <a:pt x="385" y="92"/>
                  </a:lnTo>
                  <a:lnTo>
                    <a:pt x="370" y="115"/>
                  </a:lnTo>
                  <a:lnTo>
                    <a:pt x="347" y="127"/>
                  </a:lnTo>
                  <a:lnTo>
                    <a:pt x="324" y="134"/>
                  </a:lnTo>
                  <a:lnTo>
                    <a:pt x="66" y="134"/>
                  </a:lnTo>
                  <a:lnTo>
                    <a:pt x="43" y="127"/>
                  </a:lnTo>
                  <a:lnTo>
                    <a:pt x="20" y="115"/>
                  </a:lnTo>
                  <a:lnTo>
                    <a:pt x="4" y="92"/>
                  </a:lnTo>
                  <a:lnTo>
                    <a:pt x="0" y="65"/>
                  </a:lnTo>
                  <a:lnTo>
                    <a:pt x="4" y="38"/>
                  </a:lnTo>
                  <a:lnTo>
                    <a:pt x="20" y="19"/>
                  </a:lnTo>
                  <a:lnTo>
                    <a:pt x="43" y="4"/>
                  </a:lnTo>
                  <a:lnTo>
                    <a:pt x="66" y="0"/>
                  </a:lnTo>
                  <a:lnTo>
                    <a:pt x="324" y="0"/>
                  </a:lnTo>
                  <a:lnTo>
                    <a:pt x="347" y="4"/>
                  </a:lnTo>
                  <a:lnTo>
                    <a:pt x="370" y="19"/>
                  </a:lnTo>
                  <a:lnTo>
                    <a:pt x="385" y="38"/>
                  </a:lnTo>
                  <a:lnTo>
                    <a:pt x="389" y="65"/>
                  </a:lnTo>
                  <a:close/>
                </a:path>
              </a:pathLst>
            </a:custGeom>
            <a:solidFill>
              <a:srgbClr val="F8A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9"/>
            <p:cNvSpPr>
              <a:spLocks/>
            </p:cNvSpPr>
            <p:nvPr/>
          </p:nvSpPr>
          <p:spPr bwMode="auto">
            <a:xfrm>
              <a:off x="6502400" y="1239838"/>
              <a:ext cx="390525" cy="3236913"/>
            </a:xfrm>
            <a:custGeom>
              <a:avLst/>
              <a:gdLst>
                <a:gd name="T0" fmla="*/ 246 w 246"/>
                <a:gd name="T1" fmla="*/ 0 h 2039"/>
                <a:gd name="T2" fmla="*/ 208 w 246"/>
                <a:gd name="T3" fmla="*/ 11 h 2039"/>
                <a:gd name="T4" fmla="*/ 177 w 246"/>
                <a:gd name="T5" fmla="*/ 27 h 2039"/>
                <a:gd name="T6" fmla="*/ 146 w 246"/>
                <a:gd name="T7" fmla="*/ 46 h 2039"/>
                <a:gd name="T8" fmla="*/ 119 w 246"/>
                <a:gd name="T9" fmla="*/ 73 h 2039"/>
                <a:gd name="T10" fmla="*/ 96 w 246"/>
                <a:gd name="T11" fmla="*/ 108 h 2039"/>
                <a:gd name="T12" fmla="*/ 77 w 246"/>
                <a:gd name="T13" fmla="*/ 142 h 2039"/>
                <a:gd name="T14" fmla="*/ 42 w 246"/>
                <a:gd name="T15" fmla="*/ 215 h 2039"/>
                <a:gd name="T16" fmla="*/ 23 w 246"/>
                <a:gd name="T17" fmla="*/ 296 h 2039"/>
                <a:gd name="T18" fmla="*/ 8 w 246"/>
                <a:gd name="T19" fmla="*/ 369 h 2039"/>
                <a:gd name="T20" fmla="*/ 4 w 246"/>
                <a:gd name="T21" fmla="*/ 400 h 2039"/>
                <a:gd name="T22" fmla="*/ 0 w 246"/>
                <a:gd name="T23" fmla="*/ 431 h 2039"/>
                <a:gd name="T24" fmla="*/ 0 w 246"/>
                <a:gd name="T25" fmla="*/ 454 h 2039"/>
                <a:gd name="T26" fmla="*/ 0 w 246"/>
                <a:gd name="T27" fmla="*/ 469 h 2039"/>
                <a:gd name="T28" fmla="*/ 0 w 246"/>
                <a:gd name="T29" fmla="*/ 2039 h 2039"/>
                <a:gd name="T30" fmla="*/ 246 w 246"/>
                <a:gd name="T31" fmla="*/ 2039 h 2039"/>
                <a:gd name="T32" fmla="*/ 246 w 246"/>
                <a:gd name="T33" fmla="*/ 0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6" h="2039">
                  <a:moveTo>
                    <a:pt x="246" y="0"/>
                  </a:moveTo>
                  <a:lnTo>
                    <a:pt x="208" y="11"/>
                  </a:lnTo>
                  <a:lnTo>
                    <a:pt x="177" y="27"/>
                  </a:lnTo>
                  <a:lnTo>
                    <a:pt x="146" y="46"/>
                  </a:lnTo>
                  <a:lnTo>
                    <a:pt x="119" y="73"/>
                  </a:lnTo>
                  <a:lnTo>
                    <a:pt x="96" y="108"/>
                  </a:lnTo>
                  <a:lnTo>
                    <a:pt x="77" y="142"/>
                  </a:lnTo>
                  <a:lnTo>
                    <a:pt x="42" y="215"/>
                  </a:lnTo>
                  <a:lnTo>
                    <a:pt x="23" y="296"/>
                  </a:lnTo>
                  <a:lnTo>
                    <a:pt x="8" y="369"/>
                  </a:lnTo>
                  <a:lnTo>
                    <a:pt x="4" y="400"/>
                  </a:lnTo>
                  <a:lnTo>
                    <a:pt x="0" y="431"/>
                  </a:lnTo>
                  <a:lnTo>
                    <a:pt x="0" y="454"/>
                  </a:lnTo>
                  <a:lnTo>
                    <a:pt x="0" y="469"/>
                  </a:lnTo>
                  <a:lnTo>
                    <a:pt x="0" y="2039"/>
                  </a:lnTo>
                  <a:lnTo>
                    <a:pt x="246" y="2039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F36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6892925" y="1239838"/>
              <a:ext cx="396875" cy="3236913"/>
            </a:xfrm>
            <a:custGeom>
              <a:avLst/>
              <a:gdLst>
                <a:gd name="T0" fmla="*/ 0 w 250"/>
                <a:gd name="T1" fmla="*/ 0 h 2039"/>
                <a:gd name="T2" fmla="*/ 39 w 250"/>
                <a:gd name="T3" fmla="*/ 11 h 2039"/>
                <a:gd name="T4" fmla="*/ 73 w 250"/>
                <a:gd name="T5" fmla="*/ 27 h 2039"/>
                <a:gd name="T6" fmla="*/ 100 w 250"/>
                <a:gd name="T7" fmla="*/ 46 h 2039"/>
                <a:gd name="T8" fmla="*/ 127 w 250"/>
                <a:gd name="T9" fmla="*/ 73 h 2039"/>
                <a:gd name="T10" fmla="*/ 150 w 250"/>
                <a:gd name="T11" fmla="*/ 108 h 2039"/>
                <a:gd name="T12" fmla="*/ 173 w 250"/>
                <a:gd name="T13" fmla="*/ 142 h 2039"/>
                <a:gd name="T14" fmla="*/ 204 w 250"/>
                <a:gd name="T15" fmla="*/ 215 h 2039"/>
                <a:gd name="T16" fmla="*/ 227 w 250"/>
                <a:gd name="T17" fmla="*/ 296 h 2039"/>
                <a:gd name="T18" fmla="*/ 239 w 250"/>
                <a:gd name="T19" fmla="*/ 369 h 2039"/>
                <a:gd name="T20" fmla="*/ 243 w 250"/>
                <a:gd name="T21" fmla="*/ 400 h 2039"/>
                <a:gd name="T22" fmla="*/ 247 w 250"/>
                <a:gd name="T23" fmla="*/ 431 h 2039"/>
                <a:gd name="T24" fmla="*/ 247 w 250"/>
                <a:gd name="T25" fmla="*/ 454 h 2039"/>
                <a:gd name="T26" fmla="*/ 250 w 250"/>
                <a:gd name="T27" fmla="*/ 469 h 2039"/>
                <a:gd name="T28" fmla="*/ 250 w 250"/>
                <a:gd name="T29" fmla="*/ 2039 h 2039"/>
                <a:gd name="T30" fmla="*/ 0 w 250"/>
                <a:gd name="T31" fmla="*/ 2039 h 2039"/>
                <a:gd name="T32" fmla="*/ 0 w 250"/>
                <a:gd name="T33" fmla="*/ 0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0" h="2039">
                  <a:moveTo>
                    <a:pt x="0" y="0"/>
                  </a:moveTo>
                  <a:lnTo>
                    <a:pt x="39" y="11"/>
                  </a:lnTo>
                  <a:lnTo>
                    <a:pt x="73" y="27"/>
                  </a:lnTo>
                  <a:lnTo>
                    <a:pt x="100" y="46"/>
                  </a:lnTo>
                  <a:lnTo>
                    <a:pt x="127" y="73"/>
                  </a:lnTo>
                  <a:lnTo>
                    <a:pt x="150" y="108"/>
                  </a:lnTo>
                  <a:lnTo>
                    <a:pt x="173" y="142"/>
                  </a:lnTo>
                  <a:lnTo>
                    <a:pt x="204" y="215"/>
                  </a:lnTo>
                  <a:lnTo>
                    <a:pt x="227" y="296"/>
                  </a:lnTo>
                  <a:lnTo>
                    <a:pt x="239" y="369"/>
                  </a:lnTo>
                  <a:lnTo>
                    <a:pt x="243" y="400"/>
                  </a:lnTo>
                  <a:lnTo>
                    <a:pt x="247" y="431"/>
                  </a:lnTo>
                  <a:lnTo>
                    <a:pt x="247" y="454"/>
                  </a:lnTo>
                  <a:lnTo>
                    <a:pt x="250" y="469"/>
                  </a:lnTo>
                  <a:lnTo>
                    <a:pt x="250" y="2039"/>
                  </a:lnTo>
                  <a:lnTo>
                    <a:pt x="0" y="20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A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81"/>
            <p:cNvSpPr>
              <a:spLocks noChangeArrowheads="1"/>
            </p:cNvSpPr>
            <p:nvPr/>
          </p:nvSpPr>
          <p:spPr bwMode="auto">
            <a:xfrm>
              <a:off x="6502400" y="2973388"/>
              <a:ext cx="390525" cy="42863"/>
            </a:xfrm>
            <a:prstGeom prst="rect">
              <a:avLst/>
            </a:prstGeom>
            <a:solidFill>
              <a:srgbClr val="F0E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82"/>
            <p:cNvSpPr>
              <a:spLocks noChangeArrowheads="1"/>
            </p:cNvSpPr>
            <p:nvPr/>
          </p:nvSpPr>
          <p:spPr bwMode="auto">
            <a:xfrm>
              <a:off x="6892925" y="2973388"/>
              <a:ext cx="396875" cy="42863"/>
            </a:xfrm>
            <a:prstGeom prst="rect">
              <a:avLst/>
            </a:prstGeom>
            <a:solidFill>
              <a:srgbClr val="E9E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83"/>
            <p:cNvSpPr>
              <a:spLocks noChangeArrowheads="1"/>
            </p:cNvSpPr>
            <p:nvPr/>
          </p:nvSpPr>
          <p:spPr bwMode="auto">
            <a:xfrm>
              <a:off x="6502400" y="2149475"/>
              <a:ext cx="390525" cy="49213"/>
            </a:xfrm>
            <a:prstGeom prst="rect">
              <a:avLst/>
            </a:prstGeom>
            <a:solidFill>
              <a:srgbClr val="F0E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84"/>
            <p:cNvSpPr>
              <a:spLocks noChangeArrowheads="1"/>
            </p:cNvSpPr>
            <p:nvPr/>
          </p:nvSpPr>
          <p:spPr bwMode="auto">
            <a:xfrm>
              <a:off x="6892925" y="2149475"/>
              <a:ext cx="396875" cy="49213"/>
            </a:xfrm>
            <a:prstGeom prst="rect">
              <a:avLst/>
            </a:prstGeom>
            <a:solidFill>
              <a:srgbClr val="E9E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>
              <a:off x="6069013" y="1728788"/>
              <a:ext cx="219075" cy="2765425"/>
            </a:xfrm>
            <a:custGeom>
              <a:avLst/>
              <a:gdLst>
                <a:gd name="T0" fmla="*/ 23 w 138"/>
                <a:gd name="T1" fmla="*/ 1742 h 1742"/>
                <a:gd name="T2" fmla="*/ 138 w 138"/>
                <a:gd name="T3" fmla="*/ 1742 h 1742"/>
                <a:gd name="T4" fmla="*/ 138 w 138"/>
                <a:gd name="T5" fmla="*/ 0 h 1742"/>
                <a:gd name="T6" fmla="*/ 127 w 138"/>
                <a:gd name="T7" fmla="*/ 4 h 1742"/>
                <a:gd name="T8" fmla="*/ 115 w 138"/>
                <a:gd name="T9" fmla="*/ 15 h 1742"/>
                <a:gd name="T10" fmla="*/ 100 w 138"/>
                <a:gd name="T11" fmla="*/ 38 h 1742"/>
                <a:gd name="T12" fmla="*/ 92 w 138"/>
                <a:gd name="T13" fmla="*/ 54 h 1742"/>
                <a:gd name="T14" fmla="*/ 81 w 138"/>
                <a:gd name="T15" fmla="*/ 73 h 1742"/>
                <a:gd name="T16" fmla="*/ 57 w 138"/>
                <a:gd name="T17" fmla="*/ 138 h 1742"/>
                <a:gd name="T18" fmla="*/ 34 w 138"/>
                <a:gd name="T19" fmla="*/ 207 h 1742"/>
                <a:gd name="T20" fmla="*/ 19 w 138"/>
                <a:gd name="T21" fmla="*/ 273 h 1742"/>
                <a:gd name="T22" fmla="*/ 11 w 138"/>
                <a:gd name="T23" fmla="*/ 338 h 1742"/>
                <a:gd name="T24" fmla="*/ 7 w 138"/>
                <a:gd name="T25" fmla="*/ 373 h 1742"/>
                <a:gd name="T26" fmla="*/ 7 w 138"/>
                <a:gd name="T27" fmla="*/ 415 h 1742"/>
                <a:gd name="T28" fmla="*/ 4 w 138"/>
                <a:gd name="T29" fmla="*/ 504 h 1742"/>
                <a:gd name="T30" fmla="*/ 0 w 138"/>
                <a:gd name="T31" fmla="*/ 604 h 1742"/>
                <a:gd name="T32" fmla="*/ 0 w 138"/>
                <a:gd name="T33" fmla="*/ 711 h 1742"/>
                <a:gd name="T34" fmla="*/ 0 w 138"/>
                <a:gd name="T35" fmla="*/ 823 h 1742"/>
                <a:gd name="T36" fmla="*/ 0 w 138"/>
                <a:gd name="T37" fmla="*/ 938 h 1742"/>
                <a:gd name="T38" fmla="*/ 0 w 138"/>
                <a:gd name="T39" fmla="*/ 1058 h 1742"/>
                <a:gd name="T40" fmla="*/ 0 w 138"/>
                <a:gd name="T41" fmla="*/ 1173 h 1742"/>
                <a:gd name="T42" fmla="*/ 4 w 138"/>
                <a:gd name="T43" fmla="*/ 1284 h 1742"/>
                <a:gd name="T44" fmla="*/ 4 w 138"/>
                <a:gd name="T45" fmla="*/ 1388 h 1742"/>
                <a:gd name="T46" fmla="*/ 4 w 138"/>
                <a:gd name="T47" fmla="*/ 1485 h 1742"/>
                <a:gd name="T48" fmla="*/ 7 w 138"/>
                <a:gd name="T49" fmla="*/ 1569 h 1742"/>
                <a:gd name="T50" fmla="*/ 7 w 138"/>
                <a:gd name="T51" fmla="*/ 1608 h 1742"/>
                <a:gd name="T52" fmla="*/ 7 w 138"/>
                <a:gd name="T53" fmla="*/ 1638 h 1742"/>
                <a:gd name="T54" fmla="*/ 7 w 138"/>
                <a:gd name="T55" fmla="*/ 1669 h 1742"/>
                <a:gd name="T56" fmla="*/ 7 w 138"/>
                <a:gd name="T57" fmla="*/ 1692 h 1742"/>
                <a:gd name="T58" fmla="*/ 7 w 138"/>
                <a:gd name="T59" fmla="*/ 1711 h 1742"/>
                <a:gd name="T60" fmla="*/ 11 w 138"/>
                <a:gd name="T61" fmla="*/ 1727 h 1742"/>
                <a:gd name="T62" fmla="*/ 11 w 138"/>
                <a:gd name="T63" fmla="*/ 1735 h 1742"/>
                <a:gd name="T64" fmla="*/ 11 w 138"/>
                <a:gd name="T65" fmla="*/ 1738 h 1742"/>
                <a:gd name="T66" fmla="*/ 23 w 138"/>
                <a:gd name="T67" fmla="*/ 1742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" h="1742">
                  <a:moveTo>
                    <a:pt x="23" y="1742"/>
                  </a:moveTo>
                  <a:lnTo>
                    <a:pt x="138" y="1742"/>
                  </a:lnTo>
                  <a:lnTo>
                    <a:pt x="138" y="0"/>
                  </a:lnTo>
                  <a:lnTo>
                    <a:pt x="127" y="4"/>
                  </a:lnTo>
                  <a:lnTo>
                    <a:pt x="115" y="15"/>
                  </a:lnTo>
                  <a:lnTo>
                    <a:pt x="100" y="38"/>
                  </a:lnTo>
                  <a:lnTo>
                    <a:pt x="92" y="54"/>
                  </a:lnTo>
                  <a:lnTo>
                    <a:pt x="81" y="73"/>
                  </a:lnTo>
                  <a:lnTo>
                    <a:pt x="57" y="138"/>
                  </a:lnTo>
                  <a:lnTo>
                    <a:pt x="34" y="207"/>
                  </a:lnTo>
                  <a:lnTo>
                    <a:pt x="19" y="273"/>
                  </a:lnTo>
                  <a:lnTo>
                    <a:pt x="11" y="338"/>
                  </a:lnTo>
                  <a:lnTo>
                    <a:pt x="7" y="373"/>
                  </a:lnTo>
                  <a:lnTo>
                    <a:pt x="7" y="415"/>
                  </a:lnTo>
                  <a:lnTo>
                    <a:pt x="4" y="504"/>
                  </a:lnTo>
                  <a:lnTo>
                    <a:pt x="0" y="604"/>
                  </a:lnTo>
                  <a:lnTo>
                    <a:pt x="0" y="711"/>
                  </a:lnTo>
                  <a:lnTo>
                    <a:pt x="0" y="823"/>
                  </a:lnTo>
                  <a:lnTo>
                    <a:pt x="0" y="938"/>
                  </a:lnTo>
                  <a:lnTo>
                    <a:pt x="0" y="1058"/>
                  </a:lnTo>
                  <a:lnTo>
                    <a:pt x="0" y="1173"/>
                  </a:lnTo>
                  <a:lnTo>
                    <a:pt x="4" y="1284"/>
                  </a:lnTo>
                  <a:lnTo>
                    <a:pt x="4" y="1388"/>
                  </a:lnTo>
                  <a:lnTo>
                    <a:pt x="4" y="1485"/>
                  </a:lnTo>
                  <a:lnTo>
                    <a:pt x="7" y="1569"/>
                  </a:lnTo>
                  <a:lnTo>
                    <a:pt x="7" y="1608"/>
                  </a:lnTo>
                  <a:lnTo>
                    <a:pt x="7" y="1638"/>
                  </a:lnTo>
                  <a:lnTo>
                    <a:pt x="7" y="1669"/>
                  </a:lnTo>
                  <a:lnTo>
                    <a:pt x="7" y="1692"/>
                  </a:lnTo>
                  <a:lnTo>
                    <a:pt x="7" y="1711"/>
                  </a:lnTo>
                  <a:lnTo>
                    <a:pt x="11" y="1727"/>
                  </a:lnTo>
                  <a:lnTo>
                    <a:pt x="11" y="1735"/>
                  </a:lnTo>
                  <a:lnTo>
                    <a:pt x="11" y="1738"/>
                  </a:lnTo>
                  <a:lnTo>
                    <a:pt x="23" y="1742"/>
                  </a:lnTo>
                  <a:close/>
                </a:path>
              </a:pathLst>
            </a:custGeom>
            <a:solidFill>
              <a:srgbClr val="C4D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>
              <a:off x="6288088" y="1728788"/>
              <a:ext cx="220663" cy="2765425"/>
            </a:xfrm>
            <a:custGeom>
              <a:avLst/>
              <a:gdLst>
                <a:gd name="T0" fmla="*/ 116 w 139"/>
                <a:gd name="T1" fmla="*/ 1742 h 1742"/>
                <a:gd name="T2" fmla="*/ 131 w 139"/>
                <a:gd name="T3" fmla="*/ 1738 h 1742"/>
                <a:gd name="T4" fmla="*/ 131 w 139"/>
                <a:gd name="T5" fmla="*/ 1735 h 1742"/>
                <a:gd name="T6" fmla="*/ 131 w 139"/>
                <a:gd name="T7" fmla="*/ 1727 h 1742"/>
                <a:gd name="T8" fmla="*/ 131 w 139"/>
                <a:gd name="T9" fmla="*/ 1711 h 1742"/>
                <a:gd name="T10" fmla="*/ 131 w 139"/>
                <a:gd name="T11" fmla="*/ 1692 h 1742"/>
                <a:gd name="T12" fmla="*/ 131 w 139"/>
                <a:gd name="T13" fmla="*/ 1669 h 1742"/>
                <a:gd name="T14" fmla="*/ 131 w 139"/>
                <a:gd name="T15" fmla="*/ 1638 h 1742"/>
                <a:gd name="T16" fmla="*/ 131 w 139"/>
                <a:gd name="T17" fmla="*/ 1608 h 1742"/>
                <a:gd name="T18" fmla="*/ 131 w 139"/>
                <a:gd name="T19" fmla="*/ 1569 h 1742"/>
                <a:gd name="T20" fmla="*/ 135 w 139"/>
                <a:gd name="T21" fmla="*/ 1485 h 1742"/>
                <a:gd name="T22" fmla="*/ 135 w 139"/>
                <a:gd name="T23" fmla="*/ 1388 h 1742"/>
                <a:gd name="T24" fmla="*/ 139 w 139"/>
                <a:gd name="T25" fmla="*/ 1284 h 1742"/>
                <a:gd name="T26" fmla="*/ 139 w 139"/>
                <a:gd name="T27" fmla="*/ 1173 h 1742"/>
                <a:gd name="T28" fmla="*/ 139 w 139"/>
                <a:gd name="T29" fmla="*/ 1058 h 1742"/>
                <a:gd name="T30" fmla="*/ 139 w 139"/>
                <a:gd name="T31" fmla="*/ 938 h 1742"/>
                <a:gd name="T32" fmla="*/ 139 w 139"/>
                <a:gd name="T33" fmla="*/ 823 h 1742"/>
                <a:gd name="T34" fmla="*/ 139 w 139"/>
                <a:gd name="T35" fmla="*/ 711 h 1742"/>
                <a:gd name="T36" fmla="*/ 139 w 139"/>
                <a:gd name="T37" fmla="*/ 604 h 1742"/>
                <a:gd name="T38" fmla="*/ 135 w 139"/>
                <a:gd name="T39" fmla="*/ 504 h 1742"/>
                <a:gd name="T40" fmla="*/ 135 w 139"/>
                <a:gd name="T41" fmla="*/ 411 h 1742"/>
                <a:gd name="T42" fmla="*/ 131 w 139"/>
                <a:gd name="T43" fmla="*/ 373 h 1742"/>
                <a:gd name="T44" fmla="*/ 131 w 139"/>
                <a:gd name="T45" fmla="*/ 338 h 1742"/>
                <a:gd name="T46" fmla="*/ 120 w 139"/>
                <a:gd name="T47" fmla="*/ 273 h 1742"/>
                <a:gd name="T48" fmla="*/ 104 w 139"/>
                <a:gd name="T49" fmla="*/ 207 h 1742"/>
                <a:gd name="T50" fmla="*/ 81 w 139"/>
                <a:gd name="T51" fmla="*/ 138 h 1742"/>
                <a:gd name="T52" fmla="*/ 58 w 139"/>
                <a:gd name="T53" fmla="*/ 73 h 1742"/>
                <a:gd name="T54" fmla="*/ 46 w 139"/>
                <a:gd name="T55" fmla="*/ 54 h 1742"/>
                <a:gd name="T56" fmla="*/ 39 w 139"/>
                <a:gd name="T57" fmla="*/ 38 h 1742"/>
                <a:gd name="T58" fmla="*/ 23 w 139"/>
                <a:gd name="T59" fmla="*/ 15 h 1742"/>
                <a:gd name="T60" fmla="*/ 12 w 139"/>
                <a:gd name="T61" fmla="*/ 4 h 1742"/>
                <a:gd name="T62" fmla="*/ 0 w 139"/>
                <a:gd name="T63" fmla="*/ 0 h 1742"/>
                <a:gd name="T64" fmla="*/ 0 w 139"/>
                <a:gd name="T65" fmla="*/ 1742 h 1742"/>
                <a:gd name="T66" fmla="*/ 116 w 139"/>
                <a:gd name="T67" fmla="*/ 1742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1742">
                  <a:moveTo>
                    <a:pt x="116" y="1742"/>
                  </a:moveTo>
                  <a:lnTo>
                    <a:pt x="131" y="1738"/>
                  </a:lnTo>
                  <a:lnTo>
                    <a:pt x="131" y="1735"/>
                  </a:lnTo>
                  <a:lnTo>
                    <a:pt x="131" y="1727"/>
                  </a:lnTo>
                  <a:lnTo>
                    <a:pt x="131" y="1711"/>
                  </a:lnTo>
                  <a:lnTo>
                    <a:pt x="131" y="1692"/>
                  </a:lnTo>
                  <a:lnTo>
                    <a:pt x="131" y="1669"/>
                  </a:lnTo>
                  <a:lnTo>
                    <a:pt x="131" y="1638"/>
                  </a:lnTo>
                  <a:lnTo>
                    <a:pt x="131" y="1608"/>
                  </a:lnTo>
                  <a:lnTo>
                    <a:pt x="131" y="1569"/>
                  </a:lnTo>
                  <a:lnTo>
                    <a:pt x="135" y="1485"/>
                  </a:lnTo>
                  <a:lnTo>
                    <a:pt x="135" y="1388"/>
                  </a:lnTo>
                  <a:lnTo>
                    <a:pt x="139" y="1284"/>
                  </a:lnTo>
                  <a:lnTo>
                    <a:pt x="139" y="1173"/>
                  </a:lnTo>
                  <a:lnTo>
                    <a:pt x="139" y="1058"/>
                  </a:lnTo>
                  <a:lnTo>
                    <a:pt x="139" y="938"/>
                  </a:lnTo>
                  <a:lnTo>
                    <a:pt x="139" y="823"/>
                  </a:lnTo>
                  <a:lnTo>
                    <a:pt x="139" y="711"/>
                  </a:lnTo>
                  <a:lnTo>
                    <a:pt x="139" y="604"/>
                  </a:lnTo>
                  <a:lnTo>
                    <a:pt x="135" y="504"/>
                  </a:lnTo>
                  <a:lnTo>
                    <a:pt x="135" y="411"/>
                  </a:lnTo>
                  <a:lnTo>
                    <a:pt x="131" y="373"/>
                  </a:lnTo>
                  <a:lnTo>
                    <a:pt x="131" y="338"/>
                  </a:lnTo>
                  <a:lnTo>
                    <a:pt x="120" y="273"/>
                  </a:lnTo>
                  <a:lnTo>
                    <a:pt x="104" y="207"/>
                  </a:lnTo>
                  <a:lnTo>
                    <a:pt x="81" y="138"/>
                  </a:lnTo>
                  <a:lnTo>
                    <a:pt x="58" y="73"/>
                  </a:lnTo>
                  <a:lnTo>
                    <a:pt x="46" y="54"/>
                  </a:lnTo>
                  <a:lnTo>
                    <a:pt x="39" y="38"/>
                  </a:lnTo>
                  <a:lnTo>
                    <a:pt x="23" y="15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1742"/>
                  </a:lnTo>
                  <a:lnTo>
                    <a:pt x="116" y="1742"/>
                  </a:lnTo>
                  <a:close/>
                </a:path>
              </a:pathLst>
            </a:custGeom>
            <a:solidFill>
              <a:srgbClr val="E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87"/>
            <p:cNvSpPr>
              <a:spLocks noChangeArrowheads="1"/>
            </p:cNvSpPr>
            <p:nvPr/>
          </p:nvSpPr>
          <p:spPr bwMode="auto">
            <a:xfrm>
              <a:off x="6069013" y="3590925"/>
              <a:ext cx="219075" cy="55563"/>
            </a:xfrm>
            <a:prstGeom prst="rect">
              <a:avLst/>
            </a:prstGeom>
            <a:solidFill>
              <a:srgbClr val="232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88"/>
            <p:cNvSpPr>
              <a:spLocks noChangeArrowheads="1"/>
            </p:cNvSpPr>
            <p:nvPr/>
          </p:nvSpPr>
          <p:spPr bwMode="auto">
            <a:xfrm>
              <a:off x="6288088" y="3590925"/>
              <a:ext cx="220663" cy="55563"/>
            </a:xfrm>
            <a:prstGeom prst="rect">
              <a:avLst/>
            </a:prstGeom>
            <a:solidFill>
              <a:srgbClr val="4E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89"/>
            <p:cNvSpPr>
              <a:spLocks noChangeArrowheads="1"/>
            </p:cNvSpPr>
            <p:nvPr/>
          </p:nvSpPr>
          <p:spPr bwMode="auto">
            <a:xfrm>
              <a:off x="6069013" y="2968625"/>
              <a:ext cx="219075" cy="53975"/>
            </a:xfrm>
            <a:prstGeom prst="rect">
              <a:avLst/>
            </a:prstGeom>
            <a:solidFill>
              <a:srgbClr val="232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90"/>
            <p:cNvSpPr>
              <a:spLocks noChangeArrowheads="1"/>
            </p:cNvSpPr>
            <p:nvPr/>
          </p:nvSpPr>
          <p:spPr bwMode="auto">
            <a:xfrm>
              <a:off x="6288088" y="2968625"/>
              <a:ext cx="220663" cy="53975"/>
            </a:xfrm>
            <a:prstGeom prst="rect">
              <a:avLst/>
            </a:prstGeom>
            <a:solidFill>
              <a:srgbClr val="4E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1"/>
            <p:cNvSpPr>
              <a:spLocks/>
            </p:cNvSpPr>
            <p:nvPr/>
          </p:nvSpPr>
          <p:spPr bwMode="auto">
            <a:xfrm>
              <a:off x="6075363" y="2327275"/>
              <a:ext cx="212725" cy="53975"/>
            </a:xfrm>
            <a:custGeom>
              <a:avLst/>
              <a:gdLst>
                <a:gd name="T0" fmla="*/ 134 w 134"/>
                <a:gd name="T1" fmla="*/ 34 h 34"/>
                <a:gd name="T2" fmla="*/ 134 w 134"/>
                <a:gd name="T3" fmla="*/ 3 h 34"/>
                <a:gd name="T4" fmla="*/ 3 w 134"/>
                <a:gd name="T5" fmla="*/ 0 h 34"/>
                <a:gd name="T6" fmla="*/ 0 w 134"/>
                <a:gd name="T7" fmla="*/ 34 h 34"/>
                <a:gd name="T8" fmla="*/ 134 w 1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34">
                  <a:moveTo>
                    <a:pt x="134" y="34"/>
                  </a:moveTo>
                  <a:lnTo>
                    <a:pt x="134" y="3"/>
                  </a:lnTo>
                  <a:lnTo>
                    <a:pt x="3" y="0"/>
                  </a:lnTo>
                  <a:lnTo>
                    <a:pt x="0" y="34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232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2"/>
            <p:cNvSpPr>
              <a:spLocks/>
            </p:cNvSpPr>
            <p:nvPr/>
          </p:nvSpPr>
          <p:spPr bwMode="auto">
            <a:xfrm>
              <a:off x="6288088" y="2327275"/>
              <a:ext cx="214313" cy="53975"/>
            </a:xfrm>
            <a:custGeom>
              <a:avLst/>
              <a:gdLst>
                <a:gd name="T0" fmla="*/ 135 w 135"/>
                <a:gd name="T1" fmla="*/ 34 h 34"/>
                <a:gd name="T2" fmla="*/ 135 w 135"/>
                <a:gd name="T3" fmla="*/ 0 h 34"/>
                <a:gd name="T4" fmla="*/ 0 w 135"/>
                <a:gd name="T5" fmla="*/ 3 h 34"/>
                <a:gd name="T6" fmla="*/ 0 w 135"/>
                <a:gd name="T7" fmla="*/ 34 h 34"/>
                <a:gd name="T8" fmla="*/ 135 w 13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">
                  <a:moveTo>
                    <a:pt x="135" y="34"/>
                  </a:moveTo>
                  <a:lnTo>
                    <a:pt x="135" y="0"/>
                  </a:lnTo>
                  <a:lnTo>
                    <a:pt x="0" y="3"/>
                  </a:lnTo>
                  <a:lnTo>
                    <a:pt x="0" y="34"/>
                  </a:lnTo>
                  <a:lnTo>
                    <a:pt x="135" y="34"/>
                  </a:ln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3"/>
            <p:cNvSpPr>
              <a:spLocks/>
            </p:cNvSpPr>
            <p:nvPr/>
          </p:nvSpPr>
          <p:spPr bwMode="auto">
            <a:xfrm>
              <a:off x="7272338" y="1728788"/>
              <a:ext cx="219075" cy="2765425"/>
            </a:xfrm>
            <a:custGeom>
              <a:avLst/>
              <a:gdLst>
                <a:gd name="T0" fmla="*/ 27 w 138"/>
                <a:gd name="T1" fmla="*/ 1742 h 1742"/>
                <a:gd name="T2" fmla="*/ 138 w 138"/>
                <a:gd name="T3" fmla="*/ 1742 h 1742"/>
                <a:gd name="T4" fmla="*/ 138 w 138"/>
                <a:gd name="T5" fmla="*/ 0 h 1742"/>
                <a:gd name="T6" fmla="*/ 131 w 138"/>
                <a:gd name="T7" fmla="*/ 4 h 1742"/>
                <a:gd name="T8" fmla="*/ 115 w 138"/>
                <a:gd name="T9" fmla="*/ 15 h 1742"/>
                <a:gd name="T10" fmla="*/ 100 w 138"/>
                <a:gd name="T11" fmla="*/ 38 h 1742"/>
                <a:gd name="T12" fmla="*/ 92 w 138"/>
                <a:gd name="T13" fmla="*/ 54 h 1742"/>
                <a:gd name="T14" fmla="*/ 85 w 138"/>
                <a:gd name="T15" fmla="*/ 73 h 1742"/>
                <a:gd name="T16" fmla="*/ 58 w 138"/>
                <a:gd name="T17" fmla="*/ 138 h 1742"/>
                <a:gd name="T18" fmla="*/ 35 w 138"/>
                <a:gd name="T19" fmla="*/ 207 h 1742"/>
                <a:gd name="T20" fmla="*/ 19 w 138"/>
                <a:gd name="T21" fmla="*/ 273 h 1742"/>
                <a:gd name="T22" fmla="*/ 11 w 138"/>
                <a:gd name="T23" fmla="*/ 338 h 1742"/>
                <a:gd name="T24" fmla="*/ 8 w 138"/>
                <a:gd name="T25" fmla="*/ 373 h 1742"/>
                <a:gd name="T26" fmla="*/ 8 w 138"/>
                <a:gd name="T27" fmla="*/ 415 h 1742"/>
                <a:gd name="T28" fmla="*/ 4 w 138"/>
                <a:gd name="T29" fmla="*/ 504 h 1742"/>
                <a:gd name="T30" fmla="*/ 4 w 138"/>
                <a:gd name="T31" fmla="*/ 604 h 1742"/>
                <a:gd name="T32" fmla="*/ 0 w 138"/>
                <a:gd name="T33" fmla="*/ 711 h 1742"/>
                <a:gd name="T34" fmla="*/ 0 w 138"/>
                <a:gd name="T35" fmla="*/ 823 h 1742"/>
                <a:gd name="T36" fmla="*/ 0 w 138"/>
                <a:gd name="T37" fmla="*/ 938 h 1742"/>
                <a:gd name="T38" fmla="*/ 0 w 138"/>
                <a:gd name="T39" fmla="*/ 1058 h 1742"/>
                <a:gd name="T40" fmla="*/ 4 w 138"/>
                <a:gd name="T41" fmla="*/ 1173 h 1742"/>
                <a:gd name="T42" fmla="*/ 4 w 138"/>
                <a:gd name="T43" fmla="*/ 1284 h 1742"/>
                <a:gd name="T44" fmla="*/ 4 w 138"/>
                <a:gd name="T45" fmla="*/ 1388 h 1742"/>
                <a:gd name="T46" fmla="*/ 8 w 138"/>
                <a:gd name="T47" fmla="*/ 1485 h 1742"/>
                <a:gd name="T48" fmla="*/ 8 w 138"/>
                <a:gd name="T49" fmla="*/ 1569 h 1742"/>
                <a:gd name="T50" fmla="*/ 8 w 138"/>
                <a:gd name="T51" fmla="*/ 1608 h 1742"/>
                <a:gd name="T52" fmla="*/ 8 w 138"/>
                <a:gd name="T53" fmla="*/ 1638 h 1742"/>
                <a:gd name="T54" fmla="*/ 11 w 138"/>
                <a:gd name="T55" fmla="*/ 1669 h 1742"/>
                <a:gd name="T56" fmla="*/ 11 w 138"/>
                <a:gd name="T57" fmla="*/ 1692 h 1742"/>
                <a:gd name="T58" fmla="*/ 11 w 138"/>
                <a:gd name="T59" fmla="*/ 1711 h 1742"/>
                <a:gd name="T60" fmla="*/ 11 w 138"/>
                <a:gd name="T61" fmla="*/ 1727 h 1742"/>
                <a:gd name="T62" fmla="*/ 11 w 138"/>
                <a:gd name="T63" fmla="*/ 1735 h 1742"/>
                <a:gd name="T64" fmla="*/ 11 w 138"/>
                <a:gd name="T65" fmla="*/ 1738 h 1742"/>
                <a:gd name="T66" fmla="*/ 27 w 138"/>
                <a:gd name="T67" fmla="*/ 1742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" h="1742">
                  <a:moveTo>
                    <a:pt x="27" y="1742"/>
                  </a:moveTo>
                  <a:lnTo>
                    <a:pt x="138" y="1742"/>
                  </a:lnTo>
                  <a:lnTo>
                    <a:pt x="138" y="0"/>
                  </a:lnTo>
                  <a:lnTo>
                    <a:pt x="131" y="4"/>
                  </a:lnTo>
                  <a:lnTo>
                    <a:pt x="115" y="15"/>
                  </a:lnTo>
                  <a:lnTo>
                    <a:pt x="100" y="38"/>
                  </a:lnTo>
                  <a:lnTo>
                    <a:pt x="92" y="54"/>
                  </a:lnTo>
                  <a:lnTo>
                    <a:pt x="85" y="73"/>
                  </a:lnTo>
                  <a:lnTo>
                    <a:pt x="58" y="138"/>
                  </a:lnTo>
                  <a:lnTo>
                    <a:pt x="35" y="207"/>
                  </a:lnTo>
                  <a:lnTo>
                    <a:pt x="19" y="273"/>
                  </a:lnTo>
                  <a:lnTo>
                    <a:pt x="11" y="338"/>
                  </a:lnTo>
                  <a:lnTo>
                    <a:pt x="8" y="373"/>
                  </a:lnTo>
                  <a:lnTo>
                    <a:pt x="8" y="415"/>
                  </a:lnTo>
                  <a:lnTo>
                    <a:pt x="4" y="504"/>
                  </a:lnTo>
                  <a:lnTo>
                    <a:pt x="4" y="604"/>
                  </a:lnTo>
                  <a:lnTo>
                    <a:pt x="0" y="711"/>
                  </a:lnTo>
                  <a:lnTo>
                    <a:pt x="0" y="823"/>
                  </a:lnTo>
                  <a:lnTo>
                    <a:pt x="0" y="938"/>
                  </a:lnTo>
                  <a:lnTo>
                    <a:pt x="0" y="1058"/>
                  </a:lnTo>
                  <a:lnTo>
                    <a:pt x="4" y="1173"/>
                  </a:lnTo>
                  <a:lnTo>
                    <a:pt x="4" y="1284"/>
                  </a:lnTo>
                  <a:lnTo>
                    <a:pt x="4" y="1388"/>
                  </a:lnTo>
                  <a:lnTo>
                    <a:pt x="8" y="1485"/>
                  </a:lnTo>
                  <a:lnTo>
                    <a:pt x="8" y="1569"/>
                  </a:lnTo>
                  <a:lnTo>
                    <a:pt x="8" y="1608"/>
                  </a:lnTo>
                  <a:lnTo>
                    <a:pt x="8" y="1638"/>
                  </a:lnTo>
                  <a:lnTo>
                    <a:pt x="11" y="1669"/>
                  </a:lnTo>
                  <a:lnTo>
                    <a:pt x="11" y="1692"/>
                  </a:lnTo>
                  <a:lnTo>
                    <a:pt x="11" y="1711"/>
                  </a:lnTo>
                  <a:lnTo>
                    <a:pt x="11" y="1727"/>
                  </a:lnTo>
                  <a:lnTo>
                    <a:pt x="11" y="1735"/>
                  </a:lnTo>
                  <a:lnTo>
                    <a:pt x="11" y="1738"/>
                  </a:lnTo>
                  <a:lnTo>
                    <a:pt x="27" y="1742"/>
                  </a:lnTo>
                  <a:close/>
                </a:path>
              </a:pathLst>
            </a:custGeom>
            <a:solidFill>
              <a:srgbClr val="C4D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4"/>
            <p:cNvSpPr>
              <a:spLocks/>
            </p:cNvSpPr>
            <p:nvPr/>
          </p:nvSpPr>
          <p:spPr bwMode="auto">
            <a:xfrm>
              <a:off x="7491413" y="1728788"/>
              <a:ext cx="227013" cy="2765425"/>
            </a:xfrm>
            <a:custGeom>
              <a:avLst/>
              <a:gdLst>
                <a:gd name="T0" fmla="*/ 116 w 143"/>
                <a:gd name="T1" fmla="*/ 1742 h 1742"/>
                <a:gd name="T2" fmla="*/ 131 w 143"/>
                <a:gd name="T3" fmla="*/ 1738 h 1742"/>
                <a:gd name="T4" fmla="*/ 131 w 143"/>
                <a:gd name="T5" fmla="*/ 1735 h 1742"/>
                <a:gd name="T6" fmla="*/ 131 w 143"/>
                <a:gd name="T7" fmla="*/ 1727 h 1742"/>
                <a:gd name="T8" fmla="*/ 131 w 143"/>
                <a:gd name="T9" fmla="*/ 1711 h 1742"/>
                <a:gd name="T10" fmla="*/ 131 w 143"/>
                <a:gd name="T11" fmla="*/ 1692 h 1742"/>
                <a:gd name="T12" fmla="*/ 131 w 143"/>
                <a:gd name="T13" fmla="*/ 1669 h 1742"/>
                <a:gd name="T14" fmla="*/ 131 w 143"/>
                <a:gd name="T15" fmla="*/ 1638 h 1742"/>
                <a:gd name="T16" fmla="*/ 135 w 143"/>
                <a:gd name="T17" fmla="*/ 1608 h 1742"/>
                <a:gd name="T18" fmla="*/ 135 w 143"/>
                <a:gd name="T19" fmla="*/ 1569 h 1742"/>
                <a:gd name="T20" fmla="*/ 135 w 143"/>
                <a:gd name="T21" fmla="*/ 1485 h 1742"/>
                <a:gd name="T22" fmla="*/ 135 w 143"/>
                <a:gd name="T23" fmla="*/ 1388 h 1742"/>
                <a:gd name="T24" fmla="*/ 139 w 143"/>
                <a:gd name="T25" fmla="*/ 1284 h 1742"/>
                <a:gd name="T26" fmla="*/ 139 w 143"/>
                <a:gd name="T27" fmla="*/ 1173 h 1742"/>
                <a:gd name="T28" fmla="*/ 139 w 143"/>
                <a:gd name="T29" fmla="*/ 1058 h 1742"/>
                <a:gd name="T30" fmla="*/ 143 w 143"/>
                <a:gd name="T31" fmla="*/ 938 h 1742"/>
                <a:gd name="T32" fmla="*/ 143 w 143"/>
                <a:gd name="T33" fmla="*/ 823 h 1742"/>
                <a:gd name="T34" fmla="*/ 139 w 143"/>
                <a:gd name="T35" fmla="*/ 711 h 1742"/>
                <a:gd name="T36" fmla="*/ 139 w 143"/>
                <a:gd name="T37" fmla="*/ 604 h 1742"/>
                <a:gd name="T38" fmla="*/ 139 w 143"/>
                <a:gd name="T39" fmla="*/ 504 h 1742"/>
                <a:gd name="T40" fmla="*/ 135 w 143"/>
                <a:gd name="T41" fmla="*/ 411 h 1742"/>
                <a:gd name="T42" fmla="*/ 131 w 143"/>
                <a:gd name="T43" fmla="*/ 373 h 1742"/>
                <a:gd name="T44" fmla="*/ 131 w 143"/>
                <a:gd name="T45" fmla="*/ 338 h 1742"/>
                <a:gd name="T46" fmla="*/ 124 w 143"/>
                <a:gd name="T47" fmla="*/ 273 h 1742"/>
                <a:gd name="T48" fmla="*/ 108 w 143"/>
                <a:gd name="T49" fmla="*/ 207 h 1742"/>
                <a:gd name="T50" fmla="*/ 85 w 143"/>
                <a:gd name="T51" fmla="*/ 138 h 1742"/>
                <a:gd name="T52" fmla="*/ 58 w 143"/>
                <a:gd name="T53" fmla="*/ 73 h 1742"/>
                <a:gd name="T54" fmla="*/ 50 w 143"/>
                <a:gd name="T55" fmla="*/ 54 h 1742"/>
                <a:gd name="T56" fmla="*/ 43 w 143"/>
                <a:gd name="T57" fmla="*/ 38 h 1742"/>
                <a:gd name="T58" fmla="*/ 27 w 143"/>
                <a:gd name="T59" fmla="*/ 15 h 1742"/>
                <a:gd name="T60" fmla="*/ 12 w 143"/>
                <a:gd name="T61" fmla="*/ 4 h 1742"/>
                <a:gd name="T62" fmla="*/ 0 w 143"/>
                <a:gd name="T63" fmla="*/ 0 h 1742"/>
                <a:gd name="T64" fmla="*/ 0 w 143"/>
                <a:gd name="T65" fmla="*/ 1742 h 1742"/>
                <a:gd name="T66" fmla="*/ 116 w 143"/>
                <a:gd name="T67" fmla="*/ 1742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1742">
                  <a:moveTo>
                    <a:pt x="116" y="1742"/>
                  </a:moveTo>
                  <a:lnTo>
                    <a:pt x="131" y="1738"/>
                  </a:lnTo>
                  <a:lnTo>
                    <a:pt x="131" y="1735"/>
                  </a:lnTo>
                  <a:lnTo>
                    <a:pt x="131" y="1727"/>
                  </a:lnTo>
                  <a:lnTo>
                    <a:pt x="131" y="1711"/>
                  </a:lnTo>
                  <a:lnTo>
                    <a:pt x="131" y="1692"/>
                  </a:lnTo>
                  <a:lnTo>
                    <a:pt x="131" y="1669"/>
                  </a:lnTo>
                  <a:lnTo>
                    <a:pt x="131" y="1638"/>
                  </a:lnTo>
                  <a:lnTo>
                    <a:pt x="135" y="1608"/>
                  </a:lnTo>
                  <a:lnTo>
                    <a:pt x="135" y="1569"/>
                  </a:lnTo>
                  <a:lnTo>
                    <a:pt x="135" y="1485"/>
                  </a:lnTo>
                  <a:lnTo>
                    <a:pt x="135" y="1388"/>
                  </a:lnTo>
                  <a:lnTo>
                    <a:pt x="139" y="1284"/>
                  </a:lnTo>
                  <a:lnTo>
                    <a:pt x="139" y="1173"/>
                  </a:lnTo>
                  <a:lnTo>
                    <a:pt x="139" y="1058"/>
                  </a:lnTo>
                  <a:lnTo>
                    <a:pt x="143" y="938"/>
                  </a:lnTo>
                  <a:lnTo>
                    <a:pt x="143" y="823"/>
                  </a:lnTo>
                  <a:lnTo>
                    <a:pt x="139" y="711"/>
                  </a:lnTo>
                  <a:lnTo>
                    <a:pt x="139" y="604"/>
                  </a:lnTo>
                  <a:lnTo>
                    <a:pt x="139" y="504"/>
                  </a:lnTo>
                  <a:lnTo>
                    <a:pt x="135" y="411"/>
                  </a:lnTo>
                  <a:lnTo>
                    <a:pt x="131" y="373"/>
                  </a:lnTo>
                  <a:lnTo>
                    <a:pt x="131" y="338"/>
                  </a:lnTo>
                  <a:lnTo>
                    <a:pt x="124" y="273"/>
                  </a:lnTo>
                  <a:lnTo>
                    <a:pt x="108" y="207"/>
                  </a:lnTo>
                  <a:lnTo>
                    <a:pt x="85" y="138"/>
                  </a:lnTo>
                  <a:lnTo>
                    <a:pt x="58" y="73"/>
                  </a:lnTo>
                  <a:lnTo>
                    <a:pt x="50" y="54"/>
                  </a:lnTo>
                  <a:lnTo>
                    <a:pt x="43" y="38"/>
                  </a:lnTo>
                  <a:lnTo>
                    <a:pt x="27" y="15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1742"/>
                  </a:lnTo>
                  <a:lnTo>
                    <a:pt x="116" y="1742"/>
                  </a:lnTo>
                  <a:close/>
                </a:path>
              </a:pathLst>
            </a:custGeom>
            <a:solidFill>
              <a:srgbClr val="E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95"/>
            <p:cNvSpPr>
              <a:spLocks noChangeArrowheads="1"/>
            </p:cNvSpPr>
            <p:nvPr/>
          </p:nvSpPr>
          <p:spPr bwMode="auto">
            <a:xfrm>
              <a:off x="7278688" y="3590925"/>
              <a:ext cx="212725" cy="55563"/>
            </a:xfrm>
            <a:prstGeom prst="rect">
              <a:avLst/>
            </a:prstGeom>
            <a:solidFill>
              <a:srgbClr val="232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96"/>
            <p:cNvSpPr>
              <a:spLocks noChangeArrowheads="1"/>
            </p:cNvSpPr>
            <p:nvPr/>
          </p:nvSpPr>
          <p:spPr bwMode="auto">
            <a:xfrm>
              <a:off x="7491413" y="3590925"/>
              <a:ext cx="220663" cy="55563"/>
            </a:xfrm>
            <a:prstGeom prst="rect">
              <a:avLst/>
            </a:prstGeom>
            <a:solidFill>
              <a:srgbClr val="4E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97"/>
            <p:cNvSpPr>
              <a:spLocks noChangeArrowheads="1"/>
            </p:cNvSpPr>
            <p:nvPr/>
          </p:nvSpPr>
          <p:spPr bwMode="auto">
            <a:xfrm>
              <a:off x="7272338" y="2968625"/>
              <a:ext cx="219075" cy="53975"/>
            </a:xfrm>
            <a:prstGeom prst="rect">
              <a:avLst/>
            </a:prstGeom>
            <a:solidFill>
              <a:srgbClr val="232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98"/>
            <p:cNvSpPr>
              <a:spLocks noChangeArrowheads="1"/>
            </p:cNvSpPr>
            <p:nvPr/>
          </p:nvSpPr>
          <p:spPr bwMode="auto">
            <a:xfrm>
              <a:off x="7491413" y="2968625"/>
              <a:ext cx="227013" cy="53975"/>
            </a:xfrm>
            <a:prstGeom prst="rect">
              <a:avLst/>
            </a:prstGeom>
            <a:solidFill>
              <a:srgbClr val="4E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9"/>
            <p:cNvSpPr>
              <a:spLocks/>
            </p:cNvSpPr>
            <p:nvPr/>
          </p:nvSpPr>
          <p:spPr bwMode="auto">
            <a:xfrm>
              <a:off x="7285038" y="2327275"/>
              <a:ext cx="206375" cy="53975"/>
            </a:xfrm>
            <a:custGeom>
              <a:avLst/>
              <a:gdLst>
                <a:gd name="T0" fmla="*/ 130 w 130"/>
                <a:gd name="T1" fmla="*/ 34 h 34"/>
                <a:gd name="T2" fmla="*/ 130 w 130"/>
                <a:gd name="T3" fmla="*/ 3 h 34"/>
                <a:gd name="T4" fmla="*/ 0 w 130"/>
                <a:gd name="T5" fmla="*/ 0 h 34"/>
                <a:gd name="T6" fmla="*/ 0 w 130"/>
                <a:gd name="T7" fmla="*/ 34 h 34"/>
                <a:gd name="T8" fmla="*/ 130 w 130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34">
                  <a:moveTo>
                    <a:pt x="130" y="34"/>
                  </a:moveTo>
                  <a:lnTo>
                    <a:pt x="130" y="3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30" y="34"/>
                  </a:lnTo>
                  <a:close/>
                </a:path>
              </a:pathLst>
            </a:custGeom>
            <a:solidFill>
              <a:srgbClr val="232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0"/>
            <p:cNvSpPr>
              <a:spLocks/>
            </p:cNvSpPr>
            <p:nvPr/>
          </p:nvSpPr>
          <p:spPr bwMode="auto">
            <a:xfrm>
              <a:off x="7491413" y="2327275"/>
              <a:ext cx="214313" cy="53975"/>
            </a:xfrm>
            <a:custGeom>
              <a:avLst/>
              <a:gdLst>
                <a:gd name="T0" fmla="*/ 135 w 135"/>
                <a:gd name="T1" fmla="*/ 34 h 34"/>
                <a:gd name="T2" fmla="*/ 135 w 135"/>
                <a:gd name="T3" fmla="*/ 0 h 34"/>
                <a:gd name="T4" fmla="*/ 0 w 135"/>
                <a:gd name="T5" fmla="*/ 3 h 34"/>
                <a:gd name="T6" fmla="*/ 0 w 135"/>
                <a:gd name="T7" fmla="*/ 34 h 34"/>
                <a:gd name="T8" fmla="*/ 135 w 13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">
                  <a:moveTo>
                    <a:pt x="135" y="34"/>
                  </a:moveTo>
                  <a:lnTo>
                    <a:pt x="135" y="0"/>
                  </a:lnTo>
                  <a:lnTo>
                    <a:pt x="0" y="3"/>
                  </a:lnTo>
                  <a:lnTo>
                    <a:pt x="0" y="34"/>
                  </a:lnTo>
                  <a:lnTo>
                    <a:pt x="135" y="34"/>
                  </a:ln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1"/>
            <p:cNvSpPr>
              <a:spLocks/>
            </p:cNvSpPr>
            <p:nvPr/>
          </p:nvSpPr>
          <p:spPr bwMode="auto">
            <a:xfrm>
              <a:off x="5811838" y="2913063"/>
              <a:ext cx="812800" cy="2198688"/>
            </a:xfrm>
            <a:custGeom>
              <a:avLst/>
              <a:gdLst>
                <a:gd name="T0" fmla="*/ 446 w 512"/>
                <a:gd name="T1" fmla="*/ 396 h 1385"/>
                <a:gd name="T2" fmla="*/ 423 w 512"/>
                <a:gd name="T3" fmla="*/ 504 h 1385"/>
                <a:gd name="T4" fmla="*/ 385 w 512"/>
                <a:gd name="T5" fmla="*/ 604 h 1385"/>
                <a:gd name="T6" fmla="*/ 343 w 512"/>
                <a:gd name="T7" fmla="*/ 689 h 1385"/>
                <a:gd name="T8" fmla="*/ 293 w 512"/>
                <a:gd name="T9" fmla="*/ 762 h 1385"/>
                <a:gd name="T10" fmla="*/ 239 w 512"/>
                <a:gd name="T11" fmla="*/ 827 h 1385"/>
                <a:gd name="T12" fmla="*/ 189 w 512"/>
                <a:gd name="T13" fmla="*/ 877 h 1385"/>
                <a:gd name="T14" fmla="*/ 139 w 512"/>
                <a:gd name="T15" fmla="*/ 923 h 1385"/>
                <a:gd name="T16" fmla="*/ 96 w 512"/>
                <a:gd name="T17" fmla="*/ 958 h 1385"/>
                <a:gd name="T18" fmla="*/ 62 w 512"/>
                <a:gd name="T19" fmla="*/ 992 h 1385"/>
                <a:gd name="T20" fmla="*/ 39 w 512"/>
                <a:gd name="T21" fmla="*/ 1027 h 1385"/>
                <a:gd name="T22" fmla="*/ 23 w 512"/>
                <a:gd name="T23" fmla="*/ 1066 h 1385"/>
                <a:gd name="T24" fmla="*/ 15 w 512"/>
                <a:gd name="T25" fmla="*/ 1104 h 1385"/>
                <a:gd name="T26" fmla="*/ 12 w 512"/>
                <a:gd name="T27" fmla="*/ 1135 h 1385"/>
                <a:gd name="T28" fmla="*/ 12 w 512"/>
                <a:gd name="T29" fmla="*/ 1158 h 1385"/>
                <a:gd name="T30" fmla="*/ 15 w 512"/>
                <a:gd name="T31" fmla="*/ 1177 h 1385"/>
                <a:gd name="T32" fmla="*/ 15 w 512"/>
                <a:gd name="T33" fmla="*/ 1181 h 1385"/>
                <a:gd name="T34" fmla="*/ 0 w 512"/>
                <a:gd name="T35" fmla="*/ 1181 h 1385"/>
                <a:gd name="T36" fmla="*/ 0 w 512"/>
                <a:gd name="T37" fmla="*/ 1250 h 1385"/>
                <a:gd name="T38" fmla="*/ 512 w 512"/>
                <a:gd name="T39" fmla="*/ 1385 h 1385"/>
                <a:gd name="T40" fmla="*/ 512 w 512"/>
                <a:gd name="T41" fmla="*/ 0 h 1385"/>
                <a:gd name="T42" fmla="*/ 508 w 512"/>
                <a:gd name="T43" fmla="*/ 19 h 1385"/>
                <a:gd name="T44" fmla="*/ 504 w 512"/>
                <a:gd name="T45" fmla="*/ 42 h 1385"/>
                <a:gd name="T46" fmla="*/ 497 w 512"/>
                <a:gd name="T47" fmla="*/ 96 h 1385"/>
                <a:gd name="T48" fmla="*/ 485 w 512"/>
                <a:gd name="T49" fmla="*/ 162 h 1385"/>
                <a:gd name="T50" fmla="*/ 473 w 512"/>
                <a:gd name="T51" fmla="*/ 227 h 1385"/>
                <a:gd name="T52" fmla="*/ 462 w 512"/>
                <a:gd name="T53" fmla="*/ 292 h 1385"/>
                <a:gd name="T54" fmla="*/ 458 w 512"/>
                <a:gd name="T55" fmla="*/ 319 h 1385"/>
                <a:gd name="T56" fmla="*/ 454 w 512"/>
                <a:gd name="T57" fmla="*/ 346 h 1385"/>
                <a:gd name="T58" fmla="*/ 450 w 512"/>
                <a:gd name="T59" fmla="*/ 365 h 1385"/>
                <a:gd name="T60" fmla="*/ 450 w 512"/>
                <a:gd name="T61" fmla="*/ 381 h 1385"/>
                <a:gd name="T62" fmla="*/ 446 w 512"/>
                <a:gd name="T63" fmla="*/ 392 h 1385"/>
                <a:gd name="T64" fmla="*/ 446 w 512"/>
                <a:gd name="T65" fmla="*/ 396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2" h="1385">
                  <a:moveTo>
                    <a:pt x="446" y="396"/>
                  </a:moveTo>
                  <a:lnTo>
                    <a:pt x="423" y="504"/>
                  </a:lnTo>
                  <a:lnTo>
                    <a:pt x="385" y="604"/>
                  </a:lnTo>
                  <a:lnTo>
                    <a:pt x="343" y="689"/>
                  </a:lnTo>
                  <a:lnTo>
                    <a:pt x="293" y="762"/>
                  </a:lnTo>
                  <a:lnTo>
                    <a:pt x="239" y="827"/>
                  </a:lnTo>
                  <a:lnTo>
                    <a:pt x="189" y="877"/>
                  </a:lnTo>
                  <a:lnTo>
                    <a:pt x="139" y="923"/>
                  </a:lnTo>
                  <a:lnTo>
                    <a:pt x="96" y="958"/>
                  </a:lnTo>
                  <a:lnTo>
                    <a:pt x="62" y="992"/>
                  </a:lnTo>
                  <a:lnTo>
                    <a:pt x="39" y="1027"/>
                  </a:lnTo>
                  <a:lnTo>
                    <a:pt x="23" y="1066"/>
                  </a:lnTo>
                  <a:lnTo>
                    <a:pt x="15" y="1104"/>
                  </a:lnTo>
                  <a:lnTo>
                    <a:pt x="12" y="1135"/>
                  </a:lnTo>
                  <a:lnTo>
                    <a:pt x="12" y="1158"/>
                  </a:lnTo>
                  <a:lnTo>
                    <a:pt x="15" y="1177"/>
                  </a:lnTo>
                  <a:lnTo>
                    <a:pt x="15" y="1181"/>
                  </a:lnTo>
                  <a:lnTo>
                    <a:pt x="0" y="1181"/>
                  </a:lnTo>
                  <a:lnTo>
                    <a:pt x="0" y="1250"/>
                  </a:lnTo>
                  <a:lnTo>
                    <a:pt x="512" y="1385"/>
                  </a:lnTo>
                  <a:lnTo>
                    <a:pt x="512" y="0"/>
                  </a:lnTo>
                  <a:lnTo>
                    <a:pt x="508" y="19"/>
                  </a:lnTo>
                  <a:lnTo>
                    <a:pt x="504" y="42"/>
                  </a:lnTo>
                  <a:lnTo>
                    <a:pt x="497" y="96"/>
                  </a:lnTo>
                  <a:lnTo>
                    <a:pt x="485" y="162"/>
                  </a:lnTo>
                  <a:lnTo>
                    <a:pt x="473" y="227"/>
                  </a:lnTo>
                  <a:lnTo>
                    <a:pt x="462" y="292"/>
                  </a:lnTo>
                  <a:lnTo>
                    <a:pt x="458" y="319"/>
                  </a:lnTo>
                  <a:lnTo>
                    <a:pt x="454" y="346"/>
                  </a:lnTo>
                  <a:lnTo>
                    <a:pt x="450" y="365"/>
                  </a:lnTo>
                  <a:lnTo>
                    <a:pt x="450" y="381"/>
                  </a:lnTo>
                  <a:lnTo>
                    <a:pt x="446" y="392"/>
                  </a:lnTo>
                  <a:lnTo>
                    <a:pt x="446" y="396"/>
                  </a:lnTo>
                  <a:close/>
                </a:path>
              </a:pathLst>
            </a:custGeom>
            <a:solidFill>
              <a:srgbClr val="757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2"/>
            <p:cNvSpPr>
              <a:spLocks/>
            </p:cNvSpPr>
            <p:nvPr/>
          </p:nvSpPr>
          <p:spPr bwMode="auto">
            <a:xfrm>
              <a:off x="5824538" y="3859213"/>
              <a:ext cx="647700" cy="922338"/>
            </a:xfrm>
            <a:custGeom>
              <a:avLst/>
              <a:gdLst>
                <a:gd name="T0" fmla="*/ 373 w 408"/>
                <a:gd name="T1" fmla="*/ 0 h 581"/>
                <a:gd name="T2" fmla="*/ 319 w 408"/>
                <a:gd name="T3" fmla="*/ 93 h 581"/>
                <a:gd name="T4" fmla="*/ 258 w 408"/>
                <a:gd name="T5" fmla="*/ 177 h 581"/>
                <a:gd name="T6" fmla="*/ 184 w 408"/>
                <a:gd name="T7" fmla="*/ 262 h 581"/>
                <a:gd name="T8" fmla="*/ 107 w 408"/>
                <a:gd name="T9" fmla="*/ 331 h 581"/>
                <a:gd name="T10" fmla="*/ 65 w 408"/>
                <a:gd name="T11" fmla="*/ 373 h 581"/>
                <a:gd name="T12" fmla="*/ 38 w 408"/>
                <a:gd name="T13" fmla="*/ 412 h 581"/>
                <a:gd name="T14" fmla="*/ 15 w 408"/>
                <a:gd name="T15" fmla="*/ 450 h 581"/>
                <a:gd name="T16" fmla="*/ 7 w 408"/>
                <a:gd name="T17" fmla="*/ 485 h 581"/>
                <a:gd name="T18" fmla="*/ 0 w 408"/>
                <a:gd name="T19" fmla="*/ 520 h 581"/>
                <a:gd name="T20" fmla="*/ 0 w 408"/>
                <a:gd name="T21" fmla="*/ 546 h 581"/>
                <a:gd name="T22" fmla="*/ 4 w 408"/>
                <a:gd name="T23" fmla="*/ 566 h 581"/>
                <a:gd name="T24" fmla="*/ 4 w 408"/>
                <a:gd name="T25" fmla="*/ 581 h 581"/>
                <a:gd name="T26" fmla="*/ 31 w 408"/>
                <a:gd name="T27" fmla="*/ 581 h 581"/>
                <a:gd name="T28" fmla="*/ 34 w 408"/>
                <a:gd name="T29" fmla="*/ 527 h 581"/>
                <a:gd name="T30" fmla="*/ 42 w 408"/>
                <a:gd name="T31" fmla="*/ 481 h 581"/>
                <a:gd name="T32" fmla="*/ 57 w 408"/>
                <a:gd name="T33" fmla="*/ 443 h 581"/>
                <a:gd name="T34" fmla="*/ 77 w 408"/>
                <a:gd name="T35" fmla="*/ 412 h 581"/>
                <a:gd name="T36" fmla="*/ 96 w 408"/>
                <a:gd name="T37" fmla="*/ 385 h 581"/>
                <a:gd name="T38" fmla="*/ 115 w 408"/>
                <a:gd name="T39" fmla="*/ 366 h 581"/>
                <a:gd name="T40" fmla="*/ 127 w 408"/>
                <a:gd name="T41" fmla="*/ 358 h 581"/>
                <a:gd name="T42" fmla="*/ 131 w 408"/>
                <a:gd name="T43" fmla="*/ 354 h 581"/>
                <a:gd name="T44" fmla="*/ 184 w 408"/>
                <a:gd name="T45" fmla="*/ 300 h 581"/>
                <a:gd name="T46" fmla="*/ 235 w 408"/>
                <a:gd name="T47" fmla="*/ 250 h 581"/>
                <a:gd name="T48" fmla="*/ 277 w 408"/>
                <a:gd name="T49" fmla="*/ 204 h 581"/>
                <a:gd name="T50" fmla="*/ 311 w 408"/>
                <a:gd name="T51" fmla="*/ 158 h 581"/>
                <a:gd name="T52" fmla="*/ 342 w 408"/>
                <a:gd name="T53" fmla="*/ 116 h 581"/>
                <a:gd name="T54" fmla="*/ 369 w 408"/>
                <a:gd name="T55" fmla="*/ 73 h 581"/>
                <a:gd name="T56" fmla="*/ 388 w 408"/>
                <a:gd name="T57" fmla="*/ 39 h 581"/>
                <a:gd name="T58" fmla="*/ 408 w 408"/>
                <a:gd name="T59" fmla="*/ 0 h 581"/>
                <a:gd name="T60" fmla="*/ 373 w 408"/>
                <a:gd name="T61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8" h="581">
                  <a:moveTo>
                    <a:pt x="373" y="0"/>
                  </a:moveTo>
                  <a:lnTo>
                    <a:pt x="319" y="93"/>
                  </a:lnTo>
                  <a:lnTo>
                    <a:pt x="258" y="177"/>
                  </a:lnTo>
                  <a:lnTo>
                    <a:pt x="184" y="262"/>
                  </a:lnTo>
                  <a:lnTo>
                    <a:pt x="107" y="331"/>
                  </a:lnTo>
                  <a:lnTo>
                    <a:pt x="65" y="373"/>
                  </a:lnTo>
                  <a:lnTo>
                    <a:pt x="38" y="412"/>
                  </a:lnTo>
                  <a:lnTo>
                    <a:pt x="15" y="450"/>
                  </a:lnTo>
                  <a:lnTo>
                    <a:pt x="7" y="485"/>
                  </a:lnTo>
                  <a:lnTo>
                    <a:pt x="0" y="520"/>
                  </a:lnTo>
                  <a:lnTo>
                    <a:pt x="0" y="546"/>
                  </a:lnTo>
                  <a:lnTo>
                    <a:pt x="4" y="566"/>
                  </a:lnTo>
                  <a:lnTo>
                    <a:pt x="4" y="581"/>
                  </a:lnTo>
                  <a:lnTo>
                    <a:pt x="31" y="581"/>
                  </a:lnTo>
                  <a:lnTo>
                    <a:pt x="34" y="527"/>
                  </a:lnTo>
                  <a:lnTo>
                    <a:pt x="42" y="481"/>
                  </a:lnTo>
                  <a:lnTo>
                    <a:pt x="57" y="443"/>
                  </a:lnTo>
                  <a:lnTo>
                    <a:pt x="77" y="412"/>
                  </a:lnTo>
                  <a:lnTo>
                    <a:pt x="96" y="385"/>
                  </a:lnTo>
                  <a:lnTo>
                    <a:pt x="115" y="366"/>
                  </a:lnTo>
                  <a:lnTo>
                    <a:pt x="127" y="358"/>
                  </a:lnTo>
                  <a:lnTo>
                    <a:pt x="131" y="354"/>
                  </a:lnTo>
                  <a:lnTo>
                    <a:pt x="184" y="300"/>
                  </a:lnTo>
                  <a:lnTo>
                    <a:pt x="235" y="250"/>
                  </a:lnTo>
                  <a:lnTo>
                    <a:pt x="277" y="204"/>
                  </a:lnTo>
                  <a:lnTo>
                    <a:pt x="311" y="158"/>
                  </a:lnTo>
                  <a:lnTo>
                    <a:pt x="342" y="116"/>
                  </a:lnTo>
                  <a:lnTo>
                    <a:pt x="369" y="73"/>
                  </a:lnTo>
                  <a:lnTo>
                    <a:pt x="388" y="39"/>
                  </a:lnTo>
                  <a:lnTo>
                    <a:pt x="408" y="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151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03"/>
            <p:cNvSpPr>
              <a:spLocks noChangeArrowheads="1"/>
            </p:cNvSpPr>
            <p:nvPr/>
          </p:nvSpPr>
          <p:spPr bwMode="auto">
            <a:xfrm>
              <a:off x="6191250" y="4622800"/>
              <a:ext cx="219075" cy="49213"/>
            </a:xfrm>
            <a:prstGeom prst="rect">
              <a:avLst/>
            </a:prstGeom>
            <a:solidFill>
              <a:srgbClr val="151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04"/>
            <p:cNvSpPr>
              <a:spLocks noChangeArrowheads="1"/>
            </p:cNvSpPr>
            <p:nvPr/>
          </p:nvSpPr>
          <p:spPr bwMode="auto">
            <a:xfrm>
              <a:off x="6129338" y="4689475"/>
              <a:ext cx="280988" cy="49213"/>
            </a:xfrm>
            <a:prstGeom prst="rect">
              <a:avLst/>
            </a:prstGeom>
            <a:solidFill>
              <a:srgbClr val="151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5"/>
            <p:cNvSpPr>
              <a:spLocks/>
            </p:cNvSpPr>
            <p:nvPr/>
          </p:nvSpPr>
          <p:spPr bwMode="auto">
            <a:xfrm>
              <a:off x="7162800" y="2913063"/>
              <a:ext cx="806450" cy="2198688"/>
            </a:xfrm>
            <a:custGeom>
              <a:avLst/>
              <a:gdLst>
                <a:gd name="T0" fmla="*/ 61 w 508"/>
                <a:gd name="T1" fmla="*/ 396 h 1385"/>
                <a:gd name="T2" fmla="*/ 88 w 508"/>
                <a:gd name="T3" fmla="*/ 504 h 1385"/>
                <a:gd name="T4" fmla="*/ 123 w 508"/>
                <a:gd name="T5" fmla="*/ 604 h 1385"/>
                <a:gd name="T6" fmla="*/ 169 w 508"/>
                <a:gd name="T7" fmla="*/ 689 h 1385"/>
                <a:gd name="T8" fmla="*/ 219 w 508"/>
                <a:gd name="T9" fmla="*/ 762 h 1385"/>
                <a:gd name="T10" fmla="*/ 269 w 508"/>
                <a:gd name="T11" fmla="*/ 827 h 1385"/>
                <a:gd name="T12" fmla="*/ 323 w 508"/>
                <a:gd name="T13" fmla="*/ 877 h 1385"/>
                <a:gd name="T14" fmla="*/ 373 w 508"/>
                <a:gd name="T15" fmla="*/ 923 h 1385"/>
                <a:gd name="T16" fmla="*/ 415 w 508"/>
                <a:gd name="T17" fmla="*/ 958 h 1385"/>
                <a:gd name="T18" fmla="*/ 446 w 508"/>
                <a:gd name="T19" fmla="*/ 992 h 1385"/>
                <a:gd name="T20" fmla="*/ 469 w 508"/>
                <a:gd name="T21" fmla="*/ 1027 h 1385"/>
                <a:gd name="T22" fmla="*/ 485 w 508"/>
                <a:gd name="T23" fmla="*/ 1066 h 1385"/>
                <a:gd name="T24" fmla="*/ 492 w 508"/>
                <a:gd name="T25" fmla="*/ 1104 h 1385"/>
                <a:gd name="T26" fmla="*/ 496 w 508"/>
                <a:gd name="T27" fmla="*/ 1135 h 1385"/>
                <a:gd name="T28" fmla="*/ 496 w 508"/>
                <a:gd name="T29" fmla="*/ 1158 h 1385"/>
                <a:gd name="T30" fmla="*/ 496 w 508"/>
                <a:gd name="T31" fmla="*/ 1177 h 1385"/>
                <a:gd name="T32" fmla="*/ 496 w 508"/>
                <a:gd name="T33" fmla="*/ 1181 h 1385"/>
                <a:gd name="T34" fmla="*/ 508 w 508"/>
                <a:gd name="T35" fmla="*/ 1181 h 1385"/>
                <a:gd name="T36" fmla="*/ 508 w 508"/>
                <a:gd name="T37" fmla="*/ 1250 h 1385"/>
                <a:gd name="T38" fmla="*/ 0 w 508"/>
                <a:gd name="T39" fmla="*/ 1385 h 1385"/>
                <a:gd name="T40" fmla="*/ 0 w 508"/>
                <a:gd name="T41" fmla="*/ 0 h 1385"/>
                <a:gd name="T42" fmla="*/ 0 w 508"/>
                <a:gd name="T43" fmla="*/ 19 h 1385"/>
                <a:gd name="T44" fmla="*/ 3 w 508"/>
                <a:gd name="T45" fmla="*/ 42 h 1385"/>
                <a:gd name="T46" fmla="*/ 15 w 508"/>
                <a:gd name="T47" fmla="*/ 96 h 1385"/>
                <a:gd name="T48" fmla="*/ 27 w 508"/>
                <a:gd name="T49" fmla="*/ 162 h 1385"/>
                <a:gd name="T50" fmla="*/ 34 w 508"/>
                <a:gd name="T51" fmla="*/ 227 h 1385"/>
                <a:gd name="T52" fmla="*/ 46 w 508"/>
                <a:gd name="T53" fmla="*/ 292 h 1385"/>
                <a:gd name="T54" fmla="*/ 50 w 508"/>
                <a:gd name="T55" fmla="*/ 319 h 1385"/>
                <a:gd name="T56" fmla="*/ 53 w 508"/>
                <a:gd name="T57" fmla="*/ 346 h 1385"/>
                <a:gd name="T58" fmla="*/ 57 w 508"/>
                <a:gd name="T59" fmla="*/ 365 h 1385"/>
                <a:gd name="T60" fmla="*/ 61 w 508"/>
                <a:gd name="T61" fmla="*/ 381 h 1385"/>
                <a:gd name="T62" fmla="*/ 61 w 508"/>
                <a:gd name="T63" fmla="*/ 392 h 1385"/>
                <a:gd name="T64" fmla="*/ 61 w 508"/>
                <a:gd name="T65" fmla="*/ 396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8" h="1385">
                  <a:moveTo>
                    <a:pt x="61" y="396"/>
                  </a:moveTo>
                  <a:lnTo>
                    <a:pt x="88" y="504"/>
                  </a:lnTo>
                  <a:lnTo>
                    <a:pt x="123" y="604"/>
                  </a:lnTo>
                  <a:lnTo>
                    <a:pt x="169" y="689"/>
                  </a:lnTo>
                  <a:lnTo>
                    <a:pt x="219" y="762"/>
                  </a:lnTo>
                  <a:lnTo>
                    <a:pt x="269" y="827"/>
                  </a:lnTo>
                  <a:lnTo>
                    <a:pt x="323" y="877"/>
                  </a:lnTo>
                  <a:lnTo>
                    <a:pt x="373" y="923"/>
                  </a:lnTo>
                  <a:lnTo>
                    <a:pt x="415" y="958"/>
                  </a:lnTo>
                  <a:lnTo>
                    <a:pt x="446" y="992"/>
                  </a:lnTo>
                  <a:lnTo>
                    <a:pt x="469" y="1027"/>
                  </a:lnTo>
                  <a:lnTo>
                    <a:pt x="485" y="1066"/>
                  </a:lnTo>
                  <a:lnTo>
                    <a:pt x="492" y="1104"/>
                  </a:lnTo>
                  <a:lnTo>
                    <a:pt x="496" y="1135"/>
                  </a:lnTo>
                  <a:lnTo>
                    <a:pt x="496" y="1158"/>
                  </a:lnTo>
                  <a:lnTo>
                    <a:pt x="496" y="1177"/>
                  </a:lnTo>
                  <a:lnTo>
                    <a:pt x="496" y="1181"/>
                  </a:lnTo>
                  <a:lnTo>
                    <a:pt x="508" y="1181"/>
                  </a:lnTo>
                  <a:lnTo>
                    <a:pt x="508" y="1250"/>
                  </a:lnTo>
                  <a:lnTo>
                    <a:pt x="0" y="1385"/>
                  </a:lnTo>
                  <a:lnTo>
                    <a:pt x="0" y="0"/>
                  </a:lnTo>
                  <a:lnTo>
                    <a:pt x="0" y="19"/>
                  </a:lnTo>
                  <a:lnTo>
                    <a:pt x="3" y="42"/>
                  </a:lnTo>
                  <a:lnTo>
                    <a:pt x="15" y="96"/>
                  </a:lnTo>
                  <a:lnTo>
                    <a:pt x="27" y="162"/>
                  </a:lnTo>
                  <a:lnTo>
                    <a:pt x="34" y="227"/>
                  </a:lnTo>
                  <a:lnTo>
                    <a:pt x="46" y="292"/>
                  </a:lnTo>
                  <a:lnTo>
                    <a:pt x="50" y="319"/>
                  </a:lnTo>
                  <a:lnTo>
                    <a:pt x="53" y="346"/>
                  </a:lnTo>
                  <a:lnTo>
                    <a:pt x="57" y="365"/>
                  </a:lnTo>
                  <a:lnTo>
                    <a:pt x="61" y="381"/>
                  </a:lnTo>
                  <a:lnTo>
                    <a:pt x="61" y="392"/>
                  </a:lnTo>
                  <a:lnTo>
                    <a:pt x="61" y="396"/>
                  </a:lnTo>
                  <a:close/>
                </a:path>
              </a:pathLst>
            </a:custGeom>
            <a:solidFill>
              <a:srgbClr val="A9A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6"/>
            <p:cNvSpPr>
              <a:spLocks/>
            </p:cNvSpPr>
            <p:nvPr/>
          </p:nvSpPr>
          <p:spPr bwMode="auto">
            <a:xfrm>
              <a:off x="7315200" y="3859213"/>
              <a:ext cx="641350" cy="922338"/>
            </a:xfrm>
            <a:custGeom>
              <a:avLst/>
              <a:gdLst>
                <a:gd name="T0" fmla="*/ 296 w 404"/>
                <a:gd name="T1" fmla="*/ 331 h 581"/>
                <a:gd name="T2" fmla="*/ 219 w 404"/>
                <a:gd name="T3" fmla="*/ 262 h 581"/>
                <a:gd name="T4" fmla="*/ 150 w 404"/>
                <a:gd name="T5" fmla="*/ 177 h 581"/>
                <a:gd name="T6" fmla="*/ 84 w 404"/>
                <a:gd name="T7" fmla="*/ 93 h 581"/>
                <a:gd name="T8" fmla="*/ 31 w 404"/>
                <a:gd name="T9" fmla="*/ 0 h 581"/>
                <a:gd name="T10" fmla="*/ 0 w 404"/>
                <a:gd name="T11" fmla="*/ 0 h 581"/>
                <a:gd name="T12" fmla="*/ 15 w 404"/>
                <a:gd name="T13" fmla="*/ 39 h 581"/>
                <a:gd name="T14" fmla="*/ 38 w 404"/>
                <a:gd name="T15" fmla="*/ 73 h 581"/>
                <a:gd name="T16" fmla="*/ 65 w 404"/>
                <a:gd name="T17" fmla="*/ 116 h 581"/>
                <a:gd name="T18" fmla="*/ 96 w 404"/>
                <a:gd name="T19" fmla="*/ 158 h 581"/>
                <a:gd name="T20" fmla="*/ 131 w 404"/>
                <a:gd name="T21" fmla="*/ 204 h 581"/>
                <a:gd name="T22" fmla="*/ 173 w 404"/>
                <a:gd name="T23" fmla="*/ 250 h 581"/>
                <a:gd name="T24" fmla="*/ 219 w 404"/>
                <a:gd name="T25" fmla="*/ 300 h 581"/>
                <a:gd name="T26" fmla="*/ 273 w 404"/>
                <a:gd name="T27" fmla="*/ 354 h 581"/>
                <a:gd name="T28" fmla="*/ 277 w 404"/>
                <a:gd name="T29" fmla="*/ 358 h 581"/>
                <a:gd name="T30" fmla="*/ 292 w 404"/>
                <a:gd name="T31" fmla="*/ 366 h 581"/>
                <a:gd name="T32" fmla="*/ 308 w 404"/>
                <a:gd name="T33" fmla="*/ 385 h 581"/>
                <a:gd name="T34" fmla="*/ 327 w 404"/>
                <a:gd name="T35" fmla="*/ 412 h 581"/>
                <a:gd name="T36" fmla="*/ 346 w 404"/>
                <a:gd name="T37" fmla="*/ 443 h 581"/>
                <a:gd name="T38" fmla="*/ 362 w 404"/>
                <a:gd name="T39" fmla="*/ 481 h 581"/>
                <a:gd name="T40" fmla="*/ 373 w 404"/>
                <a:gd name="T41" fmla="*/ 527 h 581"/>
                <a:gd name="T42" fmla="*/ 373 w 404"/>
                <a:gd name="T43" fmla="*/ 581 h 581"/>
                <a:gd name="T44" fmla="*/ 400 w 404"/>
                <a:gd name="T45" fmla="*/ 581 h 581"/>
                <a:gd name="T46" fmla="*/ 404 w 404"/>
                <a:gd name="T47" fmla="*/ 566 h 581"/>
                <a:gd name="T48" fmla="*/ 404 w 404"/>
                <a:gd name="T49" fmla="*/ 546 h 581"/>
                <a:gd name="T50" fmla="*/ 404 w 404"/>
                <a:gd name="T51" fmla="*/ 520 h 581"/>
                <a:gd name="T52" fmla="*/ 400 w 404"/>
                <a:gd name="T53" fmla="*/ 485 h 581"/>
                <a:gd name="T54" fmla="*/ 389 w 404"/>
                <a:gd name="T55" fmla="*/ 450 h 581"/>
                <a:gd name="T56" fmla="*/ 369 w 404"/>
                <a:gd name="T57" fmla="*/ 412 h 581"/>
                <a:gd name="T58" fmla="*/ 338 w 404"/>
                <a:gd name="T59" fmla="*/ 373 h 581"/>
                <a:gd name="T60" fmla="*/ 296 w 404"/>
                <a:gd name="T61" fmla="*/ 33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4" h="581">
                  <a:moveTo>
                    <a:pt x="296" y="331"/>
                  </a:moveTo>
                  <a:lnTo>
                    <a:pt x="219" y="262"/>
                  </a:lnTo>
                  <a:lnTo>
                    <a:pt x="150" y="177"/>
                  </a:lnTo>
                  <a:lnTo>
                    <a:pt x="84" y="93"/>
                  </a:lnTo>
                  <a:lnTo>
                    <a:pt x="31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38" y="73"/>
                  </a:lnTo>
                  <a:lnTo>
                    <a:pt x="65" y="116"/>
                  </a:lnTo>
                  <a:lnTo>
                    <a:pt x="96" y="158"/>
                  </a:lnTo>
                  <a:lnTo>
                    <a:pt x="131" y="204"/>
                  </a:lnTo>
                  <a:lnTo>
                    <a:pt x="173" y="250"/>
                  </a:lnTo>
                  <a:lnTo>
                    <a:pt x="219" y="300"/>
                  </a:lnTo>
                  <a:lnTo>
                    <a:pt x="273" y="354"/>
                  </a:lnTo>
                  <a:lnTo>
                    <a:pt x="277" y="358"/>
                  </a:lnTo>
                  <a:lnTo>
                    <a:pt x="292" y="366"/>
                  </a:lnTo>
                  <a:lnTo>
                    <a:pt x="308" y="385"/>
                  </a:lnTo>
                  <a:lnTo>
                    <a:pt x="327" y="412"/>
                  </a:lnTo>
                  <a:lnTo>
                    <a:pt x="346" y="443"/>
                  </a:lnTo>
                  <a:lnTo>
                    <a:pt x="362" y="481"/>
                  </a:lnTo>
                  <a:lnTo>
                    <a:pt x="373" y="527"/>
                  </a:lnTo>
                  <a:lnTo>
                    <a:pt x="373" y="581"/>
                  </a:lnTo>
                  <a:lnTo>
                    <a:pt x="400" y="581"/>
                  </a:lnTo>
                  <a:lnTo>
                    <a:pt x="404" y="566"/>
                  </a:lnTo>
                  <a:lnTo>
                    <a:pt x="404" y="546"/>
                  </a:lnTo>
                  <a:lnTo>
                    <a:pt x="404" y="520"/>
                  </a:lnTo>
                  <a:lnTo>
                    <a:pt x="400" y="485"/>
                  </a:lnTo>
                  <a:lnTo>
                    <a:pt x="389" y="450"/>
                  </a:lnTo>
                  <a:lnTo>
                    <a:pt x="369" y="412"/>
                  </a:lnTo>
                  <a:lnTo>
                    <a:pt x="338" y="373"/>
                  </a:lnTo>
                  <a:lnTo>
                    <a:pt x="296" y="331"/>
                  </a:lnTo>
                  <a:close/>
                </a:path>
              </a:pathLst>
            </a:custGeom>
            <a:solidFill>
              <a:srgbClr val="151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107"/>
            <p:cNvSpPr>
              <a:spLocks noChangeArrowheads="1"/>
            </p:cNvSpPr>
            <p:nvPr/>
          </p:nvSpPr>
          <p:spPr bwMode="auto">
            <a:xfrm>
              <a:off x="7369175" y="4622800"/>
              <a:ext cx="220663" cy="49213"/>
            </a:xfrm>
            <a:prstGeom prst="rect">
              <a:avLst/>
            </a:prstGeom>
            <a:solidFill>
              <a:srgbClr val="151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108"/>
            <p:cNvSpPr>
              <a:spLocks noChangeArrowheads="1"/>
            </p:cNvSpPr>
            <p:nvPr/>
          </p:nvSpPr>
          <p:spPr bwMode="auto">
            <a:xfrm>
              <a:off x="7369175" y="4689475"/>
              <a:ext cx="280988" cy="49213"/>
            </a:xfrm>
            <a:prstGeom prst="rect">
              <a:avLst/>
            </a:prstGeom>
            <a:solidFill>
              <a:srgbClr val="151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9"/>
            <p:cNvSpPr>
              <a:spLocks/>
            </p:cNvSpPr>
            <p:nvPr/>
          </p:nvSpPr>
          <p:spPr bwMode="auto">
            <a:xfrm>
              <a:off x="6611938" y="2149475"/>
              <a:ext cx="280988" cy="2998788"/>
            </a:xfrm>
            <a:custGeom>
              <a:avLst/>
              <a:gdLst>
                <a:gd name="T0" fmla="*/ 89 w 177"/>
                <a:gd name="T1" fmla="*/ 0 h 1889"/>
                <a:gd name="T2" fmla="*/ 81 w 177"/>
                <a:gd name="T3" fmla="*/ 12 h 1889"/>
                <a:gd name="T4" fmla="*/ 50 w 177"/>
                <a:gd name="T5" fmla="*/ 123 h 1889"/>
                <a:gd name="T6" fmla="*/ 31 w 177"/>
                <a:gd name="T7" fmla="*/ 231 h 1889"/>
                <a:gd name="T8" fmla="*/ 16 w 177"/>
                <a:gd name="T9" fmla="*/ 335 h 1889"/>
                <a:gd name="T10" fmla="*/ 4 w 177"/>
                <a:gd name="T11" fmla="*/ 427 h 1889"/>
                <a:gd name="T12" fmla="*/ 4 w 177"/>
                <a:gd name="T13" fmla="*/ 469 h 1889"/>
                <a:gd name="T14" fmla="*/ 0 w 177"/>
                <a:gd name="T15" fmla="*/ 508 h 1889"/>
                <a:gd name="T16" fmla="*/ 0 w 177"/>
                <a:gd name="T17" fmla="*/ 539 h 1889"/>
                <a:gd name="T18" fmla="*/ 0 w 177"/>
                <a:gd name="T19" fmla="*/ 566 h 1889"/>
                <a:gd name="T20" fmla="*/ 0 w 177"/>
                <a:gd name="T21" fmla="*/ 589 h 1889"/>
                <a:gd name="T22" fmla="*/ 0 w 177"/>
                <a:gd name="T23" fmla="*/ 608 h 1889"/>
                <a:gd name="T24" fmla="*/ 0 w 177"/>
                <a:gd name="T25" fmla="*/ 616 h 1889"/>
                <a:gd name="T26" fmla="*/ 0 w 177"/>
                <a:gd name="T27" fmla="*/ 619 h 1889"/>
                <a:gd name="T28" fmla="*/ 0 w 177"/>
                <a:gd name="T29" fmla="*/ 1889 h 1889"/>
                <a:gd name="T30" fmla="*/ 177 w 177"/>
                <a:gd name="T31" fmla="*/ 1889 h 1889"/>
                <a:gd name="T32" fmla="*/ 177 w 177"/>
                <a:gd name="T33" fmla="*/ 0 h 1889"/>
                <a:gd name="T34" fmla="*/ 89 w 177"/>
                <a:gd name="T35" fmla="*/ 0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1889">
                  <a:moveTo>
                    <a:pt x="89" y="0"/>
                  </a:moveTo>
                  <a:lnTo>
                    <a:pt x="81" y="12"/>
                  </a:lnTo>
                  <a:lnTo>
                    <a:pt x="50" y="123"/>
                  </a:lnTo>
                  <a:lnTo>
                    <a:pt x="31" y="231"/>
                  </a:lnTo>
                  <a:lnTo>
                    <a:pt x="16" y="335"/>
                  </a:lnTo>
                  <a:lnTo>
                    <a:pt x="4" y="427"/>
                  </a:lnTo>
                  <a:lnTo>
                    <a:pt x="4" y="469"/>
                  </a:lnTo>
                  <a:lnTo>
                    <a:pt x="0" y="508"/>
                  </a:lnTo>
                  <a:lnTo>
                    <a:pt x="0" y="539"/>
                  </a:lnTo>
                  <a:lnTo>
                    <a:pt x="0" y="566"/>
                  </a:lnTo>
                  <a:lnTo>
                    <a:pt x="0" y="589"/>
                  </a:lnTo>
                  <a:lnTo>
                    <a:pt x="0" y="608"/>
                  </a:lnTo>
                  <a:lnTo>
                    <a:pt x="0" y="616"/>
                  </a:lnTo>
                  <a:lnTo>
                    <a:pt x="0" y="619"/>
                  </a:lnTo>
                  <a:lnTo>
                    <a:pt x="0" y="1889"/>
                  </a:lnTo>
                  <a:lnTo>
                    <a:pt x="177" y="1889"/>
                  </a:lnTo>
                  <a:lnTo>
                    <a:pt x="177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AFB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0"/>
            <p:cNvSpPr>
              <a:spLocks/>
            </p:cNvSpPr>
            <p:nvPr/>
          </p:nvSpPr>
          <p:spPr bwMode="auto">
            <a:xfrm>
              <a:off x="6892925" y="2149475"/>
              <a:ext cx="280988" cy="2998788"/>
            </a:xfrm>
            <a:custGeom>
              <a:avLst/>
              <a:gdLst>
                <a:gd name="T0" fmla="*/ 96 w 177"/>
                <a:gd name="T1" fmla="*/ 12 h 1889"/>
                <a:gd name="T2" fmla="*/ 89 w 177"/>
                <a:gd name="T3" fmla="*/ 0 h 1889"/>
                <a:gd name="T4" fmla="*/ 0 w 177"/>
                <a:gd name="T5" fmla="*/ 0 h 1889"/>
                <a:gd name="T6" fmla="*/ 0 w 177"/>
                <a:gd name="T7" fmla="*/ 1889 h 1889"/>
                <a:gd name="T8" fmla="*/ 177 w 177"/>
                <a:gd name="T9" fmla="*/ 1889 h 1889"/>
                <a:gd name="T10" fmla="*/ 177 w 177"/>
                <a:gd name="T11" fmla="*/ 619 h 1889"/>
                <a:gd name="T12" fmla="*/ 177 w 177"/>
                <a:gd name="T13" fmla="*/ 619 h 1889"/>
                <a:gd name="T14" fmla="*/ 177 w 177"/>
                <a:gd name="T15" fmla="*/ 608 h 1889"/>
                <a:gd name="T16" fmla="*/ 177 w 177"/>
                <a:gd name="T17" fmla="*/ 589 h 1889"/>
                <a:gd name="T18" fmla="*/ 177 w 177"/>
                <a:gd name="T19" fmla="*/ 569 h 1889"/>
                <a:gd name="T20" fmla="*/ 177 w 177"/>
                <a:gd name="T21" fmla="*/ 539 h 1889"/>
                <a:gd name="T22" fmla="*/ 177 w 177"/>
                <a:gd name="T23" fmla="*/ 508 h 1889"/>
                <a:gd name="T24" fmla="*/ 173 w 177"/>
                <a:gd name="T25" fmla="*/ 469 h 1889"/>
                <a:gd name="T26" fmla="*/ 170 w 177"/>
                <a:gd name="T27" fmla="*/ 427 h 1889"/>
                <a:gd name="T28" fmla="*/ 162 w 177"/>
                <a:gd name="T29" fmla="*/ 335 h 1889"/>
                <a:gd name="T30" fmla="*/ 147 w 177"/>
                <a:gd name="T31" fmla="*/ 235 h 1889"/>
                <a:gd name="T32" fmla="*/ 127 w 177"/>
                <a:gd name="T33" fmla="*/ 123 h 1889"/>
                <a:gd name="T34" fmla="*/ 96 w 177"/>
                <a:gd name="T35" fmla="*/ 12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1889">
                  <a:moveTo>
                    <a:pt x="96" y="12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1889"/>
                  </a:lnTo>
                  <a:lnTo>
                    <a:pt x="177" y="1889"/>
                  </a:lnTo>
                  <a:lnTo>
                    <a:pt x="177" y="619"/>
                  </a:lnTo>
                  <a:lnTo>
                    <a:pt x="177" y="619"/>
                  </a:lnTo>
                  <a:lnTo>
                    <a:pt x="177" y="608"/>
                  </a:lnTo>
                  <a:lnTo>
                    <a:pt x="177" y="589"/>
                  </a:lnTo>
                  <a:lnTo>
                    <a:pt x="177" y="569"/>
                  </a:lnTo>
                  <a:lnTo>
                    <a:pt x="177" y="539"/>
                  </a:lnTo>
                  <a:lnTo>
                    <a:pt x="177" y="508"/>
                  </a:lnTo>
                  <a:lnTo>
                    <a:pt x="173" y="469"/>
                  </a:lnTo>
                  <a:lnTo>
                    <a:pt x="170" y="427"/>
                  </a:lnTo>
                  <a:lnTo>
                    <a:pt x="162" y="335"/>
                  </a:lnTo>
                  <a:lnTo>
                    <a:pt x="147" y="235"/>
                  </a:lnTo>
                  <a:lnTo>
                    <a:pt x="127" y="123"/>
                  </a:lnTo>
                  <a:lnTo>
                    <a:pt x="96" y="12"/>
                  </a:lnTo>
                  <a:close/>
                </a:path>
              </a:pathLst>
            </a:custGeom>
            <a:solidFill>
              <a:srgbClr val="D2D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111"/>
            <p:cNvSpPr>
              <a:spLocks noChangeArrowheads="1"/>
            </p:cNvSpPr>
            <p:nvPr/>
          </p:nvSpPr>
          <p:spPr bwMode="auto">
            <a:xfrm>
              <a:off x="6581775" y="5270500"/>
              <a:ext cx="311150" cy="103188"/>
            </a:xfrm>
            <a:prstGeom prst="rect">
              <a:avLst/>
            </a:prstGeom>
            <a:solidFill>
              <a:srgbClr val="262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6892925" y="5270500"/>
              <a:ext cx="312738" cy="103188"/>
            </a:xfrm>
            <a:prstGeom prst="rect">
              <a:avLst/>
            </a:prstGeom>
            <a:solidFill>
              <a:srgbClr val="262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3"/>
            <p:cNvSpPr>
              <a:spLocks/>
            </p:cNvSpPr>
            <p:nvPr/>
          </p:nvSpPr>
          <p:spPr bwMode="auto">
            <a:xfrm>
              <a:off x="6704013" y="2351088"/>
              <a:ext cx="188913" cy="244475"/>
            </a:xfrm>
            <a:custGeom>
              <a:avLst/>
              <a:gdLst>
                <a:gd name="T0" fmla="*/ 119 w 119"/>
                <a:gd name="T1" fmla="*/ 154 h 154"/>
                <a:gd name="T2" fmla="*/ 119 w 119"/>
                <a:gd name="T3" fmla="*/ 0 h 154"/>
                <a:gd name="T4" fmla="*/ 96 w 119"/>
                <a:gd name="T5" fmla="*/ 0 h 154"/>
                <a:gd name="T6" fmla="*/ 73 w 119"/>
                <a:gd name="T7" fmla="*/ 4 h 154"/>
                <a:gd name="T8" fmla="*/ 46 w 119"/>
                <a:gd name="T9" fmla="*/ 19 h 154"/>
                <a:gd name="T10" fmla="*/ 27 w 119"/>
                <a:gd name="T11" fmla="*/ 35 h 154"/>
                <a:gd name="T12" fmla="*/ 15 w 119"/>
                <a:gd name="T13" fmla="*/ 54 h 154"/>
                <a:gd name="T14" fmla="*/ 11 w 119"/>
                <a:gd name="T15" fmla="*/ 65 h 154"/>
                <a:gd name="T16" fmla="*/ 11 w 119"/>
                <a:gd name="T17" fmla="*/ 81 h 154"/>
                <a:gd name="T18" fmla="*/ 4 w 119"/>
                <a:gd name="T19" fmla="*/ 115 h 154"/>
                <a:gd name="T20" fmla="*/ 4 w 119"/>
                <a:gd name="T21" fmla="*/ 131 h 154"/>
                <a:gd name="T22" fmla="*/ 0 w 119"/>
                <a:gd name="T23" fmla="*/ 142 h 154"/>
                <a:gd name="T24" fmla="*/ 0 w 119"/>
                <a:gd name="T25" fmla="*/ 150 h 154"/>
                <a:gd name="T26" fmla="*/ 0 w 119"/>
                <a:gd name="T27" fmla="*/ 154 h 154"/>
                <a:gd name="T28" fmla="*/ 119 w 119"/>
                <a:gd name="T2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54">
                  <a:moveTo>
                    <a:pt x="119" y="154"/>
                  </a:moveTo>
                  <a:lnTo>
                    <a:pt x="119" y="0"/>
                  </a:lnTo>
                  <a:lnTo>
                    <a:pt x="96" y="0"/>
                  </a:lnTo>
                  <a:lnTo>
                    <a:pt x="73" y="4"/>
                  </a:lnTo>
                  <a:lnTo>
                    <a:pt x="46" y="19"/>
                  </a:lnTo>
                  <a:lnTo>
                    <a:pt x="27" y="35"/>
                  </a:lnTo>
                  <a:lnTo>
                    <a:pt x="15" y="54"/>
                  </a:lnTo>
                  <a:lnTo>
                    <a:pt x="11" y="65"/>
                  </a:lnTo>
                  <a:lnTo>
                    <a:pt x="11" y="81"/>
                  </a:lnTo>
                  <a:lnTo>
                    <a:pt x="4" y="115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4"/>
                  </a:lnTo>
                  <a:lnTo>
                    <a:pt x="119" y="154"/>
                  </a:lnTo>
                  <a:close/>
                </a:path>
              </a:pathLst>
            </a:custGeom>
            <a:solidFill>
              <a:srgbClr val="4D7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14"/>
            <p:cNvSpPr>
              <a:spLocks/>
            </p:cNvSpPr>
            <p:nvPr/>
          </p:nvSpPr>
          <p:spPr bwMode="auto">
            <a:xfrm>
              <a:off x="6892925" y="2351088"/>
              <a:ext cx="190500" cy="244475"/>
            </a:xfrm>
            <a:custGeom>
              <a:avLst/>
              <a:gdLst>
                <a:gd name="T0" fmla="*/ 120 w 120"/>
                <a:gd name="T1" fmla="*/ 154 h 154"/>
                <a:gd name="T2" fmla="*/ 120 w 120"/>
                <a:gd name="T3" fmla="*/ 150 h 154"/>
                <a:gd name="T4" fmla="*/ 116 w 120"/>
                <a:gd name="T5" fmla="*/ 142 h 154"/>
                <a:gd name="T6" fmla="*/ 116 w 120"/>
                <a:gd name="T7" fmla="*/ 131 h 154"/>
                <a:gd name="T8" fmla="*/ 112 w 120"/>
                <a:gd name="T9" fmla="*/ 115 h 154"/>
                <a:gd name="T10" fmla="*/ 108 w 120"/>
                <a:gd name="T11" fmla="*/ 85 h 154"/>
                <a:gd name="T12" fmla="*/ 104 w 120"/>
                <a:gd name="T13" fmla="*/ 73 h 154"/>
                <a:gd name="T14" fmla="*/ 104 w 120"/>
                <a:gd name="T15" fmla="*/ 62 h 154"/>
                <a:gd name="T16" fmla="*/ 93 w 120"/>
                <a:gd name="T17" fmla="*/ 39 h 154"/>
                <a:gd name="T18" fmla="*/ 73 w 120"/>
                <a:gd name="T19" fmla="*/ 19 h 154"/>
                <a:gd name="T20" fmla="*/ 43 w 120"/>
                <a:gd name="T21" fmla="*/ 8 h 154"/>
                <a:gd name="T22" fmla="*/ 23 w 120"/>
                <a:gd name="T23" fmla="*/ 4 h 154"/>
                <a:gd name="T24" fmla="*/ 0 w 120"/>
                <a:gd name="T25" fmla="*/ 0 h 154"/>
                <a:gd name="T26" fmla="*/ 0 w 120"/>
                <a:gd name="T27" fmla="*/ 154 h 154"/>
                <a:gd name="T28" fmla="*/ 120 w 120"/>
                <a:gd name="T2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54">
                  <a:moveTo>
                    <a:pt x="120" y="154"/>
                  </a:moveTo>
                  <a:lnTo>
                    <a:pt x="120" y="150"/>
                  </a:lnTo>
                  <a:lnTo>
                    <a:pt x="116" y="142"/>
                  </a:lnTo>
                  <a:lnTo>
                    <a:pt x="116" y="131"/>
                  </a:lnTo>
                  <a:lnTo>
                    <a:pt x="112" y="115"/>
                  </a:lnTo>
                  <a:lnTo>
                    <a:pt x="108" y="85"/>
                  </a:lnTo>
                  <a:lnTo>
                    <a:pt x="104" y="73"/>
                  </a:lnTo>
                  <a:lnTo>
                    <a:pt x="104" y="62"/>
                  </a:lnTo>
                  <a:lnTo>
                    <a:pt x="93" y="39"/>
                  </a:lnTo>
                  <a:lnTo>
                    <a:pt x="73" y="19"/>
                  </a:lnTo>
                  <a:lnTo>
                    <a:pt x="43" y="8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120" y="154"/>
                  </a:lnTo>
                  <a:close/>
                </a:path>
              </a:pathLst>
            </a:custGeom>
            <a:solidFill>
              <a:srgbClr val="668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15"/>
            <p:cNvSpPr>
              <a:spLocks/>
            </p:cNvSpPr>
            <p:nvPr/>
          </p:nvSpPr>
          <p:spPr bwMode="auto">
            <a:xfrm>
              <a:off x="6740525" y="1941513"/>
              <a:ext cx="152400" cy="227013"/>
            </a:xfrm>
            <a:custGeom>
              <a:avLst/>
              <a:gdLst>
                <a:gd name="T0" fmla="*/ 96 w 96"/>
                <a:gd name="T1" fmla="*/ 143 h 143"/>
                <a:gd name="T2" fmla="*/ 96 w 96"/>
                <a:gd name="T3" fmla="*/ 0 h 143"/>
                <a:gd name="T4" fmla="*/ 77 w 96"/>
                <a:gd name="T5" fmla="*/ 4 h 143"/>
                <a:gd name="T6" fmla="*/ 65 w 96"/>
                <a:gd name="T7" fmla="*/ 8 h 143"/>
                <a:gd name="T8" fmla="*/ 54 w 96"/>
                <a:gd name="T9" fmla="*/ 20 h 143"/>
                <a:gd name="T10" fmla="*/ 42 w 96"/>
                <a:gd name="T11" fmla="*/ 39 h 143"/>
                <a:gd name="T12" fmla="*/ 31 w 96"/>
                <a:gd name="T13" fmla="*/ 62 h 143"/>
                <a:gd name="T14" fmla="*/ 15 w 96"/>
                <a:gd name="T15" fmla="*/ 96 h 143"/>
                <a:gd name="T16" fmla="*/ 0 w 96"/>
                <a:gd name="T17" fmla="*/ 143 h 143"/>
                <a:gd name="T18" fmla="*/ 96 w 9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43">
                  <a:moveTo>
                    <a:pt x="96" y="143"/>
                  </a:moveTo>
                  <a:lnTo>
                    <a:pt x="96" y="0"/>
                  </a:lnTo>
                  <a:lnTo>
                    <a:pt x="77" y="4"/>
                  </a:lnTo>
                  <a:lnTo>
                    <a:pt x="65" y="8"/>
                  </a:lnTo>
                  <a:lnTo>
                    <a:pt x="54" y="20"/>
                  </a:lnTo>
                  <a:lnTo>
                    <a:pt x="42" y="39"/>
                  </a:lnTo>
                  <a:lnTo>
                    <a:pt x="31" y="62"/>
                  </a:lnTo>
                  <a:lnTo>
                    <a:pt x="15" y="96"/>
                  </a:lnTo>
                  <a:lnTo>
                    <a:pt x="0" y="143"/>
                  </a:lnTo>
                  <a:lnTo>
                    <a:pt x="96" y="143"/>
                  </a:lnTo>
                  <a:close/>
                </a:path>
              </a:pathLst>
            </a:custGeom>
            <a:solidFill>
              <a:srgbClr val="1318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6"/>
            <p:cNvSpPr>
              <a:spLocks/>
            </p:cNvSpPr>
            <p:nvPr/>
          </p:nvSpPr>
          <p:spPr bwMode="auto">
            <a:xfrm>
              <a:off x="6892925" y="1941513"/>
              <a:ext cx="152400" cy="227013"/>
            </a:xfrm>
            <a:custGeom>
              <a:avLst/>
              <a:gdLst>
                <a:gd name="T0" fmla="*/ 0 w 96"/>
                <a:gd name="T1" fmla="*/ 143 h 143"/>
                <a:gd name="T2" fmla="*/ 0 w 96"/>
                <a:gd name="T3" fmla="*/ 0 h 143"/>
                <a:gd name="T4" fmla="*/ 19 w 96"/>
                <a:gd name="T5" fmla="*/ 4 h 143"/>
                <a:gd name="T6" fmla="*/ 27 w 96"/>
                <a:gd name="T7" fmla="*/ 8 h 143"/>
                <a:gd name="T8" fmla="*/ 39 w 96"/>
                <a:gd name="T9" fmla="*/ 20 h 143"/>
                <a:gd name="T10" fmla="*/ 50 w 96"/>
                <a:gd name="T11" fmla="*/ 39 h 143"/>
                <a:gd name="T12" fmla="*/ 66 w 96"/>
                <a:gd name="T13" fmla="*/ 62 h 143"/>
                <a:gd name="T14" fmla="*/ 77 w 96"/>
                <a:gd name="T15" fmla="*/ 96 h 143"/>
                <a:gd name="T16" fmla="*/ 96 w 96"/>
                <a:gd name="T17" fmla="*/ 143 h 143"/>
                <a:gd name="T18" fmla="*/ 0 w 9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43">
                  <a:moveTo>
                    <a:pt x="0" y="143"/>
                  </a:moveTo>
                  <a:lnTo>
                    <a:pt x="0" y="0"/>
                  </a:lnTo>
                  <a:lnTo>
                    <a:pt x="19" y="4"/>
                  </a:lnTo>
                  <a:lnTo>
                    <a:pt x="27" y="8"/>
                  </a:lnTo>
                  <a:lnTo>
                    <a:pt x="39" y="20"/>
                  </a:lnTo>
                  <a:lnTo>
                    <a:pt x="50" y="39"/>
                  </a:lnTo>
                  <a:lnTo>
                    <a:pt x="66" y="62"/>
                  </a:lnTo>
                  <a:lnTo>
                    <a:pt x="77" y="96"/>
                  </a:lnTo>
                  <a:lnTo>
                    <a:pt x="96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252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17"/>
            <p:cNvSpPr>
              <a:spLocks/>
            </p:cNvSpPr>
            <p:nvPr/>
          </p:nvSpPr>
          <p:spPr bwMode="auto">
            <a:xfrm>
              <a:off x="6618288" y="2797175"/>
              <a:ext cx="274638" cy="36513"/>
            </a:xfrm>
            <a:custGeom>
              <a:avLst/>
              <a:gdLst>
                <a:gd name="T0" fmla="*/ 173 w 173"/>
                <a:gd name="T1" fmla="*/ 23 h 23"/>
                <a:gd name="T2" fmla="*/ 173 w 173"/>
                <a:gd name="T3" fmla="*/ 0 h 23"/>
                <a:gd name="T4" fmla="*/ 4 w 173"/>
                <a:gd name="T5" fmla="*/ 0 h 23"/>
                <a:gd name="T6" fmla="*/ 0 w 173"/>
                <a:gd name="T7" fmla="*/ 23 h 23"/>
                <a:gd name="T8" fmla="*/ 173 w 1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3">
                  <a:moveTo>
                    <a:pt x="173" y="23"/>
                  </a:moveTo>
                  <a:lnTo>
                    <a:pt x="173" y="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173" y="23"/>
                  </a:lnTo>
                  <a:close/>
                </a:path>
              </a:pathLst>
            </a:custGeom>
            <a:solidFill>
              <a:srgbClr val="84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18"/>
            <p:cNvSpPr>
              <a:spLocks/>
            </p:cNvSpPr>
            <p:nvPr/>
          </p:nvSpPr>
          <p:spPr bwMode="auto">
            <a:xfrm>
              <a:off x="6892925" y="2797175"/>
              <a:ext cx="274638" cy="36513"/>
            </a:xfrm>
            <a:custGeom>
              <a:avLst/>
              <a:gdLst>
                <a:gd name="T0" fmla="*/ 173 w 173"/>
                <a:gd name="T1" fmla="*/ 23 h 23"/>
                <a:gd name="T2" fmla="*/ 170 w 173"/>
                <a:gd name="T3" fmla="*/ 0 h 23"/>
                <a:gd name="T4" fmla="*/ 0 w 173"/>
                <a:gd name="T5" fmla="*/ 0 h 23"/>
                <a:gd name="T6" fmla="*/ 0 w 173"/>
                <a:gd name="T7" fmla="*/ 23 h 23"/>
                <a:gd name="T8" fmla="*/ 173 w 1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3">
                  <a:moveTo>
                    <a:pt x="173" y="23"/>
                  </a:moveTo>
                  <a:lnTo>
                    <a:pt x="17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3" y="23"/>
                  </a:lnTo>
                  <a:close/>
                </a:path>
              </a:pathLst>
            </a:custGeom>
            <a:solidFill>
              <a:srgbClr val="9AA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119"/>
            <p:cNvSpPr>
              <a:spLocks noChangeArrowheads="1"/>
            </p:cNvSpPr>
            <p:nvPr/>
          </p:nvSpPr>
          <p:spPr bwMode="auto">
            <a:xfrm>
              <a:off x="6611938" y="3267075"/>
              <a:ext cx="280988" cy="42863"/>
            </a:xfrm>
            <a:prstGeom prst="rect">
              <a:avLst/>
            </a:prstGeom>
            <a:solidFill>
              <a:srgbClr val="84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120"/>
            <p:cNvSpPr>
              <a:spLocks noChangeArrowheads="1"/>
            </p:cNvSpPr>
            <p:nvPr/>
          </p:nvSpPr>
          <p:spPr bwMode="auto">
            <a:xfrm>
              <a:off x="6892925" y="3267075"/>
              <a:ext cx="280988" cy="42863"/>
            </a:xfrm>
            <a:prstGeom prst="rect">
              <a:avLst/>
            </a:prstGeom>
            <a:solidFill>
              <a:srgbClr val="9AA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121"/>
            <p:cNvSpPr>
              <a:spLocks noChangeArrowheads="1"/>
            </p:cNvSpPr>
            <p:nvPr/>
          </p:nvSpPr>
          <p:spPr bwMode="auto">
            <a:xfrm>
              <a:off x="6611938" y="3736975"/>
              <a:ext cx="280988" cy="42863"/>
            </a:xfrm>
            <a:prstGeom prst="rect">
              <a:avLst/>
            </a:prstGeom>
            <a:solidFill>
              <a:srgbClr val="84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22"/>
            <p:cNvSpPr>
              <a:spLocks noChangeArrowheads="1"/>
            </p:cNvSpPr>
            <p:nvPr/>
          </p:nvSpPr>
          <p:spPr bwMode="auto">
            <a:xfrm>
              <a:off x="6892925" y="3736975"/>
              <a:ext cx="280988" cy="42863"/>
            </a:xfrm>
            <a:prstGeom prst="rect">
              <a:avLst/>
            </a:prstGeom>
            <a:solidFill>
              <a:srgbClr val="9AA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123"/>
            <p:cNvSpPr>
              <a:spLocks noChangeArrowheads="1"/>
            </p:cNvSpPr>
            <p:nvPr/>
          </p:nvSpPr>
          <p:spPr bwMode="auto">
            <a:xfrm>
              <a:off x="6611938" y="4206875"/>
              <a:ext cx="280988" cy="42863"/>
            </a:xfrm>
            <a:prstGeom prst="rect">
              <a:avLst/>
            </a:prstGeom>
            <a:solidFill>
              <a:srgbClr val="84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24"/>
            <p:cNvSpPr>
              <a:spLocks noChangeArrowheads="1"/>
            </p:cNvSpPr>
            <p:nvPr/>
          </p:nvSpPr>
          <p:spPr bwMode="auto">
            <a:xfrm>
              <a:off x="6892925" y="4206875"/>
              <a:ext cx="280988" cy="42863"/>
            </a:xfrm>
            <a:prstGeom prst="rect">
              <a:avLst/>
            </a:prstGeom>
            <a:solidFill>
              <a:srgbClr val="9AA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25"/>
            <p:cNvSpPr>
              <a:spLocks noChangeArrowheads="1"/>
            </p:cNvSpPr>
            <p:nvPr/>
          </p:nvSpPr>
          <p:spPr bwMode="auto">
            <a:xfrm>
              <a:off x="6611938" y="4678363"/>
              <a:ext cx="280988" cy="42863"/>
            </a:xfrm>
            <a:prstGeom prst="rect">
              <a:avLst/>
            </a:prstGeom>
            <a:solidFill>
              <a:srgbClr val="84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26"/>
            <p:cNvSpPr>
              <a:spLocks noChangeArrowheads="1"/>
            </p:cNvSpPr>
            <p:nvPr/>
          </p:nvSpPr>
          <p:spPr bwMode="auto">
            <a:xfrm>
              <a:off x="6892925" y="4678363"/>
              <a:ext cx="280988" cy="42863"/>
            </a:xfrm>
            <a:prstGeom prst="rect">
              <a:avLst/>
            </a:prstGeom>
            <a:solidFill>
              <a:srgbClr val="9AA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7"/>
            <p:cNvSpPr>
              <a:spLocks/>
            </p:cNvSpPr>
            <p:nvPr/>
          </p:nvSpPr>
          <p:spPr bwMode="auto">
            <a:xfrm>
              <a:off x="7381875" y="4365625"/>
              <a:ext cx="201613" cy="201613"/>
            </a:xfrm>
            <a:custGeom>
              <a:avLst/>
              <a:gdLst>
                <a:gd name="T0" fmla="*/ 127 w 127"/>
                <a:gd name="T1" fmla="*/ 66 h 127"/>
                <a:gd name="T2" fmla="*/ 119 w 127"/>
                <a:gd name="T3" fmla="*/ 89 h 127"/>
                <a:gd name="T4" fmla="*/ 108 w 127"/>
                <a:gd name="T5" fmla="*/ 108 h 127"/>
                <a:gd name="T6" fmla="*/ 85 w 127"/>
                <a:gd name="T7" fmla="*/ 124 h 127"/>
                <a:gd name="T8" fmla="*/ 62 w 127"/>
                <a:gd name="T9" fmla="*/ 127 h 127"/>
                <a:gd name="T10" fmla="*/ 39 w 127"/>
                <a:gd name="T11" fmla="*/ 124 h 127"/>
                <a:gd name="T12" fmla="*/ 16 w 127"/>
                <a:gd name="T13" fmla="*/ 108 h 127"/>
                <a:gd name="T14" fmla="*/ 4 w 127"/>
                <a:gd name="T15" fmla="*/ 89 h 127"/>
                <a:gd name="T16" fmla="*/ 0 w 127"/>
                <a:gd name="T17" fmla="*/ 66 h 127"/>
                <a:gd name="T18" fmla="*/ 4 w 127"/>
                <a:gd name="T19" fmla="*/ 39 h 127"/>
                <a:gd name="T20" fmla="*/ 16 w 127"/>
                <a:gd name="T21" fmla="*/ 20 h 127"/>
                <a:gd name="T22" fmla="*/ 39 w 127"/>
                <a:gd name="T23" fmla="*/ 8 h 127"/>
                <a:gd name="T24" fmla="*/ 62 w 127"/>
                <a:gd name="T25" fmla="*/ 0 h 127"/>
                <a:gd name="T26" fmla="*/ 85 w 127"/>
                <a:gd name="T27" fmla="*/ 8 h 127"/>
                <a:gd name="T28" fmla="*/ 108 w 127"/>
                <a:gd name="T29" fmla="*/ 20 h 127"/>
                <a:gd name="T30" fmla="*/ 119 w 127"/>
                <a:gd name="T31" fmla="*/ 39 h 127"/>
                <a:gd name="T32" fmla="*/ 127 w 127"/>
                <a:gd name="T33" fmla="*/ 6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6"/>
                  </a:moveTo>
                  <a:lnTo>
                    <a:pt x="119" y="89"/>
                  </a:lnTo>
                  <a:lnTo>
                    <a:pt x="108" y="108"/>
                  </a:lnTo>
                  <a:lnTo>
                    <a:pt x="85" y="124"/>
                  </a:lnTo>
                  <a:lnTo>
                    <a:pt x="62" y="127"/>
                  </a:lnTo>
                  <a:lnTo>
                    <a:pt x="39" y="124"/>
                  </a:lnTo>
                  <a:lnTo>
                    <a:pt x="16" y="108"/>
                  </a:lnTo>
                  <a:lnTo>
                    <a:pt x="4" y="89"/>
                  </a:lnTo>
                  <a:lnTo>
                    <a:pt x="0" y="66"/>
                  </a:lnTo>
                  <a:lnTo>
                    <a:pt x="4" y="39"/>
                  </a:lnTo>
                  <a:lnTo>
                    <a:pt x="16" y="20"/>
                  </a:lnTo>
                  <a:lnTo>
                    <a:pt x="39" y="8"/>
                  </a:lnTo>
                  <a:lnTo>
                    <a:pt x="62" y="0"/>
                  </a:lnTo>
                  <a:lnTo>
                    <a:pt x="85" y="8"/>
                  </a:lnTo>
                  <a:lnTo>
                    <a:pt x="108" y="20"/>
                  </a:lnTo>
                  <a:lnTo>
                    <a:pt x="119" y="39"/>
                  </a:lnTo>
                  <a:lnTo>
                    <a:pt x="127" y="66"/>
                  </a:lnTo>
                  <a:close/>
                </a:path>
              </a:pathLst>
            </a:custGeom>
            <a:solidFill>
              <a:srgbClr val="757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128"/>
            <p:cNvSpPr>
              <a:spLocks noChangeArrowheads="1"/>
            </p:cNvSpPr>
            <p:nvPr/>
          </p:nvSpPr>
          <p:spPr bwMode="auto">
            <a:xfrm>
              <a:off x="6862763" y="2797175"/>
              <a:ext cx="30163" cy="2357438"/>
            </a:xfrm>
            <a:prstGeom prst="rect">
              <a:avLst/>
            </a:prstGeom>
            <a:solidFill>
              <a:srgbClr val="84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29"/>
            <p:cNvSpPr>
              <a:spLocks noChangeArrowheads="1"/>
            </p:cNvSpPr>
            <p:nvPr/>
          </p:nvSpPr>
          <p:spPr bwMode="auto">
            <a:xfrm>
              <a:off x="6892925" y="2797175"/>
              <a:ext cx="25400" cy="2357438"/>
            </a:xfrm>
            <a:prstGeom prst="rect">
              <a:avLst/>
            </a:prstGeom>
            <a:solidFill>
              <a:srgbClr val="9AA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30"/>
            <p:cNvSpPr>
              <a:spLocks/>
            </p:cNvSpPr>
            <p:nvPr/>
          </p:nvSpPr>
          <p:spPr bwMode="auto">
            <a:xfrm>
              <a:off x="6515100" y="4764088"/>
              <a:ext cx="377825" cy="542925"/>
            </a:xfrm>
            <a:custGeom>
              <a:avLst/>
              <a:gdLst>
                <a:gd name="T0" fmla="*/ 0 w 238"/>
                <a:gd name="T1" fmla="*/ 342 h 342"/>
                <a:gd name="T2" fmla="*/ 238 w 238"/>
                <a:gd name="T3" fmla="*/ 342 h 342"/>
                <a:gd name="T4" fmla="*/ 238 w 238"/>
                <a:gd name="T5" fmla="*/ 3 h 342"/>
                <a:gd name="T6" fmla="*/ 234 w 238"/>
                <a:gd name="T7" fmla="*/ 3 h 342"/>
                <a:gd name="T8" fmla="*/ 227 w 238"/>
                <a:gd name="T9" fmla="*/ 3 h 342"/>
                <a:gd name="T10" fmla="*/ 215 w 238"/>
                <a:gd name="T11" fmla="*/ 0 h 342"/>
                <a:gd name="T12" fmla="*/ 200 w 238"/>
                <a:gd name="T13" fmla="*/ 0 h 342"/>
                <a:gd name="T14" fmla="*/ 161 w 238"/>
                <a:gd name="T15" fmla="*/ 3 h 342"/>
                <a:gd name="T16" fmla="*/ 119 w 238"/>
                <a:gd name="T17" fmla="*/ 7 h 342"/>
                <a:gd name="T18" fmla="*/ 77 w 238"/>
                <a:gd name="T19" fmla="*/ 19 h 342"/>
                <a:gd name="T20" fmla="*/ 38 w 238"/>
                <a:gd name="T21" fmla="*/ 38 h 342"/>
                <a:gd name="T22" fmla="*/ 23 w 238"/>
                <a:gd name="T23" fmla="*/ 50 h 342"/>
                <a:gd name="T24" fmla="*/ 11 w 238"/>
                <a:gd name="T25" fmla="*/ 69 h 342"/>
                <a:gd name="T26" fmla="*/ 3 w 238"/>
                <a:gd name="T27" fmla="*/ 88 h 342"/>
                <a:gd name="T28" fmla="*/ 0 w 238"/>
                <a:gd name="T29" fmla="*/ 111 h 342"/>
                <a:gd name="T30" fmla="*/ 0 w 238"/>
                <a:gd name="T31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8" h="342">
                  <a:moveTo>
                    <a:pt x="0" y="342"/>
                  </a:moveTo>
                  <a:lnTo>
                    <a:pt x="238" y="342"/>
                  </a:lnTo>
                  <a:lnTo>
                    <a:pt x="238" y="3"/>
                  </a:lnTo>
                  <a:lnTo>
                    <a:pt x="234" y="3"/>
                  </a:lnTo>
                  <a:lnTo>
                    <a:pt x="227" y="3"/>
                  </a:lnTo>
                  <a:lnTo>
                    <a:pt x="215" y="0"/>
                  </a:lnTo>
                  <a:lnTo>
                    <a:pt x="200" y="0"/>
                  </a:lnTo>
                  <a:lnTo>
                    <a:pt x="161" y="3"/>
                  </a:lnTo>
                  <a:lnTo>
                    <a:pt x="119" y="7"/>
                  </a:lnTo>
                  <a:lnTo>
                    <a:pt x="77" y="19"/>
                  </a:lnTo>
                  <a:lnTo>
                    <a:pt x="38" y="38"/>
                  </a:lnTo>
                  <a:lnTo>
                    <a:pt x="23" y="50"/>
                  </a:lnTo>
                  <a:lnTo>
                    <a:pt x="11" y="69"/>
                  </a:lnTo>
                  <a:lnTo>
                    <a:pt x="3" y="88"/>
                  </a:lnTo>
                  <a:lnTo>
                    <a:pt x="0" y="111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ABB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31"/>
            <p:cNvSpPr>
              <a:spLocks/>
            </p:cNvSpPr>
            <p:nvPr/>
          </p:nvSpPr>
          <p:spPr bwMode="auto">
            <a:xfrm>
              <a:off x="6892925" y="4764088"/>
              <a:ext cx="373063" cy="542925"/>
            </a:xfrm>
            <a:custGeom>
              <a:avLst/>
              <a:gdLst>
                <a:gd name="T0" fmla="*/ 235 w 235"/>
                <a:gd name="T1" fmla="*/ 342 h 342"/>
                <a:gd name="T2" fmla="*/ 0 w 235"/>
                <a:gd name="T3" fmla="*/ 342 h 342"/>
                <a:gd name="T4" fmla="*/ 0 w 235"/>
                <a:gd name="T5" fmla="*/ 3 h 342"/>
                <a:gd name="T6" fmla="*/ 0 w 235"/>
                <a:gd name="T7" fmla="*/ 3 h 342"/>
                <a:gd name="T8" fmla="*/ 8 w 235"/>
                <a:gd name="T9" fmla="*/ 3 h 342"/>
                <a:gd name="T10" fmla="*/ 19 w 235"/>
                <a:gd name="T11" fmla="*/ 3 h 342"/>
                <a:gd name="T12" fmla="*/ 35 w 235"/>
                <a:gd name="T13" fmla="*/ 0 h 342"/>
                <a:gd name="T14" fmla="*/ 73 w 235"/>
                <a:gd name="T15" fmla="*/ 3 h 342"/>
                <a:gd name="T16" fmla="*/ 116 w 235"/>
                <a:gd name="T17" fmla="*/ 7 h 342"/>
                <a:gd name="T18" fmla="*/ 162 w 235"/>
                <a:gd name="T19" fmla="*/ 19 h 342"/>
                <a:gd name="T20" fmla="*/ 200 w 235"/>
                <a:gd name="T21" fmla="*/ 38 h 342"/>
                <a:gd name="T22" fmla="*/ 212 w 235"/>
                <a:gd name="T23" fmla="*/ 53 h 342"/>
                <a:gd name="T24" fmla="*/ 227 w 235"/>
                <a:gd name="T25" fmla="*/ 69 h 342"/>
                <a:gd name="T26" fmla="*/ 231 w 235"/>
                <a:gd name="T27" fmla="*/ 88 h 342"/>
                <a:gd name="T28" fmla="*/ 235 w 235"/>
                <a:gd name="T29" fmla="*/ 111 h 342"/>
                <a:gd name="T30" fmla="*/ 235 w 235"/>
                <a:gd name="T31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5" h="342">
                  <a:moveTo>
                    <a:pt x="235" y="342"/>
                  </a:moveTo>
                  <a:lnTo>
                    <a:pt x="0" y="342"/>
                  </a:lnTo>
                  <a:lnTo>
                    <a:pt x="0" y="3"/>
                  </a:lnTo>
                  <a:lnTo>
                    <a:pt x="0" y="3"/>
                  </a:lnTo>
                  <a:lnTo>
                    <a:pt x="8" y="3"/>
                  </a:lnTo>
                  <a:lnTo>
                    <a:pt x="19" y="3"/>
                  </a:lnTo>
                  <a:lnTo>
                    <a:pt x="35" y="0"/>
                  </a:lnTo>
                  <a:lnTo>
                    <a:pt x="73" y="3"/>
                  </a:lnTo>
                  <a:lnTo>
                    <a:pt x="116" y="7"/>
                  </a:lnTo>
                  <a:lnTo>
                    <a:pt x="162" y="19"/>
                  </a:lnTo>
                  <a:lnTo>
                    <a:pt x="200" y="38"/>
                  </a:lnTo>
                  <a:lnTo>
                    <a:pt x="212" y="53"/>
                  </a:lnTo>
                  <a:lnTo>
                    <a:pt x="227" y="69"/>
                  </a:lnTo>
                  <a:lnTo>
                    <a:pt x="231" y="88"/>
                  </a:lnTo>
                  <a:lnTo>
                    <a:pt x="235" y="111"/>
                  </a:lnTo>
                  <a:lnTo>
                    <a:pt x="235" y="342"/>
                  </a:lnTo>
                  <a:close/>
                </a:path>
              </a:pathLst>
            </a:custGeom>
            <a:solidFill>
              <a:srgbClr val="C3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32"/>
            <p:cNvSpPr>
              <a:spLocks noChangeArrowheads="1"/>
            </p:cNvSpPr>
            <p:nvPr/>
          </p:nvSpPr>
          <p:spPr bwMode="auto">
            <a:xfrm>
              <a:off x="6594475" y="5403850"/>
              <a:ext cx="244475" cy="61913"/>
            </a:xfrm>
            <a:prstGeom prst="rect">
              <a:avLst/>
            </a:prstGeom>
            <a:solidFill>
              <a:srgbClr val="4D7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33"/>
            <p:cNvSpPr>
              <a:spLocks/>
            </p:cNvSpPr>
            <p:nvPr/>
          </p:nvSpPr>
          <p:spPr bwMode="auto">
            <a:xfrm>
              <a:off x="6557963" y="5300663"/>
              <a:ext cx="317500" cy="109538"/>
            </a:xfrm>
            <a:custGeom>
              <a:avLst/>
              <a:gdLst>
                <a:gd name="T0" fmla="*/ 200 w 200"/>
                <a:gd name="T1" fmla="*/ 35 h 69"/>
                <a:gd name="T2" fmla="*/ 196 w 200"/>
                <a:gd name="T3" fmla="*/ 46 h 69"/>
                <a:gd name="T4" fmla="*/ 188 w 200"/>
                <a:gd name="T5" fmla="*/ 58 h 69"/>
                <a:gd name="T6" fmla="*/ 177 w 200"/>
                <a:gd name="T7" fmla="*/ 65 h 69"/>
                <a:gd name="T8" fmla="*/ 165 w 200"/>
                <a:gd name="T9" fmla="*/ 69 h 69"/>
                <a:gd name="T10" fmla="*/ 34 w 200"/>
                <a:gd name="T11" fmla="*/ 69 h 69"/>
                <a:gd name="T12" fmla="*/ 23 w 200"/>
                <a:gd name="T13" fmla="*/ 65 h 69"/>
                <a:gd name="T14" fmla="*/ 11 w 200"/>
                <a:gd name="T15" fmla="*/ 58 h 69"/>
                <a:gd name="T16" fmla="*/ 3 w 200"/>
                <a:gd name="T17" fmla="*/ 46 h 69"/>
                <a:gd name="T18" fmla="*/ 0 w 200"/>
                <a:gd name="T19" fmla="*/ 35 h 69"/>
                <a:gd name="T20" fmla="*/ 3 w 200"/>
                <a:gd name="T21" fmla="*/ 19 h 69"/>
                <a:gd name="T22" fmla="*/ 11 w 200"/>
                <a:gd name="T23" fmla="*/ 8 h 69"/>
                <a:gd name="T24" fmla="*/ 23 w 200"/>
                <a:gd name="T25" fmla="*/ 0 h 69"/>
                <a:gd name="T26" fmla="*/ 34 w 200"/>
                <a:gd name="T27" fmla="*/ 0 h 69"/>
                <a:gd name="T28" fmla="*/ 165 w 200"/>
                <a:gd name="T29" fmla="*/ 0 h 69"/>
                <a:gd name="T30" fmla="*/ 177 w 200"/>
                <a:gd name="T31" fmla="*/ 0 h 69"/>
                <a:gd name="T32" fmla="*/ 188 w 200"/>
                <a:gd name="T33" fmla="*/ 8 h 69"/>
                <a:gd name="T34" fmla="*/ 196 w 200"/>
                <a:gd name="T35" fmla="*/ 19 h 69"/>
                <a:gd name="T36" fmla="*/ 200 w 200"/>
                <a:gd name="T37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69">
                  <a:moveTo>
                    <a:pt x="200" y="35"/>
                  </a:moveTo>
                  <a:lnTo>
                    <a:pt x="196" y="46"/>
                  </a:lnTo>
                  <a:lnTo>
                    <a:pt x="188" y="58"/>
                  </a:lnTo>
                  <a:lnTo>
                    <a:pt x="177" y="65"/>
                  </a:lnTo>
                  <a:lnTo>
                    <a:pt x="165" y="69"/>
                  </a:lnTo>
                  <a:lnTo>
                    <a:pt x="34" y="69"/>
                  </a:lnTo>
                  <a:lnTo>
                    <a:pt x="23" y="65"/>
                  </a:lnTo>
                  <a:lnTo>
                    <a:pt x="11" y="58"/>
                  </a:lnTo>
                  <a:lnTo>
                    <a:pt x="3" y="46"/>
                  </a:lnTo>
                  <a:lnTo>
                    <a:pt x="0" y="35"/>
                  </a:lnTo>
                  <a:lnTo>
                    <a:pt x="3" y="19"/>
                  </a:lnTo>
                  <a:lnTo>
                    <a:pt x="11" y="8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8" y="8"/>
                  </a:lnTo>
                  <a:lnTo>
                    <a:pt x="196" y="19"/>
                  </a:lnTo>
                  <a:lnTo>
                    <a:pt x="200" y="35"/>
                  </a:lnTo>
                  <a:close/>
                </a:path>
              </a:pathLst>
            </a:custGeom>
            <a:solidFill>
              <a:srgbClr val="F36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34"/>
            <p:cNvSpPr>
              <a:spLocks noChangeArrowheads="1"/>
            </p:cNvSpPr>
            <p:nvPr/>
          </p:nvSpPr>
          <p:spPr bwMode="auto">
            <a:xfrm>
              <a:off x="6942138" y="5403850"/>
              <a:ext cx="244475" cy="61913"/>
            </a:xfrm>
            <a:prstGeom prst="rect">
              <a:avLst/>
            </a:prstGeom>
            <a:solidFill>
              <a:srgbClr val="668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35"/>
            <p:cNvSpPr>
              <a:spLocks/>
            </p:cNvSpPr>
            <p:nvPr/>
          </p:nvSpPr>
          <p:spPr bwMode="auto">
            <a:xfrm>
              <a:off x="6905625" y="5300663"/>
              <a:ext cx="317500" cy="103188"/>
            </a:xfrm>
            <a:custGeom>
              <a:avLst/>
              <a:gdLst>
                <a:gd name="T0" fmla="*/ 200 w 200"/>
                <a:gd name="T1" fmla="*/ 35 h 65"/>
                <a:gd name="T2" fmla="*/ 196 w 200"/>
                <a:gd name="T3" fmla="*/ 46 h 65"/>
                <a:gd name="T4" fmla="*/ 189 w 200"/>
                <a:gd name="T5" fmla="*/ 58 h 65"/>
                <a:gd name="T6" fmla="*/ 177 w 200"/>
                <a:gd name="T7" fmla="*/ 65 h 65"/>
                <a:gd name="T8" fmla="*/ 165 w 200"/>
                <a:gd name="T9" fmla="*/ 65 h 65"/>
                <a:gd name="T10" fmla="*/ 35 w 200"/>
                <a:gd name="T11" fmla="*/ 65 h 65"/>
                <a:gd name="T12" fmla="*/ 23 w 200"/>
                <a:gd name="T13" fmla="*/ 65 h 65"/>
                <a:gd name="T14" fmla="*/ 11 w 200"/>
                <a:gd name="T15" fmla="*/ 58 h 65"/>
                <a:gd name="T16" fmla="*/ 4 w 200"/>
                <a:gd name="T17" fmla="*/ 46 h 65"/>
                <a:gd name="T18" fmla="*/ 0 w 200"/>
                <a:gd name="T19" fmla="*/ 35 h 65"/>
                <a:gd name="T20" fmla="*/ 4 w 200"/>
                <a:gd name="T21" fmla="*/ 19 h 65"/>
                <a:gd name="T22" fmla="*/ 11 w 200"/>
                <a:gd name="T23" fmla="*/ 8 h 65"/>
                <a:gd name="T24" fmla="*/ 23 w 200"/>
                <a:gd name="T25" fmla="*/ 0 h 65"/>
                <a:gd name="T26" fmla="*/ 35 w 200"/>
                <a:gd name="T27" fmla="*/ 0 h 65"/>
                <a:gd name="T28" fmla="*/ 165 w 200"/>
                <a:gd name="T29" fmla="*/ 0 h 65"/>
                <a:gd name="T30" fmla="*/ 177 w 200"/>
                <a:gd name="T31" fmla="*/ 0 h 65"/>
                <a:gd name="T32" fmla="*/ 189 w 200"/>
                <a:gd name="T33" fmla="*/ 8 h 65"/>
                <a:gd name="T34" fmla="*/ 196 w 200"/>
                <a:gd name="T35" fmla="*/ 19 h 65"/>
                <a:gd name="T36" fmla="*/ 200 w 200"/>
                <a:gd name="T37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65">
                  <a:moveTo>
                    <a:pt x="200" y="35"/>
                  </a:moveTo>
                  <a:lnTo>
                    <a:pt x="196" y="46"/>
                  </a:lnTo>
                  <a:lnTo>
                    <a:pt x="189" y="58"/>
                  </a:lnTo>
                  <a:lnTo>
                    <a:pt x="177" y="65"/>
                  </a:lnTo>
                  <a:lnTo>
                    <a:pt x="165" y="65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1" y="58"/>
                  </a:lnTo>
                  <a:lnTo>
                    <a:pt x="4" y="46"/>
                  </a:lnTo>
                  <a:lnTo>
                    <a:pt x="0" y="35"/>
                  </a:lnTo>
                  <a:lnTo>
                    <a:pt x="4" y="19"/>
                  </a:lnTo>
                  <a:lnTo>
                    <a:pt x="11" y="8"/>
                  </a:lnTo>
                  <a:lnTo>
                    <a:pt x="23" y="0"/>
                  </a:lnTo>
                  <a:lnTo>
                    <a:pt x="3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9" y="8"/>
                  </a:lnTo>
                  <a:lnTo>
                    <a:pt x="196" y="19"/>
                  </a:lnTo>
                  <a:lnTo>
                    <a:pt x="200" y="35"/>
                  </a:lnTo>
                  <a:close/>
                </a:path>
              </a:pathLst>
            </a:custGeom>
            <a:solidFill>
              <a:srgbClr val="F8A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42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utton Color - Down"/>
          <p:cNvSpPr/>
          <p:nvPr/>
        </p:nvSpPr>
        <p:spPr>
          <a:xfrm>
            <a:off x="2529381" y="1259913"/>
            <a:ext cx="9559488" cy="883209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Що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таке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тінь</a:t>
            </a:r>
            <a:r>
              <a:rPr lang="ru-RU" sz="4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 </a:t>
            </a:r>
            <a:r>
              <a:rPr lang="ru-RU" sz="48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напівтінь</a:t>
            </a:r>
            <a:r>
              <a:rPr lang="ru-RU" sz="4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en-US" sz="4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Проблемне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питання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4098" name="Picture 2" descr="Результат пошуку зображень за запитом &quot;тень физи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03" y="2414632"/>
            <a:ext cx="11066244" cy="538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5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utton Color - Down"/>
          <p:cNvSpPr/>
          <p:nvPr/>
        </p:nvSpPr>
        <p:spPr>
          <a:xfrm>
            <a:off x="609395" y="2519970"/>
            <a:ext cx="5069396" cy="3248160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Що випромінює увімкнутий у </a:t>
            </a:r>
            <a:r>
              <a:rPr lang="uk-UA" sz="4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темряві ліхтарик? </a:t>
            </a:r>
            <a:endParaRPr lang="en-US" sz="4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Проблемне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питання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2054" name="Picture 6" descr="Результат пошуку зображень за запитом &quot;фонари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92" y="1530231"/>
            <a:ext cx="7780669" cy="52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Button Color - Down"/>
          <p:cNvSpPr/>
          <p:nvPr/>
        </p:nvSpPr>
        <p:spPr>
          <a:xfrm>
            <a:off x="7783502" y="6971077"/>
            <a:ext cx="4612647" cy="657225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Світловий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пучок</a:t>
            </a:r>
          </a:p>
        </p:txBody>
      </p:sp>
    </p:spTree>
    <p:extLst>
      <p:ext uri="{BB962C8B-B14F-4D97-AF65-F5344CB8AC3E}">
        <p14:creationId xmlns:p14="http://schemas.microsoft.com/office/powerpoint/2010/main" val="12495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utton Color - Down"/>
          <p:cNvSpPr/>
          <p:nvPr/>
        </p:nvSpPr>
        <p:spPr>
          <a:xfrm>
            <a:off x="419589" y="3932449"/>
            <a:ext cx="6234098" cy="3757339"/>
          </a:xfrm>
          <a:prstGeom prst="rect">
            <a:avLst/>
          </a:prstGeom>
          <a:solidFill>
            <a:srgbClr val="EE372C"/>
          </a:solidFill>
          <a:ln w="38100">
            <a:solidFill>
              <a:srgbClr val="EE372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Світловий</a:t>
            </a:r>
            <a:r>
              <a:rPr lang="ru-RU" sz="4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промінь</a:t>
            </a:r>
            <a:r>
              <a:rPr lang="ru-RU" sz="4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лінія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що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вказує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напрямок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поширення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світлового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пучка</a:t>
            </a:r>
          </a:p>
        </p:txBody>
      </p:sp>
      <p:sp>
        <p:nvSpPr>
          <p:cNvPr id="16" name="Button Color - Down"/>
          <p:cNvSpPr/>
          <p:nvPr/>
        </p:nvSpPr>
        <p:spPr>
          <a:xfrm>
            <a:off x="398590" y="1259916"/>
            <a:ext cx="6234098" cy="2401026"/>
          </a:xfrm>
          <a:prstGeom prst="rect">
            <a:avLst/>
          </a:prstGeom>
          <a:solidFill>
            <a:srgbClr val="EE372C"/>
          </a:solidFill>
          <a:ln w="38100">
            <a:solidFill>
              <a:srgbClr val="EE372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Світловий</a:t>
            </a:r>
            <a:r>
              <a:rPr lang="ru-RU" sz="4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пучок 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сукупність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світлових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променів</a:t>
            </a:r>
            <a:endParaRPr lang="ru-RU" sz="4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Світловий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промінь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і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світловий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пучок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5" name="Групувати 14"/>
          <p:cNvGrpSpPr/>
          <p:nvPr/>
        </p:nvGrpSpPr>
        <p:grpSpPr>
          <a:xfrm>
            <a:off x="7391349" y="1202939"/>
            <a:ext cx="3858807" cy="2543626"/>
            <a:chOff x="3075701" y="885374"/>
            <a:chExt cx="7398343" cy="4876797"/>
          </a:xfrm>
        </p:grpSpPr>
        <p:sp>
          <p:nvSpPr>
            <p:cNvPr id="17" name="Блок-схема: ручне керування 16"/>
            <p:cNvSpPr/>
            <p:nvPr/>
          </p:nvSpPr>
          <p:spPr>
            <a:xfrm rot="16200000">
              <a:off x="5465623" y="180107"/>
              <a:ext cx="3768438" cy="6248405"/>
            </a:xfrm>
            <a:prstGeom prst="flowChartManualOperati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" name="Трапеція 17"/>
            <p:cNvSpPr/>
            <p:nvPr/>
          </p:nvSpPr>
          <p:spPr>
            <a:xfrm rot="5400000">
              <a:off x="1212266" y="2748809"/>
              <a:ext cx="4876797" cy="1149927"/>
            </a:xfrm>
            <a:prstGeom prst="trapezoid">
              <a:avLst>
                <a:gd name="adj" fmla="val 33835"/>
              </a:avLst>
            </a:prstGeom>
            <a:solidFill>
              <a:srgbClr val="00B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23" name="Групувати 22"/>
            <p:cNvGrpSpPr/>
            <p:nvPr/>
          </p:nvGrpSpPr>
          <p:grpSpPr>
            <a:xfrm>
              <a:off x="4225633" y="1420090"/>
              <a:ext cx="6248407" cy="793254"/>
              <a:chOff x="4225633" y="1420090"/>
              <a:chExt cx="6248407" cy="793254"/>
            </a:xfrm>
          </p:grpSpPr>
          <p:cxnSp>
            <p:nvCxnSpPr>
              <p:cNvPr id="36" name="Пряма зі стрілкою 35"/>
              <p:cNvCxnSpPr>
                <a:cxnSpLocks/>
              </p:cNvCxnSpPr>
              <p:nvPr/>
            </p:nvCxnSpPr>
            <p:spPr>
              <a:xfrm>
                <a:off x="4225633" y="1420090"/>
                <a:ext cx="3277686" cy="42061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 сполучна лінія 36"/>
              <p:cNvCxnSpPr>
                <a:cxnSpLocks/>
              </p:cNvCxnSpPr>
              <p:nvPr/>
            </p:nvCxnSpPr>
            <p:spPr>
              <a:xfrm>
                <a:off x="7349839" y="1820304"/>
                <a:ext cx="3124201" cy="39304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увати 23"/>
            <p:cNvGrpSpPr/>
            <p:nvPr/>
          </p:nvGrpSpPr>
          <p:grpSpPr>
            <a:xfrm>
              <a:off x="4225633" y="2638132"/>
              <a:ext cx="6248407" cy="374814"/>
              <a:chOff x="4225633" y="1420090"/>
              <a:chExt cx="6248407" cy="793254"/>
            </a:xfrm>
          </p:grpSpPr>
          <p:cxnSp>
            <p:nvCxnSpPr>
              <p:cNvPr id="34" name="Пряма зі стрілкою 33"/>
              <p:cNvCxnSpPr>
                <a:cxnSpLocks/>
              </p:cNvCxnSpPr>
              <p:nvPr/>
            </p:nvCxnSpPr>
            <p:spPr>
              <a:xfrm>
                <a:off x="4225633" y="1420090"/>
                <a:ext cx="3277686" cy="42061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 сполучна лінія 34"/>
              <p:cNvCxnSpPr>
                <a:cxnSpLocks/>
              </p:cNvCxnSpPr>
              <p:nvPr/>
            </p:nvCxnSpPr>
            <p:spPr>
              <a:xfrm>
                <a:off x="7349839" y="1820304"/>
                <a:ext cx="3124201" cy="39304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увати 24"/>
            <p:cNvGrpSpPr/>
            <p:nvPr/>
          </p:nvGrpSpPr>
          <p:grpSpPr>
            <a:xfrm flipV="1">
              <a:off x="4225633" y="4440270"/>
              <a:ext cx="6248407" cy="757407"/>
              <a:chOff x="4225633" y="1420090"/>
              <a:chExt cx="6248407" cy="793254"/>
            </a:xfrm>
          </p:grpSpPr>
          <p:cxnSp>
            <p:nvCxnSpPr>
              <p:cNvPr id="29" name="Пряма зі стрілкою 28"/>
              <p:cNvCxnSpPr>
                <a:cxnSpLocks/>
              </p:cNvCxnSpPr>
              <p:nvPr/>
            </p:nvCxnSpPr>
            <p:spPr>
              <a:xfrm>
                <a:off x="4225633" y="1420090"/>
                <a:ext cx="3277686" cy="42061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 сполучна лінія 29"/>
              <p:cNvCxnSpPr>
                <a:cxnSpLocks/>
              </p:cNvCxnSpPr>
              <p:nvPr/>
            </p:nvCxnSpPr>
            <p:spPr>
              <a:xfrm>
                <a:off x="7349839" y="1820304"/>
                <a:ext cx="3124201" cy="39304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увати 25"/>
            <p:cNvGrpSpPr/>
            <p:nvPr/>
          </p:nvGrpSpPr>
          <p:grpSpPr>
            <a:xfrm flipV="1">
              <a:off x="4225628" y="3694488"/>
              <a:ext cx="6248412" cy="478424"/>
              <a:chOff x="4225633" y="1420090"/>
              <a:chExt cx="6248407" cy="793254"/>
            </a:xfrm>
          </p:grpSpPr>
          <p:cxnSp>
            <p:nvCxnSpPr>
              <p:cNvPr id="27" name="Пряма зі стрілкою 26"/>
              <p:cNvCxnSpPr>
                <a:cxnSpLocks/>
              </p:cNvCxnSpPr>
              <p:nvPr/>
            </p:nvCxnSpPr>
            <p:spPr>
              <a:xfrm>
                <a:off x="4225633" y="1420090"/>
                <a:ext cx="3277686" cy="42061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 сполучна лінія 27"/>
              <p:cNvCxnSpPr>
                <a:cxnSpLocks/>
              </p:cNvCxnSpPr>
              <p:nvPr/>
            </p:nvCxnSpPr>
            <p:spPr>
              <a:xfrm>
                <a:off x="7349839" y="1820304"/>
                <a:ext cx="3124201" cy="39304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Групувати 37"/>
          <p:cNvGrpSpPr/>
          <p:nvPr/>
        </p:nvGrpSpPr>
        <p:grpSpPr>
          <a:xfrm>
            <a:off x="10045092" y="3865090"/>
            <a:ext cx="3935069" cy="1639940"/>
            <a:chOff x="3043582" y="1828801"/>
            <a:chExt cx="7522700" cy="3135086"/>
          </a:xfrm>
        </p:grpSpPr>
        <p:sp>
          <p:nvSpPr>
            <p:cNvPr id="39" name="Блок-схема: дисплей 38"/>
            <p:cNvSpPr/>
            <p:nvPr/>
          </p:nvSpPr>
          <p:spPr>
            <a:xfrm rot="10800000">
              <a:off x="3043582" y="2815769"/>
              <a:ext cx="1015800" cy="1256585"/>
            </a:xfrm>
            <a:prstGeom prst="flowChartDisplay">
              <a:avLst/>
            </a:prstGeom>
            <a:solidFill>
              <a:srgbClr val="00B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Блок-схема: ручне керування 39"/>
            <p:cNvSpPr/>
            <p:nvPr/>
          </p:nvSpPr>
          <p:spPr>
            <a:xfrm rot="5400000">
              <a:off x="5874536" y="272141"/>
              <a:ext cx="3135086" cy="6248405"/>
            </a:xfrm>
            <a:prstGeom prst="flowChartManualOperati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1" name="Блок-схема: ручне керування 40"/>
            <p:cNvSpPr/>
            <p:nvPr/>
          </p:nvSpPr>
          <p:spPr>
            <a:xfrm rot="5400000">
              <a:off x="2728646" y="2888951"/>
              <a:ext cx="2068229" cy="1110224"/>
            </a:xfrm>
            <a:prstGeom prst="flowChartManualOperation">
              <a:avLst/>
            </a:prstGeom>
            <a:solidFill>
              <a:srgbClr val="00B05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42" name="Пряма сполучна лінія 41"/>
            <p:cNvCxnSpPr/>
            <p:nvPr/>
          </p:nvCxnSpPr>
          <p:spPr>
            <a:xfrm flipV="1">
              <a:off x="3207648" y="2409947"/>
              <a:ext cx="1110225" cy="40582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 сполучна лінія 42"/>
            <p:cNvCxnSpPr>
              <a:cxnSpLocks/>
            </p:cNvCxnSpPr>
            <p:nvPr/>
          </p:nvCxnSpPr>
          <p:spPr>
            <a:xfrm>
              <a:off x="3207648" y="4075024"/>
              <a:ext cx="1110225" cy="3905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 сполучна лінія 43"/>
            <p:cNvCxnSpPr>
              <a:cxnSpLocks/>
            </p:cNvCxnSpPr>
            <p:nvPr/>
          </p:nvCxnSpPr>
          <p:spPr>
            <a:xfrm>
              <a:off x="4317873" y="2409947"/>
              <a:ext cx="0" cy="20556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Групувати 44"/>
            <p:cNvGrpSpPr/>
            <p:nvPr/>
          </p:nvGrpSpPr>
          <p:grpSpPr>
            <a:xfrm flipV="1">
              <a:off x="4317871" y="1830307"/>
              <a:ext cx="6248411" cy="665202"/>
              <a:chOff x="4225633" y="1420090"/>
              <a:chExt cx="6248407" cy="793254"/>
            </a:xfrm>
          </p:grpSpPr>
          <p:cxnSp>
            <p:nvCxnSpPr>
              <p:cNvPr id="55" name="Пряма зі стрілкою 54"/>
              <p:cNvCxnSpPr>
                <a:cxnSpLocks/>
              </p:cNvCxnSpPr>
              <p:nvPr/>
            </p:nvCxnSpPr>
            <p:spPr>
              <a:xfrm>
                <a:off x="4225633" y="1420090"/>
                <a:ext cx="3277686" cy="42061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 сполучна лінія 55"/>
              <p:cNvCxnSpPr>
                <a:cxnSpLocks/>
              </p:cNvCxnSpPr>
              <p:nvPr/>
            </p:nvCxnSpPr>
            <p:spPr>
              <a:xfrm>
                <a:off x="7349839" y="1820304"/>
                <a:ext cx="3124201" cy="39304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Групувати 45"/>
            <p:cNvGrpSpPr/>
            <p:nvPr/>
          </p:nvGrpSpPr>
          <p:grpSpPr>
            <a:xfrm flipV="1">
              <a:off x="4317869" y="2806480"/>
              <a:ext cx="6248413" cy="356658"/>
              <a:chOff x="4225633" y="1420090"/>
              <a:chExt cx="6248407" cy="793254"/>
            </a:xfrm>
          </p:grpSpPr>
          <p:cxnSp>
            <p:nvCxnSpPr>
              <p:cNvPr id="53" name="Пряма зі стрілкою 52"/>
              <p:cNvCxnSpPr>
                <a:cxnSpLocks/>
              </p:cNvCxnSpPr>
              <p:nvPr/>
            </p:nvCxnSpPr>
            <p:spPr>
              <a:xfrm>
                <a:off x="4225633" y="1420090"/>
                <a:ext cx="3277686" cy="42061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 сполучна лінія 53"/>
              <p:cNvCxnSpPr>
                <a:cxnSpLocks/>
              </p:cNvCxnSpPr>
              <p:nvPr/>
            </p:nvCxnSpPr>
            <p:spPr>
              <a:xfrm>
                <a:off x="7349839" y="1820304"/>
                <a:ext cx="3124201" cy="39304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Групувати 46"/>
            <p:cNvGrpSpPr/>
            <p:nvPr/>
          </p:nvGrpSpPr>
          <p:grpSpPr>
            <a:xfrm>
              <a:off x="4317869" y="3772124"/>
              <a:ext cx="6248411" cy="222892"/>
              <a:chOff x="4225633" y="1420090"/>
              <a:chExt cx="6248407" cy="793254"/>
            </a:xfrm>
          </p:grpSpPr>
          <p:cxnSp>
            <p:nvCxnSpPr>
              <p:cNvPr id="51" name="Пряма зі стрілкою 50"/>
              <p:cNvCxnSpPr>
                <a:cxnSpLocks/>
              </p:cNvCxnSpPr>
              <p:nvPr/>
            </p:nvCxnSpPr>
            <p:spPr>
              <a:xfrm>
                <a:off x="4225633" y="1420090"/>
                <a:ext cx="3277686" cy="42061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 сполучна лінія 51"/>
              <p:cNvCxnSpPr>
                <a:cxnSpLocks/>
              </p:cNvCxnSpPr>
              <p:nvPr/>
            </p:nvCxnSpPr>
            <p:spPr>
              <a:xfrm>
                <a:off x="7349839" y="1820304"/>
                <a:ext cx="3124201" cy="39304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Групувати 47"/>
            <p:cNvGrpSpPr/>
            <p:nvPr/>
          </p:nvGrpSpPr>
          <p:grpSpPr>
            <a:xfrm>
              <a:off x="4317871" y="4389490"/>
              <a:ext cx="6248409" cy="517411"/>
              <a:chOff x="4225633" y="1420090"/>
              <a:chExt cx="6248407" cy="793254"/>
            </a:xfrm>
          </p:grpSpPr>
          <p:cxnSp>
            <p:nvCxnSpPr>
              <p:cNvPr id="49" name="Пряма зі стрілкою 48"/>
              <p:cNvCxnSpPr>
                <a:cxnSpLocks/>
              </p:cNvCxnSpPr>
              <p:nvPr/>
            </p:nvCxnSpPr>
            <p:spPr>
              <a:xfrm>
                <a:off x="4225633" y="1420090"/>
                <a:ext cx="3277686" cy="42061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 сполучна лінія 49"/>
              <p:cNvCxnSpPr>
                <a:cxnSpLocks/>
              </p:cNvCxnSpPr>
              <p:nvPr/>
            </p:nvCxnSpPr>
            <p:spPr>
              <a:xfrm>
                <a:off x="7349839" y="1820304"/>
                <a:ext cx="3124201" cy="393040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Групувати 75"/>
          <p:cNvGrpSpPr/>
          <p:nvPr/>
        </p:nvGrpSpPr>
        <p:grpSpPr>
          <a:xfrm>
            <a:off x="7433520" y="5858329"/>
            <a:ext cx="3794467" cy="1357251"/>
            <a:chOff x="2917366" y="1749028"/>
            <a:chExt cx="7445833" cy="2663316"/>
          </a:xfrm>
        </p:grpSpPr>
        <p:sp>
          <p:nvSpPr>
            <p:cNvPr id="77" name="Прямокутник 76"/>
            <p:cNvSpPr/>
            <p:nvPr/>
          </p:nvSpPr>
          <p:spPr>
            <a:xfrm rot="5400000">
              <a:off x="5883499" y="-155349"/>
              <a:ext cx="2486025" cy="64733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8" name="Прямокутник 77"/>
            <p:cNvSpPr/>
            <p:nvPr/>
          </p:nvSpPr>
          <p:spPr>
            <a:xfrm rot="5400000">
              <a:off x="2071939" y="2594455"/>
              <a:ext cx="2663316" cy="972462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79" name="Групувати 78"/>
            <p:cNvGrpSpPr/>
            <p:nvPr/>
          </p:nvGrpSpPr>
          <p:grpSpPr>
            <a:xfrm>
              <a:off x="3889821" y="1847848"/>
              <a:ext cx="6473375" cy="45719"/>
              <a:chOff x="4225633" y="1420090"/>
              <a:chExt cx="6248407" cy="793254"/>
            </a:xfrm>
          </p:grpSpPr>
          <p:cxnSp>
            <p:nvCxnSpPr>
              <p:cNvPr id="89" name="Пряма зі стрілкою 88"/>
              <p:cNvCxnSpPr>
                <a:cxnSpLocks/>
              </p:cNvCxnSpPr>
              <p:nvPr/>
            </p:nvCxnSpPr>
            <p:spPr>
              <a:xfrm>
                <a:off x="4225633" y="1420090"/>
                <a:ext cx="3277686" cy="42061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 сполучна лінія 89"/>
              <p:cNvCxnSpPr>
                <a:cxnSpLocks/>
              </p:cNvCxnSpPr>
              <p:nvPr/>
            </p:nvCxnSpPr>
            <p:spPr>
              <a:xfrm>
                <a:off x="7349839" y="1820304"/>
                <a:ext cx="3124201" cy="39304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Групувати 79"/>
            <p:cNvGrpSpPr/>
            <p:nvPr/>
          </p:nvGrpSpPr>
          <p:grpSpPr>
            <a:xfrm>
              <a:off x="3889821" y="2688584"/>
              <a:ext cx="6473375" cy="45719"/>
              <a:chOff x="4225633" y="1420090"/>
              <a:chExt cx="6248407" cy="793254"/>
            </a:xfrm>
          </p:grpSpPr>
          <p:cxnSp>
            <p:nvCxnSpPr>
              <p:cNvPr id="87" name="Пряма зі стрілкою 86"/>
              <p:cNvCxnSpPr>
                <a:cxnSpLocks/>
              </p:cNvCxnSpPr>
              <p:nvPr/>
            </p:nvCxnSpPr>
            <p:spPr>
              <a:xfrm>
                <a:off x="4225633" y="1420090"/>
                <a:ext cx="3277686" cy="42061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 сполучна лінія 87"/>
              <p:cNvCxnSpPr>
                <a:cxnSpLocks/>
              </p:cNvCxnSpPr>
              <p:nvPr/>
            </p:nvCxnSpPr>
            <p:spPr>
              <a:xfrm>
                <a:off x="7349839" y="1820304"/>
                <a:ext cx="3124201" cy="39304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Групувати 80"/>
            <p:cNvGrpSpPr/>
            <p:nvPr/>
          </p:nvGrpSpPr>
          <p:grpSpPr>
            <a:xfrm>
              <a:off x="3889823" y="3552386"/>
              <a:ext cx="6473375" cy="45719"/>
              <a:chOff x="4225633" y="1420090"/>
              <a:chExt cx="6248407" cy="793254"/>
            </a:xfrm>
          </p:grpSpPr>
          <p:cxnSp>
            <p:nvCxnSpPr>
              <p:cNvPr id="85" name="Пряма зі стрілкою 84"/>
              <p:cNvCxnSpPr>
                <a:cxnSpLocks/>
              </p:cNvCxnSpPr>
              <p:nvPr/>
            </p:nvCxnSpPr>
            <p:spPr>
              <a:xfrm>
                <a:off x="4225633" y="1420090"/>
                <a:ext cx="3277686" cy="42061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 сполучна лінія 85"/>
              <p:cNvCxnSpPr>
                <a:cxnSpLocks/>
              </p:cNvCxnSpPr>
              <p:nvPr/>
            </p:nvCxnSpPr>
            <p:spPr>
              <a:xfrm>
                <a:off x="7349839" y="1820304"/>
                <a:ext cx="3124201" cy="39304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Групувати 81"/>
            <p:cNvGrpSpPr/>
            <p:nvPr/>
          </p:nvGrpSpPr>
          <p:grpSpPr>
            <a:xfrm>
              <a:off x="3889823" y="4278632"/>
              <a:ext cx="6473375" cy="45719"/>
              <a:chOff x="4225633" y="1420090"/>
              <a:chExt cx="6248407" cy="793254"/>
            </a:xfrm>
          </p:grpSpPr>
          <p:cxnSp>
            <p:nvCxnSpPr>
              <p:cNvPr id="83" name="Пряма зі стрілкою 82"/>
              <p:cNvCxnSpPr>
                <a:cxnSpLocks/>
              </p:cNvCxnSpPr>
              <p:nvPr/>
            </p:nvCxnSpPr>
            <p:spPr>
              <a:xfrm>
                <a:off x="4225633" y="1420090"/>
                <a:ext cx="3277686" cy="42061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 сполучна лінія 83"/>
              <p:cNvCxnSpPr>
                <a:cxnSpLocks/>
              </p:cNvCxnSpPr>
              <p:nvPr/>
            </p:nvCxnSpPr>
            <p:spPr>
              <a:xfrm>
                <a:off x="7349839" y="1820304"/>
                <a:ext cx="3124201" cy="39304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Button Color - Down"/>
          <p:cNvSpPr/>
          <p:nvPr/>
        </p:nvSpPr>
        <p:spPr>
          <a:xfrm>
            <a:off x="8277415" y="3501700"/>
            <a:ext cx="2106678" cy="500055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Збіжний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" name="Button Color - Down"/>
          <p:cNvSpPr/>
          <p:nvPr/>
        </p:nvSpPr>
        <p:spPr>
          <a:xfrm>
            <a:off x="11568929" y="5561090"/>
            <a:ext cx="2592643" cy="500055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Розбіжний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" name="Button Color - Down"/>
          <p:cNvSpPr/>
          <p:nvPr/>
        </p:nvSpPr>
        <p:spPr>
          <a:xfrm>
            <a:off x="7749603" y="7411195"/>
            <a:ext cx="3284022" cy="500055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Паралельний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91" grpId="0" animBg="1"/>
      <p:bldP spid="9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85A6D06-5561-4F3C-BCDE-995B69B2D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7" y="3759155"/>
            <a:ext cx="13998462" cy="3619686"/>
          </a:xfrm>
          <a:prstGeom prst="rect">
            <a:avLst/>
          </a:prstGeom>
        </p:spPr>
      </p:pic>
      <p:sp>
        <p:nvSpPr>
          <p:cNvPr id="16" name="Button Color - Down"/>
          <p:cNvSpPr/>
          <p:nvPr/>
        </p:nvSpPr>
        <p:spPr>
          <a:xfrm>
            <a:off x="767939" y="1259916"/>
            <a:ext cx="12864334" cy="2227732"/>
          </a:xfrm>
          <a:prstGeom prst="rect">
            <a:avLst/>
          </a:prstGeom>
          <a:solidFill>
            <a:srgbClr val="EE372C"/>
          </a:solidFill>
          <a:ln w="38100">
            <a:solidFill>
              <a:srgbClr val="EE372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ker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Закон прямолінійного поширення світла: </a:t>
            </a:r>
          </a:p>
          <a:p>
            <a:pPr algn="ctr" defTabSz="1079906"/>
            <a:r>
              <a:rPr lang="ru-RU" sz="4800" b="1" ker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 прозорому однорідному середовищі світло поширюється прямолінійно</a:t>
            </a:r>
            <a:endParaRPr lang="ru-RU" sz="4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Прямолінійне поширення світла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484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utton Color - Down"/>
          <p:cNvSpPr/>
          <p:nvPr/>
        </p:nvSpPr>
        <p:spPr>
          <a:xfrm>
            <a:off x="670362" y="1474093"/>
            <a:ext cx="4217016" cy="5487146"/>
          </a:xfrm>
          <a:prstGeom prst="rect">
            <a:avLst/>
          </a:prstGeom>
          <a:solidFill>
            <a:srgbClr val="EE372C"/>
          </a:solidFill>
          <a:ln w="38100">
            <a:solidFill>
              <a:srgbClr val="EE372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ker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Повна тінь – </a:t>
            </a:r>
            <a:r>
              <a:rPr lang="ru-RU" sz="4800" b="1" ker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 область простору, в яку не потрапляє світло від джерела</a:t>
            </a:r>
            <a:endParaRPr lang="ru-RU" sz="4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Повна тінь і півтінь</a:t>
            </a:r>
          </a:p>
        </p:txBody>
      </p:sp>
      <p:pic>
        <p:nvPicPr>
          <p:cNvPr id="12" name="Рисунок 11" descr="Зависимость размера тени от удаления от источника света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67168"/>
          <a:stretch/>
        </p:blipFill>
        <p:spPr bwMode="auto">
          <a:xfrm>
            <a:off x="5175364" y="1343024"/>
            <a:ext cx="5352922" cy="248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Зависимость размера тени от удаления от источника света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" t="34692" r="2948" b="34311"/>
          <a:stretch/>
        </p:blipFill>
        <p:spPr bwMode="auto">
          <a:xfrm>
            <a:off x="7200106" y="3141104"/>
            <a:ext cx="5229226" cy="2533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Зависимость размера тени от удаления от источника света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66904" r="4650" b="505"/>
          <a:stretch/>
        </p:blipFill>
        <p:spPr bwMode="auto">
          <a:xfrm>
            <a:off x="9076907" y="5235096"/>
            <a:ext cx="4903254" cy="2530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24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Повна тінь і півтінь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4280662" y="1259916"/>
            <a:ext cx="4704051" cy="711759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Утворення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тіні</a:t>
            </a:r>
            <a:endParaRPr lang="en-US" sz="4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reeform 2"/>
          <p:cNvSpPr>
            <a:spLocks/>
          </p:cNvSpPr>
          <p:nvPr/>
        </p:nvSpPr>
        <p:spPr bwMode="auto">
          <a:xfrm>
            <a:off x="8593975" y="2322651"/>
            <a:ext cx="2035175" cy="4568825"/>
          </a:xfrm>
          <a:custGeom>
            <a:avLst/>
            <a:gdLst>
              <a:gd name="T0" fmla="*/ 0 w 1282"/>
              <a:gd name="T1" fmla="*/ 0 h 2878"/>
              <a:gd name="T2" fmla="*/ 1282 w 1282"/>
              <a:gd name="T3" fmla="*/ 446 h 2878"/>
              <a:gd name="T4" fmla="*/ 1282 w 1282"/>
              <a:gd name="T5" fmla="*/ 2878 h 2878"/>
              <a:gd name="T6" fmla="*/ 35 w 1282"/>
              <a:gd name="T7" fmla="*/ 2341 h 2878"/>
              <a:gd name="T8" fmla="*/ 13 w 1282"/>
              <a:gd name="T9" fmla="*/ 144 h 2878"/>
              <a:gd name="T10" fmla="*/ 13 w 1282"/>
              <a:gd name="T11" fmla="*/ 0 h 28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2"/>
              <a:gd name="T19" fmla="*/ 0 h 2878"/>
              <a:gd name="T20" fmla="*/ 1282 w 1282"/>
              <a:gd name="T21" fmla="*/ 2878 h 28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2" h="2878">
                <a:moveTo>
                  <a:pt x="0" y="0"/>
                </a:moveTo>
                <a:lnTo>
                  <a:pt x="1282" y="446"/>
                </a:lnTo>
                <a:lnTo>
                  <a:pt x="1282" y="2878"/>
                </a:lnTo>
                <a:lnTo>
                  <a:pt x="35" y="2341"/>
                </a:lnTo>
                <a:lnTo>
                  <a:pt x="13" y="144"/>
                </a:lnTo>
                <a:lnTo>
                  <a:pt x="13" y="0"/>
                </a:lnTo>
              </a:path>
            </a:pathLst>
          </a:custGeom>
          <a:solidFill>
            <a:srgbClr val="004C00">
              <a:alpha val="25882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etal">
            <a:bevelT w="13500" h="13500" prst="angle"/>
            <a:bevelB w="13500" h="13500" prst="angle"/>
            <a:extrusionClr>
              <a:srgbClr val="004C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2" name="Freeform 25"/>
          <p:cNvSpPr>
            <a:spLocks/>
          </p:cNvSpPr>
          <p:nvPr/>
        </p:nvSpPr>
        <p:spPr bwMode="auto">
          <a:xfrm>
            <a:off x="8606675" y="2308364"/>
            <a:ext cx="2035175" cy="4568825"/>
          </a:xfrm>
          <a:custGeom>
            <a:avLst/>
            <a:gdLst>
              <a:gd name="T0" fmla="*/ 0 w 1282"/>
              <a:gd name="T1" fmla="*/ 0 h 2878"/>
              <a:gd name="T2" fmla="*/ 1282 w 1282"/>
              <a:gd name="T3" fmla="*/ 446 h 2878"/>
              <a:gd name="T4" fmla="*/ 1282 w 1282"/>
              <a:gd name="T5" fmla="*/ 2878 h 2878"/>
              <a:gd name="T6" fmla="*/ 35 w 1282"/>
              <a:gd name="T7" fmla="*/ 2341 h 2878"/>
              <a:gd name="T8" fmla="*/ 13 w 1282"/>
              <a:gd name="T9" fmla="*/ 144 h 2878"/>
              <a:gd name="T10" fmla="*/ 13 w 1282"/>
              <a:gd name="T11" fmla="*/ 0 h 28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2"/>
              <a:gd name="T19" fmla="*/ 0 h 2878"/>
              <a:gd name="T20" fmla="*/ 1282 w 1282"/>
              <a:gd name="T21" fmla="*/ 2878 h 28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2" h="2878">
                <a:moveTo>
                  <a:pt x="0" y="0"/>
                </a:moveTo>
                <a:lnTo>
                  <a:pt x="1282" y="446"/>
                </a:lnTo>
                <a:lnTo>
                  <a:pt x="1282" y="2878"/>
                </a:lnTo>
                <a:lnTo>
                  <a:pt x="35" y="2341"/>
                </a:lnTo>
                <a:lnTo>
                  <a:pt x="13" y="144"/>
                </a:lnTo>
                <a:lnTo>
                  <a:pt x="13" y="0"/>
                </a:lnTo>
              </a:path>
            </a:pathLst>
          </a:custGeom>
          <a:solidFill>
            <a:srgbClr val="CCFFFF">
              <a:alpha val="36862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" name="Oval 3"/>
          <p:cNvSpPr>
            <a:spLocks noChangeArrowheads="1"/>
          </p:cNvSpPr>
          <p:nvPr/>
        </p:nvSpPr>
        <p:spPr bwMode="auto">
          <a:xfrm>
            <a:off x="8997200" y="3479939"/>
            <a:ext cx="1219200" cy="2286000"/>
          </a:xfrm>
          <a:prstGeom prst="ellipse">
            <a:avLst/>
          </a:pr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Freeform 4"/>
          <p:cNvSpPr>
            <a:spLocks/>
          </p:cNvSpPr>
          <p:nvPr/>
        </p:nvSpPr>
        <p:spPr bwMode="auto">
          <a:xfrm>
            <a:off x="6488950" y="3465651"/>
            <a:ext cx="3105150" cy="2298700"/>
          </a:xfrm>
          <a:custGeom>
            <a:avLst/>
            <a:gdLst>
              <a:gd name="T0" fmla="*/ 36 w 1956"/>
              <a:gd name="T1" fmla="*/ 392 h 1448"/>
              <a:gd name="T2" fmla="*/ 1956 w 1956"/>
              <a:gd name="T3" fmla="*/ 0 h 1448"/>
              <a:gd name="T4" fmla="*/ 1856 w 1956"/>
              <a:gd name="T5" fmla="*/ 32 h 1448"/>
              <a:gd name="T6" fmla="*/ 1764 w 1956"/>
              <a:gd name="T7" fmla="*/ 108 h 1448"/>
              <a:gd name="T8" fmla="*/ 1712 w 1956"/>
              <a:gd name="T9" fmla="*/ 192 h 1448"/>
              <a:gd name="T10" fmla="*/ 1676 w 1956"/>
              <a:gd name="T11" fmla="*/ 256 h 1448"/>
              <a:gd name="T12" fmla="*/ 1640 w 1956"/>
              <a:gd name="T13" fmla="*/ 352 h 1448"/>
              <a:gd name="T14" fmla="*/ 1612 w 1956"/>
              <a:gd name="T15" fmla="*/ 448 h 1448"/>
              <a:gd name="T16" fmla="*/ 1588 w 1956"/>
              <a:gd name="T17" fmla="*/ 560 h 1448"/>
              <a:gd name="T18" fmla="*/ 1576 w 1956"/>
              <a:gd name="T19" fmla="*/ 684 h 1448"/>
              <a:gd name="T20" fmla="*/ 1580 w 1956"/>
              <a:gd name="T21" fmla="*/ 832 h 1448"/>
              <a:gd name="T22" fmla="*/ 1596 w 1956"/>
              <a:gd name="T23" fmla="*/ 964 h 1448"/>
              <a:gd name="T24" fmla="*/ 1624 w 1956"/>
              <a:gd name="T25" fmla="*/ 1084 h 1448"/>
              <a:gd name="T26" fmla="*/ 1676 w 1956"/>
              <a:gd name="T27" fmla="*/ 1212 h 1448"/>
              <a:gd name="T28" fmla="*/ 1728 w 1956"/>
              <a:gd name="T29" fmla="*/ 1308 h 1448"/>
              <a:gd name="T30" fmla="*/ 1800 w 1956"/>
              <a:gd name="T31" fmla="*/ 1384 h 1448"/>
              <a:gd name="T32" fmla="*/ 1872 w 1956"/>
              <a:gd name="T33" fmla="*/ 1424 h 1448"/>
              <a:gd name="T34" fmla="*/ 1952 w 1956"/>
              <a:gd name="T35" fmla="*/ 1448 h 1448"/>
              <a:gd name="T36" fmla="*/ 0 w 1956"/>
              <a:gd name="T37" fmla="*/ 1080 h 1448"/>
              <a:gd name="T38" fmla="*/ 128 w 1956"/>
              <a:gd name="T39" fmla="*/ 468 h 1448"/>
              <a:gd name="T40" fmla="*/ 36 w 1956"/>
              <a:gd name="T41" fmla="*/ 392 h 144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56"/>
              <a:gd name="T64" fmla="*/ 0 h 1448"/>
              <a:gd name="T65" fmla="*/ 1956 w 1956"/>
              <a:gd name="T66" fmla="*/ 1448 h 144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56" h="1448">
                <a:moveTo>
                  <a:pt x="36" y="392"/>
                </a:moveTo>
                <a:lnTo>
                  <a:pt x="1956" y="0"/>
                </a:lnTo>
                <a:lnTo>
                  <a:pt x="1856" y="32"/>
                </a:lnTo>
                <a:lnTo>
                  <a:pt x="1764" y="108"/>
                </a:lnTo>
                <a:lnTo>
                  <a:pt x="1712" y="192"/>
                </a:lnTo>
                <a:lnTo>
                  <a:pt x="1676" y="256"/>
                </a:lnTo>
                <a:lnTo>
                  <a:pt x="1640" y="352"/>
                </a:lnTo>
                <a:lnTo>
                  <a:pt x="1612" y="448"/>
                </a:lnTo>
                <a:lnTo>
                  <a:pt x="1588" y="560"/>
                </a:lnTo>
                <a:lnTo>
                  <a:pt x="1576" y="684"/>
                </a:lnTo>
                <a:lnTo>
                  <a:pt x="1580" y="832"/>
                </a:lnTo>
                <a:lnTo>
                  <a:pt x="1596" y="964"/>
                </a:lnTo>
                <a:lnTo>
                  <a:pt x="1624" y="1084"/>
                </a:lnTo>
                <a:lnTo>
                  <a:pt x="1676" y="1212"/>
                </a:lnTo>
                <a:lnTo>
                  <a:pt x="1728" y="1308"/>
                </a:lnTo>
                <a:lnTo>
                  <a:pt x="1800" y="1384"/>
                </a:lnTo>
                <a:lnTo>
                  <a:pt x="1872" y="1424"/>
                </a:lnTo>
                <a:lnTo>
                  <a:pt x="1952" y="1448"/>
                </a:lnTo>
                <a:lnTo>
                  <a:pt x="0" y="1080"/>
                </a:lnTo>
                <a:lnTo>
                  <a:pt x="128" y="468"/>
                </a:lnTo>
                <a:lnTo>
                  <a:pt x="36" y="392"/>
                </a:lnTo>
                <a:close/>
              </a:path>
            </a:pathLst>
          </a:custGeom>
          <a:solidFill>
            <a:srgbClr val="C0C0C0">
              <a:alpha val="6705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3048685" y="4574152"/>
            <a:ext cx="45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10038600" y="2930775"/>
            <a:ext cx="38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8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10"/>
          <p:cNvGrpSpPr>
            <a:grpSpLocks/>
          </p:cNvGrpSpPr>
          <p:nvPr/>
        </p:nvGrpSpPr>
        <p:grpSpPr bwMode="auto">
          <a:xfrm>
            <a:off x="3812425" y="3475176"/>
            <a:ext cx="5800725" cy="1152525"/>
            <a:chOff x="684" y="1398"/>
            <a:chExt cx="3654" cy="726"/>
          </a:xfrm>
        </p:grpSpPr>
        <p:sp>
          <p:nvSpPr>
            <p:cNvPr id="70" name="Freeform 11"/>
            <p:cNvSpPr>
              <a:spLocks/>
            </p:cNvSpPr>
            <p:nvPr/>
          </p:nvSpPr>
          <p:spPr bwMode="auto">
            <a:xfrm>
              <a:off x="684" y="1895"/>
              <a:ext cx="1126" cy="229"/>
            </a:xfrm>
            <a:custGeom>
              <a:avLst/>
              <a:gdLst>
                <a:gd name="T0" fmla="*/ 0 w 1001"/>
                <a:gd name="T1" fmla="*/ 202 h 202"/>
                <a:gd name="T2" fmla="*/ 1001 w 1001"/>
                <a:gd name="T3" fmla="*/ 0 h 202"/>
                <a:gd name="T4" fmla="*/ 0 60000 65536"/>
                <a:gd name="T5" fmla="*/ 0 60000 65536"/>
                <a:gd name="T6" fmla="*/ 0 w 1001"/>
                <a:gd name="T7" fmla="*/ 0 h 202"/>
                <a:gd name="T8" fmla="*/ 1001 w 1001"/>
                <a:gd name="T9" fmla="*/ 202 h 2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1" h="202">
                  <a:moveTo>
                    <a:pt x="0" y="202"/>
                  </a:moveTo>
                  <a:lnTo>
                    <a:pt x="1001" y="0"/>
                  </a:lnTo>
                </a:path>
              </a:pathLst>
            </a:custGeom>
            <a:noFill/>
            <a:ln w="57150">
              <a:solidFill>
                <a:srgbClr val="FFC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Line 12"/>
            <p:cNvSpPr>
              <a:spLocks noChangeShapeType="1"/>
            </p:cNvSpPr>
            <p:nvPr/>
          </p:nvSpPr>
          <p:spPr bwMode="auto">
            <a:xfrm flipV="1">
              <a:off x="1685" y="1398"/>
              <a:ext cx="2653" cy="524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2" name="Group 13"/>
          <p:cNvGrpSpPr>
            <a:grpSpLocks/>
          </p:cNvGrpSpPr>
          <p:nvPr/>
        </p:nvGrpSpPr>
        <p:grpSpPr bwMode="auto">
          <a:xfrm>
            <a:off x="3869575" y="4684851"/>
            <a:ext cx="5715000" cy="1066800"/>
            <a:chOff x="672" y="2160"/>
            <a:chExt cx="3648" cy="672"/>
          </a:xfrm>
        </p:grpSpPr>
        <p:sp>
          <p:nvSpPr>
            <p:cNvPr id="73" name="Line 14"/>
            <p:cNvSpPr>
              <a:spLocks noChangeShapeType="1"/>
            </p:cNvSpPr>
            <p:nvPr/>
          </p:nvSpPr>
          <p:spPr bwMode="auto">
            <a:xfrm>
              <a:off x="672" y="2160"/>
              <a:ext cx="1105" cy="192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15"/>
            <p:cNvSpPr>
              <a:spLocks noChangeShapeType="1"/>
            </p:cNvSpPr>
            <p:nvPr/>
          </p:nvSpPr>
          <p:spPr bwMode="auto">
            <a:xfrm>
              <a:off x="1728" y="2352"/>
              <a:ext cx="2592" cy="48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" name="Oval 16"/>
          <p:cNvSpPr>
            <a:spLocks noChangeArrowheads="1"/>
          </p:cNvSpPr>
          <p:nvPr/>
        </p:nvSpPr>
        <p:spPr bwMode="auto">
          <a:xfrm>
            <a:off x="6127000" y="4059376"/>
            <a:ext cx="1143000" cy="1143000"/>
          </a:xfrm>
          <a:prstGeom prst="ellipse">
            <a:avLst/>
          </a:prstGeom>
          <a:gradFill rotWithShape="1">
            <a:gsLst>
              <a:gs pos="0">
                <a:srgbClr val="F01706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6381543" y="4264802"/>
            <a:ext cx="674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Button Color - Down"/>
          <p:cNvSpPr/>
          <p:nvPr/>
        </p:nvSpPr>
        <p:spPr>
          <a:xfrm>
            <a:off x="1434808" y="6509211"/>
            <a:ext cx="6523876" cy="500055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en-US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lang="en-US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точкове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джерело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світла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0" name="Button Color - Down"/>
          <p:cNvSpPr/>
          <p:nvPr/>
        </p:nvSpPr>
        <p:spPr>
          <a:xfrm>
            <a:off x="949830" y="7165064"/>
            <a:ext cx="2511664" cy="500055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 </a:t>
            </a:r>
            <a:r>
              <a:rPr lang="en-US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екран</a:t>
            </a:r>
          </a:p>
        </p:txBody>
      </p:sp>
      <p:sp>
        <p:nvSpPr>
          <p:cNvPr id="81" name="Button Color - Down"/>
          <p:cNvSpPr/>
          <p:nvPr/>
        </p:nvSpPr>
        <p:spPr>
          <a:xfrm>
            <a:off x="3721938" y="7165063"/>
            <a:ext cx="4741489" cy="500055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 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непрозоре тіло</a:t>
            </a:r>
          </a:p>
        </p:txBody>
      </p:sp>
      <p:sp>
        <p:nvSpPr>
          <p:cNvPr id="29" name="Зірка: 10-кутна 28"/>
          <p:cNvSpPr/>
          <p:nvPr/>
        </p:nvSpPr>
        <p:spPr>
          <a:xfrm>
            <a:off x="3540810" y="4373549"/>
            <a:ext cx="565456" cy="565456"/>
          </a:xfrm>
          <a:prstGeom prst="star10">
            <a:avLst>
              <a:gd name="adj" fmla="val 29057"/>
              <a:gd name="hf" fmla="val 10514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2232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1" grpId="0" animBg="1"/>
      <p:bldP spid="62" grpId="0" animBg="1"/>
      <p:bldP spid="63" grpId="0" animBg="1"/>
      <p:bldP spid="64" grpId="0" animBg="1"/>
      <p:bldP spid="65" grpId="0"/>
      <p:bldP spid="67" grpId="0"/>
      <p:bldP spid="75" grpId="0" animBg="1"/>
      <p:bldP spid="77" grpId="0"/>
      <p:bldP spid="79" grpId="0" animBg="1"/>
      <p:bldP spid="80" grpId="0" animBg="1"/>
      <p:bldP spid="81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utton Color - Down"/>
          <p:cNvSpPr/>
          <p:nvPr/>
        </p:nvSpPr>
        <p:spPr>
          <a:xfrm>
            <a:off x="469543" y="1456742"/>
            <a:ext cx="6730563" cy="5441057"/>
          </a:xfrm>
          <a:prstGeom prst="rect">
            <a:avLst/>
          </a:prstGeom>
          <a:solidFill>
            <a:srgbClr val="EE372C"/>
          </a:solidFill>
          <a:ln w="38100">
            <a:solidFill>
              <a:srgbClr val="EE372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Півтінь</a:t>
            </a:r>
            <a:r>
              <a:rPr lang="ru-RU" sz="4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область простору,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освітлена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деякими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кількох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наявних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точкових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джерел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світла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або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частиною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протяжного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джерела</a:t>
            </a:r>
            <a:endParaRPr lang="ru-RU" sz="4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Повна тінь і півтінь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4" name="Рисунок 13" descr="Тень и полутен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55" y="2349182"/>
            <a:ext cx="6344606" cy="3080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9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4629</TotalTime>
  <Words>469</Words>
  <Application>Microsoft Office PowerPoint</Application>
  <PresentationFormat>Произвольный</PresentationFormat>
  <Paragraphs>114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Світловий промінь і світловий пучок. Закон прямолінійного поширення світла. Сонячне та місячне затемнення </vt:lpstr>
      <vt:lpstr>Проблемне питання</vt:lpstr>
      <vt:lpstr>Проблемне питання</vt:lpstr>
      <vt:lpstr>Проблемне питання</vt:lpstr>
      <vt:lpstr>Світловий промінь і світловий пучок</vt:lpstr>
      <vt:lpstr>Прямолінійне поширення світла</vt:lpstr>
      <vt:lpstr>Повна тінь і півтінь</vt:lpstr>
      <vt:lpstr>Повна тінь і півтінь</vt:lpstr>
      <vt:lpstr>Повна тінь і півтінь</vt:lpstr>
      <vt:lpstr>Повна тінь і півтінь</vt:lpstr>
      <vt:lpstr>Повна тінь і півтінь</vt:lpstr>
      <vt:lpstr>Проблемне питання</vt:lpstr>
      <vt:lpstr>Сонячне та місячне затемнення</vt:lpstr>
      <vt:lpstr>Сонячне та місячне затемнення</vt:lpstr>
      <vt:lpstr>Сонячне та місячне затемнення</vt:lpstr>
      <vt:lpstr>Сонячне та місячне затемнення</vt:lpstr>
      <vt:lpstr>Сонячне та місячне затемнення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Бесіда за питаннями</vt:lpstr>
      <vt:lpstr>Бесіда за питаннями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Natalya</cp:lastModifiedBy>
  <cp:revision>505</cp:revision>
  <dcterms:created xsi:type="dcterms:W3CDTF">2015-01-15T13:10:55Z</dcterms:created>
  <dcterms:modified xsi:type="dcterms:W3CDTF">2021-11-11T19:05:22Z</dcterms:modified>
</cp:coreProperties>
</file>