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8" r:id="rId4"/>
    <p:sldId id="296" r:id="rId5"/>
    <p:sldId id="297" r:id="rId6"/>
    <p:sldId id="260" r:id="rId7"/>
    <p:sldId id="299" r:id="rId8"/>
    <p:sldId id="263" r:id="rId9"/>
    <p:sldId id="261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26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08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8133D1-C74B-4BBB-8AC3-59F431F3F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F856729-3604-4189-AFF3-17D15D34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E5DC07E-B856-47BD-BB44-D9DD6A7E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6811283-AF32-4885-88E8-70DD4982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5759BB1-9EAD-45D5-914E-461A8FF5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13291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B82D88-3EF2-4CFE-9826-E72F2CCFD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03" y="99000"/>
            <a:ext cx="10515600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A478467-D6A4-4888-A0F6-0A50FFB2808C}"/>
              </a:ext>
            </a:extLst>
          </p:cNvPr>
          <p:cNvSpPr/>
          <p:nvPr userDrawn="1"/>
        </p:nvSpPr>
        <p:spPr>
          <a:xfrm>
            <a:off x="0" y="1629000"/>
            <a:ext cx="12192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744F0124-1ECE-4873-A64F-812509AA9C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63525"/>
            <a:ext cx="10515600" cy="9461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B0D3B3E7-EABF-485E-8742-9F2C0C4A2B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429000"/>
            <a:ext cx="10507883" cy="2475000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27031740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CA864DD-A6A2-488E-AEC9-E130A0877D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1184"/>
            <a:ext cx="2437200" cy="34290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Рисунок 2">
            <a:extLst>
              <a:ext uri="{FF2B5EF4-FFF2-40B4-BE49-F238E27FC236}">
                <a16:creationId xmlns="" xmlns:a16="http://schemas.microsoft.com/office/drawing/2014/main" id="{80102E0D-A8AA-4919-9585-229E13A5A8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57581" y="3420000"/>
            <a:ext cx="2437200" cy="3429000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="" xmlns:a16="http://schemas.microsoft.com/office/drawing/2014/main" id="{219D3523-1704-4342-A2B5-D66428D14B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04726" y="3420000"/>
            <a:ext cx="2437200" cy="342900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Рисунок 2">
            <a:extLst>
              <a:ext uri="{FF2B5EF4-FFF2-40B4-BE49-F238E27FC236}">
                <a16:creationId xmlns="" xmlns:a16="http://schemas.microsoft.com/office/drawing/2014/main" id="{D91506BE-0FFA-4607-90D4-6D03627ED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50482" y="3420000"/>
            <a:ext cx="2437200" cy="34290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Рисунок 2">
            <a:extLst>
              <a:ext uri="{FF2B5EF4-FFF2-40B4-BE49-F238E27FC236}">
                <a16:creationId xmlns="" xmlns:a16="http://schemas.microsoft.com/office/drawing/2014/main" id="{6B89AA82-F314-4295-9A64-81D213CB60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02810" y="3420000"/>
            <a:ext cx="2383937" cy="3429000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Рисунок 2">
            <a:extLst>
              <a:ext uri="{FF2B5EF4-FFF2-40B4-BE49-F238E27FC236}">
                <a16:creationId xmlns="" xmlns:a16="http://schemas.microsoft.com/office/drawing/2014/main" id="{6D8A02E8-835A-46E4-9F38-D291E959D5C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46799" y="-1184"/>
            <a:ext cx="2437200" cy="3421184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Рисунок 2">
            <a:extLst>
              <a:ext uri="{FF2B5EF4-FFF2-40B4-BE49-F238E27FC236}">
                <a16:creationId xmlns="" xmlns:a16="http://schemas.microsoft.com/office/drawing/2014/main" id="{5E1C26CE-3015-419F-A1B2-C6418810C93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91563" y="-1184"/>
            <a:ext cx="2383937" cy="3421184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7717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2">
            <a:extLst>
              <a:ext uri="{FF2B5EF4-FFF2-40B4-BE49-F238E27FC236}">
                <a16:creationId xmlns="" xmlns:a16="http://schemas.microsoft.com/office/drawing/2014/main" id="{75554382-6477-4F19-BE5F-0C31DA74FA8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34201" y="1368000"/>
            <a:ext cx="2719750" cy="5499000"/>
          </a:xfrm>
          <a:solidFill>
            <a:schemeClr val="accent3"/>
          </a:solidFill>
        </p:spPr>
        <p:txBody>
          <a:bodyPr/>
          <a:lstStyle/>
          <a:p>
            <a:endParaRPr lang="ru-RU"/>
          </a:p>
        </p:txBody>
      </p:sp>
      <p:sp>
        <p:nvSpPr>
          <p:cNvPr id="5" name="Рисунок 2">
            <a:extLst>
              <a:ext uri="{FF2B5EF4-FFF2-40B4-BE49-F238E27FC236}">
                <a16:creationId xmlns="" xmlns:a16="http://schemas.microsoft.com/office/drawing/2014/main" id="{B7DFE74F-975C-4326-A296-61771DE33C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21975" y="1368000"/>
            <a:ext cx="2496001" cy="5499000"/>
          </a:xfrm>
          <a:solidFill>
            <a:schemeClr val="accent1"/>
          </a:solidFill>
        </p:spPr>
        <p:txBody>
          <a:bodyPr/>
          <a:lstStyle/>
          <a:p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="" xmlns:a16="http://schemas.microsoft.com/office/drawing/2014/main" id="{AD65C0D0-19AD-4919-96F6-EDBB609029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09750" y="1368000"/>
            <a:ext cx="2496001" cy="5499000"/>
          </a:xfrm>
        </p:spPr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563B9765-5C31-43C0-9B7A-4B99F9630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15" y="369787"/>
            <a:ext cx="337746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1E58AB27-3D93-4838-8490-C911CBAECC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049" y="2219225"/>
            <a:ext cx="3378138" cy="426898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8584764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B06609-4BCE-4D59-B2A9-230BC2BC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F6571C5-8602-463B-8680-623D16ED4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92F123-7A08-49C3-A426-F4002BC9A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C6548AF-70F0-42A9-A1DF-9A95BEEA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24BD1C4-B9C6-46A9-90B5-598F16EA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7536D94-7FEA-4015-BC2B-E10C13A1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0300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69F5709-E365-4C49-89DF-EA48DD19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189F4F5-68B1-4A87-877A-A9DFACFC5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0E8CC67-2B6F-4448-B696-3389AD14C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6D337E4-4E5D-4AC1-AD01-51F96FD2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9DDEF70-79E6-4759-A9EA-F33CFFC2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E4C6935-EF6E-4A5C-AD40-C74417C0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2369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5E2859-9593-42B3-8349-3A234C4D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2120ED3-0A98-4FEB-9636-FB19C0C79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0A12881-D545-421F-8B24-2E7EAD65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3AFF368-3F5E-4C5C-9200-24B50A09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5D50449-8FE1-45AE-829A-348D78B2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4088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27A66FC-7C8C-4EA8-9D12-AEFD7E8DC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3D37BEE-7D50-4651-9497-BEC43806B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3E35387-80DD-4418-A2C5-FBA82D43A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2A4DC9C-F6D1-4C23-B670-0398A2FE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88AF36-33FC-4DF0-B9AB-AEF92A96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619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B528B-4022-481C-B4C4-547E2E58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93A88FE-2B8F-4A7F-8115-58A11752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962E446-084A-4B5F-8B64-A7A28704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FB9AD15-C6D5-4FF2-A8FA-F855066B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456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96DD80-1B2E-4B80-A78A-8F9BAF273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77EE1C-6D5E-4362-A664-09E8DE85F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2F7EED-CBDD-4B49-8F6F-E6E9C774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8BE7433-045C-4C11-890C-3DA237B9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BD38F0E-1E20-4AA7-AF8D-DD76FE43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9559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09DE47-355D-46B3-9A72-0504E290A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A65E20F-5751-4510-8740-D98DFFE26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9B51E6E-FF78-489E-AC92-44C20F3D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93A9CD-807B-48BD-A3A8-9F51A560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53016DC-A905-4AE2-9DF2-2DABEB72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0858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2D75A0E-ACE0-4BA2-8154-C12266EEE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FFC864B-F443-421B-AEC7-BA76B4D38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F639EB0-A5B5-409B-8584-73543E0FA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EEB4F60-0124-4814-BAA1-8F9C15E0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09A57C2-7481-4DCA-B086-113A65F38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262EEB6-73CF-4D41-BAD8-6D57F163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37005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61C29A-81B3-40B0-A485-71181846C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BB724F4-FBAD-4256-8B73-162795379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0D945A9-E50A-4791-8760-5193F93CB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5248FE9-BA59-4237-90BA-8D74EA2C6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5320A18-79A1-48AA-A4C2-88207D2DD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C77AE1B-B5DF-4E3E-B8E6-0077BD9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459BA3CC-F197-4161-834C-B536C24B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E872781-E586-41FE-ADEF-D3804119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25824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A5E0000-9B98-4220-B402-5FB6C77BC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C2CC871-B503-4C55-BB25-CB4E910DD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11B1434-72FD-46BA-A132-E02E9650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4691C1E-E3CD-4959-B6B1-43D3087D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24163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0BF6623-A7C3-4C0F-9BE9-BFDCED5BFA34}"/>
              </a:ext>
            </a:extLst>
          </p:cNvPr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96DD80-1B2E-4B80-A78A-8F9BAF273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77EE1C-6D5E-4362-A664-09E8DE85F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6204514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C032576-F7DC-4D23-8E98-71C3DF8A7982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="" xmlns:a16="http://schemas.microsoft.com/office/drawing/2014/main" id="{77A791A9-2FCA-4BDE-B4A4-54B5BF46BD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51000" y="612000"/>
            <a:ext cx="3059853" cy="56340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84DCF512-3C1F-4F33-85B4-B0060EF5E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375" y="609952"/>
            <a:ext cx="47250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Текст 5">
            <a:extLst>
              <a:ext uri="{FF2B5EF4-FFF2-40B4-BE49-F238E27FC236}">
                <a16:creationId xmlns="" xmlns:a16="http://schemas.microsoft.com/office/drawing/2014/main" id="{826E9E20-A1E4-49C0-95F0-1E8CFBBAA2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000" y="2324452"/>
            <a:ext cx="4725988" cy="43640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3219344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C032576-F7DC-4D23-8E98-71C3DF8A798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790B3FF-38BD-4067-99A1-5E1BDEABD0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26000" y="612000"/>
            <a:ext cx="3059853" cy="5634000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7761D9-DFCA-4341-B781-93F9D87D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000" y="365125"/>
            <a:ext cx="47250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3D52795-D7A3-40A9-9D88-8E23CBE1B5E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5625" y="2079625"/>
            <a:ext cx="4725988" cy="43640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2569328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presentation-creation.ru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DEFCBEF-858B-4CFC-8964-402E0D8F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90EB109-D732-43A7-99B3-758B94C4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C96F20B-C90C-46E3-88D4-6160AFD90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2AAB6-34A4-4FF6-98E0-84D88E8BBF02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2C56E89-11B1-40CB-8682-45D56948C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97A8F6E-1D48-4B5A-810B-1E3EE55D7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0DDD-EAA1-4E1B-9752-112BD2144C4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9"/>
            <a:extLst>
              <a:ext uri="{FF2B5EF4-FFF2-40B4-BE49-F238E27FC236}">
                <a16:creationId xmlns="" xmlns:a16="http://schemas.microsoft.com/office/drawing/2014/main" id="{C26C6CDC-454F-4233-967E-C67A6B368D6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8344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63" r:id="rId9"/>
    <p:sldLayoutId id="2147483664" r:id="rId10"/>
    <p:sldLayoutId id="2147483660" r:id="rId11"/>
    <p:sldLayoutId id="2147483661" r:id="rId12"/>
    <p:sldLayoutId id="2147483656" r:id="rId13"/>
    <p:sldLayoutId id="2147483657" r:id="rId14"/>
    <p:sldLayoutId id="2147483658" r:id="rId15"/>
    <p:sldLayoutId id="2147483659" r:id="rId16"/>
    <p:sldLayoutId id="2147483665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="" xmlns:a16="http://schemas.microsoft.com/office/drawing/2014/main" id="{47AB74A3-871A-4914-BC3D-0FF16B74D98D}"/>
              </a:ext>
            </a:extLst>
          </p:cNvPr>
          <p:cNvSpPr/>
          <p:nvPr/>
        </p:nvSpPr>
        <p:spPr>
          <a:xfrm>
            <a:off x="-110732" y="3570080"/>
            <a:ext cx="12302732" cy="2596320"/>
          </a:xfrm>
          <a:prstGeom prst="rect">
            <a:avLst/>
          </a:prstGeom>
          <a:gradFill flip="none" rotWithShape="1">
            <a:gsLst>
              <a:gs pos="66000">
                <a:schemeClr val="bg1"/>
              </a:gs>
              <a:gs pos="30000">
                <a:schemeClr val="accent1">
                  <a:lumMod val="89000"/>
                </a:schemeClr>
              </a:gs>
              <a:gs pos="100000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Шестиугольник 6">
            <a:extLst>
              <a:ext uri="{FF2B5EF4-FFF2-40B4-BE49-F238E27FC236}">
                <a16:creationId xmlns="" xmlns:a16="http://schemas.microsoft.com/office/drawing/2014/main" id="{BB5DBA49-6D1C-4F96-9F12-6661F1FE39AD}"/>
              </a:ext>
            </a:extLst>
          </p:cNvPr>
          <p:cNvSpPr/>
          <p:nvPr/>
        </p:nvSpPr>
        <p:spPr>
          <a:xfrm>
            <a:off x="8441051" y="43348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естиугольник 7">
            <a:extLst>
              <a:ext uri="{FF2B5EF4-FFF2-40B4-BE49-F238E27FC236}">
                <a16:creationId xmlns="" xmlns:a16="http://schemas.microsoft.com/office/drawing/2014/main" id="{EE35DBC1-7BE3-4E6A-8917-7885B040DDC5}"/>
              </a:ext>
            </a:extLst>
          </p:cNvPr>
          <p:cNvSpPr/>
          <p:nvPr/>
        </p:nvSpPr>
        <p:spPr>
          <a:xfrm>
            <a:off x="9876000" y="122604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естиугольник 8">
            <a:extLst>
              <a:ext uri="{FF2B5EF4-FFF2-40B4-BE49-F238E27FC236}">
                <a16:creationId xmlns="" xmlns:a16="http://schemas.microsoft.com/office/drawing/2014/main" id="{FC49FCCF-1E77-44D4-BF59-19841F5DAE0F}"/>
              </a:ext>
            </a:extLst>
          </p:cNvPr>
          <p:cNvSpPr/>
          <p:nvPr/>
        </p:nvSpPr>
        <p:spPr>
          <a:xfrm>
            <a:off x="7006102" y="122096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естиугольник 9">
            <a:extLst>
              <a:ext uri="{FF2B5EF4-FFF2-40B4-BE49-F238E27FC236}">
                <a16:creationId xmlns="" xmlns:a16="http://schemas.microsoft.com/office/drawing/2014/main" id="{0EAD896D-D876-4A21-A878-3B92F2BF4624}"/>
              </a:ext>
            </a:extLst>
          </p:cNvPr>
          <p:cNvSpPr/>
          <p:nvPr/>
        </p:nvSpPr>
        <p:spPr>
          <a:xfrm>
            <a:off x="9891098" y="280508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>
            <a:extLst>
              <a:ext uri="{FF2B5EF4-FFF2-40B4-BE49-F238E27FC236}">
                <a16:creationId xmlns="" xmlns:a16="http://schemas.microsoft.com/office/drawing/2014/main" id="{4FFE612E-18C1-43BB-974B-721BC4EEFFED}"/>
              </a:ext>
            </a:extLst>
          </p:cNvPr>
          <p:cNvSpPr/>
          <p:nvPr/>
        </p:nvSpPr>
        <p:spPr>
          <a:xfrm>
            <a:off x="7006102" y="279417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>
            <a:extLst>
              <a:ext uri="{FF2B5EF4-FFF2-40B4-BE49-F238E27FC236}">
                <a16:creationId xmlns="" xmlns:a16="http://schemas.microsoft.com/office/drawing/2014/main" id="{3AC60871-E340-4568-82E5-EC3745C7B23A}"/>
              </a:ext>
            </a:extLst>
          </p:cNvPr>
          <p:cNvSpPr/>
          <p:nvPr/>
        </p:nvSpPr>
        <p:spPr>
          <a:xfrm>
            <a:off x="8441051" y="359156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>
            <a:extLst>
              <a:ext uri="{FF2B5EF4-FFF2-40B4-BE49-F238E27FC236}">
                <a16:creationId xmlns="" xmlns:a16="http://schemas.microsoft.com/office/drawing/2014/main" id="{2C56C12B-9C67-4370-83AD-46C2CE71EE06}"/>
              </a:ext>
            </a:extLst>
          </p:cNvPr>
          <p:cNvSpPr/>
          <p:nvPr/>
        </p:nvSpPr>
        <p:spPr>
          <a:xfrm>
            <a:off x="8441051" y="2018600"/>
            <a:ext cx="1774800" cy="1530000"/>
          </a:xfrm>
          <a:prstGeom prst="hexagon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8B4658FD-F388-4A3D-9DA0-4F5F36B6B72A}"/>
              </a:ext>
            </a:extLst>
          </p:cNvPr>
          <p:cNvSpPr txBox="1"/>
          <p:nvPr/>
        </p:nvSpPr>
        <p:spPr>
          <a:xfrm>
            <a:off x="727301" y="3933146"/>
            <a:ext cx="82269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err="1" smtClean="0">
                <a:solidFill>
                  <a:schemeClr val="tx2"/>
                </a:solidFill>
              </a:rPr>
              <a:t>Modalverben</a:t>
            </a:r>
            <a:endParaRPr lang="ru-RU" sz="115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10446" y="171448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6">
                    <a:lumMod val="25000"/>
                  </a:schemeClr>
                </a:solidFill>
              </a:rPr>
              <a:t>können</a:t>
            </a:r>
            <a:endParaRPr lang="uk-UA" sz="240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96528" y="335756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могти</a:t>
            </a:r>
            <a:endParaRPr lang="uk-UA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0446" y="321468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wollen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uk-UA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10644" y="85723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</a:t>
            </a:r>
            <a:r>
              <a:rPr lang="uk-UA" sz="2400" b="1" dirty="0" smtClean="0">
                <a:solidFill>
                  <a:schemeClr val="accent6">
                    <a:lumMod val="25000"/>
                  </a:schemeClr>
                </a:solidFill>
              </a:rPr>
              <a:t>хотіти</a:t>
            </a:r>
            <a:endParaRPr lang="uk-UA" sz="24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167966" y="178592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6">
                    <a:lumMod val="25000"/>
                  </a:schemeClr>
                </a:solidFill>
              </a:rPr>
              <a:t>dürfen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 </a:t>
            </a:r>
            <a:endParaRPr lang="uk-UA" sz="240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67768" y="414338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6">
                    <a:lumMod val="25000"/>
                  </a:schemeClr>
                </a:solidFill>
              </a:rPr>
              <a:t>могти</a:t>
            </a:r>
            <a:endParaRPr lang="uk-UA" sz="24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67768" y="2357430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6">
                    <a:lumMod val="25000"/>
                  </a:schemeClr>
                </a:solidFill>
              </a:rPr>
              <a:t>müssen</a:t>
            </a:r>
            <a:r>
              <a:rPr lang="en-US" sz="2400" b="1" dirty="0" smtClean="0">
                <a:solidFill>
                  <a:schemeClr val="accent6">
                    <a:lumMod val="25000"/>
                  </a:schemeClr>
                </a:solidFill>
              </a:rPr>
              <a:t> </a:t>
            </a:r>
            <a:r>
              <a:rPr lang="uk-UA" sz="2400" b="1" dirty="0" smtClean="0">
                <a:solidFill>
                  <a:schemeClr val="accent6">
                    <a:lumMod val="25000"/>
                  </a:schemeClr>
                </a:solidFill>
              </a:rPr>
              <a:t>повинен</a:t>
            </a:r>
            <a:endParaRPr lang="uk-UA" sz="2400" b="1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58848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3836" y="365125"/>
            <a:ext cx="11107164" cy="1325563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Складіть якнайбільше речень за таблицею, вживаючи дієслова </a:t>
            </a:r>
            <a:r>
              <a:rPr lang="en-US" b="1" i="1" dirty="0" smtClean="0"/>
              <a:t>k</a:t>
            </a:r>
            <a:r>
              <a:rPr lang="de-DE" b="1" i="1" dirty="0" smtClean="0"/>
              <a:t>ö</a:t>
            </a:r>
            <a:r>
              <a:rPr lang="en-US" b="1" i="1" dirty="0" err="1" smtClean="0"/>
              <a:t>nnen</a:t>
            </a:r>
            <a:r>
              <a:rPr lang="en-US" b="1" dirty="0" smtClean="0"/>
              <a:t>, </a:t>
            </a:r>
            <a:r>
              <a:rPr lang="en-US" b="1" i="1" dirty="0" err="1" smtClean="0"/>
              <a:t>wollen</a:t>
            </a:r>
            <a:r>
              <a:rPr lang="en-US" b="1" dirty="0" smtClean="0"/>
              <a:t>, </a:t>
            </a:r>
            <a:r>
              <a:rPr lang="en-US" b="1" i="1" dirty="0" smtClean="0"/>
              <a:t>m</a:t>
            </a:r>
            <a:r>
              <a:rPr lang="de-DE" b="1" i="1" dirty="0" smtClean="0"/>
              <a:t>ü</a:t>
            </a:r>
            <a:r>
              <a:rPr lang="en-US" b="1" i="1" dirty="0" err="1" smtClean="0"/>
              <a:t>ssen</a:t>
            </a:r>
            <a:r>
              <a:rPr lang="en-US" b="1" dirty="0" smtClean="0"/>
              <a:t>, </a:t>
            </a:r>
            <a:r>
              <a:rPr lang="en-US" b="1" i="1" dirty="0" err="1" smtClean="0"/>
              <a:t>sollen</a:t>
            </a:r>
            <a:r>
              <a:rPr lang="en-US" b="1" dirty="0" smtClean="0"/>
              <a:t> </a:t>
            </a:r>
            <a:r>
              <a:rPr lang="uk-UA" b="1" dirty="0" smtClean="0"/>
              <a:t>у потрібній формі</a:t>
            </a:r>
            <a:r>
              <a:rPr lang="en-US" b="1" dirty="0" smtClean="0"/>
              <a:t>.</a:t>
            </a:r>
            <a:endParaRPr lang="uk-UA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150" y="2214554"/>
            <a:ext cx="11067764" cy="391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3836" y="365125"/>
            <a:ext cx="11107164" cy="1325563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Складіть якнайбільше речень за таблицею, вживаючи дієслова </a:t>
            </a:r>
            <a:r>
              <a:rPr lang="en-US" b="1" i="1" dirty="0" smtClean="0"/>
              <a:t>k</a:t>
            </a:r>
            <a:r>
              <a:rPr lang="de-DE" b="1" i="1" dirty="0" smtClean="0"/>
              <a:t>ö</a:t>
            </a:r>
            <a:r>
              <a:rPr lang="en-US" b="1" i="1" dirty="0" err="1" smtClean="0"/>
              <a:t>nnen</a:t>
            </a:r>
            <a:r>
              <a:rPr lang="en-US" b="1" dirty="0" smtClean="0"/>
              <a:t>, </a:t>
            </a:r>
            <a:r>
              <a:rPr lang="en-US" b="1" i="1" dirty="0" err="1" smtClean="0"/>
              <a:t>wollen</a:t>
            </a:r>
            <a:r>
              <a:rPr lang="en-US" b="1" dirty="0" smtClean="0"/>
              <a:t>, </a:t>
            </a:r>
            <a:r>
              <a:rPr lang="en-US" b="1" i="1" dirty="0" smtClean="0"/>
              <a:t>m</a:t>
            </a:r>
            <a:r>
              <a:rPr lang="de-DE" b="1" i="1" dirty="0" smtClean="0"/>
              <a:t>ü</a:t>
            </a:r>
            <a:r>
              <a:rPr lang="en-US" b="1" i="1" dirty="0" err="1" smtClean="0"/>
              <a:t>ssen</a:t>
            </a:r>
            <a:r>
              <a:rPr lang="en-US" b="1" dirty="0" smtClean="0"/>
              <a:t>, </a:t>
            </a:r>
            <a:r>
              <a:rPr lang="en-US" b="1" i="1" dirty="0" err="1" smtClean="0"/>
              <a:t>sollen</a:t>
            </a:r>
            <a:r>
              <a:rPr lang="en-US" b="1" dirty="0" smtClean="0"/>
              <a:t> </a:t>
            </a:r>
            <a:r>
              <a:rPr lang="uk-UA" b="1" dirty="0" smtClean="0"/>
              <a:t>у потрібній формі</a:t>
            </a:r>
            <a:r>
              <a:rPr lang="en-US" b="1" dirty="0" smtClean="0"/>
              <a:t>.</a:t>
            </a:r>
            <a:endParaRPr lang="uk-UA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98620"/>
            <a:ext cx="12192000" cy="475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Дайте відповіді на запитання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838200" y="2500306"/>
            <a:ext cx="10507883" cy="414340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en-US" dirty="0" smtClean="0"/>
              <a:t>Was will </a:t>
            </a:r>
            <a:r>
              <a:rPr lang="en-US" dirty="0" err="1" smtClean="0"/>
              <a:t>dein</a:t>
            </a:r>
            <a:r>
              <a:rPr lang="en-US" dirty="0" smtClean="0"/>
              <a:t> </a:t>
            </a:r>
            <a:r>
              <a:rPr lang="en-US" dirty="0" err="1" smtClean="0"/>
              <a:t>Vater</a:t>
            </a:r>
            <a:r>
              <a:rPr lang="en-US" dirty="0" smtClean="0"/>
              <a:t> am </a:t>
            </a:r>
            <a:r>
              <a:rPr lang="en-US" dirty="0" err="1" smtClean="0"/>
              <a:t>Morgen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(ins </a:t>
            </a:r>
            <a:r>
              <a:rPr lang="en-US" dirty="0" err="1" smtClean="0"/>
              <a:t>Stadion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en-US" dirty="0" smtClean="0"/>
              <a:t>Was will </a:t>
            </a:r>
            <a:r>
              <a:rPr lang="en-US" dirty="0" err="1" smtClean="0"/>
              <a:t>deine</a:t>
            </a:r>
            <a:r>
              <a:rPr lang="en-US" dirty="0" smtClean="0"/>
              <a:t> </a:t>
            </a:r>
            <a:r>
              <a:rPr lang="en-US" dirty="0" err="1" smtClean="0"/>
              <a:t>Schwester</a:t>
            </a:r>
            <a:r>
              <a:rPr lang="en-US" dirty="0" smtClean="0"/>
              <a:t> am </a:t>
            </a:r>
            <a:r>
              <a:rPr lang="en-US" dirty="0" err="1" smtClean="0"/>
              <a:t>Abend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(ins Kino </a:t>
            </a:r>
            <a:r>
              <a:rPr lang="en-US" dirty="0" err="1" smtClean="0"/>
              <a:t>gehen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en-US" dirty="0" smtClean="0"/>
              <a:t>Was </a:t>
            </a:r>
            <a:r>
              <a:rPr lang="en-US" dirty="0" err="1" smtClean="0"/>
              <a:t>willst</a:t>
            </a:r>
            <a:r>
              <a:rPr lang="en-US" dirty="0" smtClean="0"/>
              <a:t> du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Konzert</a:t>
            </a:r>
            <a:r>
              <a:rPr lang="en-US" dirty="0" smtClean="0"/>
              <a:t> </a:t>
            </a:r>
            <a:r>
              <a:rPr lang="en-US" dirty="0" err="1" smtClean="0"/>
              <a:t>besuchen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en-US" dirty="0" smtClean="0"/>
              <a:t>Was will </a:t>
            </a:r>
            <a:r>
              <a:rPr lang="en-US" dirty="0" err="1" smtClean="0"/>
              <a:t>sie</a:t>
            </a:r>
            <a:r>
              <a:rPr lang="en-US" dirty="0" smtClean="0"/>
              <a:t> am </a:t>
            </a:r>
            <a:r>
              <a:rPr lang="en-US" dirty="0" err="1" smtClean="0"/>
              <a:t>Mittag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(in den </a:t>
            </a:r>
            <a:r>
              <a:rPr lang="en-US" dirty="0" err="1" smtClean="0"/>
              <a:t>Zirkus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en-US" dirty="0" smtClean="0"/>
              <a:t>Was </a:t>
            </a:r>
            <a:r>
              <a:rPr lang="en-US" dirty="0" err="1" smtClean="0"/>
              <a:t>wollen</a:t>
            </a:r>
            <a:r>
              <a:rPr lang="en-US" dirty="0" smtClean="0"/>
              <a:t> die Kinder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(in den Zoo </a:t>
            </a:r>
            <a:r>
              <a:rPr lang="en-US" dirty="0" err="1" smtClean="0"/>
              <a:t>gehen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en-US" dirty="0" smtClean="0"/>
              <a:t>Was </a:t>
            </a:r>
            <a:r>
              <a:rPr lang="en-US" dirty="0" err="1" smtClean="0"/>
              <a:t>wollen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am </a:t>
            </a:r>
            <a:r>
              <a:rPr lang="en-US" dirty="0" err="1" smtClean="0"/>
              <a:t>Abend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(ins Theater </a:t>
            </a:r>
            <a:r>
              <a:rPr lang="en-US" dirty="0" err="1" smtClean="0"/>
              <a:t>gehen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en-US" dirty="0" smtClean="0"/>
              <a:t>Was </a:t>
            </a:r>
            <a:r>
              <a:rPr lang="en-US" dirty="0" err="1" smtClean="0"/>
              <a:t>wollt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</a:t>
            </a:r>
            <a:r>
              <a:rPr lang="en-US" dirty="0" err="1" smtClean="0"/>
              <a:t>amNachmittag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(</a:t>
            </a:r>
            <a:r>
              <a:rPr lang="en-US" dirty="0" err="1" smtClean="0"/>
              <a:t>unsere</a:t>
            </a:r>
            <a:r>
              <a:rPr lang="en-US" dirty="0" smtClean="0"/>
              <a:t> </a:t>
            </a:r>
            <a:r>
              <a:rPr lang="en-US" dirty="0" err="1" smtClean="0"/>
              <a:t>Gro</a:t>
            </a:r>
            <a:r>
              <a:rPr lang="de-DE" dirty="0" smtClean="0"/>
              <a:t>ß</a:t>
            </a:r>
            <a:r>
              <a:rPr lang="en-US" dirty="0" err="1" smtClean="0"/>
              <a:t>eltern</a:t>
            </a:r>
            <a:r>
              <a:rPr lang="en-US" dirty="0" smtClean="0"/>
              <a:t> </a:t>
            </a:r>
            <a:r>
              <a:rPr lang="en-US" dirty="0" err="1" smtClean="0"/>
              <a:t>besuchen</a:t>
            </a:r>
            <a:r>
              <a:rPr lang="en-US" dirty="0" smtClean="0"/>
              <a:t>)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Дайте відповіді на запитання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838200" y="2500306"/>
            <a:ext cx="10507883" cy="414340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en-US" dirty="0" err="1" smtClean="0"/>
              <a:t>Darf</a:t>
            </a:r>
            <a:r>
              <a:rPr lang="en-US" dirty="0" smtClean="0"/>
              <a:t> </a:t>
            </a:r>
            <a:r>
              <a:rPr lang="en-US" dirty="0" err="1" smtClean="0"/>
              <a:t>dein</a:t>
            </a:r>
            <a:r>
              <a:rPr lang="en-US" dirty="0" smtClean="0"/>
              <a:t> </a:t>
            </a:r>
            <a:r>
              <a:rPr lang="en-US" dirty="0" err="1" smtClean="0"/>
              <a:t>Bruder</a:t>
            </a:r>
            <a:r>
              <a:rPr lang="en-US" dirty="0" smtClean="0"/>
              <a:t> in den </a:t>
            </a:r>
            <a:r>
              <a:rPr lang="en-US" dirty="0" err="1" smtClean="0"/>
              <a:t>Ferien</a:t>
            </a:r>
            <a:r>
              <a:rPr lang="en-US" dirty="0" smtClean="0"/>
              <a:t> </a:t>
            </a:r>
            <a:r>
              <a:rPr lang="en-US" dirty="0" err="1" smtClean="0"/>
              <a:t>seinen</a:t>
            </a:r>
            <a:r>
              <a:rPr lang="en-US" dirty="0" smtClean="0"/>
              <a:t> Freund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Dorf</a:t>
            </a:r>
            <a:r>
              <a:rPr lang="en-US" dirty="0" smtClean="0"/>
              <a:t> </a:t>
            </a:r>
            <a:r>
              <a:rPr lang="en-US" dirty="0" err="1" smtClean="0"/>
              <a:t>besuchen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en-US" dirty="0" err="1" smtClean="0"/>
              <a:t>Darfst</a:t>
            </a:r>
            <a:r>
              <a:rPr lang="en-US" dirty="0" smtClean="0"/>
              <a:t> du am </a:t>
            </a:r>
            <a:r>
              <a:rPr lang="en-US" dirty="0" err="1" smtClean="0"/>
              <a:t>Abend</a:t>
            </a:r>
            <a:r>
              <a:rPr lang="en-US" dirty="0" smtClean="0"/>
              <a:t> ins Kino </a:t>
            </a:r>
            <a:r>
              <a:rPr lang="en-US" dirty="0" err="1" smtClean="0"/>
              <a:t>gehen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de-DE" dirty="0" smtClean="0"/>
              <a:t>Dürft ihr heute auf der Eisbahn Hockey spielen?</a:t>
            </a:r>
            <a:endParaRPr lang="uk-UA" dirty="0" smtClean="0"/>
          </a:p>
          <a:p>
            <a:r>
              <a:rPr lang="de-DE" dirty="0" smtClean="0"/>
              <a:t>Möchte deine Freundin heute Nachmittag ins Konzert gehen?</a:t>
            </a:r>
            <a:endParaRPr lang="uk-UA" dirty="0" smtClean="0"/>
          </a:p>
          <a:p>
            <a:r>
              <a:rPr lang="de-DE" dirty="0" smtClean="0"/>
              <a:t>Möchten deine Eltern heute Abend ins Theater gehen?</a:t>
            </a:r>
            <a:endParaRPr lang="uk-UA" dirty="0" smtClean="0"/>
          </a:p>
          <a:p>
            <a:r>
              <a:rPr lang="de-DE" dirty="0" smtClean="0"/>
              <a:t>Möchtest du heute Mittag ins Stadion gehen?</a:t>
            </a:r>
            <a:endParaRPr lang="uk-UA" dirty="0" smtClean="0"/>
          </a:p>
          <a:p>
            <a:r>
              <a:rPr lang="de-DE" dirty="0" smtClean="0"/>
              <a:t>Möchtet ihr heute Abend uns besuchen?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Прочитайте діалоги та перекладіть їх.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095472" y="1500174"/>
            <a:ext cx="9258328" cy="1209501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chemeClr val="accent6">
                    <a:lumMod val="25000"/>
                  </a:schemeClr>
                </a:solidFill>
              </a:rPr>
              <a:t>a)</a:t>
            </a:r>
            <a:r>
              <a:rPr lang="en-US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accent6">
                    <a:lumMod val="25000"/>
                  </a:schemeClr>
                </a:solidFill>
              </a:rPr>
              <a:t>- Olena, ich kann den Text nicht verstehen. Kannst du mir helfen?</a:t>
            </a:r>
            <a:endParaRPr lang="uk-UA" sz="20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2000" dirty="0" smtClean="0">
                <a:solidFill>
                  <a:schemeClr val="accent6">
                    <a:lumMod val="25000"/>
                  </a:schemeClr>
                </a:solidFill>
              </a:rPr>
              <a:t>- Ja, gern. Was verstehst du hier nicht?</a:t>
            </a:r>
            <a:endParaRPr lang="uk-UA" sz="20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2000" dirty="0" smtClean="0">
                <a:solidFill>
                  <a:schemeClr val="accent6">
                    <a:lumMod val="25000"/>
                  </a:schemeClr>
                </a:solidFill>
              </a:rPr>
              <a:t>- Ich kann den vierten und den fünften Satz nicht übersetzen. Sie sind so schwer.</a:t>
            </a:r>
            <a:endParaRPr lang="uk-UA" sz="20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2000" dirty="0" smtClean="0">
                <a:solidFill>
                  <a:schemeClr val="accent6">
                    <a:lumMod val="25000"/>
                  </a:schemeClr>
                </a:solidFill>
              </a:rPr>
              <a:t>- Nimm ein Wörterbuch. Dann kannst du die Sätze schnell übersetzen.</a:t>
            </a:r>
            <a:endParaRPr lang="uk-UA" sz="20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2000" dirty="0" smtClean="0">
                <a:solidFill>
                  <a:schemeClr val="accent6">
                    <a:lumMod val="25000"/>
                  </a:schemeClr>
                </a:solidFill>
              </a:rPr>
              <a:t> </a:t>
            </a:r>
            <a:endParaRPr lang="uk-UA" sz="20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endParaRPr lang="uk-UA" sz="200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452398" y="3214686"/>
            <a:ext cx="10507883" cy="342902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de-DE" b="1" dirty="0" smtClean="0"/>
              <a:t>b)</a:t>
            </a:r>
            <a:r>
              <a:rPr lang="de-DE" dirty="0" smtClean="0"/>
              <a:t> </a:t>
            </a:r>
            <a:r>
              <a:rPr lang="en-US" dirty="0" smtClean="0"/>
              <a:t>- Hallo, Monika!</a:t>
            </a:r>
            <a:endParaRPr lang="uk-UA" dirty="0" smtClean="0"/>
          </a:p>
          <a:p>
            <a:pPr algn="l"/>
            <a:r>
              <a:rPr lang="en-US" dirty="0" smtClean="0"/>
              <a:t>- Hallo, Markus!</a:t>
            </a:r>
            <a:endParaRPr lang="uk-UA" dirty="0" smtClean="0"/>
          </a:p>
          <a:p>
            <a:pPr algn="l"/>
            <a:r>
              <a:rPr lang="en-US" dirty="0" smtClean="0"/>
              <a:t>Monika, </a:t>
            </a:r>
            <a:r>
              <a:rPr lang="en-US" dirty="0" err="1" smtClean="0"/>
              <a:t>kannst</a:t>
            </a:r>
            <a:r>
              <a:rPr lang="en-US" dirty="0" smtClean="0"/>
              <a:t> du </a:t>
            </a:r>
            <a:r>
              <a:rPr lang="en-US" dirty="0" err="1" smtClean="0"/>
              <a:t>mich</a:t>
            </a:r>
            <a:r>
              <a:rPr lang="en-US" dirty="0" smtClean="0"/>
              <a:t> am </a:t>
            </a:r>
            <a:r>
              <a:rPr lang="en-US" dirty="0" err="1" smtClean="0"/>
              <a:t>Samstag</a:t>
            </a:r>
            <a:r>
              <a:rPr lang="en-US" dirty="0" smtClean="0"/>
              <a:t> </a:t>
            </a:r>
            <a:r>
              <a:rPr lang="en-US" dirty="0" err="1" smtClean="0"/>
              <a:t>besuchen</a:t>
            </a:r>
            <a:r>
              <a:rPr lang="en-US" dirty="0" smtClean="0"/>
              <a:t>? </a:t>
            </a:r>
            <a:r>
              <a:rPr lang="en-US" dirty="0" err="1" smtClean="0"/>
              <a:t>Ich</a:t>
            </a:r>
            <a:r>
              <a:rPr lang="en-US" dirty="0" smtClean="0"/>
              <a:t> will dir </a:t>
            </a:r>
            <a:r>
              <a:rPr lang="en-US" dirty="0" err="1" smtClean="0"/>
              <a:t>meine</a:t>
            </a:r>
            <a:r>
              <a:rPr lang="en-US" dirty="0" smtClean="0"/>
              <a:t> </a:t>
            </a:r>
            <a:r>
              <a:rPr lang="en-US" dirty="0" err="1" smtClean="0"/>
              <a:t>Katze</a:t>
            </a:r>
            <a:r>
              <a:rPr lang="en-US" dirty="0" smtClean="0"/>
              <a:t> </a:t>
            </a:r>
            <a:r>
              <a:rPr lang="en-US" dirty="0" err="1" smtClean="0"/>
              <a:t>zeigen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so </a:t>
            </a:r>
            <a:r>
              <a:rPr lang="en-US" dirty="0" err="1" smtClean="0"/>
              <a:t>sch</a:t>
            </a:r>
            <a:r>
              <a:rPr lang="de-DE" dirty="0" err="1" smtClean="0"/>
              <a:t>ön</a:t>
            </a:r>
            <a:r>
              <a:rPr lang="de-DE" dirty="0" smtClean="0"/>
              <a:t>!</a:t>
            </a:r>
            <a:endParaRPr lang="uk-UA" dirty="0" smtClean="0"/>
          </a:p>
          <a:p>
            <a:pPr algn="l"/>
            <a:r>
              <a:rPr lang="de-DE" dirty="0" smtClean="0"/>
              <a:t>- Leider kann ich am Samstag nicht kommen. Ich will meine Großeltern besuchen.</a:t>
            </a:r>
            <a:endParaRPr lang="uk-UA" dirty="0" smtClean="0"/>
          </a:p>
          <a:p>
            <a:pPr algn="l"/>
            <a:r>
              <a:rPr lang="de-DE" dirty="0" smtClean="0"/>
              <a:t>- Und am Sonntag?</a:t>
            </a:r>
            <a:endParaRPr lang="uk-UA" dirty="0" smtClean="0"/>
          </a:p>
          <a:p>
            <a:pPr algn="l"/>
            <a:r>
              <a:rPr lang="de-DE" dirty="0" smtClean="0"/>
              <a:t>- Gern. Am Sonntag kann ich kommen.</a:t>
            </a:r>
            <a:endParaRPr lang="uk-UA" dirty="0" smtClean="0"/>
          </a:p>
          <a:p>
            <a:pPr algn="l"/>
            <a:r>
              <a:rPr lang="de-DE" dirty="0" smtClean="0"/>
              <a:t>- Dann bis Sonntag.</a:t>
            </a:r>
            <a:endParaRPr lang="uk-UA" dirty="0" smtClean="0"/>
          </a:p>
          <a:p>
            <a:pPr algn="l"/>
            <a:r>
              <a:rPr lang="de-DE" dirty="0" smtClean="0"/>
              <a:t>- Tschüs!</a:t>
            </a:r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Прочитайте діалоги та перекладіть їх.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/>
            <a:r>
              <a:rPr lang="de-DE" sz="1800" b="1" dirty="0" smtClean="0">
                <a:solidFill>
                  <a:schemeClr val="accent6">
                    <a:lumMod val="25000"/>
                  </a:schemeClr>
                </a:solidFill>
              </a:rPr>
              <a:t>c)</a:t>
            </a:r>
            <a:r>
              <a:rPr lang="de-DE" sz="1800" dirty="0" smtClean="0">
                <a:solidFill>
                  <a:schemeClr val="accent6">
                    <a:lumMod val="25000"/>
                  </a:schemeClr>
                </a:solidFill>
              </a:rPr>
              <a:t> - Alex, willst du heute ins Kino gehen?</a:t>
            </a:r>
            <a:endParaRPr lang="uk-UA" sz="18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1800" dirty="0" smtClean="0">
                <a:solidFill>
                  <a:schemeClr val="accent6">
                    <a:lumMod val="25000"/>
                  </a:schemeClr>
                </a:solidFill>
              </a:rPr>
              <a:t>- Nein. Ich kann nicht. Ich will ins Stadion gehen.</a:t>
            </a:r>
            <a:endParaRPr lang="uk-UA" sz="18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1800" dirty="0" smtClean="0">
                <a:solidFill>
                  <a:schemeClr val="accent6">
                    <a:lumMod val="25000"/>
                  </a:schemeClr>
                </a:solidFill>
              </a:rPr>
              <a:t>- Und morgen?</a:t>
            </a:r>
            <a:endParaRPr lang="uk-UA" sz="18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l"/>
            <a:r>
              <a:rPr lang="de-DE" sz="1800" dirty="0" smtClean="0">
                <a:solidFill>
                  <a:schemeClr val="accent6">
                    <a:lumMod val="25000"/>
                  </a:schemeClr>
                </a:solidFill>
              </a:rPr>
              <a:t>- Morgen will ich ins Konzert gehen.</a:t>
            </a:r>
            <a:endParaRPr lang="uk-UA" sz="180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309786" y="3357562"/>
            <a:ext cx="9036297" cy="3286148"/>
          </a:xfrm>
        </p:spPr>
        <p:txBody>
          <a:bodyPr>
            <a:noAutofit/>
          </a:bodyPr>
          <a:lstStyle/>
          <a:p>
            <a:pPr algn="l"/>
            <a:r>
              <a:rPr lang="de-DE" sz="2000" b="1" dirty="0" smtClean="0"/>
              <a:t>d)</a:t>
            </a:r>
            <a:r>
              <a:rPr lang="de-DE" sz="2000" dirty="0" smtClean="0"/>
              <a:t> - Was möchtest du in den Winterferien machen?</a:t>
            </a:r>
            <a:endParaRPr lang="uk-UA" sz="2000" dirty="0" smtClean="0"/>
          </a:p>
          <a:p>
            <a:pPr algn="l"/>
            <a:r>
              <a:rPr lang="de-DE" sz="2000" dirty="0" smtClean="0"/>
              <a:t>- Ich möchte in den Karpaten Schi laufen. Möchtest du auch?</a:t>
            </a:r>
            <a:endParaRPr lang="uk-UA" sz="2000" dirty="0" smtClean="0"/>
          </a:p>
          <a:p>
            <a:pPr algn="l"/>
            <a:r>
              <a:rPr lang="de-DE" sz="2000" dirty="0" smtClean="0"/>
              <a:t>- Nein, ich möchte meine Großeltern in Odessa besuchen.</a:t>
            </a:r>
            <a:endParaRPr lang="uk-UA" sz="2000" dirty="0" smtClean="0"/>
          </a:p>
          <a:p>
            <a:pPr algn="l"/>
            <a:r>
              <a:rPr lang="de-DE" sz="2000" dirty="0" smtClean="0"/>
              <a:t> </a:t>
            </a:r>
            <a:endParaRPr lang="uk-UA" sz="2000" dirty="0" smtClean="0"/>
          </a:p>
          <a:p>
            <a:pPr algn="l"/>
            <a:r>
              <a:rPr lang="de-DE" sz="2000" b="1" dirty="0" smtClean="0"/>
              <a:t>e)</a:t>
            </a:r>
            <a:r>
              <a:rPr lang="de-DE" sz="2000" dirty="0" smtClean="0"/>
              <a:t> - Was willst du heute nach der Schule machen?</a:t>
            </a:r>
            <a:endParaRPr lang="uk-UA" sz="2000" dirty="0" smtClean="0"/>
          </a:p>
          <a:p>
            <a:pPr algn="l"/>
            <a:r>
              <a:rPr lang="de-DE" sz="2000" dirty="0" smtClean="0"/>
              <a:t>- Ich möchte meiner Mutter zu Hause helfen. Dann möchte ich auf die Eisbahn gehen. Und du?</a:t>
            </a:r>
            <a:endParaRPr lang="uk-UA" sz="2000" dirty="0" smtClean="0"/>
          </a:p>
          <a:p>
            <a:pPr algn="l"/>
            <a:r>
              <a:rPr lang="de-DE" sz="2000" dirty="0" smtClean="0"/>
              <a:t>- Ich möchte in die Bibliothek gehen.</a:t>
            </a:r>
            <a:endParaRPr lang="uk-UA" sz="2000" dirty="0" smtClean="0"/>
          </a:p>
          <a:p>
            <a:pPr algn="l"/>
            <a:r>
              <a:rPr lang="de-DE" sz="2000" dirty="0" smtClean="0"/>
              <a:t> </a:t>
            </a:r>
            <a:endParaRPr lang="uk-UA" sz="2000" dirty="0" smtClean="0"/>
          </a:p>
          <a:p>
            <a:pPr algn="l"/>
            <a:endParaRPr lang="uk-UA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6712" y="214290"/>
            <a:ext cx="4725000" cy="1325563"/>
          </a:xfrm>
        </p:spPr>
        <p:txBody>
          <a:bodyPr/>
          <a:lstStyle/>
          <a:p>
            <a:r>
              <a:rPr lang="uk-UA" b="1" dirty="0" smtClean="0"/>
              <a:t>Поставте дієслово у потрібну форму.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309522" y="1571612"/>
            <a:ext cx="5572164" cy="472122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k</a:t>
            </a:r>
            <a:r>
              <a:rPr lang="de-DE" sz="2400" b="1" dirty="0" smtClean="0"/>
              <a:t>ö</a:t>
            </a:r>
            <a:r>
              <a:rPr lang="en-US" sz="2400" b="1" dirty="0" err="1" smtClean="0"/>
              <a:t>nnen</a:t>
            </a:r>
            <a:endParaRPr lang="uk-UA" sz="2400" b="1" dirty="0" smtClean="0"/>
          </a:p>
          <a:p>
            <a:r>
              <a:rPr lang="en-US" sz="1800" dirty="0" err="1" smtClean="0"/>
              <a:t>Dann</a:t>
            </a:r>
            <a:r>
              <a:rPr lang="en-US" sz="1800" dirty="0" smtClean="0"/>
              <a:t> ..................</a:t>
            </a:r>
            <a:r>
              <a:rPr lang="ru-RU" sz="1800" dirty="0" smtClean="0"/>
              <a:t>..</a:t>
            </a:r>
            <a:r>
              <a:rPr lang="en-US" sz="1800" dirty="0" smtClean="0"/>
              <a:t> </a:t>
            </a:r>
            <a:r>
              <a:rPr lang="en-US" sz="1800" dirty="0" err="1" smtClean="0"/>
              <a:t>sie</a:t>
            </a:r>
            <a:r>
              <a:rPr lang="en-US" sz="1800" dirty="0" smtClean="0"/>
              <a:t> </a:t>
            </a:r>
            <a:r>
              <a:rPr lang="en-US" sz="1800" dirty="0" err="1" smtClean="0"/>
              <a:t>alles</a:t>
            </a:r>
            <a:r>
              <a:rPr lang="en-US" sz="1800" dirty="0" smtClean="0"/>
              <a:t> </a:t>
            </a:r>
            <a:r>
              <a:rPr lang="en-US" sz="1800" dirty="0" err="1" smtClean="0"/>
              <a:t>machen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smtClean="0"/>
              <a:t>Das .................... du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wissen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Deine</a:t>
            </a:r>
            <a:r>
              <a:rPr lang="en-US" sz="1800" dirty="0" smtClean="0"/>
              <a:t> </a:t>
            </a:r>
            <a:r>
              <a:rPr lang="en-US" sz="1800" dirty="0" err="1" smtClean="0"/>
              <a:t>Eltern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dich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kontrollieren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Der</a:t>
            </a:r>
            <a:r>
              <a:rPr lang="en-US" sz="1800" dirty="0" smtClean="0"/>
              <a:t> Jung .................... </a:t>
            </a:r>
            <a:r>
              <a:rPr lang="en-US" sz="1800" dirty="0" err="1" smtClean="0"/>
              <a:t>sehr</a:t>
            </a:r>
            <a:r>
              <a:rPr lang="en-US" sz="1800" dirty="0" smtClean="0"/>
              <a:t> gut </a:t>
            </a:r>
            <a:r>
              <a:rPr lang="en-US" sz="1800" dirty="0" err="1" smtClean="0"/>
              <a:t>kochen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Entschuldigung</a:t>
            </a:r>
            <a:r>
              <a:rPr lang="en-US" sz="1800" dirty="0" smtClean="0"/>
              <a:t>, .................... </a:t>
            </a:r>
            <a:r>
              <a:rPr lang="en-US" sz="1800" dirty="0" err="1" smtClean="0"/>
              <a:t>Sie</a:t>
            </a:r>
            <a:r>
              <a:rPr lang="en-US" sz="1800" dirty="0" smtClean="0"/>
              <a:t> </a:t>
            </a:r>
            <a:r>
              <a:rPr lang="en-US" sz="1800" dirty="0" err="1" smtClean="0"/>
              <a:t>mir</a:t>
            </a:r>
            <a:r>
              <a:rPr lang="en-US" sz="1800" dirty="0" smtClean="0"/>
              <a:t> </a:t>
            </a:r>
            <a:r>
              <a:rPr lang="en-US" sz="1800" dirty="0" err="1" smtClean="0"/>
              <a:t>helfen</a:t>
            </a:r>
            <a:r>
              <a:rPr lang="en-US" sz="1800" dirty="0" smtClean="0"/>
              <a:t>?</a:t>
            </a:r>
            <a:endParaRPr lang="uk-UA" sz="1800" dirty="0" smtClean="0"/>
          </a:p>
          <a:p>
            <a:r>
              <a:rPr lang="en-US" sz="1800" dirty="0" err="1" smtClean="0"/>
              <a:t>Er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dort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 err="1" smtClean="0"/>
              <a:t>Kindern</a:t>
            </a:r>
            <a:r>
              <a:rPr lang="en-US" sz="1800" dirty="0" smtClean="0"/>
              <a:t> Fu</a:t>
            </a:r>
            <a:r>
              <a:rPr lang="de-DE" sz="1800" dirty="0" smtClean="0"/>
              <a:t>ß</a:t>
            </a:r>
            <a:r>
              <a:rPr lang="en-US" sz="1800" dirty="0" smtClean="0"/>
              <a:t>ball </a:t>
            </a:r>
            <a:r>
              <a:rPr lang="en-US" sz="1800" dirty="0" err="1" smtClean="0"/>
              <a:t>spielen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Er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mehr</a:t>
            </a:r>
            <a:r>
              <a:rPr lang="en-US" sz="1800" dirty="0" smtClean="0"/>
              <a:t> </a:t>
            </a:r>
            <a:r>
              <a:rPr lang="en-US" sz="1800" dirty="0" err="1" smtClean="0"/>
              <a:t>lernen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Er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mir</a:t>
            </a:r>
            <a:r>
              <a:rPr lang="en-US" sz="1800" dirty="0" smtClean="0"/>
              <a:t> </a:t>
            </a:r>
            <a:r>
              <a:rPr lang="en-US" sz="1800" dirty="0" err="1" smtClean="0"/>
              <a:t>helfen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Ich</a:t>
            </a:r>
            <a:r>
              <a:rPr lang="en-US" sz="1800" dirty="0" smtClean="0"/>
              <a:t> .................... das </a:t>
            </a:r>
            <a:r>
              <a:rPr lang="en-US" sz="1800" dirty="0" err="1" smtClean="0"/>
              <a:t>nicht</a:t>
            </a:r>
            <a:r>
              <a:rPr lang="en-US" sz="1800" dirty="0" smtClean="0"/>
              <a:t> so </a:t>
            </a:r>
            <a:r>
              <a:rPr lang="en-US" sz="1800" dirty="0" err="1" smtClean="0"/>
              <a:t>sagen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Ich</a:t>
            </a:r>
            <a:r>
              <a:rPr lang="en-US" sz="1800" dirty="0" smtClean="0"/>
              <a:t> .................... dir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sagen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Ich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heute</a:t>
            </a:r>
            <a:r>
              <a:rPr lang="en-US" sz="1800" dirty="0" smtClean="0"/>
              <a:t> </a:t>
            </a:r>
            <a:r>
              <a:rPr lang="en-US" sz="1800" dirty="0" err="1" smtClean="0"/>
              <a:t>Abend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dir </a:t>
            </a:r>
            <a:r>
              <a:rPr lang="en-US" sz="1800" dirty="0" err="1" smtClean="0"/>
              <a:t>essen</a:t>
            </a:r>
            <a:r>
              <a:rPr lang="en-US" sz="1800" dirty="0" smtClean="0"/>
              <a:t> </a:t>
            </a:r>
            <a:r>
              <a:rPr lang="en-US" sz="1800" dirty="0" err="1" smtClean="0"/>
              <a:t>gehen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Ich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morgen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kommen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r>
              <a:rPr lang="en-US" sz="1800" dirty="0" err="1" smtClean="0"/>
              <a:t>Ihr</a:t>
            </a:r>
            <a:r>
              <a:rPr lang="en-US" sz="1800" dirty="0" smtClean="0"/>
              <a:t> .................... </a:t>
            </a:r>
            <a:r>
              <a:rPr lang="en-US" sz="1800" dirty="0" err="1" smtClean="0"/>
              <a:t>zur</a:t>
            </a:r>
            <a:r>
              <a:rPr lang="en-US" sz="1800" dirty="0" smtClean="0"/>
              <a:t> </a:t>
            </a:r>
            <a:r>
              <a:rPr lang="en-US" sz="1800" dirty="0" err="1" smtClean="0"/>
              <a:t>Arbeit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gehen</a:t>
            </a:r>
            <a:r>
              <a:rPr lang="en-US" sz="1800" dirty="0" smtClean="0"/>
              <a:t>.</a:t>
            </a:r>
            <a:endParaRPr lang="uk-UA" sz="1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167438" y="0"/>
            <a:ext cx="602456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.................... </a:t>
            </a:r>
            <a:r>
              <a:rPr lang="en-US" sz="2400" dirty="0" err="1" smtClean="0"/>
              <a:t>er</a:t>
            </a:r>
            <a:r>
              <a:rPr lang="en-US" sz="2400" dirty="0" smtClean="0"/>
              <a:t> Auto </a:t>
            </a:r>
            <a:r>
              <a:rPr lang="en-US" sz="2400" dirty="0" err="1" smtClean="0"/>
              <a:t>fahren</a:t>
            </a:r>
            <a:r>
              <a:rPr lang="en-US" sz="2400" dirty="0" smtClean="0"/>
              <a:t>?</a:t>
            </a:r>
            <a:endParaRPr lang="uk-UA" sz="2400" dirty="0" smtClean="0"/>
          </a:p>
          <a:p>
            <a:r>
              <a:rPr lang="en-US" sz="2400" dirty="0" smtClean="0"/>
              <a:t>.................... </a:t>
            </a:r>
            <a:r>
              <a:rPr lang="en-US" sz="2400" dirty="0" err="1" smtClean="0"/>
              <a:t>ich</a:t>
            </a:r>
            <a:r>
              <a:rPr lang="en-US" sz="2400" dirty="0" smtClean="0"/>
              <a:t> </a:t>
            </a:r>
            <a:r>
              <a:rPr lang="en-US" sz="2400" dirty="0" err="1" smtClean="0"/>
              <a:t>Ihnen</a:t>
            </a:r>
            <a:r>
              <a:rPr lang="en-US" sz="2400" dirty="0" smtClean="0"/>
              <a:t> </a:t>
            </a:r>
            <a:r>
              <a:rPr lang="en-US" sz="2400" dirty="0" err="1" smtClean="0"/>
              <a:t>helfen</a:t>
            </a:r>
            <a:r>
              <a:rPr lang="en-US" sz="2400" dirty="0" smtClean="0"/>
              <a:t>?</a:t>
            </a:r>
            <a:endParaRPr lang="uk-UA" sz="2400" dirty="0" smtClean="0"/>
          </a:p>
          <a:p>
            <a:r>
              <a:rPr lang="en-US" sz="2400" dirty="0" smtClean="0"/>
              <a:t>.................... du gut </a:t>
            </a:r>
            <a:r>
              <a:rPr lang="en-US" sz="2400" dirty="0" err="1" smtClean="0"/>
              <a:t>schwimmen</a:t>
            </a:r>
            <a:r>
              <a:rPr lang="en-US" sz="2400" dirty="0" smtClean="0"/>
              <a:t>?</a:t>
            </a:r>
            <a:endParaRPr lang="uk-UA" sz="2400" dirty="0" smtClean="0"/>
          </a:p>
          <a:p>
            <a:r>
              <a:rPr lang="en-US" sz="2400" dirty="0" smtClean="0"/>
              <a:t>.................... du </a:t>
            </a:r>
            <a:r>
              <a:rPr lang="en-US" sz="2400" dirty="0" err="1" smtClean="0"/>
              <a:t>Schach</a:t>
            </a:r>
            <a:r>
              <a:rPr lang="en-US" sz="2400" dirty="0" smtClean="0"/>
              <a:t> </a:t>
            </a:r>
            <a:r>
              <a:rPr lang="en-US" sz="2400" dirty="0" err="1" smtClean="0"/>
              <a:t>spielen</a:t>
            </a:r>
            <a:r>
              <a:rPr lang="en-US" sz="2400" dirty="0" smtClean="0"/>
              <a:t>?</a:t>
            </a:r>
            <a:endParaRPr lang="uk-UA" sz="2400" dirty="0" smtClean="0"/>
          </a:p>
          <a:p>
            <a:r>
              <a:rPr lang="en-US" sz="2400" dirty="0" smtClean="0"/>
              <a:t>.................... du </a:t>
            </a:r>
            <a:r>
              <a:rPr lang="en-US" sz="2400" dirty="0" err="1" smtClean="0"/>
              <a:t>singen</a:t>
            </a:r>
            <a:r>
              <a:rPr lang="en-US" sz="2400" dirty="0" smtClean="0"/>
              <a:t>?</a:t>
            </a:r>
            <a:endParaRPr lang="uk-UA" sz="2400" dirty="0" smtClean="0"/>
          </a:p>
          <a:p>
            <a:r>
              <a:rPr lang="en-US" sz="2400" dirty="0" smtClean="0"/>
              <a:t>Markus .................... gut Fu</a:t>
            </a:r>
            <a:r>
              <a:rPr lang="de-DE" sz="2400" dirty="0" smtClean="0"/>
              <a:t>ß</a:t>
            </a:r>
            <a:r>
              <a:rPr lang="en-US" sz="2400" dirty="0" smtClean="0"/>
              <a:t>ball </a:t>
            </a:r>
            <a:r>
              <a:rPr lang="en-US" sz="2400" dirty="0" err="1" smtClean="0"/>
              <a:t>spielen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smtClean="0"/>
              <a:t>Martin .................... </a:t>
            </a:r>
            <a:r>
              <a:rPr lang="en-US" sz="2400" dirty="0" err="1" smtClean="0"/>
              <a:t>keine</a:t>
            </a:r>
            <a:r>
              <a:rPr lang="en-US" sz="2400" dirty="0" smtClean="0"/>
              <a:t> </a:t>
            </a:r>
            <a:r>
              <a:rPr lang="en-US" sz="2400" dirty="0" err="1" smtClean="0"/>
              <a:t>gro</a:t>
            </a:r>
            <a:r>
              <a:rPr lang="de-DE" sz="2400" dirty="0" smtClean="0"/>
              <a:t>ß</a:t>
            </a:r>
            <a:r>
              <a:rPr lang="en-US" sz="2400" dirty="0" smtClean="0"/>
              <a:t>e Party </a:t>
            </a:r>
            <a:r>
              <a:rPr lang="en-US" sz="2400" dirty="0" err="1" smtClean="0"/>
              <a:t>machen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smtClean="0"/>
              <a:t>Monika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krank</a:t>
            </a:r>
            <a:r>
              <a:rPr lang="en-US" sz="2400" dirty="0" smtClean="0"/>
              <a:t>. </a:t>
            </a:r>
            <a:r>
              <a:rPr lang="en-US" sz="2400" dirty="0" err="1" smtClean="0"/>
              <a:t>Sie</a:t>
            </a:r>
            <a:r>
              <a:rPr lang="en-US" sz="2400" dirty="0" smtClean="0"/>
              <a:t> .................... </a:t>
            </a:r>
            <a:r>
              <a:rPr lang="en-US" sz="2400" dirty="0" err="1" smtClean="0"/>
              <a:t>nicht</a:t>
            </a:r>
            <a:r>
              <a:rPr lang="en-US" sz="2400" dirty="0" smtClean="0"/>
              <a:t> </a:t>
            </a:r>
            <a:r>
              <a:rPr lang="en-US" sz="2400" dirty="0" err="1" smtClean="0"/>
              <a:t>zum</a:t>
            </a:r>
            <a:r>
              <a:rPr lang="en-US" sz="2400" dirty="0" smtClean="0"/>
              <a:t> </a:t>
            </a:r>
            <a:r>
              <a:rPr lang="en-US" sz="2400" dirty="0" err="1" smtClean="0"/>
              <a:t>Unterricht</a:t>
            </a:r>
            <a:r>
              <a:rPr lang="en-US" sz="2400" dirty="0" smtClean="0"/>
              <a:t> </a:t>
            </a:r>
            <a:r>
              <a:rPr lang="en-US" sz="2400" dirty="0" err="1" smtClean="0"/>
              <a:t>kommen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err="1" smtClean="0"/>
              <a:t>Wer</a:t>
            </a:r>
            <a:r>
              <a:rPr lang="en-US" sz="2400" dirty="0" smtClean="0"/>
              <a:t> .................... </a:t>
            </a:r>
            <a:r>
              <a:rPr lang="en-US" sz="2400" dirty="0" err="1" smtClean="0"/>
              <a:t>mir</a:t>
            </a:r>
            <a:r>
              <a:rPr lang="en-US" sz="2400" dirty="0" smtClean="0"/>
              <a:t> </a:t>
            </a:r>
            <a:r>
              <a:rPr lang="en-US" sz="2400" dirty="0" err="1" smtClean="0"/>
              <a:t>helfen</a:t>
            </a:r>
            <a:r>
              <a:rPr lang="en-US" sz="2400" dirty="0" smtClean="0"/>
              <a:t>?</a:t>
            </a:r>
            <a:endParaRPr lang="uk-UA" sz="2400" dirty="0" smtClean="0"/>
          </a:p>
          <a:p>
            <a:r>
              <a:rPr lang="en-US" sz="2400" dirty="0" err="1" smtClean="0"/>
              <a:t>Wir</a:t>
            </a:r>
            <a:r>
              <a:rPr lang="en-US" sz="2400" dirty="0" smtClean="0"/>
              <a:t> .................... das </a:t>
            </a:r>
            <a:r>
              <a:rPr lang="en-US" sz="2400" dirty="0" err="1" smtClean="0"/>
              <a:t>machen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err="1" smtClean="0"/>
              <a:t>Wir</a:t>
            </a:r>
            <a:r>
              <a:rPr lang="en-US" sz="2400" dirty="0" smtClean="0"/>
              <a:t> .................... </a:t>
            </a:r>
            <a:r>
              <a:rPr lang="en-US" sz="2400" dirty="0" err="1" smtClean="0"/>
              <a:t>doch</a:t>
            </a:r>
            <a:r>
              <a:rPr lang="en-US" sz="2400" dirty="0" smtClean="0"/>
              <a:t> mal </a:t>
            </a:r>
            <a:r>
              <a:rPr lang="en-US" sz="2400" dirty="0" err="1" smtClean="0"/>
              <a:t>wieder</a:t>
            </a:r>
            <a:r>
              <a:rPr lang="en-US" sz="2400" dirty="0" smtClean="0"/>
              <a:t> </a:t>
            </a:r>
            <a:r>
              <a:rPr lang="en-US" sz="2400" dirty="0" err="1" smtClean="0"/>
              <a:t>tanzen</a:t>
            </a:r>
            <a:r>
              <a:rPr lang="en-US" sz="2400" dirty="0" smtClean="0"/>
              <a:t> </a:t>
            </a:r>
            <a:r>
              <a:rPr lang="en-US" sz="2400" dirty="0" err="1" smtClean="0"/>
              <a:t>gehen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err="1" smtClean="0"/>
              <a:t>Wir</a:t>
            </a:r>
            <a:r>
              <a:rPr lang="en-US" sz="2400" dirty="0" smtClean="0"/>
              <a:t> .................... </a:t>
            </a:r>
            <a:r>
              <a:rPr lang="en-US" sz="2400" dirty="0" err="1" smtClean="0"/>
              <a:t>heute</a:t>
            </a:r>
            <a:r>
              <a:rPr lang="en-US" sz="2400" dirty="0" smtClean="0"/>
              <a:t> </a:t>
            </a:r>
            <a:r>
              <a:rPr lang="en-US" sz="2400" dirty="0" err="1" smtClean="0"/>
              <a:t>Abend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</a:t>
            </a:r>
            <a:r>
              <a:rPr lang="en-US" sz="2400" dirty="0" err="1" smtClean="0"/>
              <a:t>kommen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err="1" smtClean="0"/>
              <a:t>Wir</a:t>
            </a:r>
            <a:r>
              <a:rPr lang="en-US" sz="2400" dirty="0" smtClean="0"/>
              <a:t> .................... </a:t>
            </a:r>
            <a:r>
              <a:rPr lang="en-US" sz="2400" dirty="0" err="1" smtClean="0"/>
              <a:t>leider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</a:t>
            </a:r>
            <a:r>
              <a:rPr lang="en-US" sz="2400" dirty="0" err="1" smtClean="0"/>
              <a:t>mehr</a:t>
            </a:r>
            <a:r>
              <a:rPr lang="en-US" sz="2400" dirty="0" smtClean="0"/>
              <a:t> </a:t>
            </a:r>
            <a:r>
              <a:rPr lang="en-US" sz="2400" dirty="0" err="1" smtClean="0"/>
              <a:t>bleiben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en-US" sz="2400" dirty="0" err="1" smtClean="0"/>
              <a:t>Wir</a:t>
            </a:r>
            <a:r>
              <a:rPr lang="en-US" sz="2400" dirty="0" smtClean="0"/>
              <a:t> .................... n</a:t>
            </a:r>
            <a:r>
              <a:rPr lang="de-DE" sz="2400" dirty="0" smtClean="0"/>
              <a:t>ä</a:t>
            </a:r>
            <a:r>
              <a:rPr lang="en-US" sz="2400" dirty="0" err="1" smtClean="0"/>
              <a:t>chsten</a:t>
            </a:r>
            <a:r>
              <a:rPr lang="en-US" sz="2400" dirty="0" smtClean="0"/>
              <a:t> </a:t>
            </a:r>
            <a:r>
              <a:rPr lang="en-US" sz="2400" dirty="0" err="1" smtClean="0"/>
              <a:t>Samstag</a:t>
            </a:r>
            <a:r>
              <a:rPr lang="en-US" sz="2400" dirty="0" smtClean="0"/>
              <a:t> das </a:t>
            </a:r>
            <a:r>
              <a:rPr lang="en-US" sz="2400" dirty="0" err="1" smtClean="0"/>
              <a:t>zusammen</a:t>
            </a:r>
            <a:r>
              <a:rPr lang="en-US" sz="2400" dirty="0" smtClean="0"/>
              <a:t> </a:t>
            </a:r>
            <a:r>
              <a:rPr lang="en-US" sz="2400" dirty="0" err="1" smtClean="0"/>
              <a:t>machen</a:t>
            </a:r>
            <a:r>
              <a:rPr lang="en-US" sz="2400" dirty="0" smtClean="0"/>
              <a:t>.</a:t>
            </a:r>
            <a:endParaRPr lang="uk-UA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6712" y="214290"/>
            <a:ext cx="4725000" cy="1325563"/>
          </a:xfrm>
        </p:spPr>
        <p:txBody>
          <a:bodyPr/>
          <a:lstStyle/>
          <a:p>
            <a:r>
              <a:rPr lang="uk-UA" b="1" dirty="0" smtClean="0"/>
              <a:t>Поставте дієслово у потрібну форму.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309522" y="1571612"/>
            <a:ext cx="5572164" cy="472122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/>
              <a:t>Wollen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macht</a:t>
            </a:r>
            <a:r>
              <a:rPr lang="en-US" dirty="0" smtClean="0"/>
              <a:t>, was </a:t>
            </a:r>
            <a:r>
              <a:rPr lang="en-US" dirty="0" err="1" smtClean="0"/>
              <a:t>er</a:t>
            </a:r>
            <a:r>
              <a:rPr lang="en-US" dirty="0" smtClean="0"/>
              <a:t> .....................</a:t>
            </a:r>
            <a:endParaRPr lang="uk-UA" dirty="0" smtClean="0"/>
          </a:p>
          <a:p>
            <a:r>
              <a:rPr lang="en-US" dirty="0" err="1" smtClean="0"/>
              <a:t>Er</a:t>
            </a:r>
            <a:r>
              <a:rPr lang="en-US" dirty="0" smtClean="0"/>
              <a:t> .................... ins Kino </a:t>
            </a:r>
            <a:r>
              <a:rPr lang="en-US" dirty="0" err="1" smtClean="0"/>
              <a:t>gehen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Er</a:t>
            </a:r>
            <a:r>
              <a:rPr lang="en-US" dirty="0" smtClean="0"/>
              <a:t> .................... </a:t>
            </a:r>
            <a:r>
              <a:rPr lang="en-US" dirty="0" err="1" smtClean="0"/>
              <a:t>reich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.................... </a:t>
            </a:r>
            <a:r>
              <a:rPr lang="en-US" dirty="0" err="1" smtClean="0"/>
              <a:t>nicht</a:t>
            </a:r>
            <a:r>
              <a:rPr lang="en-US" dirty="0" smtClean="0"/>
              <a:t> den </a:t>
            </a:r>
            <a:r>
              <a:rPr lang="en-US" dirty="0" err="1" smtClean="0"/>
              <a:t>ganzen</a:t>
            </a:r>
            <a:r>
              <a:rPr lang="en-US" dirty="0" smtClean="0"/>
              <a:t> Tag </a:t>
            </a:r>
            <a:r>
              <a:rPr lang="en-US" dirty="0" err="1" smtClean="0"/>
              <a:t>backen</a:t>
            </a:r>
            <a:r>
              <a:rPr lang="en-US" dirty="0" smtClean="0"/>
              <a:t> und </a:t>
            </a:r>
            <a:r>
              <a:rPr lang="en-US" dirty="0" err="1" smtClean="0"/>
              <a:t>kochen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....................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wissen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....................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schlafen</a:t>
            </a:r>
            <a:r>
              <a:rPr lang="en-US" dirty="0" smtClean="0"/>
              <a:t>.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167438" y="0"/>
            <a:ext cx="602456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Ihr</a:t>
            </a:r>
            <a:r>
              <a:rPr lang="en-US" sz="2800" dirty="0" smtClean="0"/>
              <a:t> .................... Deutsch </a:t>
            </a:r>
            <a:r>
              <a:rPr lang="en-US" sz="2800" dirty="0" err="1" smtClean="0"/>
              <a:t>lernen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Man .................... </a:t>
            </a:r>
            <a:r>
              <a:rPr lang="en-US" sz="2800" dirty="0" err="1" smtClean="0"/>
              <a:t>ohne</a:t>
            </a:r>
            <a:r>
              <a:rPr lang="en-US" sz="2800" dirty="0" smtClean="0"/>
              <a:t> Stress </a:t>
            </a:r>
            <a:r>
              <a:rPr lang="en-US" sz="2800" dirty="0" err="1" smtClean="0"/>
              <a:t>arbeiten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Seine Mutter .................... </a:t>
            </a:r>
            <a:r>
              <a:rPr lang="en-US" sz="2800" dirty="0" err="1" smtClean="0"/>
              <a:t>anderen</a:t>
            </a:r>
            <a:r>
              <a:rPr lang="en-US" sz="2800" dirty="0" smtClean="0"/>
              <a:t> </a:t>
            </a:r>
            <a:r>
              <a:rPr lang="en-US" sz="2800" dirty="0" err="1" smtClean="0"/>
              <a:t>helfen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err="1" smtClean="0"/>
              <a:t>Sie</a:t>
            </a:r>
            <a:r>
              <a:rPr lang="en-US" sz="2800" dirty="0" smtClean="0"/>
              <a:t> .................... </a:t>
            </a:r>
            <a:r>
              <a:rPr lang="en-US" sz="2800" dirty="0" err="1" smtClean="0"/>
              <a:t>heute</a:t>
            </a:r>
            <a:r>
              <a:rPr lang="en-US" sz="2800" dirty="0" smtClean="0"/>
              <a:t> </a:t>
            </a:r>
            <a:r>
              <a:rPr lang="en-US" sz="2800" dirty="0" err="1" smtClean="0"/>
              <a:t>lange</a:t>
            </a:r>
            <a:r>
              <a:rPr lang="en-US" sz="2800" dirty="0" smtClean="0"/>
              <a:t> </a:t>
            </a:r>
            <a:r>
              <a:rPr lang="en-US" sz="2800" dirty="0" err="1" smtClean="0"/>
              <a:t>schlafen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err="1" smtClean="0"/>
              <a:t>Sie</a:t>
            </a:r>
            <a:r>
              <a:rPr lang="en-US" sz="2800" dirty="0" smtClean="0"/>
              <a:t> .................... </a:t>
            </a:r>
            <a:r>
              <a:rPr lang="en-US" sz="2800" dirty="0" err="1" smtClean="0"/>
              <a:t>schon</a:t>
            </a:r>
            <a:r>
              <a:rPr lang="en-US" sz="2800" dirty="0" smtClean="0"/>
              <a:t> in die </a:t>
            </a:r>
            <a:r>
              <a:rPr lang="en-US" sz="2800" dirty="0" err="1" smtClean="0"/>
              <a:t>Disko</a:t>
            </a:r>
            <a:r>
              <a:rPr lang="en-US" sz="2800" dirty="0" smtClean="0"/>
              <a:t> </a:t>
            </a:r>
            <a:r>
              <a:rPr lang="en-US" sz="2800" dirty="0" err="1" smtClean="0"/>
              <a:t>gehen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err="1" smtClean="0"/>
              <a:t>Sie</a:t>
            </a:r>
            <a:r>
              <a:rPr lang="en-US" sz="2800" dirty="0" smtClean="0"/>
              <a:t> .................... </a:t>
            </a:r>
            <a:r>
              <a:rPr lang="en-US" sz="2800" dirty="0" err="1" smtClean="0"/>
              <a:t>zu</a:t>
            </a:r>
            <a:r>
              <a:rPr lang="en-US" sz="2800" dirty="0" smtClean="0"/>
              <a:t> </a:t>
            </a:r>
            <a:r>
              <a:rPr lang="en-US" sz="2800" dirty="0" err="1" smtClean="0"/>
              <a:t>Hause</a:t>
            </a:r>
            <a:r>
              <a:rPr lang="en-US" sz="2800" dirty="0" smtClean="0"/>
              <a:t> </a:t>
            </a:r>
            <a:r>
              <a:rPr lang="en-US" sz="2800" dirty="0" err="1" smtClean="0"/>
              <a:t>arbeiten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err="1" smtClean="0"/>
              <a:t>Sie</a:t>
            </a:r>
            <a:r>
              <a:rPr lang="en-US" sz="2800" dirty="0" smtClean="0"/>
              <a:t> (Pl.) .................... die </a:t>
            </a:r>
            <a:r>
              <a:rPr lang="en-US" sz="2800" dirty="0" err="1" smtClean="0"/>
              <a:t>Zeitung</a:t>
            </a:r>
            <a:r>
              <a:rPr lang="en-US" sz="2800" dirty="0" smtClean="0"/>
              <a:t> </a:t>
            </a:r>
            <a:r>
              <a:rPr lang="en-US" sz="2800" dirty="0" err="1" smtClean="0"/>
              <a:t>lesen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err="1" smtClean="0"/>
              <a:t>Sie</a:t>
            </a:r>
            <a:r>
              <a:rPr lang="en-US" sz="2800" dirty="0" smtClean="0"/>
              <a:t> (Pl.) .................... </a:t>
            </a:r>
            <a:r>
              <a:rPr lang="en-US" sz="2800" dirty="0" err="1" smtClean="0"/>
              <a:t>einen</a:t>
            </a:r>
            <a:r>
              <a:rPr lang="en-US" sz="2800" dirty="0" smtClean="0"/>
              <a:t> Film </a:t>
            </a:r>
            <a:r>
              <a:rPr lang="en-US" sz="2800" dirty="0" err="1" smtClean="0"/>
              <a:t>sehen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.................... du n</a:t>
            </a:r>
            <a:r>
              <a:rPr lang="de-DE" sz="2800" dirty="0" smtClean="0"/>
              <a:t>ä</a:t>
            </a:r>
            <a:r>
              <a:rPr lang="en-US" sz="2800" dirty="0" err="1" smtClean="0"/>
              <a:t>chste</a:t>
            </a:r>
            <a:r>
              <a:rPr lang="en-US" sz="2800" dirty="0" smtClean="0"/>
              <a:t> </a:t>
            </a:r>
            <a:r>
              <a:rPr lang="en-US" sz="2800" dirty="0" err="1" smtClean="0"/>
              <a:t>Woche</a:t>
            </a:r>
            <a:r>
              <a:rPr lang="en-US" sz="2800" dirty="0" smtClean="0"/>
              <a:t> </a:t>
            </a:r>
            <a:r>
              <a:rPr lang="en-US" sz="2800" dirty="0" err="1" smtClean="0"/>
              <a:t>ein</a:t>
            </a:r>
            <a:r>
              <a:rPr lang="en-US" sz="2800" dirty="0" smtClean="0"/>
              <a:t> </a:t>
            </a:r>
            <a:r>
              <a:rPr lang="en-US" sz="2800" dirty="0" err="1" smtClean="0"/>
              <a:t>Abendessen</a:t>
            </a:r>
            <a:r>
              <a:rPr lang="en-US" sz="2800" dirty="0" smtClean="0"/>
              <a:t> </a:t>
            </a:r>
            <a:r>
              <a:rPr lang="en-US" sz="2800" dirty="0" err="1" smtClean="0"/>
              <a:t>kochen</a:t>
            </a:r>
            <a:r>
              <a:rPr lang="en-US" sz="2800" dirty="0" smtClean="0"/>
              <a:t>?</a:t>
            </a:r>
            <a:endParaRPr lang="uk-UA" sz="2800" dirty="0" smtClean="0"/>
          </a:p>
          <a:p>
            <a:r>
              <a:rPr lang="en-US" sz="2800" dirty="0" err="1" smtClean="0"/>
              <a:t>Wir</a:t>
            </a:r>
            <a:r>
              <a:rPr lang="en-US" sz="2800" dirty="0" smtClean="0"/>
              <a:t> .................... an die See </a:t>
            </a:r>
            <a:r>
              <a:rPr lang="en-US" sz="2800" dirty="0" err="1" smtClean="0"/>
              <a:t>fahren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.................... </a:t>
            </a:r>
            <a:r>
              <a:rPr lang="en-US" sz="2800" dirty="0" err="1" smtClean="0"/>
              <a:t>ihr</a:t>
            </a:r>
            <a:r>
              <a:rPr lang="en-US" sz="2800" dirty="0" smtClean="0"/>
              <a:t> </a:t>
            </a:r>
            <a:r>
              <a:rPr lang="en-US" sz="2800" dirty="0" err="1" smtClean="0"/>
              <a:t>zusammen</a:t>
            </a:r>
            <a:r>
              <a:rPr lang="en-US" sz="2800" dirty="0" smtClean="0"/>
              <a:t> Pizza </a:t>
            </a:r>
            <a:r>
              <a:rPr lang="en-US" sz="2800" dirty="0" err="1" smtClean="0"/>
              <a:t>essen</a:t>
            </a:r>
            <a:r>
              <a:rPr lang="en-US" sz="2800" dirty="0" smtClean="0"/>
              <a:t>?</a:t>
            </a:r>
            <a:endParaRPr lang="uk-UA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6712" y="0"/>
            <a:ext cx="4725000" cy="1325563"/>
          </a:xfrm>
        </p:spPr>
        <p:txBody>
          <a:bodyPr/>
          <a:lstStyle/>
          <a:p>
            <a:r>
              <a:rPr lang="uk-UA" b="1" dirty="0" smtClean="0"/>
              <a:t>Поставте дієслово у потрібну форму.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0" y="1214422"/>
            <a:ext cx="6096000" cy="472122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M</a:t>
            </a:r>
            <a:r>
              <a:rPr lang="de-DE" sz="3200" b="1" dirty="0" smtClean="0"/>
              <a:t>ü</a:t>
            </a:r>
            <a:r>
              <a:rPr lang="en-US" sz="3200" b="1" dirty="0" err="1" smtClean="0"/>
              <a:t>ssen</a:t>
            </a:r>
            <a:endParaRPr lang="uk-UA" sz="3200" dirty="0" smtClean="0"/>
          </a:p>
          <a:p>
            <a:r>
              <a:rPr lang="en-US" dirty="0" smtClean="0"/>
              <a:t>Am </a:t>
            </a:r>
            <a:r>
              <a:rPr lang="en-US" dirty="0" err="1" smtClean="0"/>
              <a:t>Samstag</a:t>
            </a:r>
            <a:r>
              <a:rPr lang="en-US" dirty="0" smtClean="0"/>
              <a:t> ....................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Dann</a:t>
            </a:r>
            <a:r>
              <a:rPr lang="en-US" dirty="0" smtClean="0"/>
              <a:t> ....................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viel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smtClean="0"/>
              <a:t>Das .................... </a:t>
            </a:r>
            <a:r>
              <a:rPr lang="en-US" dirty="0" err="1" smtClean="0"/>
              <a:t>jeder</a:t>
            </a:r>
            <a:r>
              <a:rPr lang="en-US" dirty="0" smtClean="0"/>
              <a:t> </a:t>
            </a:r>
            <a:r>
              <a:rPr lang="en-US" dirty="0" err="1" smtClean="0"/>
              <a:t>wissen</a:t>
            </a:r>
            <a:r>
              <a:rPr lang="en-US" dirty="0" smtClean="0"/>
              <a:t>!</a:t>
            </a:r>
            <a:endParaRPr lang="uk-UA" dirty="0" smtClean="0"/>
          </a:p>
          <a:p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Hund</a:t>
            </a:r>
            <a:r>
              <a:rPr lang="en-US" dirty="0" smtClean="0"/>
              <a:t> .................... </a:t>
            </a:r>
            <a:r>
              <a:rPr lang="en-US" dirty="0" err="1" smtClean="0"/>
              <a:t>drau</a:t>
            </a:r>
            <a:r>
              <a:rPr lang="de-DE" dirty="0" smtClean="0"/>
              <a:t>ß</a:t>
            </a:r>
            <a:r>
              <a:rPr lang="en-US" dirty="0" smtClean="0"/>
              <a:t>en </a:t>
            </a:r>
            <a:r>
              <a:rPr lang="en-US" dirty="0" err="1" smtClean="0"/>
              <a:t>bleiben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Der</a:t>
            </a:r>
            <a:r>
              <a:rPr lang="en-US" dirty="0" smtClean="0"/>
              <a:t> Student ....................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wissen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smtClean="0"/>
              <a:t>Du ....................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Woche</a:t>
            </a:r>
            <a:r>
              <a:rPr lang="en-US" dirty="0" smtClean="0"/>
              <a:t> </a:t>
            </a:r>
            <a:r>
              <a:rPr lang="en-US" dirty="0" err="1" smtClean="0"/>
              <a:t>viel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smtClean="0"/>
              <a:t>Du .................... </a:t>
            </a:r>
            <a:r>
              <a:rPr lang="en-US" dirty="0" err="1" smtClean="0"/>
              <a:t>mehr</a:t>
            </a:r>
            <a:r>
              <a:rPr lang="en-US" dirty="0" smtClean="0"/>
              <a:t> Sport </a:t>
            </a:r>
            <a:r>
              <a:rPr lang="en-US" dirty="0" err="1" smtClean="0"/>
              <a:t>machen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smtClean="0"/>
              <a:t>Du ....................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Hause</a:t>
            </a:r>
            <a:r>
              <a:rPr lang="en-US" dirty="0" smtClean="0"/>
              <a:t> </a:t>
            </a:r>
            <a:r>
              <a:rPr lang="en-US" dirty="0" err="1" smtClean="0"/>
              <a:t>bleiben</a:t>
            </a:r>
            <a:r>
              <a:rPr lang="en-US" dirty="0" smtClean="0"/>
              <a:t>.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167438" y="0"/>
            <a:ext cx="60245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Es </a:t>
            </a:r>
            <a:r>
              <a:rPr lang="en-US" sz="2000" dirty="0" err="1" smtClean="0"/>
              <a:t>ist</a:t>
            </a:r>
            <a:r>
              <a:rPr lang="en-US" sz="2000" dirty="0" smtClean="0"/>
              <a:t> 7 </a:t>
            </a:r>
            <a:r>
              <a:rPr lang="en-US" sz="2000" dirty="0" err="1" smtClean="0"/>
              <a:t>Uhr</a:t>
            </a:r>
            <a:r>
              <a:rPr lang="en-US" sz="2000" dirty="0" smtClean="0"/>
              <a:t>. </a:t>
            </a:r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aufstehen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Er</a:t>
            </a:r>
            <a:r>
              <a:rPr lang="en-US" sz="2000" dirty="0" smtClean="0"/>
              <a:t> .................... in den </a:t>
            </a:r>
            <a:r>
              <a:rPr lang="en-US" sz="2000" dirty="0" err="1" smtClean="0"/>
              <a:t>Ferien</a:t>
            </a:r>
            <a:r>
              <a:rPr lang="en-US" sz="2000" dirty="0" smtClean="0"/>
              <a:t> </a:t>
            </a:r>
            <a:r>
              <a:rPr lang="en-US" sz="2000" dirty="0" err="1" smtClean="0"/>
              <a:t>arbeiten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Er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noch</a:t>
            </a:r>
            <a:r>
              <a:rPr lang="en-US" sz="2000" dirty="0" smtClean="0"/>
              <a:t> </a:t>
            </a:r>
            <a:r>
              <a:rPr lang="en-US" sz="2000" dirty="0" err="1" smtClean="0"/>
              <a:t>Blumen</a:t>
            </a:r>
            <a:r>
              <a:rPr lang="en-US" sz="2000" dirty="0" smtClean="0"/>
              <a:t> </a:t>
            </a:r>
            <a:r>
              <a:rPr lang="en-US" sz="2000" dirty="0" err="1" smtClean="0"/>
              <a:t>kaufen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Er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fr</a:t>
            </a:r>
            <a:r>
              <a:rPr lang="de-DE" sz="2000" dirty="0" smtClean="0"/>
              <a:t>ü</a:t>
            </a:r>
            <a:r>
              <a:rPr lang="en-US" sz="2000" dirty="0" smtClean="0"/>
              <a:t>h </a:t>
            </a:r>
            <a:r>
              <a:rPr lang="en-US" sz="2000" dirty="0" err="1" smtClean="0"/>
              <a:t>aufstehen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bis</a:t>
            </a:r>
            <a:r>
              <a:rPr lang="en-US" sz="2000" dirty="0" smtClean="0"/>
              <a:t> </a:t>
            </a:r>
            <a:r>
              <a:rPr lang="en-US" sz="2000" dirty="0" err="1" smtClean="0"/>
              <a:t>zum</a:t>
            </a:r>
            <a:r>
              <a:rPr lang="en-US" sz="2000" dirty="0" smtClean="0"/>
              <a:t> sp</a:t>
            </a:r>
            <a:r>
              <a:rPr lang="de-DE" sz="2000" dirty="0" smtClean="0"/>
              <a:t>ä</a:t>
            </a:r>
            <a:r>
              <a:rPr lang="en-US" sz="2000" dirty="0" smtClean="0"/>
              <a:t>ten </a:t>
            </a:r>
            <a:r>
              <a:rPr lang="en-US" sz="2000" dirty="0" err="1" smtClean="0"/>
              <a:t>Abend</a:t>
            </a:r>
            <a:r>
              <a:rPr lang="en-US" sz="2000" dirty="0" smtClean="0"/>
              <a:t> </a:t>
            </a:r>
            <a:r>
              <a:rPr lang="en-US" sz="2000" dirty="0" err="1" smtClean="0"/>
              <a:t>arbeiten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Ihnen</a:t>
            </a:r>
            <a:r>
              <a:rPr lang="en-US" sz="2000" dirty="0" smtClean="0"/>
              <a:t> </a:t>
            </a:r>
            <a:r>
              <a:rPr lang="en-US" sz="2000" dirty="0" err="1" smtClean="0"/>
              <a:t>noch</a:t>
            </a:r>
            <a:r>
              <a:rPr lang="en-US" sz="2000" dirty="0" smtClean="0"/>
              <a:t> </a:t>
            </a:r>
            <a:r>
              <a:rPr lang="en-US" sz="2000" dirty="0" err="1" smtClean="0"/>
              <a:t>sagen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immer</a:t>
            </a:r>
            <a:r>
              <a:rPr lang="en-US" sz="2000" dirty="0" smtClean="0"/>
              <a:t> </a:t>
            </a:r>
            <a:r>
              <a:rPr lang="en-US" sz="2000" dirty="0" err="1" smtClean="0"/>
              <a:t>mehr</a:t>
            </a:r>
            <a:r>
              <a:rPr lang="en-US" sz="2000" dirty="0" smtClean="0"/>
              <a:t> </a:t>
            </a:r>
            <a:r>
              <a:rPr lang="en-US" sz="2000" dirty="0" err="1" smtClean="0"/>
              <a:t>machen</a:t>
            </a:r>
            <a:r>
              <a:rPr lang="en-US" sz="2000" dirty="0" smtClean="0"/>
              <a:t> </a:t>
            </a:r>
            <a:r>
              <a:rPr lang="en-US" sz="2000" dirty="0" err="1" smtClean="0"/>
              <a:t>als</a:t>
            </a:r>
            <a:r>
              <a:rPr lang="en-US" sz="2000" dirty="0" smtClean="0"/>
              <a:t> </a:t>
            </a:r>
            <a:r>
              <a:rPr lang="en-US" sz="2000" dirty="0" err="1" smtClean="0"/>
              <a:t>meine</a:t>
            </a:r>
            <a:r>
              <a:rPr lang="en-US" sz="2000" dirty="0" smtClean="0"/>
              <a:t> </a:t>
            </a:r>
            <a:r>
              <a:rPr lang="en-US" sz="2000" dirty="0" err="1" smtClean="0"/>
              <a:t>Schwester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mir</a:t>
            </a:r>
            <a:r>
              <a:rPr lang="en-US" sz="2000" dirty="0" smtClean="0"/>
              <a:t> </a:t>
            </a:r>
            <a:r>
              <a:rPr lang="en-US" sz="2000" dirty="0" err="1" smtClean="0"/>
              <a:t>einen</a:t>
            </a:r>
            <a:r>
              <a:rPr lang="en-US" sz="2000" dirty="0" smtClean="0"/>
              <a:t> </a:t>
            </a:r>
            <a:r>
              <a:rPr lang="en-US" sz="2000" dirty="0" err="1" smtClean="0"/>
              <a:t>neuen</a:t>
            </a:r>
            <a:r>
              <a:rPr lang="en-US" sz="2000" dirty="0" smtClean="0"/>
              <a:t> </a:t>
            </a:r>
            <a:r>
              <a:rPr lang="en-US" sz="2000" dirty="0" err="1" smtClean="0"/>
              <a:t>Kugelschreiber</a:t>
            </a:r>
            <a:r>
              <a:rPr lang="en-US" sz="2000" dirty="0" smtClean="0"/>
              <a:t> </a:t>
            </a:r>
            <a:r>
              <a:rPr lang="en-US" sz="2000" dirty="0" err="1" smtClean="0"/>
              <a:t>kaufen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Ich</a:t>
            </a:r>
            <a:r>
              <a:rPr lang="en-US" sz="2000" dirty="0" smtClean="0"/>
              <a:t> .................... sp</a:t>
            </a:r>
            <a:r>
              <a:rPr lang="de-DE" sz="2000" dirty="0" smtClean="0"/>
              <a:t>ä</a:t>
            </a:r>
            <a:r>
              <a:rPr lang="en-US" sz="2000" dirty="0" err="1" smtClean="0"/>
              <a:t>ter</a:t>
            </a:r>
            <a:r>
              <a:rPr lang="en-US" sz="2000" dirty="0" smtClean="0"/>
              <a:t> </a:t>
            </a:r>
            <a:r>
              <a:rPr lang="en-US" sz="2000" dirty="0" err="1" smtClean="0"/>
              <a:t>zur</a:t>
            </a:r>
            <a:r>
              <a:rPr lang="en-US" sz="2000" dirty="0" smtClean="0"/>
              <a:t> </a:t>
            </a:r>
            <a:r>
              <a:rPr lang="en-US" sz="2000" dirty="0" err="1" smtClean="0"/>
              <a:t>Universit</a:t>
            </a:r>
            <a:r>
              <a:rPr lang="de-DE" sz="2000" dirty="0" smtClean="0"/>
              <a:t>ä</a:t>
            </a:r>
            <a:r>
              <a:rPr lang="en-US" sz="2000" dirty="0" smtClean="0"/>
              <a:t>t </a:t>
            </a:r>
            <a:r>
              <a:rPr lang="en-US" sz="2000" dirty="0" err="1" smtClean="0"/>
              <a:t>fahren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Ihr</a:t>
            </a:r>
            <a:r>
              <a:rPr lang="en-US" sz="2000" dirty="0" smtClean="0"/>
              <a:t> .................... in die </a:t>
            </a:r>
            <a:r>
              <a:rPr lang="en-US" sz="2000" dirty="0" err="1" smtClean="0"/>
              <a:t>Stadt</a:t>
            </a:r>
            <a:r>
              <a:rPr lang="en-US" sz="2000" dirty="0" smtClean="0"/>
              <a:t> </a:t>
            </a:r>
            <a:r>
              <a:rPr lang="en-US" sz="2000" dirty="0" err="1" smtClean="0"/>
              <a:t>fahren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Ihr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lernen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Man .................... </a:t>
            </a:r>
            <a:r>
              <a:rPr lang="en-US" sz="2000" dirty="0" err="1" smtClean="0"/>
              <a:t>dem</a:t>
            </a:r>
            <a:r>
              <a:rPr lang="en-US" sz="2000" dirty="0" smtClean="0"/>
              <a:t> </a:t>
            </a:r>
            <a:r>
              <a:rPr lang="en-US" sz="2000" dirty="0" err="1" smtClean="0"/>
              <a:t>Gast</a:t>
            </a:r>
            <a:r>
              <a:rPr lang="en-US" sz="2000" dirty="0" smtClean="0"/>
              <a:t> </a:t>
            </a:r>
            <a:r>
              <a:rPr lang="en-US" sz="2000" dirty="0" err="1" smtClean="0"/>
              <a:t>helfen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Man .................... </a:t>
            </a:r>
            <a:r>
              <a:rPr lang="en-US" sz="2000" dirty="0" err="1" smtClean="0"/>
              <a:t>im</a:t>
            </a:r>
            <a:r>
              <a:rPr lang="en-US" sz="2000" dirty="0" smtClean="0"/>
              <a:t> </a:t>
            </a:r>
            <a:r>
              <a:rPr lang="en-US" sz="2000" dirty="0" err="1" smtClean="0"/>
              <a:t>Leben</a:t>
            </a:r>
            <a:r>
              <a:rPr lang="en-US" sz="2000" dirty="0" smtClean="0"/>
              <a:t> </a:t>
            </a:r>
            <a:r>
              <a:rPr lang="en-US" sz="2000" dirty="0" err="1" smtClean="0"/>
              <a:t>noch</a:t>
            </a:r>
            <a:r>
              <a:rPr lang="en-US" sz="2000" dirty="0" smtClean="0"/>
              <a:t> </a:t>
            </a:r>
            <a:r>
              <a:rPr lang="en-US" sz="2000" dirty="0" err="1" smtClean="0"/>
              <a:t>viel</a:t>
            </a:r>
            <a:r>
              <a:rPr lang="en-US" sz="2000" dirty="0" smtClean="0"/>
              <a:t> </a:t>
            </a:r>
            <a:r>
              <a:rPr lang="en-US" sz="2000" dirty="0" err="1" smtClean="0"/>
              <a:t>lernen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Mein Freund .................... </a:t>
            </a:r>
            <a:r>
              <a:rPr lang="en-US" sz="2000" dirty="0" err="1" smtClean="0"/>
              <a:t>modisch</a:t>
            </a:r>
            <a:r>
              <a:rPr lang="en-US" sz="2000" dirty="0" smtClean="0"/>
              <a:t> </a:t>
            </a:r>
            <a:r>
              <a:rPr lang="en-US" sz="2000" dirty="0" err="1" smtClean="0"/>
              <a:t>aussehen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Monika .................... </a:t>
            </a:r>
            <a:r>
              <a:rPr lang="en-US" sz="2000" dirty="0" err="1" smtClean="0"/>
              <a:t>zum</a:t>
            </a:r>
            <a:r>
              <a:rPr lang="en-US" sz="2000" dirty="0" smtClean="0"/>
              <a:t> </a:t>
            </a:r>
            <a:r>
              <a:rPr lang="en-US" sz="2000" dirty="0" err="1" smtClean="0"/>
              <a:t>Arzt</a:t>
            </a:r>
            <a:r>
              <a:rPr lang="en-US" sz="2000" dirty="0" smtClean="0"/>
              <a:t> </a:t>
            </a:r>
            <a:r>
              <a:rPr lang="en-US" sz="2000" dirty="0" err="1" smtClean="0"/>
              <a:t>gehen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Sie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einen</a:t>
            </a:r>
            <a:r>
              <a:rPr lang="en-US" sz="2000" dirty="0" smtClean="0"/>
              <a:t> Brief </a:t>
            </a:r>
            <a:r>
              <a:rPr lang="en-US" sz="2000" dirty="0" err="1" smtClean="0"/>
              <a:t>schreiben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Sie</a:t>
            </a:r>
            <a:r>
              <a:rPr lang="en-US" sz="2000" dirty="0" smtClean="0"/>
              <a:t> (Pl.) .................... am </a:t>
            </a:r>
            <a:r>
              <a:rPr lang="en-US" sz="2000" dirty="0" err="1" smtClean="0"/>
              <a:t>Wochenende</a:t>
            </a:r>
            <a:r>
              <a:rPr lang="en-US" sz="2000" dirty="0" smtClean="0"/>
              <a:t> </a:t>
            </a:r>
            <a:r>
              <a:rPr lang="en-US" sz="2000" dirty="0" err="1" smtClean="0"/>
              <a:t>auch</a:t>
            </a:r>
            <a:r>
              <a:rPr lang="en-US" sz="2000" dirty="0" smtClean="0"/>
              <a:t> </a:t>
            </a:r>
            <a:r>
              <a:rPr lang="en-US" sz="2000" dirty="0" err="1" smtClean="0"/>
              <a:t>arbeiten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Sie</a:t>
            </a:r>
            <a:r>
              <a:rPr lang="en-US" sz="2000" dirty="0" smtClean="0"/>
              <a:t> (Pl.) .................... </a:t>
            </a:r>
            <a:r>
              <a:rPr lang="en-US" sz="2000" dirty="0" err="1" smtClean="0"/>
              <a:t>noch</a:t>
            </a:r>
            <a:r>
              <a:rPr lang="en-US" sz="2000" dirty="0" smtClean="0"/>
              <a:t> </a:t>
            </a:r>
            <a:r>
              <a:rPr lang="en-US" sz="2000" dirty="0" err="1" smtClean="0"/>
              <a:t>eine</a:t>
            </a:r>
            <a:r>
              <a:rPr lang="en-US" sz="2000" dirty="0" smtClean="0"/>
              <a:t> </a:t>
            </a:r>
            <a:r>
              <a:rPr lang="de-DE" sz="2000" dirty="0" smtClean="0"/>
              <a:t>Ü</a:t>
            </a:r>
            <a:r>
              <a:rPr lang="en-US" sz="2000" dirty="0" smtClean="0"/>
              <a:t>bung </a:t>
            </a:r>
            <a:r>
              <a:rPr lang="en-US" sz="2000" dirty="0" err="1" smtClean="0"/>
              <a:t>schreiben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Wir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nicht</a:t>
            </a:r>
            <a:r>
              <a:rPr lang="en-US" sz="2000" dirty="0" smtClean="0"/>
              <a:t> in die </a:t>
            </a:r>
            <a:r>
              <a:rPr lang="en-US" sz="2000" dirty="0" err="1" smtClean="0"/>
              <a:t>Bibliothek</a:t>
            </a:r>
            <a:r>
              <a:rPr lang="en-US" sz="2000" dirty="0" smtClean="0"/>
              <a:t> </a:t>
            </a:r>
            <a:r>
              <a:rPr lang="en-US" sz="2000" dirty="0" err="1" smtClean="0"/>
              <a:t>gehen</a:t>
            </a:r>
            <a:r>
              <a:rPr lang="en-US" sz="2000" dirty="0" smtClean="0"/>
              <a:t>, </a:t>
            </a:r>
            <a:r>
              <a:rPr lang="en-US" sz="2000" dirty="0" err="1" smtClean="0"/>
              <a:t>wir</a:t>
            </a:r>
            <a:r>
              <a:rPr lang="en-US" sz="2000" dirty="0" smtClean="0"/>
              <a:t> </a:t>
            </a:r>
            <a:r>
              <a:rPr lang="en-US" sz="2000" dirty="0" err="1" smtClean="0"/>
              <a:t>haben</a:t>
            </a:r>
            <a:r>
              <a:rPr lang="en-US" sz="2000" dirty="0" smtClean="0"/>
              <a:t> </a:t>
            </a:r>
            <a:r>
              <a:rPr lang="en-US" sz="2000" dirty="0" err="1" smtClean="0"/>
              <a:t>diese</a:t>
            </a:r>
            <a:r>
              <a:rPr lang="en-US" sz="2000" dirty="0" smtClean="0"/>
              <a:t> B</a:t>
            </a:r>
            <a:r>
              <a:rPr lang="de-DE" sz="2000" dirty="0" smtClean="0"/>
              <a:t>ü</a:t>
            </a:r>
            <a:r>
              <a:rPr lang="en-US" sz="2000" dirty="0" err="1" smtClean="0"/>
              <a:t>cher</a:t>
            </a:r>
            <a:r>
              <a:rPr lang="en-US" sz="2000" dirty="0" smtClean="0"/>
              <a:t> </a:t>
            </a:r>
            <a:r>
              <a:rPr lang="en-US" sz="2000" dirty="0" err="1" smtClean="0"/>
              <a:t>zu</a:t>
            </a:r>
            <a:r>
              <a:rPr lang="en-US" sz="2000" dirty="0" smtClean="0"/>
              <a:t> </a:t>
            </a:r>
            <a:r>
              <a:rPr lang="en-US" sz="2000" dirty="0" err="1" smtClean="0"/>
              <a:t>Hause</a:t>
            </a:r>
            <a:r>
              <a:rPr lang="en-US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6712" y="0"/>
            <a:ext cx="4725000" cy="1325563"/>
          </a:xfrm>
        </p:spPr>
        <p:txBody>
          <a:bodyPr/>
          <a:lstStyle/>
          <a:p>
            <a:r>
              <a:rPr lang="uk-UA" b="1" dirty="0" smtClean="0"/>
              <a:t>Поставте дієслово у потрібну форму.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0" y="1214422"/>
            <a:ext cx="6096000" cy="4721228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/>
              <a:t>sollen</a:t>
            </a:r>
            <a:endParaRPr lang="uk-UA" dirty="0" smtClean="0"/>
          </a:p>
          <a:p>
            <a:r>
              <a:rPr lang="en-US" sz="2000" dirty="0" smtClean="0"/>
              <a:t>Du .................... </a:t>
            </a:r>
            <a:r>
              <a:rPr lang="en-US" sz="2000" dirty="0" err="1" smtClean="0"/>
              <a:t>nicht</a:t>
            </a:r>
            <a:r>
              <a:rPr lang="en-US" sz="2000" dirty="0" smtClean="0"/>
              <a:t> so </a:t>
            </a:r>
            <a:r>
              <a:rPr lang="en-US" sz="2000" dirty="0" err="1" smtClean="0"/>
              <a:t>viel</a:t>
            </a:r>
            <a:r>
              <a:rPr lang="en-US" sz="2000" dirty="0" smtClean="0"/>
              <a:t> </a:t>
            </a:r>
            <a:r>
              <a:rPr lang="en-US" sz="2000" dirty="0" err="1" smtClean="0"/>
              <a:t>Eier</a:t>
            </a:r>
            <a:r>
              <a:rPr lang="en-US" sz="2000" dirty="0" smtClean="0"/>
              <a:t> und </a:t>
            </a:r>
            <a:r>
              <a:rPr lang="en-US" sz="2000" dirty="0" err="1" smtClean="0"/>
              <a:t>Fleisch</a:t>
            </a:r>
            <a:r>
              <a:rPr lang="en-US" sz="2000" dirty="0" smtClean="0"/>
              <a:t> </a:t>
            </a:r>
            <a:r>
              <a:rPr lang="en-US" sz="2000" dirty="0" err="1" smtClean="0"/>
              <a:t>essen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Ihr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nicht</a:t>
            </a:r>
            <a:r>
              <a:rPr lang="en-US" sz="2000" dirty="0" smtClean="0"/>
              <a:t> so </a:t>
            </a:r>
            <a:r>
              <a:rPr lang="en-US" sz="2000" dirty="0" err="1" smtClean="0"/>
              <a:t>lange</a:t>
            </a:r>
            <a:r>
              <a:rPr lang="en-US" sz="2000" dirty="0" smtClean="0"/>
              <a:t> </a:t>
            </a:r>
            <a:r>
              <a:rPr lang="en-US" sz="2000" dirty="0" err="1" smtClean="0"/>
              <a:t>schlafen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err="1" smtClean="0"/>
              <a:t>Meine</a:t>
            </a:r>
            <a:r>
              <a:rPr lang="en-US" sz="2000" dirty="0" smtClean="0"/>
              <a:t> </a:t>
            </a:r>
            <a:r>
              <a:rPr lang="en-US" sz="2000" dirty="0" err="1" smtClean="0"/>
              <a:t>Eltern</a:t>
            </a:r>
            <a:r>
              <a:rPr lang="en-US" sz="2000" dirty="0" smtClean="0"/>
              <a:t> </a:t>
            </a:r>
            <a:r>
              <a:rPr lang="en-US" sz="2000" dirty="0" err="1" smtClean="0"/>
              <a:t>sagen</a:t>
            </a:r>
            <a:r>
              <a:rPr lang="en-US" sz="2000" dirty="0" smtClean="0"/>
              <a:t> </a:t>
            </a:r>
            <a:r>
              <a:rPr lang="en-US" sz="2000" dirty="0" err="1" smtClean="0"/>
              <a:t>nur</a:t>
            </a:r>
            <a:r>
              <a:rPr lang="en-US" sz="2000" dirty="0" smtClean="0"/>
              <a:t> </a:t>
            </a:r>
            <a:r>
              <a:rPr lang="en-US" sz="2000" dirty="0" err="1" smtClean="0"/>
              <a:t>immer</a:t>
            </a:r>
            <a:r>
              <a:rPr lang="en-US" sz="2000" dirty="0" smtClean="0"/>
              <a:t>, </a:t>
            </a:r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mein</a:t>
            </a:r>
            <a:r>
              <a:rPr lang="en-US" sz="2000" dirty="0" smtClean="0"/>
              <a:t> Zimmer </a:t>
            </a:r>
            <a:r>
              <a:rPr lang="en-US" sz="2000" dirty="0" err="1" smtClean="0"/>
              <a:t>aufr</a:t>
            </a:r>
            <a:r>
              <a:rPr lang="de-DE" sz="2000" dirty="0" smtClean="0"/>
              <a:t>ä</a:t>
            </a:r>
            <a:r>
              <a:rPr lang="en-US" sz="2000" dirty="0" err="1" smtClean="0"/>
              <a:t>umen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M</a:t>
            </a:r>
            <a:r>
              <a:rPr lang="de-DE" sz="2000" dirty="0" smtClean="0"/>
              <a:t>ü</a:t>
            </a:r>
            <a:r>
              <a:rPr lang="en-US" sz="2000" dirty="0" err="1" smtClean="0"/>
              <a:t>tter</a:t>
            </a:r>
            <a:r>
              <a:rPr lang="en-US" sz="2000" dirty="0" smtClean="0"/>
              <a:t> und V</a:t>
            </a:r>
            <a:r>
              <a:rPr lang="de-DE" sz="2000" dirty="0" smtClean="0"/>
              <a:t>ä</a:t>
            </a:r>
            <a:r>
              <a:rPr lang="en-US" sz="2000" dirty="0" err="1" smtClean="0"/>
              <a:t>ter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nicht</a:t>
            </a:r>
            <a:r>
              <a:rPr lang="en-US" sz="2000" dirty="0" smtClean="0"/>
              <a:t> </a:t>
            </a:r>
            <a:r>
              <a:rPr lang="en-US" sz="2000" dirty="0" err="1" smtClean="0"/>
              <a:t>warten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pPr algn="ctr"/>
            <a:r>
              <a:rPr lang="en-US" sz="2000" dirty="0" smtClean="0"/>
              <a:t> </a:t>
            </a:r>
            <a:r>
              <a:rPr lang="en-US" b="1" dirty="0" smtClean="0"/>
              <a:t>d</a:t>
            </a:r>
            <a:r>
              <a:rPr lang="de-DE" b="1" dirty="0" smtClean="0"/>
              <a:t>ü</a:t>
            </a:r>
            <a:r>
              <a:rPr lang="en-US" b="1" dirty="0" err="1" smtClean="0"/>
              <a:t>rfen</a:t>
            </a:r>
            <a:endParaRPr lang="uk-UA" dirty="0" smtClean="0"/>
          </a:p>
          <a:p>
            <a:r>
              <a:rPr lang="en-US" sz="2000" dirty="0" smtClean="0"/>
              <a:t>.................... </a:t>
            </a:r>
            <a:r>
              <a:rPr lang="en-US" sz="2000" dirty="0" err="1" smtClean="0"/>
              <a:t>ich</a:t>
            </a:r>
            <a:r>
              <a:rPr lang="en-US" sz="2000" dirty="0" smtClean="0"/>
              <a:t> </a:t>
            </a:r>
            <a:r>
              <a:rPr lang="en-US" sz="2000" dirty="0" err="1" smtClean="0"/>
              <a:t>noch</a:t>
            </a:r>
            <a:r>
              <a:rPr lang="en-US" sz="2000" dirty="0" smtClean="0"/>
              <a:t> </a:t>
            </a:r>
            <a:r>
              <a:rPr lang="en-US" sz="2000" dirty="0" err="1" smtClean="0"/>
              <a:t>eine</a:t>
            </a:r>
            <a:r>
              <a:rPr lang="en-US" sz="2000" dirty="0" smtClean="0"/>
              <a:t> Cola </a:t>
            </a:r>
            <a:r>
              <a:rPr lang="en-US" sz="2000" dirty="0" err="1" smtClean="0"/>
              <a:t>haben</a:t>
            </a:r>
            <a:r>
              <a:rPr lang="en-US" sz="2000" dirty="0" smtClean="0"/>
              <a:t>?</a:t>
            </a:r>
            <a:endParaRPr lang="uk-UA" sz="2000" dirty="0" smtClean="0"/>
          </a:p>
          <a:p>
            <a:r>
              <a:rPr lang="en-US" sz="2000" dirty="0" smtClean="0"/>
              <a:t>.................... </a:t>
            </a:r>
            <a:r>
              <a:rPr lang="en-US" sz="2000" dirty="0" err="1" smtClean="0"/>
              <a:t>ich</a:t>
            </a:r>
            <a:r>
              <a:rPr lang="en-US" sz="2000" dirty="0" smtClean="0"/>
              <a:t> </a:t>
            </a:r>
            <a:r>
              <a:rPr lang="en-US" sz="2000" dirty="0" err="1" smtClean="0"/>
              <a:t>Sie</a:t>
            </a:r>
            <a:r>
              <a:rPr lang="en-US" sz="2000" dirty="0" smtClean="0"/>
              <a:t> </a:t>
            </a:r>
            <a:r>
              <a:rPr lang="en-US" sz="2000" dirty="0" err="1" smtClean="0"/>
              <a:t>etwas</a:t>
            </a:r>
            <a:r>
              <a:rPr lang="en-US" sz="2000" dirty="0" smtClean="0"/>
              <a:t> </a:t>
            </a:r>
            <a:r>
              <a:rPr lang="en-US" sz="2000" dirty="0" err="1" smtClean="0"/>
              <a:t>sagen</a:t>
            </a:r>
            <a:r>
              <a:rPr lang="en-US" sz="2000" dirty="0" smtClean="0"/>
              <a:t>?</a:t>
            </a:r>
            <a:endParaRPr lang="uk-UA" sz="2000" dirty="0" smtClean="0"/>
          </a:p>
          <a:p>
            <a:r>
              <a:rPr lang="en-US" sz="2000" dirty="0" smtClean="0"/>
              <a:t>.................... man </a:t>
            </a:r>
            <a:r>
              <a:rPr lang="en-US" sz="2000" dirty="0" err="1" smtClean="0"/>
              <a:t>hier</a:t>
            </a:r>
            <a:r>
              <a:rPr lang="en-US" sz="2000" dirty="0" smtClean="0"/>
              <a:t> </a:t>
            </a:r>
            <a:r>
              <a:rPr lang="en-US" sz="2000" dirty="0" err="1" smtClean="0"/>
              <a:t>parken</a:t>
            </a:r>
            <a:r>
              <a:rPr lang="en-US" sz="2000" dirty="0" smtClean="0"/>
              <a:t>?</a:t>
            </a:r>
            <a:endParaRPr lang="uk-UA" sz="2000" dirty="0" smtClean="0"/>
          </a:p>
          <a:p>
            <a:r>
              <a:rPr lang="en-US" sz="2000" dirty="0" smtClean="0"/>
              <a:t>Du .................... </a:t>
            </a:r>
            <a:r>
              <a:rPr lang="en-US" sz="2000" dirty="0" err="1" smtClean="0"/>
              <a:t>hier</a:t>
            </a:r>
            <a:r>
              <a:rPr lang="en-US" sz="2000" dirty="0" smtClean="0"/>
              <a:t> </a:t>
            </a:r>
            <a:r>
              <a:rPr lang="en-US" sz="2000" dirty="0" err="1" smtClean="0"/>
              <a:t>nicht</a:t>
            </a:r>
            <a:r>
              <a:rPr lang="en-US" sz="2000" dirty="0" smtClean="0"/>
              <a:t> </a:t>
            </a:r>
            <a:r>
              <a:rPr lang="en-US" sz="2000" dirty="0" err="1" smtClean="0"/>
              <a:t>telefonieren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.................... </a:t>
            </a:r>
            <a:r>
              <a:rPr lang="en-US" sz="2000" dirty="0" err="1" smtClean="0"/>
              <a:t>wir</a:t>
            </a:r>
            <a:r>
              <a:rPr lang="en-US" sz="2000" dirty="0" smtClean="0"/>
              <a:t> </a:t>
            </a:r>
            <a:r>
              <a:rPr lang="en-US" sz="2000" dirty="0" err="1" smtClean="0"/>
              <a:t>fernsehen</a:t>
            </a:r>
            <a:r>
              <a:rPr lang="en-US" sz="2000" dirty="0" smtClean="0"/>
              <a:t>?</a:t>
            </a:r>
            <a:endParaRPr lang="uk-UA" sz="2000" dirty="0" smtClean="0"/>
          </a:p>
          <a:p>
            <a:r>
              <a:rPr lang="en-US" sz="2000" dirty="0" err="1" smtClean="0"/>
              <a:t>Ich</a:t>
            </a:r>
            <a:r>
              <a:rPr lang="en-US" sz="2000" dirty="0" smtClean="0"/>
              <a:t> .................... </a:t>
            </a:r>
            <a:r>
              <a:rPr lang="en-US" sz="2000" dirty="0" err="1" smtClean="0"/>
              <a:t>mit</a:t>
            </a:r>
            <a:r>
              <a:rPr lang="en-US" sz="2000" dirty="0" smtClean="0"/>
              <a:t> </a:t>
            </a:r>
            <a:r>
              <a:rPr lang="en-US" sz="2000" dirty="0" err="1" smtClean="0"/>
              <a:t>dem</a:t>
            </a:r>
            <a:r>
              <a:rPr lang="en-US" sz="2000" dirty="0" smtClean="0"/>
              <a:t> Taxi </a:t>
            </a:r>
            <a:r>
              <a:rPr lang="en-US" sz="2000" dirty="0" err="1" smtClean="0"/>
              <a:t>nach</a:t>
            </a:r>
            <a:r>
              <a:rPr lang="en-US" sz="2000" dirty="0" smtClean="0"/>
              <a:t> </a:t>
            </a:r>
            <a:r>
              <a:rPr lang="en-US" sz="2000" dirty="0" err="1" smtClean="0"/>
              <a:t>Hause</a:t>
            </a:r>
            <a:r>
              <a:rPr lang="en-US" sz="2000" dirty="0" smtClean="0"/>
              <a:t> </a:t>
            </a:r>
            <a:r>
              <a:rPr lang="en-US" sz="2000" dirty="0" err="1" smtClean="0"/>
              <a:t>fahren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r>
              <a:rPr lang="en-US" sz="2000" dirty="0" smtClean="0"/>
              <a:t>.</a:t>
            </a:r>
            <a:endParaRPr lang="uk-U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167438" y="0"/>
            <a:ext cx="60245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</a:t>
            </a:r>
            <a:r>
              <a:rPr lang="de-DE" sz="2800" b="1" dirty="0" smtClean="0"/>
              <a:t>ö</a:t>
            </a:r>
            <a:r>
              <a:rPr lang="en-US" sz="2800" b="1" dirty="0" err="1" smtClean="0"/>
              <a:t>chten</a:t>
            </a:r>
            <a:endParaRPr lang="en-US" sz="2800" b="1" dirty="0" smtClean="0"/>
          </a:p>
          <a:p>
            <a:pPr algn="ctr"/>
            <a:endParaRPr lang="uk-UA" sz="2800" dirty="0" smtClean="0"/>
          </a:p>
          <a:p>
            <a:r>
              <a:rPr lang="en-US" sz="2800" dirty="0" err="1" smtClean="0"/>
              <a:t>Ich</a:t>
            </a:r>
            <a:r>
              <a:rPr lang="en-US" sz="2800" dirty="0" smtClean="0"/>
              <a:t> .................... </a:t>
            </a:r>
            <a:r>
              <a:rPr lang="en-US" sz="2800" dirty="0" err="1" smtClean="0"/>
              <a:t>gern</a:t>
            </a:r>
            <a:r>
              <a:rPr lang="en-US" sz="2800" dirty="0" smtClean="0"/>
              <a:t> </a:t>
            </a:r>
            <a:r>
              <a:rPr lang="en-US" sz="2800" dirty="0" err="1" smtClean="0"/>
              <a:t>wissen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err="1" smtClean="0"/>
              <a:t>Ich</a:t>
            </a:r>
            <a:r>
              <a:rPr lang="en-US" sz="2800" dirty="0" smtClean="0"/>
              <a:t> .................... ins </a:t>
            </a:r>
            <a:r>
              <a:rPr lang="en-US" sz="2800" dirty="0" err="1" smtClean="0"/>
              <a:t>Bett</a:t>
            </a:r>
            <a:r>
              <a:rPr lang="en-US" sz="2800" dirty="0" smtClean="0"/>
              <a:t> </a:t>
            </a:r>
            <a:r>
              <a:rPr lang="en-US" sz="2800" dirty="0" err="1" smtClean="0"/>
              <a:t>bleiben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Maria .................... B</a:t>
            </a:r>
            <a:r>
              <a:rPr lang="de-DE" sz="2800" dirty="0" smtClean="0"/>
              <a:t>ä</a:t>
            </a:r>
            <a:r>
              <a:rPr lang="en-US" sz="2800" dirty="0" err="1" smtClean="0"/>
              <a:t>ckerin</a:t>
            </a:r>
            <a:r>
              <a:rPr lang="en-US" sz="2800" dirty="0" smtClean="0"/>
              <a:t> </a:t>
            </a:r>
            <a:r>
              <a:rPr lang="en-US" sz="2800" dirty="0" err="1" smtClean="0"/>
              <a:t>werden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Markus .................... </a:t>
            </a:r>
            <a:r>
              <a:rPr lang="en-US" sz="2800" dirty="0" err="1" smtClean="0"/>
              <a:t>wieder</a:t>
            </a:r>
            <a:r>
              <a:rPr lang="en-US" sz="2800" dirty="0" smtClean="0"/>
              <a:t> </a:t>
            </a:r>
            <a:r>
              <a:rPr lang="en-US" sz="2800" dirty="0" err="1" smtClean="0"/>
              <a:t>arbeiten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Martin .................... </a:t>
            </a:r>
            <a:r>
              <a:rPr lang="en-US" sz="2800" dirty="0" err="1" smtClean="0"/>
              <a:t>Musik</a:t>
            </a:r>
            <a:r>
              <a:rPr lang="en-US" sz="2800" dirty="0" smtClean="0"/>
              <a:t> h</a:t>
            </a:r>
            <a:r>
              <a:rPr lang="de-DE" sz="2800" dirty="0" smtClean="0"/>
              <a:t>ö</a:t>
            </a:r>
            <a:r>
              <a:rPr lang="en-US" sz="2800" dirty="0" err="1" smtClean="0"/>
              <a:t>ren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Monika .................... </a:t>
            </a:r>
            <a:r>
              <a:rPr lang="en-US" sz="2800" dirty="0" err="1" smtClean="0"/>
              <a:t>morgen</a:t>
            </a:r>
            <a:r>
              <a:rPr lang="en-US" sz="2800" dirty="0" smtClean="0"/>
              <a:t> </a:t>
            </a:r>
            <a:r>
              <a:rPr lang="en-US" sz="2800" dirty="0" err="1" smtClean="0"/>
              <a:t>nicht</a:t>
            </a:r>
            <a:r>
              <a:rPr lang="en-US" sz="2800" dirty="0" smtClean="0"/>
              <a:t> </a:t>
            </a:r>
            <a:r>
              <a:rPr lang="en-US" sz="2800" dirty="0" err="1" smtClean="0"/>
              <a:t>arbeiten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r>
              <a:rPr lang="en-US" sz="2800" dirty="0" smtClean="0"/>
              <a:t>.................... du </a:t>
            </a:r>
            <a:r>
              <a:rPr lang="en-US" sz="2800" dirty="0" err="1" smtClean="0"/>
              <a:t>noch</a:t>
            </a:r>
            <a:r>
              <a:rPr lang="en-US" sz="2800" dirty="0" smtClean="0"/>
              <a:t> </a:t>
            </a:r>
            <a:r>
              <a:rPr lang="en-US" sz="2800" dirty="0" err="1" smtClean="0"/>
              <a:t>etwas</a:t>
            </a:r>
            <a:r>
              <a:rPr lang="en-US" sz="2800" dirty="0" smtClean="0"/>
              <a:t>?</a:t>
            </a:r>
            <a:endParaRPr lang="uk-UA" sz="2800" dirty="0" smtClean="0"/>
          </a:p>
          <a:p>
            <a:r>
              <a:rPr lang="en-US" sz="2800" dirty="0" smtClean="0"/>
              <a:t>.................... </a:t>
            </a:r>
            <a:r>
              <a:rPr lang="en-US" sz="2800" dirty="0" err="1" smtClean="0"/>
              <a:t>ihr</a:t>
            </a:r>
            <a:r>
              <a:rPr lang="en-US" sz="2800" dirty="0" smtClean="0"/>
              <a:t> </a:t>
            </a:r>
            <a:r>
              <a:rPr lang="en-US" sz="2800" dirty="0" err="1" smtClean="0"/>
              <a:t>zwei</a:t>
            </a:r>
            <a:r>
              <a:rPr lang="en-US" sz="2800" dirty="0" smtClean="0"/>
              <a:t> </a:t>
            </a:r>
            <a:r>
              <a:rPr lang="en-US" sz="2800" dirty="0" err="1" smtClean="0"/>
              <a:t>Monate</a:t>
            </a:r>
            <a:r>
              <a:rPr lang="en-US" sz="2800" dirty="0" smtClean="0"/>
              <a:t> in Deutschland </a:t>
            </a:r>
            <a:r>
              <a:rPr lang="en-US" sz="2800" dirty="0" err="1" smtClean="0"/>
              <a:t>bleiben</a:t>
            </a:r>
            <a:r>
              <a:rPr lang="en-US" sz="2800" dirty="0" smtClean="0"/>
              <a:t>?</a:t>
            </a:r>
            <a:endParaRPr lang="uk-UA" sz="2800" dirty="0" smtClean="0"/>
          </a:p>
          <a:p>
            <a:r>
              <a:rPr lang="en-US" sz="2800" dirty="0" smtClean="0"/>
              <a:t>Und was .................... </a:t>
            </a:r>
            <a:r>
              <a:rPr lang="en-US" sz="2800" dirty="0" err="1" smtClean="0"/>
              <a:t>Sie</a:t>
            </a:r>
            <a:r>
              <a:rPr lang="en-US" sz="2800" dirty="0" smtClean="0"/>
              <a:t> </a:t>
            </a:r>
            <a:r>
              <a:rPr lang="en-US" sz="2800" dirty="0" err="1" smtClean="0"/>
              <a:t>essen</a:t>
            </a:r>
            <a:r>
              <a:rPr lang="en-US" sz="2800" dirty="0" smtClean="0"/>
              <a:t>?</a:t>
            </a:r>
            <a:endParaRPr lang="uk-UA" sz="2800" dirty="0" smtClean="0"/>
          </a:p>
          <a:p>
            <a:r>
              <a:rPr lang="en-US" sz="2800" dirty="0" smtClean="0"/>
              <a:t>Was .................... </a:t>
            </a:r>
            <a:r>
              <a:rPr lang="en-US" sz="2800" dirty="0" err="1" smtClean="0"/>
              <a:t>Sie</a:t>
            </a:r>
            <a:r>
              <a:rPr lang="en-US" sz="2800" dirty="0" smtClean="0"/>
              <a:t> </a:t>
            </a:r>
            <a:r>
              <a:rPr lang="en-US" sz="2800" dirty="0" err="1" smtClean="0"/>
              <a:t>denn</a:t>
            </a:r>
            <a:r>
              <a:rPr lang="en-US" sz="2800" dirty="0" smtClean="0"/>
              <a:t> </a:t>
            </a:r>
            <a:r>
              <a:rPr lang="en-US" sz="2800" dirty="0" err="1" smtClean="0"/>
              <a:t>gern</a:t>
            </a:r>
            <a:r>
              <a:rPr lang="en-US" sz="2800" dirty="0" smtClean="0"/>
              <a:t> </a:t>
            </a:r>
            <a:r>
              <a:rPr lang="en-US" sz="2800" dirty="0" err="1" smtClean="0"/>
              <a:t>wissen</a:t>
            </a:r>
            <a:r>
              <a:rPr lang="en-US" sz="2800" dirty="0" smtClean="0"/>
              <a:t>?</a:t>
            </a:r>
            <a:endParaRPr lang="uk-UA" sz="2800" dirty="0" smtClean="0"/>
          </a:p>
          <a:p>
            <a:r>
              <a:rPr lang="en-US" sz="2800" dirty="0" err="1" smtClean="0"/>
              <a:t>Wir</a:t>
            </a:r>
            <a:r>
              <a:rPr lang="en-US" sz="2800" dirty="0" smtClean="0"/>
              <a:t> .................... </a:t>
            </a:r>
            <a:r>
              <a:rPr lang="en-US" sz="2800" dirty="0" err="1" smtClean="0"/>
              <a:t>jetzt</a:t>
            </a:r>
            <a:r>
              <a:rPr lang="en-US" sz="2800" dirty="0" smtClean="0"/>
              <a:t> </a:t>
            </a:r>
            <a:r>
              <a:rPr lang="en-US" sz="2800" dirty="0" err="1" smtClean="0"/>
              <a:t>spazieren</a:t>
            </a:r>
            <a:r>
              <a:rPr lang="en-US" sz="2800" dirty="0" smtClean="0"/>
              <a:t> </a:t>
            </a:r>
            <a:r>
              <a:rPr lang="en-US" sz="2800" dirty="0" err="1" smtClean="0"/>
              <a:t>gehen</a:t>
            </a:r>
            <a:r>
              <a:rPr lang="en-US" sz="2800" dirty="0" smtClean="0"/>
              <a:t>.</a:t>
            </a:r>
            <a:endParaRPr lang="uk-UA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/>
              <a:t>MODALVERBEN</a:t>
            </a:r>
            <a:endParaRPr lang="uk-UA" sz="48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/>
              <a:t>können</a:t>
            </a:r>
            <a:r>
              <a:rPr lang="en-US" sz="3600" dirty="0" smtClean="0"/>
              <a:t> </a:t>
            </a:r>
            <a:r>
              <a:rPr lang="uk-UA" sz="3600" dirty="0" smtClean="0"/>
              <a:t>могти;</a:t>
            </a:r>
            <a:br>
              <a:rPr lang="uk-UA" sz="3600" dirty="0" smtClean="0"/>
            </a:br>
            <a:r>
              <a:rPr lang="en-US" sz="3600" b="1" dirty="0" err="1" smtClean="0"/>
              <a:t>wollen</a:t>
            </a:r>
            <a:r>
              <a:rPr lang="en-US" sz="3600" dirty="0" smtClean="0"/>
              <a:t> </a:t>
            </a:r>
            <a:r>
              <a:rPr lang="uk-UA" sz="3600" dirty="0" smtClean="0"/>
              <a:t>хотіти (чогось дуже сильно);</a:t>
            </a:r>
            <a:br>
              <a:rPr lang="uk-UA" sz="3600" dirty="0" smtClean="0"/>
            </a:br>
            <a:r>
              <a:rPr lang="en-US" sz="3600" b="1" dirty="0" err="1" smtClean="0"/>
              <a:t>möchten</a:t>
            </a:r>
            <a:r>
              <a:rPr lang="en-US" sz="3600" dirty="0" smtClean="0"/>
              <a:t> </a:t>
            </a:r>
            <a:r>
              <a:rPr lang="uk-UA" sz="3600" dirty="0" smtClean="0"/>
              <a:t>хотіти;</a:t>
            </a:r>
            <a:br>
              <a:rPr lang="uk-UA" sz="3600" dirty="0" smtClean="0"/>
            </a:br>
            <a:r>
              <a:rPr lang="en-US" sz="3600" b="1" dirty="0" err="1" smtClean="0"/>
              <a:t>sollen</a:t>
            </a:r>
            <a:r>
              <a:rPr lang="en-US" sz="3600" dirty="0" smtClean="0"/>
              <a:t> </a:t>
            </a:r>
            <a:r>
              <a:rPr lang="uk-UA" sz="3600" dirty="0" smtClean="0"/>
              <a:t>повинен (рекомендація);</a:t>
            </a:r>
            <a:br>
              <a:rPr lang="uk-UA" sz="3600" dirty="0" smtClean="0"/>
            </a:br>
            <a:r>
              <a:rPr lang="en-US" sz="3600" b="1" dirty="0" err="1" smtClean="0"/>
              <a:t>müssen</a:t>
            </a:r>
            <a:r>
              <a:rPr lang="en-US" sz="3600" dirty="0" smtClean="0"/>
              <a:t> </a:t>
            </a:r>
            <a:r>
              <a:rPr lang="uk-UA" sz="3600" dirty="0" smtClean="0"/>
              <a:t>повинен (мусить);</a:t>
            </a:r>
            <a:br>
              <a:rPr lang="uk-UA" sz="3600" dirty="0" smtClean="0"/>
            </a:br>
            <a:r>
              <a:rPr lang="en-US" sz="3600" b="1" dirty="0" err="1" smtClean="0"/>
              <a:t>dürfen</a:t>
            </a:r>
            <a:r>
              <a:rPr lang="en-US" sz="3600" dirty="0" smtClean="0"/>
              <a:t> </a:t>
            </a:r>
            <a:r>
              <a:rPr lang="uk-UA" sz="3600" dirty="0" smtClean="0"/>
              <a:t>могти.</a:t>
            </a:r>
            <a:endParaRPr lang="uk-UA" sz="3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D7B46CCA-DBB1-4D04-9F69-B6619CAFBB8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9252000" y="1368000"/>
            <a:ext cx="2719750" cy="5499000"/>
          </a:xfr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BB40A3A-7A3F-4E7A-A144-A0474607BBE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solidFill>
            <a:schemeClr val="accent1">
              <a:alpha val="85000"/>
            </a:schemeClr>
          </a:solidFill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85BD3063-1410-4213-A20D-B2980861CAC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15" name="Заголовок 14">
            <a:extLst>
              <a:ext uri="{FF2B5EF4-FFF2-40B4-BE49-F238E27FC236}">
                <a16:creationId xmlns="" xmlns:a16="http://schemas.microsoft.com/office/drawing/2014/main" id="{3CDE214A-6302-44BD-B149-006E9A751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14" y="369787"/>
            <a:ext cx="4723885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Hausa</a:t>
            </a:r>
            <a:r>
              <a:rPr lang="pl-PL" b="1" smtClean="0">
                <a:solidFill>
                  <a:schemeClr val="tx2"/>
                </a:solidFill>
              </a:rPr>
              <a:t>ufgabe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6CD816C-BB18-4D93-BA65-9D36D4A4E9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049" y="2219225"/>
            <a:ext cx="3378138" cy="2649775"/>
          </a:xfrm>
        </p:spPr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відмінювання</a:t>
            </a:r>
            <a:r>
              <a:rPr lang="ru-RU" dirty="0" smtClean="0"/>
              <a:t> </a:t>
            </a:r>
            <a:r>
              <a:rPr lang="ru-RU" dirty="0" err="1" smtClean="0"/>
              <a:t>модільних</a:t>
            </a:r>
            <a:r>
              <a:rPr lang="ru-RU" dirty="0" smtClean="0"/>
              <a:t> </a:t>
            </a:r>
            <a:r>
              <a:rPr lang="ru-RU" dirty="0" err="1" smtClean="0"/>
              <a:t>дієслів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436309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459" y="428605"/>
            <a:ext cx="10972800" cy="2428892"/>
          </a:xfrm>
        </p:spPr>
        <p:txBody>
          <a:bodyPr>
            <a:normAutofit/>
          </a:bodyPr>
          <a:lstStyle/>
          <a:p>
            <a:pPr algn="ctr"/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Відмінювання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модальних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müssen, sollen, können, dürfen, wollen, mögen (die Modalverben)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uk-UA" sz="2400" dirty="0" smtClean="0"/>
              <a:t>Модальні дієслова мають у теперішньому часі такі особливості: </a:t>
            </a:r>
            <a:endParaRPr lang="pl-PL" sz="2400" dirty="0" smtClean="0"/>
          </a:p>
          <a:p>
            <a:pPr algn="ctr"/>
            <a:r>
              <a:rPr lang="uk-UA" sz="2400" dirty="0" smtClean="0"/>
              <a:t>1) у 1-й і 3-й особі однини модальні дієслова не мають особові закінчення, </a:t>
            </a:r>
            <a:endParaRPr lang="pl-PL" sz="2400" dirty="0" smtClean="0"/>
          </a:p>
          <a:p>
            <a:pPr algn="ctr"/>
            <a:r>
              <a:rPr lang="uk-UA" sz="2400" dirty="0" smtClean="0"/>
              <a:t>2) всі модальні дієслова, окрім </a:t>
            </a:r>
            <a:r>
              <a:rPr lang="en-US" sz="2400" dirty="0" err="1" smtClean="0"/>
              <a:t>sollen</a:t>
            </a:r>
            <a:r>
              <a:rPr lang="en-US" sz="2400" dirty="0" smtClean="0"/>
              <a:t> </a:t>
            </a:r>
            <a:r>
              <a:rPr lang="uk-UA" sz="2400" dirty="0" smtClean="0"/>
              <a:t>в однині змінюють свою кореневу голосну.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17144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09" y="2928935"/>
          <a:ext cx="11620539" cy="352663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28760"/>
                <a:gridCol w="4095779"/>
                <a:gridCol w="1524011"/>
                <a:gridCol w="4571989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ich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</a:t>
                      </a:r>
                      <a:r>
                        <a:rPr lang="de-DE" sz="2400" dirty="0" smtClean="0"/>
                        <a:t>, soll, kann, darf, will, mag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wir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müssen, sollen, können, dürfen, wollen, mögen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mußt</a:t>
                      </a:r>
                      <a:r>
                        <a:rPr lang="de-DE" sz="2400" dirty="0" smtClean="0"/>
                        <a:t>, sollst, kannst, darfst, willst, magst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ihr</a:t>
                      </a:r>
                      <a:r>
                        <a:rPr lang="en-US" sz="2400" dirty="0" smtClean="0"/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müsst, sollt, könnt, dürft, wollt, mögt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er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</a:t>
                      </a:r>
                      <a:r>
                        <a:rPr lang="de-DE" sz="2400" dirty="0" smtClean="0"/>
                        <a:t>, soll, kann, darf, will, mag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sie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Sie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müssen, sollen, können, dürfen, wollen, mögen</a:t>
                      </a:r>
                      <a:endParaRPr lang="uk-UA" sz="2400" dirty="0"/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BEISPIEL</a:t>
            </a:r>
            <a:endParaRPr lang="uk-UA" sz="4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 smtClean="0"/>
              <a:t>Ich</a:t>
            </a:r>
            <a:r>
              <a:rPr lang="en-US" dirty="0" smtClean="0"/>
              <a:t> </a:t>
            </a:r>
            <a:r>
              <a:rPr lang="en-US" dirty="0" err="1" smtClean="0"/>
              <a:t>kann</a:t>
            </a:r>
            <a:r>
              <a:rPr lang="en-US" dirty="0" smtClean="0"/>
              <a:t> </a:t>
            </a:r>
            <a:r>
              <a:rPr lang="en-US" dirty="0" err="1" smtClean="0"/>
              <a:t>kein</a:t>
            </a:r>
            <a:r>
              <a:rPr lang="en-US" dirty="0" smtClean="0"/>
              <a:t> </a:t>
            </a:r>
            <a:r>
              <a:rPr lang="en-US" dirty="0" err="1" smtClean="0"/>
              <a:t>Englisch</a:t>
            </a:r>
            <a:r>
              <a:rPr lang="en-US" dirty="0" smtClean="0"/>
              <a:t> </a:t>
            </a:r>
            <a:r>
              <a:rPr lang="en-US" dirty="0" err="1" smtClean="0"/>
              <a:t>sprechen</a:t>
            </a:r>
            <a:r>
              <a:rPr lang="en-US" dirty="0" smtClean="0"/>
              <a:t>. — </a:t>
            </a:r>
            <a:r>
              <a:rPr lang="uk-UA" dirty="0" smtClean="0"/>
              <a:t>Я не можу говорити англійською.</a:t>
            </a:r>
            <a:br>
              <a:rPr lang="uk-UA" dirty="0" smtClean="0"/>
            </a:br>
            <a:r>
              <a:rPr lang="en-US" dirty="0" err="1" smtClean="0"/>
              <a:t>Ich</a:t>
            </a:r>
            <a:r>
              <a:rPr lang="en-US" dirty="0" smtClean="0"/>
              <a:t> </a:t>
            </a:r>
            <a:r>
              <a:rPr lang="en-US" dirty="0" err="1" smtClean="0"/>
              <a:t>darf</a:t>
            </a:r>
            <a:r>
              <a:rPr lang="en-US" dirty="0" smtClean="0"/>
              <a:t> </a:t>
            </a:r>
            <a:r>
              <a:rPr lang="en-US" dirty="0" err="1" smtClean="0"/>
              <a:t>keinen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trinken</a:t>
            </a:r>
            <a:r>
              <a:rPr lang="en-US" dirty="0" smtClean="0"/>
              <a:t>. — </a:t>
            </a:r>
            <a:r>
              <a:rPr lang="uk-UA" dirty="0" smtClean="0"/>
              <a:t>Я не можу (заборонено) пити алкоголь.</a:t>
            </a:r>
            <a:br>
              <a:rPr lang="uk-UA" dirty="0" smtClean="0"/>
            </a:br>
            <a:r>
              <a:rPr lang="en-US" dirty="0" err="1" smtClean="0"/>
              <a:t>Ich</a:t>
            </a:r>
            <a:r>
              <a:rPr lang="en-US" dirty="0" smtClean="0"/>
              <a:t> muss </a:t>
            </a:r>
            <a:r>
              <a:rPr lang="en-US" dirty="0" err="1" smtClean="0"/>
              <a:t>heute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lernen</a:t>
            </a:r>
            <a:r>
              <a:rPr lang="en-US" dirty="0" smtClean="0"/>
              <a:t>. — </a:t>
            </a:r>
            <a:r>
              <a:rPr lang="uk-UA" dirty="0" smtClean="0"/>
              <a:t>Я не повинен сьогодні вчитися.</a:t>
            </a:r>
            <a:br>
              <a:rPr lang="uk-UA" dirty="0" smtClean="0"/>
            </a:br>
            <a:r>
              <a:rPr lang="en-US" dirty="0" err="1" smtClean="0"/>
              <a:t>Ich</a:t>
            </a:r>
            <a:r>
              <a:rPr lang="en-US" dirty="0" smtClean="0"/>
              <a:t> will </a:t>
            </a:r>
            <a:r>
              <a:rPr lang="en-US" dirty="0" err="1" smtClean="0"/>
              <a:t>heute</a:t>
            </a:r>
            <a:r>
              <a:rPr lang="en-US" dirty="0" smtClean="0"/>
              <a:t> </a:t>
            </a:r>
            <a:r>
              <a:rPr lang="en-US" dirty="0" err="1" smtClean="0"/>
              <a:t>lernen</a:t>
            </a:r>
            <a:r>
              <a:rPr lang="en-US" dirty="0" smtClean="0"/>
              <a:t>. — </a:t>
            </a:r>
            <a:r>
              <a:rPr lang="uk-UA" dirty="0" smtClean="0"/>
              <a:t>Я хочу сьогодні вчитися.</a:t>
            </a:r>
            <a:br>
              <a:rPr lang="uk-UA" dirty="0" smtClean="0"/>
            </a:br>
            <a:r>
              <a:rPr lang="en-US" dirty="0" err="1" smtClean="0"/>
              <a:t>Wir</a:t>
            </a:r>
            <a:r>
              <a:rPr lang="en-US" dirty="0" smtClean="0"/>
              <a:t> </a:t>
            </a:r>
            <a:r>
              <a:rPr lang="en-US" dirty="0" err="1" smtClean="0"/>
              <a:t>sollen</a:t>
            </a:r>
            <a:r>
              <a:rPr lang="en-US" dirty="0" smtClean="0"/>
              <a:t> in die </a:t>
            </a:r>
            <a:r>
              <a:rPr lang="en-US" dirty="0" err="1" smtClean="0"/>
              <a:t>Schule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. — </a:t>
            </a:r>
            <a:r>
              <a:rPr lang="uk-UA" dirty="0" smtClean="0"/>
              <a:t>Ми повинні йти до школи.</a:t>
            </a: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ПОРЯДОК СЛІВ У РЕЧЕННІ</a:t>
            </a:r>
            <a:br>
              <a:rPr lang="ru-RU" b="1" dirty="0" smtClean="0"/>
            </a:br>
            <a:r>
              <a:rPr lang="ru-RU" b="1" dirty="0" smtClean="0"/>
              <a:t>WORTSTELLUNG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46" y="1857364"/>
            <a:ext cx="117235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13D26BDC-AE33-496A-BBF6-704BB8C36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60" y="0"/>
            <a:ext cx="5429288" cy="1325563"/>
          </a:xfrm>
        </p:spPr>
        <p:txBody>
          <a:bodyPr>
            <a:normAutofit/>
          </a:bodyPr>
          <a:lstStyle/>
          <a:p>
            <a:r>
              <a:rPr lang="uk-UA" b="1" dirty="0" smtClean="0"/>
              <a:t>Прочитайте речення та перекладіть їх.</a:t>
            </a:r>
            <a:endParaRPr lang="uk-UA" dirty="0"/>
          </a:p>
        </p:txBody>
      </p:sp>
      <p:sp>
        <p:nvSpPr>
          <p:cNvPr id="11" name="Текст 10">
            <a:extLst>
              <a:ext uri="{FF2B5EF4-FFF2-40B4-BE49-F238E27FC236}">
                <a16:creationId xmlns="" xmlns:a16="http://schemas.microsoft.com/office/drawing/2014/main" id="{5B7E078C-FBA9-4D34-9F40-5DD4AC0D10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084" y="1285860"/>
            <a:ext cx="5715040" cy="540263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a)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Deutsch </a:t>
            </a:r>
            <a:r>
              <a:rPr lang="en-US" dirty="0" err="1" smtClean="0"/>
              <a:t>lesen</a:t>
            </a:r>
            <a:r>
              <a:rPr lang="en-US" dirty="0" smtClean="0"/>
              <a:t> und </a:t>
            </a:r>
            <a:r>
              <a:rPr lang="en-US" dirty="0" err="1" smtClean="0"/>
              <a:t>schreiben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Deutsch </a:t>
            </a:r>
            <a:r>
              <a:rPr lang="en-US" dirty="0" err="1" smtClean="0"/>
              <a:t>sprechen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Kannst</a:t>
            </a:r>
            <a:r>
              <a:rPr lang="en-US" dirty="0" smtClean="0"/>
              <a:t> du den </a:t>
            </a:r>
            <a:r>
              <a:rPr lang="en-US" dirty="0" err="1" smtClean="0"/>
              <a:t>Satz</a:t>
            </a:r>
            <a:r>
              <a:rPr lang="en-US" dirty="0" smtClean="0"/>
              <a:t> ins Deutsche </a:t>
            </a:r>
            <a:r>
              <a:rPr lang="de-DE" dirty="0" smtClean="0"/>
              <a:t>ü</a:t>
            </a:r>
            <a:r>
              <a:rPr lang="en-US" dirty="0" err="1" smtClean="0"/>
              <a:t>bersetzen</a:t>
            </a:r>
            <a:r>
              <a:rPr lang="en-US" dirty="0" smtClean="0"/>
              <a:t>? - </a:t>
            </a:r>
            <a:r>
              <a:rPr lang="en-US" dirty="0" err="1" smtClean="0"/>
              <a:t>Ja</a:t>
            </a:r>
            <a:r>
              <a:rPr lang="en-US" dirty="0" smtClean="0"/>
              <a:t>, das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Kannst</a:t>
            </a:r>
            <a:r>
              <a:rPr lang="en-US" dirty="0" smtClean="0"/>
              <a:t> du </a:t>
            </a:r>
            <a:r>
              <a:rPr lang="en-US" dirty="0" err="1" smtClean="0"/>
              <a:t>heute</a:t>
            </a:r>
            <a:r>
              <a:rPr lang="en-US" dirty="0" smtClean="0"/>
              <a:t> </a:t>
            </a:r>
            <a:r>
              <a:rPr lang="en-US" dirty="0" err="1" smtClean="0"/>
              <a:t>Mittag</a:t>
            </a:r>
            <a:r>
              <a:rPr lang="en-US" dirty="0" smtClean="0"/>
              <a:t> auf die </a:t>
            </a:r>
            <a:r>
              <a:rPr lang="en-US" dirty="0" err="1" smtClean="0"/>
              <a:t>Eisbahn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en-US" dirty="0" smtClean="0"/>
              <a:t>Markus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ins </a:t>
            </a:r>
            <a:r>
              <a:rPr lang="en-US" dirty="0" err="1" smtClean="0"/>
              <a:t>Konzert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smtClean="0"/>
              <a:t>Monika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 </a:t>
            </a:r>
            <a:r>
              <a:rPr lang="en-US" dirty="0" err="1" smtClean="0"/>
              <a:t>Nachmittag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in den Park </a:t>
            </a:r>
            <a:r>
              <a:rPr lang="en-US" dirty="0" err="1" smtClean="0"/>
              <a:t>gehen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Wir</a:t>
            </a:r>
            <a:r>
              <a:rPr lang="en-US" dirty="0" smtClean="0"/>
              <a:t> k</a:t>
            </a:r>
            <a:r>
              <a:rPr lang="de-DE" dirty="0" smtClean="0"/>
              <a:t>ö</a:t>
            </a:r>
            <a:r>
              <a:rPr lang="en-US" dirty="0" err="1" smtClean="0"/>
              <a:t>nnen</a:t>
            </a:r>
            <a:r>
              <a:rPr lang="en-US" dirty="0" smtClean="0"/>
              <a:t> </a:t>
            </a:r>
            <a:r>
              <a:rPr lang="en-US" dirty="0" err="1" smtClean="0"/>
              <a:t>singen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Wohin</a:t>
            </a:r>
            <a:r>
              <a:rPr lang="en-US" dirty="0" smtClean="0"/>
              <a:t> </a:t>
            </a:r>
            <a:r>
              <a:rPr lang="en-US" dirty="0" err="1" smtClean="0"/>
              <a:t>wollen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am </a:t>
            </a:r>
            <a:r>
              <a:rPr lang="en-US" dirty="0" err="1" smtClean="0"/>
              <a:t>Abend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? - </a:t>
            </a:r>
            <a:r>
              <a:rPr lang="en-US" dirty="0" err="1" smtClean="0"/>
              <a:t>Ich</a:t>
            </a:r>
            <a:r>
              <a:rPr lang="en-US" dirty="0" smtClean="0"/>
              <a:t> will in den </a:t>
            </a:r>
            <a:r>
              <a:rPr lang="en-US" dirty="0" err="1" smtClean="0"/>
              <a:t>Zirkus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2052" name="Picture 4" descr="ich will, ich kann ich werde - motivation Stock Vector | Adobe Stock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10380" y="928670"/>
            <a:ext cx="47625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125027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606000" y="285728"/>
            <a:ext cx="5275686" cy="6402762"/>
          </a:xfrm>
        </p:spPr>
        <p:txBody>
          <a:bodyPr>
            <a:normAutofit/>
          </a:bodyPr>
          <a:lstStyle/>
          <a:p>
            <a:r>
              <a:rPr lang="en-US" b="1" dirty="0" smtClean="0"/>
              <a:t>b)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muss </a:t>
            </a:r>
            <a:r>
              <a:rPr lang="en-US" dirty="0" err="1" smtClean="0"/>
              <a:t>meiner</a:t>
            </a:r>
            <a:r>
              <a:rPr lang="en-US" dirty="0" smtClean="0"/>
              <a:t> Mutter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Hause</a:t>
            </a:r>
            <a:r>
              <a:rPr lang="en-US" dirty="0" smtClean="0"/>
              <a:t> </a:t>
            </a:r>
            <a:r>
              <a:rPr lang="en-US" dirty="0" err="1" smtClean="0"/>
              <a:t>helfen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Sie</a:t>
            </a:r>
            <a:r>
              <a:rPr lang="en-US" dirty="0" smtClean="0"/>
              <a:t> muss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Wir</a:t>
            </a:r>
            <a:r>
              <a:rPr lang="en-US" dirty="0" smtClean="0"/>
              <a:t> m</a:t>
            </a:r>
            <a:r>
              <a:rPr lang="de-DE" dirty="0" smtClean="0"/>
              <a:t>ü</a:t>
            </a:r>
            <a:r>
              <a:rPr lang="en-US" dirty="0" err="1" smtClean="0"/>
              <a:t>ssen</a:t>
            </a:r>
            <a:r>
              <a:rPr lang="en-US" dirty="0" smtClean="0"/>
              <a:t>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Hause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Ihr</a:t>
            </a:r>
            <a:r>
              <a:rPr lang="en-US" dirty="0" smtClean="0"/>
              <a:t> </a:t>
            </a:r>
            <a:r>
              <a:rPr lang="en-US" dirty="0" err="1" smtClean="0"/>
              <a:t>sollt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beantworten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Sollen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Kinder in die </a:t>
            </a:r>
            <a:r>
              <a:rPr lang="en-US" dirty="0" err="1" smtClean="0"/>
              <a:t>Schule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? - </a:t>
            </a:r>
            <a:r>
              <a:rPr lang="en-US" dirty="0" err="1" smtClean="0"/>
              <a:t>Ja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Wann</a:t>
            </a:r>
            <a:r>
              <a:rPr lang="en-US" dirty="0" smtClean="0"/>
              <a:t> </a:t>
            </a:r>
            <a:r>
              <a:rPr lang="en-US" dirty="0" err="1" smtClean="0"/>
              <a:t>sollen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Hause</a:t>
            </a:r>
            <a:r>
              <a:rPr lang="en-US" dirty="0" smtClean="0"/>
              <a:t> </a:t>
            </a:r>
            <a:r>
              <a:rPr lang="en-US" dirty="0" err="1" smtClean="0"/>
              <a:t>kommen</a:t>
            </a:r>
            <a:r>
              <a:rPr lang="en-US" dirty="0" smtClean="0"/>
              <a:t>? - Um 19 </a:t>
            </a:r>
            <a:r>
              <a:rPr lang="en-US" dirty="0" err="1" smtClean="0"/>
              <a:t>Uhr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 smtClean="0"/>
              <a:t>Wer</a:t>
            </a:r>
            <a:r>
              <a:rPr lang="en-US" dirty="0" smtClean="0"/>
              <a:t> </a:t>
            </a:r>
            <a:r>
              <a:rPr lang="en-US" dirty="0" err="1" smtClean="0"/>
              <a:t>soll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 den </a:t>
            </a:r>
            <a:r>
              <a:rPr lang="en-US" dirty="0" err="1" smtClean="0"/>
              <a:t>Tisch</a:t>
            </a:r>
            <a:r>
              <a:rPr lang="en-US" dirty="0" smtClean="0"/>
              <a:t> </a:t>
            </a:r>
            <a:r>
              <a:rPr lang="en-US" dirty="0" err="1" smtClean="0"/>
              <a:t>decken</a:t>
            </a:r>
            <a:r>
              <a:rPr lang="en-US" dirty="0" smtClean="0"/>
              <a:t>? - </a:t>
            </a:r>
            <a:r>
              <a:rPr lang="en-US" dirty="0" err="1" smtClean="0"/>
              <a:t>Olja</a:t>
            </a:r>
            <a:r>
              <a:rPr lang="en-US" dirty="0" smtClean="0"/>
              <a:t> </a:t>
            </a:r>
            <a:r>
              <a:rPr lang="en-US" dirty="0" err="1" smtClean="0"/>
              <a:t>soll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 den </a:t>
            </a:r>
            <a:r>
              <a:rPr lang="en-US" dirty="0" err="1" smtClean="0"/>
              <a:t>Tisch</a:t>
            </a:r>
            <a:r>
              <a:rPr lang="en-US" dirty="0" smtClean="0"/>
              <a:t> </a:t>
            </a:r>
            <a:r>
              <a:rPr lang="en-US" dirty="0" err="1" smtClean="0"/>
              <a:t>decken</a:t>
            </a:r>
            <a:r>
              <a:rPr lang="en-US" dirty="0" smtClean="0"/>
              <a:t>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453190" y="571480"/>
            <a:ext cx="521497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c)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Darf</a:t>
            </a:r>
            <a:r>
              <a:rPr lang="en-US" sz="3200" dirty="0" smtClean="0"/>
              <a:t> </a:t>
            </a:r>
            <a:r>
              <a:rPr lang="en-US" sz="3200" dirty="0" err="1" smtClean="0"/>
              <a:t>deine</a:t>
            </a:r>
            <a:r>
              <a:rPr lang="en-US" sz="3200" dirty="0" smtClean="0"/>
              <a:t> </a:t>
            </a:r>
            <a:r>
              <a:rPr lang="en-US" sz="3200" dirty="0" err="1" smtClean="0"/>
              <a:t>Klasse</a:t>
            </a:r>
            <a:r>
              <a:rPr lang="en-US" sz="3200" dirty="0" smtClean="0"/>
              <a:t> in </a:t>
            </a:r>
            <a:r>
              <a:rPr lang="en-US" sz="3200" dirty="0" err="1" smtClean="0"/>
              <a:t>der</a:t>
            </a:r>
            <a:r>
              <a:rPr lang="en-US" sz="3200" dirty="0" smtClean="0"/>
              <a:t> Pause in den Hof </a:t>
            </a:r>
            <a:r>
              <a:rPr lang="en-US" sz="3200" dirty="0" err="1" smtClean="0"/>
              <a:t>gehen</a:t>
            </a:r>
            <a:r>
              <a:rPr lang="en-US" sz="3200" dirty="0" smtClean="0"/>
              <a:t>?</a:t>
            </a:r>
            <a:endParaRPr lang="uk-UA" sz="3200" dirty="0" smtClean="0"/>
          </a:p>
          <a:p>
            <a:r>
              <a:rPr lang="en-US" sz="3200" dirty="0" err="1" smtClean="0"/>
              <a:t>Darf</a:t>
            </a:r>
            <a:r>
              <a:rPr lang="en-US" sz="3200" dirty="0" smtClean="0"/>
              <a:t> </a:t>
            </a:r>
            <a:r>
              <a:rPr lang="en-US" sz="3200" dirty="0" err="1" smtClean="0"/>
              <a:t>ich</a:t>
            </a:r>
            <a:r>
              <a:rPr lang="en-US" sz="3200" dirty="0" smtClean="0"/>
              <a:t> </a:t>
            </a:r>
            <a:r>
              <a:rPr lang="en-US" sz="3200" dirty="0" err="1" smtClean="0"/>
              <a:t>Olena</a:t>
            </a:r>
            <a:r>
              <a:rPr lang="en-US" sz="3200" dirty="0" smtClean="0"/>
              <a:t> </a:t>
            </a:r>
            <a:r>
              <a:rPr lang="en-US" sz="3200" dirty="0" err="1" smtClean="0"/>
              <a:t>besuchen</a:t>
            </a:r>
            <a:r>
              <a:rPr lang="en-US" sz="3200" dirty="0" smtClean="0"/>
              <a:t>? - </a:t>
            </a:r>
            <a:r>
              <a:rPr lang="en-US" sz="3200" dirty="0" err="1" smtClean="0"/>
              <a:t>Ja</a:t>
            </a:r>
            <a:r>
              <a:rPr lang="en-US" sz="3200" dirty="0" smtClean="0"/>
              <a:t>, du </a:t>
            </a:r>
            <a:r>
              <a:rPr lang="en-US" sz="3200" dirty="0" err="1" smtClean="0"/>
              <a:t>darfst</a:t>
            </a:r>
            <a:r>
              <a:rPr lang="en-US" sz="3200" dirty="0" smtClean="0"/>
              <a:t> </a:t>
            </a:r>
            <a:r>
              <a:rPr lang="en-US" sz="3200" dirty="0" err="1" smtClean="0"/>
              <a:t>sie</a:t>
            </a:r>
            <a:r>
              <a:rPr lang="en-US" sz="3200" dirty="0" smtClean="0"/>
              <a:t> </a:t>
            </a:r>
            <a:r>
              <a:rPr lang="en-US" sz="3200" dirty="0" err="1" smtClean="0"/>
              <a:t>besuchen</a:t>
            </a:r>
            <a:r>
              <a:rPr lang="en-US" sz="3200" dirty="0" smtClean="0"/>
              <a:t>.</a:t>
            </a:r>
            <a:endParaRPr lang="uk-UA" sz="3200" dirty="0" smtClean="0"/>
          </a:p>
          <a:p>
            <a:r>
              <a:rPr lang="de-DE" sz="3200" dirty="0" err="1" smtClean="0"/>
              <a:t>Dürf</a:t>
            </a:r>
            <a:r>
              <a:rPr lang="en-US" sz="3200" dirty="0" smtClean="0"/>
              <a:t>en </a:t>
            </a:r>
            <a:r>
              <a:rPr lang="en-US" sz="3200" dirty="0" err="1" smtClean="0"/>
              <a:t>wir</a:t>
            </a:r>
            <a:r>
              <a:rPr lang="en-US" sz="3200" dirty="0" smtClean="0"/>
              <a:t> </a:t>
            </a:r>
            <a:r>
              <a:rPr lang="en-US" sz="3200" dirty="0" err="1" smtClean="0"/>
              <a:t>im</a:t>
            </a:r>
            <a:r>
              <a:rPr lang="en-US" sz="3200" dirty="0" smtClean="0"/>
              <a:t> </a:t>
            </a:r>
            <a:r>
              <a:rPr lang="en-US" sz="3200" dirty="0" err="1" smtClean="0"/>
              <a:t>Lesesaal</a:t>
            </a:r>
            <a:r>
              <a:rPr lang="en-US" sz="3200" dirty="0" smtClean="0"/>
              <a:t> </a:t>
            </a:r>
            <a:r>
              <a:rPr lang="en-US" sz="3200" dirty="0" err="1" smtClean="0"/>
              <a:t>laut</a:t>
            </a:r>
            <a:r>
              <a:rPr lang="en-US" sz="3200" dirty="0" smtClean="0"/>
              <a:t> </a:t>
            </a:r>
            <a:r>
              <a:rPr lang="en-US" sz="3200" dirty="0" err="1" smtClean="0"/>
              <a:t>sprechen</a:t>
            </a:r>
            <a:r>
              <a:rPr lang="en-US" sz="3200" dirty="0" smtClean="0"/>
              <a:t>?</a:t>
            </a:r>
            <a:endParaRPr lang="uk-UA" sz="3200" dirty="0" smtClean="0"/>
          </a:p>
          <a:p>
            <a:r>
              <a:rPr lang="en-US" sz="3200" dirty="0" err="1" smtClean="0"/>
              <a:t>Ich</a:t>
            </a:r>
            <a:r>
              <a:rPr lang="en-US" sz="3200" dirty="0" smtClean="0"/>
              <a:t> </a:t>
            </a:r>
            <a:r>
              <a:rPr lang="en-US" sz="3200" dirty="0" err="1" smtClean="0"/>
              <a:t>darf</a:t>
            </a:r>
            <a:r>
              <a:rPr lang="en-US" sz="3200" dirty="0" smtClean="0"/>
              <a:t> </a:t>
            </a:r>
            <a:r>
              <a:rPr lang="en-US" sz="3200" dirty="0" err="1" smtClean="0"/>
              <a:t>nach</a:t>
            </a:r>
            <a:r>
              <a:rPr lang="en-US" sz="3200" dirty="0" smtClean="0"/>
              <a:t> </a:t>
            </a:r>
            <a:r>
              <a:rPr lang="en-US" sz="3200" dirty="0" err="1" smtClean="0"/>
              <a:t>der</a:t>
            </a:r>
            <a:r>
              <a:rPr lang="en-US" sz="3200" dirty="0" smtClean="0"/>
              <a:t> </a:t>
            </a:r>
            <a:r>
              <a:rPr lang="en-US" sz="3200" dirty="0" err="1" smtClean="0"/>
              <a:t>Schule</a:t>
            </a:r>
            <a:r>
              <a:rPr lang="en-US" sz="3200" dirty="0" smtClean="0"/>
              <a:t> </a:t>
            </a:r>
            <a:r>
              <a:rPr lang="en-US" sz="3200" dirty="0" err="1" smtClean="0"/>
              <a:t>noch</a:t>
            </a:r>
            <a:r>
              <a:rPr lang="en-US" sz="3200" dirty="0" smtClean="0"/>
              <a:t> </a:t>
            </a:r>
            <a:r>
              <a:rPr lang="en-US" sz="3200" dirty="0" err="1" smtClean="0"/>
              <a:t>zwei</a:t>
            </a:r>
            <a:r>
              <a:rPr lang="en-US" sz="3200" dirty="0" smtClean="0"/>
              <a:t> </a:t>
            </a:r>
            <a:r>
              <a:rPr lang="en-US" sz="3200" dirty="0" err="1" smtClean="0"/>
              <a:t>Stunden</a:t>
            </a:r>
            <a:r>
              <a:rPr lang="en-US" sz="3200" dirty="0" smtClean="0"/>
              <a:t> </a:t>
            </a:r>
            <a:r>
              <a:rPr lang="en-US" sz="3200" dirty="0" err="1" smtClean="0"/>
              <a:t>spielen</a:t>
            </a:r>
            <a:r>
              <a:rPr lang="en-US" sz="3200" dirty="0" smtClean="0"/>
              <a:t>. </a:t>
            </a:r>
            <a:r>
              <a:rPr lang="en-US" sz="3200" dirty="0" err="1" smtClean="0"/>
              <a:t>Darfst</a:t>
            </a:r>
            <a:r>
              <a:rPr lang="en-US" sz="3200" dirty="0" smtClean="0"/>
              <a:t> du </a:t>
            </a:r>
            <a:r>
              <a:rPr lang="en-US" sz="3200" dirty="0" err="1" smtClean="0"/>
              <a:t>auch</a:t>
            </a:r>
            <a:r>
              <a:rPr lang="en-US" sz="3200" dirty="0" smtClean="0"/>
              <a:t>?</a:t>
            </a:r>
            <a:endParaRPr lang="uk-UA" sz="3200" dirty="0" smtClean="0"/>
          </a:p>
          <a:p>
            <a:r>
              <a:rPr lang="en-US" sz="3200" dirty="0" err="1" smtClean="0"/>
              <a:t>Heute</a:t>
            </a:r>
            <a:r>
              <a:rPr lang="en-US" sz="3200" dirty="0" smtClean="0"/>
              <a:t> </a:t>
            </a:r>
            <a:r>
              <a:rPr lang="en-US" sz="3200" dirty="0" err="1" smtClean="0"/>
              <a:t>Mittag</a:t>
            </a:r>
            <a:r>
              <a:rPr lang="en-US" sz="3200" dirty="0" smtClean="0"/>
              <a:t> </a:t>
            </a:r>
            <a:r>
              <a:rPr lang="de-DE" sz="3200" dirty="0" smtClean="0"/>
              <a:t>dürft ihr im Hof Hockey spielen.</a:t>
            </a:r>
            <a:endParaRPr lang="uk-UA" sz="3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FA673891-6830-4B61-B70A-CDD3E406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Прочитайте речення та перекладіть їх.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4D62831-0F9A-4CC1-83BC-DB2131041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488"/>
            <a:ext cx="10515600" cy="485778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d)</a:t>
            </a:r>
            <a:r>
              <a:rPr lang="en-US" sz="3600" dirty="0" smtClean="0"/>
              <a:t> </a:t>
            </a:r>
            <a:r>
              <a:rPr lang="en-US" sz="3600" dirty="0" err="1" smtClean="0"/>
              <a:t>Ich</a:t>
            </a:r>
            <a:r>
              <a:rPr lang="en-US" sz="3600" dirty="0" smtClean="0"/>
              <a:t> </a:t>
            </a:r>
            <a:r>
              <a:rPr lang="de-DE" sz="3600" dirty="0" smtClean="0"/>
              <a:t>möchte</a:t>
            </a:r>
            <a:r>
              <a:rPr lang="en-US" sz="3600" dirty="0" smtClean="0"/>
              <a:t> </a:t>
            </a:r>
            <a:r>
              <a:rPr lang="en-US" sz="3600" dirty="0" err="1" smtClean="0"/>
              <a:t>heute</a:t>
            </a:r>
            <a:r>
              <a:rPr lang="en-US" sz="3600" dirty="0" smtClean="0"/>
              <a:t> ins Kino </a:t>
            </a:r>
            <a:r>
              <a:rPr lang="en-US" sz="3600" dirty="0" err="1" smtClean="0"/>
              <a:t>gehen</a:t>
            </a:r>
            <a:r>
              <a:rPr lang="en-US" sz="3600" dirty="0" smtClean="0"/>
              <a:t>.</a:t>
            </a:r>
            <a:endParaRPr lang="uk-UA" sz="3600" dirty="0" smtClean="0"/>
          </a:p>
          <a:p>
            <a:r>
              <a:rPr lang="en-US" sz="3600" dirty="0" err="1" smtClean="0"/>
              <a:t>Ich</a:t>
            </a:r>
            <a:r>
              <a:rPr lang="en-US" sz="3600" dirty="0" smtClean="0"/>
              <a:t> </a:t>
            </a:r>
            <a:r>
              <a:rPr lang="de-DE" sz="3600" dirty="0" smtClean="0"/>
              <a:t>möchte meine Freundin in Berlin besuchen.</a:t>
            </a:r>
            <a:endParaRPr lang="uk-UA" sz="3600" dirty="0" smtClean="0"/>
          </a:p>
          <a:p>
            <a:r>
              <a:rPr lang="de-DE" sz="3600" dirty="0" smtClean="0"/>
              <a:t>Meine Schwester möchte unserer Mutter helfen.</a:t>
            </a:r>
            <a:endParaRPr lang="uk-UA" sz="3600" dirty="0" smtClean="0"/>
          </a:p>
          <a:p>
            <a:r>
              <a:rPr lang="de-DE" sz="3600" dirty="0" smtClean="0"/>
              <a:t>Möchte</a:t>
            </a:r>
            <a:r>
              <a:rPr lang="en-US" sz="3600" dirty="0" err="1" smtClean="0"/>
              <a:t>st</a:t>
            </a:r>
            <a:r>
              <a:rPr lang="en-US" sz="3600" dirty="0" smtClean="0"/>
              <a:t> du </a:t>
            </a:r>
            <a:r>
              <a:rPr lang="en-US" sz="3600" dirty="0" err="1" smtClean="0"/>
              <a:t>jetzt</a:t>
            </a:r>
            <a:r>
              <a:rPr lang="en-US" sz="3600" dirty="0" smtClean="0"/>
              <a:t> Hockey </a:t>
            </a:r>
            <a:r>
              <a:rPr lang="en-US" sz="3600" dirty="0" err="1" smtClean="0"/>
              <a:t>spielen</a:t>
            </a:r>
            <a:r>
              <a:rPr lang="en-US" sz="3600" dirty="0" smtClean="0"/>
              <a:t>?</a:t>
            </a:r>
            <a:endParaRPr lang="uk-UA" sz="3600" dirty="0" smtClean="0"/>
          </a:p>
          <a:p>
            <a:r>
              <a:rPr lang="de-DE" sz="3600" dirty="0" smtClean="0"/>
              <a:t>Möchte</a:t>
            </a:r>
            <a:r>
              <a:rPr lang="en-US" sz="3600" dirty="0" smtClean="0"/>
              <a:t>t </a:t>
            </a:r>
            <a:r>
              <a:rPr lang="en-US" sz="3600" dirty="0" err="1" smtClean="0"/>
              <a:t>ihr</a:t>
            </a:r>
            <a:r>
              <a:rPr lang="en-US" sz="3600" dirty="0" smtClean="0"/>
              <a:t> in die </a:t>
            </a:r>
            <a:r>
              <a:rPr lang="en-US" sz="3600" dirty="0" err="1" smtClean="0"/>
              <a:t>Bibliothek</a:t>
            </a:r>
            <a:r>
              <a:rPr lang="en-US" sz="3600" dirty="0" smtClean="0"/>
              <a:t> </a:t>
            </a:r>
            <a:r>
              <a:rPr lang="en-US" sz="3600" dirty="0" err="1" smtClean="0"/>
              <a:t>gehen</a:t>
            </a:r>
            <a:r>
              <a:rPr lang="en-US" sz="3600" dirty="0" smtClean="0"/>
              <a:t>?</a:t>
            </a:r>
            <a:endParaRPr lang="uk-UA" sz="3600" dirty="0" smtClean="0"/>
          </a:p>
          <a:p>
            <a:r>
              <a:rPr lang="en-US" sz="3600" dirty="0" smtClean="0"/>
              <a:t>Monika </a:t>
            </a:r>
            <a:r>
              <a:rPr lang="de-DE" sz="3600" dirty="0" smtClean="0"/>
              <a:t>möchte Deutsch gut sprechen.</a:t>
            </a:r>
            <a:endParaRPr lang="uk-UA" sz="3600" dirty="0" smtClean="0"/>
          </a:p>
          <a:p>
            <a:r>
              <a:rPr lang="en-US" sz="3600" dirty="0" err="1" smtClean="0"/>
              <a:t>Sie</a:t>
            </a:r>
            <a:r>
              <a:rPr lang="en-US" sz="3600" dirty="0" smtClean="0"/>
              <a:t> </a:t>
            </a:r>
            <a:r>
              <a:rPr lang="de-DE" sz="3600" dirty="0" smtClean="0"/>
              <a:t>möchte</a:t>
            </a:r>
            <a:r>
              <a:rPr lang="en-US" sz="3600" dirty="0" smtClean="0"/>
              <a:t> </a:t>
            </a:r>
            <a:r>
              <a:rPr lang="en-US" sz="3600" dirty="0" err="1" smtClean="0"/>
              <a:t>ein</a:t>
            </a:r>
            <a:r>
              <a:rPr lang="en-US" sz="3600" dirty="0" smtClean="0"/>
              <a:t> </a:t>
            </a:r>
            <a:r>
              <a:rPr lang="en-US" sz="3600" dirty="0" err="1" smtClean="0"/>
              <a:t>Buch</a:t>
            </a:r>
            <a:r>
              <a:rPr lang="en-US" sz="3600" dirty="0" smtClean="0"/>
              <a:t> </a:t>
            </a:r>
            <a:r>
              <a:rPr lang="en-US" sz="3600" dirty="0" err="1" smtClean="0"/>
              <a:t>lesen</a:t>
            </a:r>
            <a:r>
              <a:rPr lang="en-US" sz="3600" dirty="0" smtClean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="" xmlns:p14="http://schemas.microsoft.com/office/powerpoint/2010/main" val="2719979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825542A3-8956-4742-8236-8F124FB4A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84" y="365125"/>
            <a:ext cx="1139291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Складіть якнайбільше речень за таблицею, вживаючи дієслова </a:t>
            </a:r>
            <a:r>
              <a:rPr lang="en-US" b="1" i="1" dirty="0" smtClean="0"/>
              <a:t>k</a:t>
            </a:r>
            <a:r>
              <a:rPr lang="de-DE" b="1" i="1" dirty="0" smtClean="0"/>
              <a:t>ö</a:t>
            </a:r>
            <a:r>
              <a:rPr lang="en-US" b="1" i="1" dirty="0" err="1" smtClean="0"/>
              <a:t>nnen</a:t>
            </a:r>
            <a:r>
              <a:rPr lang="en-US" b="1" dirty="0" smtClean="0"/>
              <a:t>, </a:t>
            </a:r>
            <a:r>
              <a:rPr lang="en-US" b="1" i="1" dirty="0" err="1" smtClean="0"/>
              <a:t>wollen</a:t>
            </a:r>
            <a:r>
              <a:rPr lang="en-US" b="1" dirty="0" smtClean="0"/>
              <a:t>, </a:t>
            </a:r>
            <a:r>
              <a:rPr lang="en-US" b="1" i="1" dirty="0" smtClean="0"/>
              <a:t>m</a:t>
            </a:r>
            <a:r>
              <a:rPr lang="de-DE" b="1" i="1" dirty="0" smtClean="0"/>
              <a:t>ü</a:t>
            </a:r>
            <a:r>
              <a:rPr lang="en-US" b="1" i="1" dirty="0" err="1" smtClean="0"/>
              <a:t>ssen</a:t>
            </a:r>
            <a:r>
              <a:rPr lang="en-US" b="1" dirty="0" smtClean="0"/>
              <a:t>, </a:t>
            </a:r>
            <a:r>
              <a:rPr lang="en-US" b="1" i="1" dirty="0" err="1" smtClean="0"/>
              <a:t>sollen</a:t>
            </a:r>
            <a:r>
              <a:rPr lang="en-US" b="1" dirty="0" smtClean="0"/>
              <a:t> </a:t>
            </a:r>
            <a:r>
              <a:rPr lang="uk-UA" b="1" dirty="0" smtClean="0"/>
              <a:t>у потрібній формі</a:t>
            </a:r>
            <a:r>
              <a:rPr lang="en-US" b="1" dirty="0" smtClean="0"/>
              <a:t>.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530" y="2319337"/>
            <a:ext cx="11797386" cy="411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9912317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Хобби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DD9D4"/>
      </a:accent1>
      <a:accent2>
        <a:srgbClr val="5C736F"/>
      </a:accent2>
      <a:accent3>
        <a:srgbClr val="F2F2F2"/>
      </a:accent3>
      <a:accent4>
        <a:srgbClr val="8C8C8C"/>
      </a:accent4>
      <a:accent5>
        <a:srgbClr val="262626"/>
      </a:accent5>
      <a:accent6>
        <a:srgbClr val="D8F2ED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1528</Words>
  <Application>Microsoft Office PowerPoint</Application>
  <PresentationFormat>Произвольный</PresentationFormat>
  <Paragraphs>223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ПОРЯДОК СЛІВ У РЕЧЕННІ WORTSTELLUNG</vt:lpstr>
      <vt:lpstr>Прочитайте речення та перекладіть їх.</vt:lpstr>
      <vt:lpstr>Слайд 7</vt:lpstr>
      <vt:lpstr>Прочитайте речення та перекладіть їх.</vt:lpstr>
      <vt:lpstr>Складіть якнайбільше речень за таблицею, вживаючи дієслова können, wollen, müssen, sollen у потрібній формі.</vt:lpstr>
      <vt:lpstr>Складіть якнайбільше речень за таблицею, вживаючи дієслова können, wollen, müssen, sollen у потрібній формі.</vt:lpstr>
      <vt:lpstr>Складіть якнайбільше речень за таблицею, вживаючи дієслова können, wollen, müssen, sollen у потрібній формі.</vt:lpstr>
      <vt:lpstr>Дайте відповіді на запитання</vt:lpstr>
      <vt:lpstr>Дайте відповіді на запитання</vt:lpstr>
      <vt:lpstr>Прочитайте діалоги та перекладіть їх.</vt:lpstr>
      <vt:lpstr>Прочитайте діалоги та перекладіть їх.</vt:lpstr>
      <vt:lpstr>Поставте дієслово у потрібну форму.</vt:lpstr>
      <vt:lpstr>Поставте дієслово у потрібну форму.</vt:lpstr>
      <vt:lpstr>Поставте дієслово у потрібну форму.</vt:lpstr>
      <vt:lpstr>Поставте дієслово у потрібну форму.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30</cp:revision>
  <dcterms:created xsi:type="dcterms:W3CDTF">2020-07-26T04:48:07Z</dcterms:created>
  <dcterms:modified xsi:type="dcterms:W3CDTF">2021-04-11T17:09:27Z</dcterms:modified>
</cp:coreProperties>
</file>