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Layouts/slideLayout13.xml" ContentType="application/vnd.openxmlformats-officedocument.presentationml.slideLayout+xml"/>
  <Override PartName="/ppt/diagrams/layout7.xml" ContentType="application/vnd.openxmlformats-officedocument.drawingml.diagram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ppt/diagrams/quickStyle7.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diagrams/data7.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Default Extension="gif" ContentType="image/gi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7" r:id="rId3"/>
    <p:sldId id="269" r:id="rId4"/>
    <p:sldId id="271" r:id="rId5"/>
    <p:sldId id="272" r:id="rId6"/>
    <p:sldId id="273" r:id="rId7"/>
    <p:sldId id="276" r:id="rId8"/>
    <p:sldId id="277" r:id="rId9"/>
    <p:sldId id="278" r:id="rId10"/>
    <p:sldId id="280" r:id="rId11"/>
    <p:sldId id="281" r:id="rId12"/>
    <p:sldId id="282" r:id="rId13"/>
    <p:sldId id="283" r:id="rId14"/>
    <p:sldId id="285" r:id="rId15"/>
    <p:sldId id="284" r:id="rId16"/>
    <p:sldId id="298" r:id="rId17"/>
    <p:sldId id="286" r:id="rId18"/>
    <p:sldId id="299" r:id="rId19"/>
    <p:sldId id="300" r:id="rId20"/>
    <p:sldId id="301" r:id="rId21"/>
    <p:sldId id="290" r:id="rId22"/>
    <p:sldId id="291" r:id="rId23"/>
    <p:sldId id="292" r:id="rId24"/>
    <p:sldId id="293" r:id="rId25"/>
    <p:sldId id="303" r:id="rId2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125E5076-3810-47DD-B79F-674D7AD40C01}" styleName="Темный стиль 1 - акцент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Стиль из темы 2 - акцент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0" d="100"/>
          <a:sy n="60" d="100"/>
        </p:scale>
        <p:origin x="-1080" y="-25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F9139E-53F4-42C0-81AA-8ED33E6ED93E}" type="doc">
      <dgm:prSet loTypeId="urn:microsoft.com/office/officeart/2005/8/layout/matrix1" loCatId="matrix" qsTypeId="urn:microsoft.com/office/officeart/2005/8/quickstyle/simple3" qsCatId="simple" csTypeId="urn:microsoft.com/office/officeart/2005/8/colors/accent6_5" csCatId="accent6" phldr="1"/>
      <dgm:spPr/>
      <dgm:t>
        <a:bodyPr/>
        <a:lstStyle/>
        <a:p>
          <a:endParaRPr lang="uk-UA"/>
        </a:p>
      </dgm:t>
    </dgm:pt>
    <dgm:pt modelId="{53A700AA-04CC-469A-817E-B95B30EEE19D}">
      <dgm:prSet phldrT="[Текст]"/>
      <dgm:spPr/>
      <dgm:t>
        <a:bodyPr/>
        <a:lstStyle/>
        <a:p>
          <a:r>
            <a:rPr lang="pl-PL" dirty="0" smtClean="0"/>
            <a:t>Jahreszeiten</a:t>
          </a:r>
          <a:endParaRPr lang="uk-UA" dirty="0"/>
        </a:p>
      </dgm:t>
    </dgm:pt>
    <dgm:pt modelId="{C10913AE-0002-4D85-A762-81E649F14298}" type="parTrans" cxnId="{E3290267-CA5B-44FD-836A-50FE3E6B3F7C}">
      <dgm:prSet/>
      <dgm:spPr/>
      <dgm:t>
        <a:bodyPr/>
        <a:lstStyle/>
        <a:p>
          <a:endParaRPr lang="uk-UA"/>
        </a:p>
      </dgm:t>
    </dgm:pt>
    <dgm:pt modelId="{3C459C87-CBAC-4347-B727-7C62A4EA5939}" type="sibTrans" cxnId="{E3290267-CA5B-44FD-836A-50FE3E6B3F7C}">
      <dgm:prSet/>
      <dgm:spPr/>
      <dgm:t>
        <a:bodyPr/>
        <a:lstStyle/>
        <a:p>
          <a:endParaRPr lang="uk-UA"/>
        </a:p>
      </dgm:t>
    </dgm:pt>
    <dgm:pt modelId="{6E7D1872-3204-4458-95C1-E650B2667431}">
      <dgm:prSet phldrT="[Текст]" custT="1"/>
      <dgm:spPr/>
      <dgm:t>
        <a:bodyPr/>
        <a:lstStyle/>
        <a:p>
          <a:r>
            <a:rPr lang="de-DE" sz="3600" dirty="0" smtClean="0"/>
            <a:t>der Frühling </a:t>
          </a:r>
          <a:r>
            <a:rPr lang="uk-UA" sz="3600" dirty="0" smtClean="0"/>
            <a:t>– </a:t>
          </a:r>
          <a:endParaRPr lang="en-US" sz="3600" dirty="0" smtClean="0"/>
        </a:p>
        <a:p>
          <a:r>
            <a:rPr lang="uk-UA" sz="3600" dirty="0" smtClean="0"/>
            <a:t>весна</a:t>
          </a:r>
          <a:endParaRPr lang="uk-UA" sz="3600" dirty="0"/>
        </a:p>
      </dgm:t>
    </dgm:pt>
    <dgm:pt modelId="{6B9635D9-4F02-4C3E-AE72-17C09B602A3F}" type="parTrans" cxnId="{D7E5A536-1285-4A1E-990B-F547350D3411}">
      <dgm:prSet/>
      <dgm:spPr/>
      <dgm:t>
        <a:bodyPr/>
        <a:lstStyle/>
        <a:p>
          <a:endParaRPr lang="uk-UA"/>
        </a:p>
      </dgm:t>
    </dgm:pt>
    <dgm:pt modelId="{EAFAA9C9-A05E-4A4B-A605-F39CF8191D5E}" type="sibTrans" cxnId="{D7E5A536-1285-4A1E-990B-F547350D3411}">
      <dgm:prSet/>
      <dgm:spPr/>
      <dgm:t>
        <a:bodyPr/>
        <a:lstStyle/>
        <a:p>
          <a:endParaRPr lang="uk-UA"/>
        </a:p>
      </dgm:t>
    </dgm:pt>
    <dgm:pt modelId="{FDC4F423-FF41-4379-8D44-B18A959E6539}">
      <dgm:prSet phldrT="[Текст]" custT="1"/>
      <dgm:spPr/>
      <dgm:t>
        <a:bodyPr/>
        <a:lstStyle/>
        <a:p>
          <a:r>
            <a:rPr lang="de-DE" sz="3600" dirty="0" smtClean="0"/>
            <a:t>der Sommer </a:t>
          </a:r>
          <a:r>
            <a:rPr lang="uk-UA" sz="3600" dirty="0" smtClean="0"/>
            <a:t>– </a:t>
          </a:r>
          <a:endParaRPr lang="en-US" sz="3600" dirty="0" smtClean="0"/>
        </a:p>
        <a:p>
          <a:r>
            <a:rPr lang="uk-UA" sz="3600" dirty="0" smtClean="0"/>
            <a:t>літо</a:t>
          </a:r>
        </a:p>
      </dgm:t>
    </dgm:pt>
    <dgm:pt modelId="{61CBF4EA-1583-4F85-AEA3-552836A10CCA}" type="parTrans" cxnId="{1AA31A90-4917-456A-B2EB-80C9613145A8}">
      <dgm:prSet/>
      <dgm:spPr/>
      <dgm:t>
        <a:bodyPr/>
        <a:lstStyle/>
        <a:p>
          <a:endParaRPr lang="uk-UA"/>
        </a:p>
      </dgm:t>
    </dgm:pt>
    <dgm:pt modelId="{8D4E6677-D8DD-4941-94DB-5365A171A4A7}" type="sibTrans" cxnId="{1AA31A90-4917-456A-B2EB-80C9613145A8}">
      <dgm:prSet/>
      <dgm:spPr/>
      <dgm:t>
        <a:bodyPr/>
        <a:lstStyle/>
        <a:p>
          <a:endParaRPr lang="uk-UA"/>
        </a:p>
      </dgm:t>
    </dgm:pt>
    <dgm:pt modelId="{9EF7BB41-4BE1-4A61-93E3-CA50F4836771}">
      <dgm:prSet phldrT="[Текст]" custT="1"/>
      <dgm:spPr/>
      <dgm:t>
        <a:bodyPr/>
        <a:lstStyle/>
        <a:p>
          <a:r>
            <a:rPr lang="de-DE" sz="3600" dirty="0" smtClean="0"/>
            <a:t>der Winter </a:t>
          </a:r>
        </a:p>
        <a:p>
          <a:r>
            <a:rPr lang="uk-UA" sz="3600" dirty="0" smtClean="0"/>
            <a:t>– </a:t>
          </a:r>
          <a:endParaRPr lang="en-US" sz="3600" dirty="0" smtClean="0"/>
        </a:p>
        <a:p>
          <a:r>
            <a:rPr lang="uk-UA" sz="3600" dirty="0" smtClean="0"/>
            <a:t>зима</a:t>
          </a:r>
        </a:p>
      </dgm:t>
    </dgm:pt>
    <dgm:pt modelId="{8BD7B113-E0A5-4598-BA77-4A7DD9EF41FC}" type="parTrans" cxnId="{83ADFAAD-0A07-4137-98D8-9F52B87E1651}">
      <dgm:prSet/>
      <dgm:spPr/>
      <dgm:t>
        <a:bodyPr/>
        <a:lstStyle/>
        <a:p>
          <a:endParaRPr lang="uk-UA"/>
        </a:p>
      </dgm:t>
    </dgm:pt>
    <dgm:pt modelId="{DA65BAA6-18F7-43D9-8E1A-379890D00104}" type="sibTrans" cxnId="{83ADFAAD-0A07-4137-98D8-9F52B87E1651}">
      <dgm:prSet/>
      <dgm:spPr/>
      <dgm:t>
        <a:bodyPr/>
        <a:lstStyle/>
        <a:p>
          <a:endParaRPr lang="uk-UA"/>
        </a:p>
      </dgm:t>
    </dgm:pt>
    <dgm:pt modelId="{362CF0E1-7A6B-4A5E-A324-32906F4C5E9E}">
      <dgm:prSet phldrT="[Текст]" custT="1"/>
      <dgm:spPr/>
      <dgm:t>
        <a:bodyPr/>
        <a:lstStyle/>
        <a:p>
          <a:r>
            <a:rPr lang="de-DE" sz="3600" dirty="0" smtClean="0"/>
            <a:t>der Herbst </a:t>
          </a:r>
        </a:p>
        <a:p>
          <a:r>
            <a:rPr lang="uk-UA" sz="3600" dirty="0" smtClean="0"/>
            <a:t>– </a:t>
          </a:r>
          <a:endParaRPr lang="en-US" sz="3600" dirty="0" smtClean="0"/>
        </a:p>
        <a:p>
          <a:r>
            <a:rPr lang="uk-UA" sz="3600" dirty="0" smtClean="0"/>
            <a:t>осінь</a:t>
          </a:r>
        </a:p>
      </dgm:t>
    </dgm:pt>
    <dgm:pt modelId="{0F3BA74C-1AB4-4806-8F5B-5556066F565A}" type="parTrans" cxnId="{B950B4CE-5984-40A8-99C6-B74AE48553B3}">
      <dgm:prSet/>
      <dgm:spPr/>
      <dgm:t>
        <a:bodyPr/>
        <a:lstStyle/>
        <a:p>
          <a:endParaRPr lang="uk-UA"/>
        </a:p>
      </dgm:t>
    </dgm:pt>
    <dgm:pt modelId="{F99F7073-60DB-4B4F-9CD6-E4193006CF96}" type="sibTrans" cxnId="{B950B4CE-5984-40A8-99C6-B74AE48553B3}">
      <dgm:prSet/>
      <dgm:spPr/>
      <dgm:t>
        <a:bodyPr/>
        <a:lstStyle/>
        <a:p>
          <a:endParaRPr lang="uk-UA"/>
        </a:p>
      </dgm:t>
    </dgm:pt>
    <dgm:pt modelId="{C32A97E9-3D77-4E10-9F92-40725F151810}" type="pres">
      <dgm:prSet presAssocID="{04F9139E-53F4-42C0-81AA-8ED33E6ED93E}" presName="diagram" presStyleCnt="0">
        <dgm:presLayoutVars>
          <dgm:chMax val="1"/>
          <dgm:dir/>
          <dgm:animLvl val="ctr"/>
          <dgm:resizeHandles val="exact"/>
        </dgm:presLayoutVars>
      </dgm:prSet>
      <dgm:spPr/>
      <dgm:t>
        <a:bodyPr/>
        <a:lstStyle/>
        <a:p>
          <a:endParaRPr lang="uk-UA"/>
        </a:p>
      </dgm:t>
    </dgm:pt>
    <dgm:pt modelId="{098E2B33-762C-43AD-A068-C9F42F9B7AB4}" type="pres">
      <dgm:prSet presAssocID="{04F9139E-53F4-42C0-81AA-8ED33E6ED93E}" presName="matrix" presStyleCnt="0"/>
      <dgm:spPr/>
    </dgm:pt>
    <dgm:pt modelId="{0B8794B6-1015-466A-8B0C-9486B0E1E8A7}" type="pres">
      <dgm:prSet presAssocID="{04F9139E-53F4-42C0-81AA-8ED33E6ED93E}" presName="tile1" presStyleLbl="node1" presStyleIdx="0" presStyleCnt="4"/>
      <dgm:spPr/>
      <dgm:t>
        <a:bodyPr/>
        <a:lstStyle/>
        <a:p>
          <a:endParaRPr lang="uk-UA"/>
        </a:p>
      </dgm:t>
    </dgm:pt>
    <dgm:pt modelId="{7390523D-F81E-4784-8DFC-C1BAE27A3D9B}" type="pres">
      <dgm:prSet presAssocID="{04F9139E-53F4-42C0-81AA-8ED33E6ED93E}" presName="tile1text" presStyleLbl="node1" presStyleIdx="0" presStyleCnt="4">
        <dgm:presLayoutVars>
          <dgm:chMax val="0"/>
          <dgm:chPref val="0"/>
          <dgm:bulletEnabled val="1"/>
        </dgm:presLayoutVars>
      </dgm:prSet>
      <dgm:spPr/>
      <dgm:t>
        <a:bodyPr/>
        <a:lstStyle/>
        <a:p>
          <a:endParaRPr lang="uk-UA"/>
        </a:p>
      </dgm:t>
    </dgm:pt>
    <dgm:pt modelId="{24601FF4-A4CD-4104-B966-ED465711C70A}" type="pres">
      <dgm:prSet presAssocID="{04F9139E-53F4-42C0-81AA-8ED33E6ED93E}" presName="tile2" presStyleLbl="node1" presStyleIdx="1" presStyleCnt="4"/>
      <dgm:spPr/>
      <dgm:t>
        <a:bodyPr/>
        <a:lstStyle/>
        <a:p>
          <a:endParaRPr lang="uk-UA"/>
        </a:p>
      </dgm:t>
    </dgm:pt>
    <dgm:pt modelId="{1806224F-D374-4C8A-8BFF-0484650D6B34}" type="pres">
      <dgm:prSet presAssocID="{04F9139E-53F4-42C0-81AA-8ED33E6ED93E}" presName="tile2text" presStyleLbl="node1" presStyleIdx="1" presStyleCnt="4">
        <dgm:presLayoutVars>
          <dgm:chMax val="0"/>
          <dgm:chPref val="0"/>
          <dgm:bulletEnabled val="1"/>
        </dgm:presLayoutVars>
      </dgm:prSet>
      <dgm:spPr/>
      <dgm:t>
        <a:bodyPr/>
        <a:lstStyle/>
        <a:p>
          <a:endParaRPr lang="uk-UA"/>
        </a:p>
      </dgm:t>
    </dgm:pt>
    <dgm:pt modelId="{3142CB0D-6B08-48DE-B5F1-8BCAC5AA1C52}" type="pres">
      <dgm:prSet presAssocID="{04F9139E-53F4-42C0-81AA-8ED33E6ED93E}" presName="tile3" presStyleLbl="node1" presStyleIdx="2" presStyleCnt="4"/>
      <dgm:spPr/>
      <dgm:t>
        <a:bodyPr/>
        <a:lstStyle/>
        <a:p>
          <a:endParaRPr lang="uk-UA"/>
        </a:p>
      </dgm:t>
    </dgm:pt>
    <dgm:pt modelId="{65AA69F6-9502-4B08-8BAE-D34D1AC8A937}" type="pres">
      <dgm:prSet presAssocID="{04F9139E-53F4-42C0-81AA-8ED33E6ED93E}" presName="tile3text" presStyleLbl="node1" presStyleIdx="2" presStyleCnt="4">
        <dgm:presLayoutVars>
          <dgm:chMax val="0"/>
          <dgm:chPref val="0"/>
          <dgm:bulletEnabled val="1"/>
        </dgm:presLayoutVars>
      </dgm:prSet>
      <dgm:spPr/>
      <dgm:t>
        <a:bodyPr/>
        <a:lstStyle/>
        <a:p>
          <a:endParaRPr lang="uk-UA"/>
        </a:p>
      </dgm:t>
    </dgm:pt>
    <dgm:pt modelId="{AAAE2993-F8CC-4F64-B5D5-AB6DA4FDDE49}" type="pres">
      <dgm:prSet presAssocID="{04F9139E-53F4-42C0-81AA-8ED33E6ED93E}" presName="tile4" presStyleLbl="node1" presStyleIdx="3" presStyleCnt="4"/>
      <dgm:spPr/>
      <dgm:t>
        <a:bodyPr/>
        <a:lstStyle/>
        <a:p>
          <a:endParaRPr lang="uk-UA"/>
        </a:p>
      </dgm:t>
    </dgm:pt>
    <dgm:pt modelId="{802E05C0-43AE-4866-9EFC-43F5DED752DA}" type="pres">
      <dgm:prSet presAssocID="{04F9139E-53F4-42C0-81AA-8ED33E6ED93E}" presName="tile4text" presStyleLbl="node1" presStyleIdx="3" presStyleCnt="4">
        <dgm:presLayoutVars>
          <dgm:chMax val="0"/>
          <dgm:chPref val="0"/>
          <dgm:bulletEnabled val="1"/>
        </dgm:presLayoutVars>
      </dgm:prSet>
      <dgm:spPr/>
      <dgm:t>
        <a:bodyPr/>
        <a:lstStyle/>
        <a:p>
          <a:endParaRPr lang="uk-UA"/>
        </a:p>
      </dgm:t>
    </dgm:pt>
    <dgm:pt modelId="{180ED2DE-FDBE-4616-B851-834688CDA576}" type="pres">
      <dgm:prSet presAssocID="{04F9139E-53F4-42C0-81AA-8ED33E6ED93E}" presName="centerTile" presStyleLbl="fgShp" presStyleIdx="0" presStyleCnt="1">
        <dgm:presLayoutVars>
          <dgm:chMax val="0"/>
          <dgm:chPref val="0"/>
        </dgm:presLayoutVars>
      </dgm:prSet>
      <dgm:spPr/>
      <dgm:t>
        <a:bodyPr/>
        <a:lstStyle/>
        <a:p>
          <a:endParaRPr lang="uk-UA"/>
        </a:p>
      </dgm:t>
    </dgm:pt>
  </dgm:ptLst>
  <dgm:cxnLst>
    <dgm:cxn modelId="{D7E5A536-1285-4A1E-990B-F547350D3411}" srcId="{53A700AA-04CC-469A-817E-B95B30EEE19D}" destId="{6E7D1872-3204-4458-95C1-E650B2667431}" srcOrd="0" destOrd="0" parTransId="{6B9635D9-4F02-4C3E-AE72-17C09B602A3F}" sibTransId="{EAFAA9C9-A05E-4A4B-A605-F39CF8191D5E}"/>
    <dgm:cxn modelId="{A623D8AE-7C78-43F4-98ED-8FABAC4C21D5}" type="presOf" srcId="{6E7D1872-3204-4458-95C1-E650B2667431}" destId="{7390523D-F81E-4784-8DFC-C1BAE27A3D9B}" srcOrd="1" destOrd="0" presId="urn:microsoft.com/office/officeart/2005/8/layout/matrix1"/>
    <dgm:cxn modelId="{0654F36C-6E50-4149-B1A1-55BD8FDFC1F5}" type="presOf" srcId="{FDC4F423-FF41-4379-8D44-B18A959E6539}" destId="{24601FF4-A4CD-4104-B966-ED465711C70A}" srcOrd="0" destOrd="0" presId="urn:microsoft.com/office/officeart/2005/8/layout/matrix1"/>
    <dgm:cxn modelId="{A4B5D668-BF95-4F85-BDB2-7E01D32A5BE2}" type="presOf" srcId="{9EF7BB41-4BE1-4A61-93E3-CA50F4836771}" destId="{65AA69F6-9502-4B08-8BAE-D34D1AC8A937}" srcOrd="1" destOrd="0" presId="urn:microsoft.com/office/officeart/2005/8/layout/matrix1"/>
    <dgm:cxn modelId="{B950B4CE-5984-40A8-99C6-B74AE48553B3}" srcId="{53A700AA-04CC-469A-817E-B95B30EEE19D}" destId="{362CF0E1-7A6B-4A5E-A324-32906F4C5E9E}" srcOrd="3" destOrd="0" parTransId="{0F3BA74C-1AB4-4806-8F5B-5556066F565A}" sibTransId="{F99F7073-60DB-4B4F-9CD6-E4193006CF96}"/>
    <dgm:cxn modelId="{83ADFAAD-0A07-4137-98D8-9F52B87E1651}" srcId="{53A700AA-04CC-469A-817E-B95B30EEE19D}" destId="{9EF7BB41-4BE1-4A61-93E3-CA50F4836771}" srcOrd="2" destOrd="0" parTransId="{8BD7B113-E0A5-4598-BA77-4A7DD9EF41FC}" sibTransId="{DA65BAA6-18F7-43D9-8E1A-379890D00104}"/>
    <dgm:cxn modelId="{C986CE23-9729-46C6-8495-BC127086F37E}" type="presOf" srcId="{6E7D1872-3204-4458-95C1-E650B2667431}" destId="{0B8794B6-1015-466A-8B0C-9486B0E1E8A7}" srcOrd="0" destOrd="0" presId="urn:microsoft.com/office/officeart/2005/8/layout/matrix1"/>
    <dgm:cxn modelId="{4A1BCB84-6694-452A-992E-1630BFCF91FA}" type="presOf" srcId="{04F9139E-53F4-42C0-81AA-8ED33E6ED93E}" destId="{C32A97E9-3D77-4E10-9F92-40725F151810}" srcOrd="0" destOrd="0" presId="urn:microsoft.com/office/officeart/2005/8/layout/matrix1"/>
    <dgm:cxn modelId="{1AA31A90-4917-456A-B2EB-80C9613145A8}" srcId="{53A700AA-04CC-469A-817E-B95B30EEE19D}" destId="{FDC4F423-FF41-4379-8D44-B18A959E6539}" srcOrd="1" destOrd="0" parTransId="{61CBF4EA-1583-4F85-AEA3-552836A10CCA}" sibTransId="{8D4E6677-D8DD-4941-94DB-5365A171A4A7}"/>
    <dgm:cxn modelId="{E3290267-CA5B-44FD-836A-50FE3E6B3F7C}" srcId="{04F9139E-53F4-42C0-81AA-8ED33E6ED93E}" destId="{53A700AA-04CC-469A-817E-B95B30EEE19D}" srcOrd="0" destOrd="0" parTransId="{C10913AE-0002-4D85-A762-81E649F14298}" sibTransId="{3C459C87-CBAC-4347-B727-7C62A4EA5939}"/>
    <dgm:cxn modelId="{35AADB7D-5FA5-4306-9A7D-EFA85393C374}" type="presOf" srcId="{9EF7BB41-4BE1-4A61-93E3-CA50F4836771}" destId="{3142CB0D-6B08-48DE-B5F1-8BCAC5AA1C52}" srcOrd="0" destOrd="0" presId="urn:microsoft.com/office/officeart/2005/8/layout/matrix1"/>
    <dgm:cxn modelId="{55F07547-0695-4E8B-896E-EEBACFF4DD7B}" type="presOf" srcId="{FDC4F423-FF41-4379-8D44-B18A959E6539}" destId="{1806224F-D374-4C8A-8BFF-0484650D6B34}" srcOrd="1" destOrd="0" presId="urn:microsoft.com/office/officeart/2005/8/layout/matrix1"/>
    <dgm:cxn modelId="{24110DD2-9DA9-4486-A542-C286A422D8A9}" type="presOf" srcId="{53A700AA-04CC-469A-817E-B95B30EEE19D}" destId="{180ED2DE-FDBE-4616-B851-834688CDA576}" srcOrd="0" destOrd="0" presId="urn:microsoft.com/office/officeart/2005/8/layout/matrix1"/>
    <dgm:cxn modelId="{2E0CD68C-B1E2-41F0-A9DD-0DDE70C44259}" type="presOf" srcId="{362CF0E1-7A6B-4A5E-A324-32906F4C5E9E}" destId="{AAAE2993-F8CC-4F64-B5D5-AB6DA4FDDE49}" srcOrd="0" destOrd="0" presId="urn:microsoft.com/office/officeart/2005/8/layout/matrix1"/>
    <dgm:cxn modelId="{32ABB981-8AB3-4B35-9360-B140E60A2E92}" type="presOf" srcId="{362CF0E1-7A6B-4A5E-A324-32906F4C5E9E}" destId="{802E05C0-43AE-4866-9EFC-43F5DED752DA}" srcOrd="1" destOrd="0" presId="urn:microsoft.com/office/officeart/2005/8/layout/matrix1"/>
    <dgm:cxn modelId="{810874B2-055D-4CDB-9ED8-9E34E3F5A55D}" type="presParOf" srcId="{C32A97E9-3D77-4E10-9F92-40725F151810}" destId="{098E2B33-762C-43AD-A068-C9F42F9B7AB4}" srcOrd="0" destOrd="0" presId="urn:microsoft.com/office/officeart/2005/8/layout/matrix1"/>
    <dgm:cxn modelId="{53D6F8B2-32B3-474D-81F4-AF520140476D}" type="presParOf" srcId="{098E2B33-762C-43AD-A068-C9F42F9B7AB4}" destId="{0B8794B6-1015-466A-8B0C-9486B0E1E8A7}" srcOrd="0" destOrd="0" presId="urn:microsoft.com/office/officeart/2005/8/layout/matrix1"/>
    <dgm:cxn modelId="{2B3FC1F6-2388-4A75-BEAE-7C9F207CAAFC}" type="presParOf" srcId="{098E2B33-762C-43AD-A068-C9F42F9B7AB4}" destId="{7390523D-F81E-4784-8DFC-C1BAE27A3D9B}" srcOrd="1" destOrd="0" presId="urn:microsoft.com/office/officeart/2005/8/layout/matrix1"/>
    <dgm:cxn modelId="{DE754EAB-1129-4BCA-801C-FEE294C6096E}" type="presParOf" srcId="{098E2B33-762C-43AD-A068-C9F42F9B7AB4}" destId="{24601FF4-A4CD-4104-B966-ED465711C70A}" srcOrd="2" destOrd="0" presId="urn:microsoft.com/office/officeart/2005/8/layout/matrix1"/>
    <dgm:cxn modelId="{5555BA3D-D198-44AB-B8EF-81135982BF6D}" type="presParOf" srcId="{098E2B33-762C-43AD-A068-C9F42F9B7AB4}" destId="{1806224F-D374-4C8A-8BFF-0484650D6B34}" srcOrd="3" destOrd="0" presId="urn:microsoft.com/office/officeart/2005/8/layout/matrix1"/>
    <dgm:cxn modelId="{1F572CDB-4EC5-4F2B-B118-5A281E1ED73A}" type="presParOf" srcId="{098E2B33-762C-43AD-A068-C9F42F9B7AB4}" destId="{3142CB0D-6B08-48DE-B5F1-8BCAC5AA1C52}" srcOrd="4" destOrd="0" presId="urn:microsoft.com/office/officeart/2005/8/layout/matrix1"/>
    <dgm:cxn modelId="{22F1553D-E211-44EA-B98A-DBD077908C98}" type="presParOf" srcId="{098E2B33-762C-43AD-A068-C9F42F9B7AB4}" destId="{65AA69F6-9502-4B08-8BAE-D34D1AC8A937}" srcOrd="5" destOrd="0" presId="urn:microsoft.com/office/officeart/2005/8/layout/matrix1"/>
    <dgm:cxn modelId="{9BCA07CA-4D7E-4BCD-828D-62BE10C33AA2}" type="presParOf" srcId="{098E2B33-762C-43AD-A068-C9F42F9B7AB4}" destId="{AAAE2993-F8CC-4F64-B5D5-AB6DA4FDDE49}" srcOrd="6" destOrd="0" presId="urn:microsoft.com/office/officeart/2005/8/layout/matrix1"/>
    <dgm:cxn modelId="{E62B12E1-0677-4128-969F-E74AE77F6889}" type="presParOf" srcId="{098E2B33-762C-43AD-A068-C9F42F9B7AB4}" destId="{802E05C0-43AE-4866-9EFC-43F5DED752DA}" srcOrd="7" destOrd="0" presId="urn:microsoft.com/office/officeart/2005/8/layout/matrix1"/>
    <dgm:cxn modelId="{EF51E132-6CB1-451B-9D06-8913B483846D}" type="presParOf" srcId="{C32A97E9-3D77-4E10-9F92-40725F151810}" destId="{180ED2DE-FDBE-4616-B851-834688CDA576}" srcOrd="1" destOrd="0" presId="urn:microsoft.com/office/officeart/2005/8/layout/matrix1"/>
  </dgm:cxnLst>
  <dgm:bg/>
  <dgm:whole/>
</dgm:dataModel>
</file>

<file path=ppt/diagrams/data2.xml><?xml version="1.0" encoding="utf-8"?>
<dgm:dataModel xmlns:dgm="http://schemas.openxmlformats.org/drawingml/2006/diagram" xmlns:a="http://schemas.openxmlformats.org/drawingml/2006/main">
  <dgm:ptLst>
    <dgm:pt modelId="{410980A1-15FD-46CD-AAA0-62DDC6B092A1}" type="doc">
      <dgm:prSet loTypeId="urn:microsoft.com/office/officeart/2005/8/layout/matrix3" loCatId="matrix" qsTypeId="urn:microsoft.com/office/officeart/2005/8/quickstyle/simple3" qsCatId="simple" csTypeId="urn:microsoft.com/office/officeart/2005/8/colors/accent1_2" csCatId="accent1" phldr="1"/>
      <dgm:spPr/>
      <dgm:t>
        <a:bodyPr/>
        <a:lstStyle/>
        <a:p>
          <a:endParaRPr lang="uk-UA"/>
        </a:p>
      </dgm:t>
    </dgm:pt>
    <dgm:pt modelId="{FF9F9845-2463-435E-A769-5244DA009959}">
      <dgm:prSet phldrT="[Текст]"/>
      <dgm:spPr/>
      <dgm:t>
        <a:bodyPr/>
        <a:lstStyle/>
        <a:p>
          <a:r>
            <a:rPr lang="de-DE" dirty="0" smtClean="0"/>
            <a:t>der September – </a:t>
          </a:r>
          <a:r>
            <a:rPr lang="uk-UA" dirty="0" smtClean="0"/>
            <a:t>вересень</a:t>
          </a:r>
        </a:p>
        <a:p>
          <a:r>
            <a:rPr lang="de-DE" dirty="0" smtClean="0"/>
            <a:t>der Oktober – </a:t>
          </a:r>
          <a:r>
            <a:rPr lang="uk-UA" dirty="0" smtClean="0"/>
            <a:t>жовтень</a:t>
          </a:r>
        </a:p>
        <a:p>
          <a:r>
            <a:rPr lang="de-DE" dirty="0" smtClean="0"/>
            <a:t>der November – </a:t>
          </a:r>
          <a:r>
            <a:rPr lang="uk-UA" dirty="0" smtClean="0"/>
            <a:t>листопад</a:t>
          </a:r>
          <a:endParaRPr lang="uk-UA" dirty="0"/>
        </a:p>
      </dgm:t>
    </dgm:pt>
    <dgm:pt modelId="{3CFAA976-8F2F-4E59-9759-E514B76DE794}" type="parTrans" cxnId="{2574E578-5ECA-4FF2-85ED-36E781B2215D}">
      <dgm:prSet/>
      <dgm:spPr/>
      <dgm:t>
        <a:bodyPr/>
        <a:lstStyle/>
        <a:p>
          <a:endParaRPr lang="uk-UA"/>
        </a:p>
      </dgm:t>
    </dgm:pt>
    <dgm:pt modelId="{DB2F106D-FFEE-4A1E-9C74-531F9386436F}" type="sibTrans" cxnId="{2574E578-5ECA-4FF2-85ED-36E781B2215D}">
      <dgm:prSet/>
      <dgm:spPr/>
      <dgm:t>
        <a:bodyPr/>
        <a:lstStyle/>
        <a:p>
          <a:endParaRPr lang="uk-UA"/>
        </a:p>
      </dgm:t>
    </dgm:pt>
    <dgm:pt modelId="{6F01EF5E-E361-45D5-9BCF-A173DBBB4B02}">
      <dgm:prSet phldrT="[Текст]"/>
      <dgm:spPr/>
      <dgm:t>
        <a:bodyPr/>
        <a:lstStyle/>
        <a:p>
          <a:r>
            <a:rPr lang="de-DE" dirty="0" smtClean="0"/>
            <a:t>der Dezember – </a:t>
          </a:r>
          <a:r>
            <a:rPr lang="uk-UA" dirty="0" smtClean="0"/>
            <a:t>грудень</a:t>
          </a:r>
        </a:p>
        <a:p>
          <a:r>
            <a:rPr lang="de-DE" dirty="0" smtClean="0"/>
            <a:t>der Januar – </a:t>
          </a:r>
          <a:r>
            <a:rPr lang="uk-UA" dirty="0" smtClean="0"/>
            <a:t>січень</a:t>
          </a:r>
        </a:p>
        <a:p>
          <a:r>
            <a:rPr lang="de-DE" dirty="0" smtClean="0"/>
            <a:t>der Februar – </a:t>
          </a:r>
          <a:r>
            <a:rPr lang="uk-UA" dirty="0" smtClean="0"/>
            <a:t>лютий</a:t>
          </a:r>
          <a:endParaRPr lang="uk-UA" dirty="0"/>
        </a:p>
      </dgm:t>
    </dgm:pt>
    <dgm:pt modelId="{3A3F847E-AA75-4FB1-83B5-B68954F0E132}" type="parTrans" cxnId="{68AA40CC-8329-4A09-A19F-B28DE12E4BC8}">
      <dgm:prSet/>
      <dgm:spPr/>
      <dgm:t>
        <a:bodyPr/>
        <a:lstStyle/>
        <a:p>
          <a:endParaRPr lang="uk-UA"/>
        </a:p>
      </dgm:t>
    </dgm:pt>
    <dgm:pt modelId="{2A820DFE-A720-43CC-BCAE-73FA457EEDA5}" type="sibTrans" cxnId="{68AA40CC-8329-4A09-A19F-B28DE12E4BC8}">
      <dgm:prSet/>
      <dgm:spPr/>
      <dgm:t>
        <a:bodyPr/>
        <a:lstStyle/>
        <a:p>
          <a:endParaRPr lang="uk-UA"/>
        </a:p>
      </dgm:t>
    </dgm:pt>
    <dgm:pt modelId="{7EB0B58C-08E1-4542-A4A4-55DA72FAC7E5}">
      <dgm:prSet phldrT="[Текст]"/>
      <dgm:spPr/>
      <dgm:t>
        <a:bodyPr/>
        <a:lstStyle/>
        <a:p>
          <a:r>
            <a:rPr lang="de-DE" dirty="0" smtClean="0"/>
            <a:t>der Juni – </a:t>
          </a:r>
          <a:r>
            <a:rPr lang="uk-UA" dirty="0" smtClean="0"/>
            <a:t>червень</a:t>
          </a:r>
        </a:p>
        <a:p>
          <a:r>
            <a:rPr lang="de-DE" dirty="0" smtClean="0"/>
            <a:t>der Juli – </a:t>
          </a:r>
          <a:r>
            <a:rPr lang="uk-UA" dirty="0" smtClean="0"/>
            <a:t>липень</a:t>
          </a:r>
        </a:p>
        <a:p>
          <a:r>
            <a:rPr lang="de-DE" dirty="0" smtClean="0"/>
            <a:t>der August – </a:t>
          </a:r>
          <a:r>
            <a:rPr lang="uk-UA" dirty="0" smtClean="0"/>
            <a:t>серпень</a:t>
          </a:r>
          <a:endParaRPr lang="uk-UA" dirty="0"/>
        </a:p>
      </dgm:t>
    </dgm:pt>
    <dgm:pt modelId="{F7918C71-D085-46E5-9535-D7EA1DCEFA9F}" type="parTrans" cxnId="{CC6F41EB-48EA-46E7-B66A-51BEF957EAC7}">
      <dgm:prSet/>
      <dgm:spPr/>
      <dgm:t>
        <a:bodyPr/>
        <a:lstStyle/>
        <a:p>
          <a:endParaRPr lang="uk-UA"/>
        </a:p>
      </dgm:t>
    </dgm:pt>
    <dgm:pt modelId="{DC00DACA-D91B-4CC2-BA11-526CEF98DC4D}" type="sibTrans" cxnId="{CC6F41EB-48EA-46E7-B66A-51BEF957EAC7}">
      <dgm:prSet/>
      <dgm:spPr/>
      <dgm:t>
        <a:bodyPr/>
        <a:lstStyle/>
        <a:p>
          <a:endParaRPr lang="uk-UA"/>
        </a:p>
      </dgm:t>
    </dgm:pt>
    <dgm:pt modelId="{824563B1-9149-462F-9A16-067DD7EE0A3C}">
      <dgm:prSet phldrT="[Текст]"/>
      <dgm:spPr/>
      <dgm:t>
        <a:bodyPr/>
        <a:lstStyle/>
        <a:p>
          <a:r>
            <a:rPr lang="de-DE" dirty="0" smtClean="0"/>
            <a:t>der März – </a:t>
          </a:r>
          <a:r>
            <a:rPr lang="uk-UA" dirty="0" smtClean="0"/>
            <a:t>березень</a:t>
          </a:r>
        </a:p>
        <a:p>
          <a:r>
            <a:rPr lang="de-DE" dirty="0" smtClean="0"/>
            <a:t>der April – </a:t>
          </a:r>
          <a:r>
            <a:rPr lang="uk-UA" dirty="0" smtClean="0"/>
            <a:t>квітень</a:t>
          </a:r>
        </a:p>
        <a:p>
          <a:r>
            <a:rPr lang="de-DE" dirty="0" smtClean="0"/>
            <a:t>der Mai – </a:t>
          </a:r>
          <a:r>
            <a:rPr lang="uk-UA" dirty="0" smtClean="0"/>
            <a:t>травень</a:t>
          </a:r>
          <a:endParaRPr lang="uk-UA" dirty="0"/>
        </a:p>
      </dgm:t>
    </dgm:pt>
    <dgm:pt modelId="{4EF43790-9C9B-4541-AD35-CB1B20D74D3E}" type="parTrans" cxnId="{A50506D6-8D70-46F8-97F0-8E12ACF0516D}">
      <dgm:prSet/>
      <dgm:spPr/>
      <dgm:t>
        <a:bodyPr/>
        <a:lstStyle/>
        <a:p>
          <a:endParaRPr lang="uk-UA"/>
        </a:p>
      </dgm:t>
    </dgm:pt>
    <dgm:pt modelId="{0ED407F2-EC64-4095-B64D-66DD530D4005}" type="sibTrans" cxnId="{A50506D6-8D70-46F8-97F0-8E12ACF0516D}">
      <dgm:prSet/>
      <dgm:spPr/>
      <dgm:t>
        <a:bodyPr/>
        <a:lstStyle/>
        <a:p>
          <a:endParaRPr lang="uk-UA"/>
        </a:p>
      </dgm:t>
    </dgm:pt>
    <dgm:pt modelId="{844B8A9A-E36F-4AD7-ACC5-2135A6EA1F57}" type="pres">
      <dgm:prSet presAssocID="{410980A1-15FD-46CD-AAA0-62DDC6B092A1}" presName="matrix" presStyleCnt="0">
        <dgm:presLayoutVars>
          <dgm:chMax val="1"/>
          <dgm:dir/>
          <dgm:resizeHandles val="exact"/>
        </dgm:presLayoutVars>
      </dgm:prSet>
      <dgm:spPr/>
      <dgm:t>
        <a:bodyPr/>
        <a:lstStyle/>
        <a:p>
          <a:endParaRPr lang="uk-UA"/>
        </a:p>
      </dgm:t>
    </dgm:pt>
    <dgm:pt modelId="{26D249AD-E1AD-44AE-8473-E817465A81DC}" type="pres">
      <dgm:prSet presAssocID="{410980A1-15FD-46CD-AAA0-62DDC6B092A1}" presName="diamond" presStyleLbl="bgShp" presStyleIdx="0" presStyleCnt="1"/>
      <dgm:spPr/>
    </dgm:pt>
    <dgm:pt modelId="{FB937C0A-744B-428C-87DB-2706489FB67D}" type="pres">
      <dgm:prSet presAssocID="{410980A1-15FD-46CD-AAA0-62DDC6B092A1}" presName="quad1" presStyleLbl="node1" presStyleIdx="0" presStyleCnt="4">
        <dgm:presLayoutVars>
          <dgm:chMax val="0"/>
          <dgm:chPref val="0"/>
          <dgm:bulletEnabled val="1"/>
        </dgm:presLayoutVars>
      </dgm:prSet>
      <dgm:spPr/>
      <dgm:t>
        <a:bodyPr/>
        <a:lstStyle/>
        <a:p>
          <a:endParaRPr lang="uk-UA"/>
        </a:p>
      </dgm:t>
    </dgm:pt>
    <dgm:pt modelId="{7BD7E4C7-CE3E-485B-9589-BC5BC77A1B55}" type="pres">
      <dgm:prSet presAssocID="{410980A1-15FD-46CD-AAA0-62DDC6B092A1}" presName="quad2" presStyleLbl="node1" presStyleIdx="1" presStyleCnt="4">
        <dgm:presLayoutVars>
          <dgm:chMax val="0"/>
          <dgm:chPref val="0"/>
          <dgm:bulletEnabled val="1"/>
        </dgm:presLayoutVars>
      </dgm:prSet>
      <dgm:spPr/>
      <dgm:t>
        <a:bodyPr/>
        <a:lstStyle/>
        <a:p>
          <a:endParaRPr lang="uk-UA"/>
        </a:p>
      </dgm:t>
    </dgm:pt>
    <dgm:pt modelId="{00CAD5FE-EFD8-4484-824F-A6DC6468D944}" type="pres">
      <dgm:prSet presAssocID="{410980A1-15FD-46CD-AAA0-62DDC6B092A1}" presName="quad3" presStyleLbl="node1" presStyleIdx="2" presStyleCnt="4">
        <dgm:presLayoutVars>
          <dgm:chMax val="0"/>
          <dgm:chPref val="0"/>
          <dgm:bulletEnabled val="1"/>
        </dgm:presLayoutVars>
      </dgm:prSet>
      <dgm:spPr/>
      <dgm:t>
        <a:bodyPr/>
        <a:lstStyle/>
        <a:p>
          <a:endParaRPr lang="uk-UA"/>
        </a:p>
      </dgm:t>
    </dgm:pt>
    <dgm:pt modelId="{21E9EA36-4319-45EF-853B-AB7109D5BE70}" type="pres">
      <dgm:prSet presAssocID="{410980A1-15FD-46CD-AAA0-62DDC6B092A1}" presName="quad4" presStyleLbl="node1" presStyleIdx="3" presStyleCnt="4">
        <dgm:presLayoutVars>
          <dgm:chMax val="0"/>
          <dgm:chPref val="0"/>
          <dgm:bulletEnabled val="1"/>
        </dgm:presLayoutVars>
      </dgm:prSet>
      <dgm:spPr/>
      <dgm:t>
        <a:bodyPr/>
        <a:lstStyle/>
        <a:p>
          <a:endParaRPr lang="uk-UA"/>
        </a:p>
      </dgm:t>
    </dgm:pt>
  </dgm:ptLst>
  <dgm:cxnLst>
    <dgm:cxn modelId="{6F44D942-A191-4F79-B0DE-C23021AC4F62}" type="presOf" srcId="{824563B1-9149-462F-9A16-067DD7EE0A3C}" destId="{21E9EA36-4319-45EF-853B-AB7109D5BE70}" srcOrd="0" destOrd="0" presId="urn:microsoft.com/office/officeart/2005/8/layout/matrix3"/>
    <dgm:cxn modelId="{9FE16989-2E7E-47D1-ADE9-0CD563F1442E}" type="presOf" srcId="{7EB0B58C-08E1-4542-A4A4-55DA72FAC7E5}" destId="{00CAD5FE-EFD8-4484-824F-A6DC6468D944}" srcOrd="0" destOrd="0" presId="urn:microsoft.com/office/officeart/2005/8/layout/matrix3"/>
    <dgm:cxn modelId="{E1A6340C-B976-47B0-829E-9B1DF8300990}" type="presOf" srcId="{FF9F9845-2463-435E-A769-5244DA009959}" destId="{FB937C0A-744B-428C-87DB-2706489FB67D}" srcOrd="0" destOrd="0" presId="urn:microsoft.com/office/officeart/2005/8/layout/matrix3"/>
    <dgm:cxn modelId="{69EF0362-6E7D-47AE-A0C8-7EC6648817C1}" type="presOf" srcId="{6F01EF5E-E361-45D5-9BCF-A173DBBB4B02}" destId="{7BD7E4C7-CE3E-485B-9589-BC5BC77A1B55}" srcOrd="0" destOrd="0" presId="urn:microsoft.com/office/officeart/2005/8/layout/matrix3"/>
    <dgm:cxn modelId="{CC6F41EB-48EA-46E7-B66A-51BEF957EAC7}" srcId="{410980A1-15FD-46CD-AAA0-62DDC6B092A1}" destId="{7EB0B58C-08E1-4542-A4A4-55DA72FAC7E5}" srcOrd="2" destOrd="0" parTransId="{F7918C71-D085-46E5-9535-D7EA1DCEFA9F}" sibTransId="{DC00DACA-D91B-4CC2-BA11-526CEF98DC4D}"/>
    <dgm:cxn modelId="{A50506D6-8D70-46F8-97F0-8E12ACF0516D}" srcId="{410980A1-15FD-46CD-AAA0-62DDC6B092A1}" destId="{824563B1-9149-462F-9A16-067DD7EE0A3C}" srcOrd="3" destOrd="0" parTransId="{4EF43790-9C9B-4541-AD35-CB1B20D74D3E}" sibTransId="{0ED407F2-EC64-4095-B64D-66DD530D4005}"/>
    <dgm:cxn modelId="{68AA40CC-8329-4A09-A19F-B28DE12E4BC8}" srcId="{410980A1-15FD-46CD-AAA0-62DDC6B092A1}" destId="{6F01EF5E-E361-45D5-9BCF-A173DBBB4B02}" srcOrd="1" destOrd="0" parTransId="{3A3F847E-AA75-4FB1-83B5-B68954F0E132}" sibTransId="{2A820DFE-A720-43CC-BCAE-73FA457EEDA5}"/>
    <dgm:cxn modelId="{F6FC059D-A770-46DD-BCCA-F886797ED392}" type="presOf" srcId="{410980A1-15FD-46CD-AAA0-62DDC6B092A1}" destId="{844B8A9A-E36F-4AD7-ACC5-2135A6EA1F57}" srcOrd="0" destOrd="0" presId="urn:microsoft.com/office/officeart/2005/8/layout/matrix3"/>
    <dgm:cxn modelId="{2574E578-5ECA-4FF2-85ED-36E781B2215D}" srcId="{410980A1-15FD-46CD-AAA0-62DDC6B092A1}" destId="{FF9F9845-2463-435E-A769-5244DA009959}" srcOrd="0" destOrd="0" parTransId="{3CFAA976-8F2F-4E59-9759-E514B76DE794}" sibTransId="{DB2F106D-FFEE-4A1E-9C74-531F9386436F}"/>
    <dgm:cxn modelId="{A368C0A7-39CB-447C-87C8-2A199AB9C11D}" type="presParOf" srcId="{844B8A9A-E36F-4AD7-ACC5-2135A6EA1F57}" destId="{26D249AD-E1AD-44AE-8473-E817465A81DC}" srcOrd="0" destOrd="0" presId="urn:microsoft.com/office/officeart/2005/8/layout/matrix3"/>
    <dgm:cxn modelId="{467904F4-7A2E-4108-88E8-5FF762EC0622}" type="presParOf" srcId="{844B8A9A-E36F-4AD7-ACC5-2135A6EA1F57}" destId="{FB937C0A-744B-428C-87DB-2706489FB67D}" srcOrd="1" destOrd="0" presId="urn:microsoft.com/office/officeart/2005/8/layout/matrix3"/>
    <dgm:cxn modelId="{AB54D9B6-276A-4942-86FF-A57BC8D77BCA}" type="presParOf" srcId="{844B8A9A-E36F-4AD7-ACC5-2135A6EA1F57}" destId="{7BD7E4C7-CE3E-485B-9589-BC5BC77A1B55}" srcOrd="2" destOrd="0" presId="urn:microsoft.com/office/officeart/2005/8/layout/matrix3"/>
    <dgm:cxn modelId="{0FAAC0FA-B479-4662-B047-FC24A7371909}" type="presParOf" srcId="{844B8A9A-E36F-4AD7-ACC5-2135A6EA1F57}" destId="{00CAD5FE-EFD8-4484-824F-A6DC6468D944}" srcOrd="3" destOrd="0" presId="urn:microsoft.com/office/officeart/2005/8/layout/matrix3"/>
    <dgm:cxn modelId="{949895E4-BEB5-4013-82AE-963A8CB22898}" type="presParOf" srcId="{844B8A9A-E36F-4AD7-ACC5-2135A6EA1F57}" destId="{21E9EA36-4319-45EF-853B-AB7109D5BE70}" srcOrd="4" destOrd="0" presId="urn:microsoft.com/office/officeart/2005/8/layout/matrix3"/>
  </dgm:cxnLst>
  <dgm:bg/>
  <dgm:whole/>
</dgm:dataModel>
</file>

<file path=ppt/diagrams/data3.xml><?xml version="1.0" encoding="utf-8"?>
<dgm:dataModel xmlns:dgm="http://schemas.openxmlformats.org/drawingml/2006/diagram" xmlns:a="http://schemas.openxmlformats.org/drawingml/2006/main">
  <dgm:ptLst>
    <dgm:pt modelId="{06B9F5EB-76D7-455A-8989-00C10981677B}" type="doc">
      <dgm:prSet loTypeId="urn:microsoft.com/office/officeart/2005/8/layout/equation1" loCatId="relationship" qsTypeId="urn:microsoft.com/office/officeart/2005/8/quickstyle/simple1" qsCatId="simple" csTypeId="urn:microsoft.com/office/officeart/2005/8/colors/accent1_1" csCatId="accent1" phldr="1"/>
      <dgm:spPr/>
    </dgm:pt>
    <dgm:pt modelId="{38EE70CF-DD52-4676-8672-3F3909FEB60B}">
      <dgm:prSet phldrT="[Текст]"/>
      <dgm:spPr/>
      <dgm:t>
        <a:bodyPr/>
        <a:lstStyle/>
        <a:p>
          <a:r>
            <a:rPr lang="pl-PL" dirty="0" smtClean="0"/>
            <a:t>es</a:t>
          </a:r>
          <a:endParaRPr lang="uk-UA" dirty="0"/>
        </a:p>
      </dgm:t>
    </dgm:pt>
    <dgm:pt modelId="{94C378E3-1FFB-4BAD-8298-C6FB01C27B88}" type="parTrans" cxnId="{F78D340D-5B32-4C07-9D6B-2C0F9244D606}">
      <dgm:prSet/>
      <dgm:spPr/>
      <dgm:t>
        <a:bodyPr/>
        <a:lstStyle/>
        <a:p>
          <a:endParaRPr lang="uk-UA"/>
        </a:p>
      </dgm:t>
    </dgm:pt>
    <dgm:pt modelId="{60371F0F-C920-4B7C-AC8B-0544F37FC6C4}" type="sibTrans" cxnId="{F78D340D-5B32-4C07-9D6B-2C0F9244D606}">
      <dgm:prSet/>
      <dgm:spPr/>
      <dgm:t>
        <a:bodyPr/>
        <a:lstStyle/>
        <a:p>
          <a:endParaRPr lang="uk-UA"/>
        </a:p>
      </dgm:t>
    </dgm:pt>
    <dgm:pt modelId="{1A6BDF30-D2CB-4E26-AC98-19554ECE8A9E}">
      <dgm:prSet phldrT="[Текст]"/>
      <dgm:spPr/>
      <dgm:t>
        <a:bodyPr/>
        <a:lstStyle/>
        <a:p>
          <a:r>
            <a:rPr lang="pl-PL" dirty="0" smtClean="0"/>
            <a:t>Verb</a:t>
          </a:r>
          <a:endParaRPr lang="uk-UA" dirty="0"/>
        </a:p>
      </dgm:t>
    </dgm:pt>
    <dgm:pt modelId="{ADFBD7EC-AA32-42A1-B184-F19C3DC7C719}" type="parTrans" cxnId="{45887D5F-2110-4E5D-95C2-3F15D374BD68}">
      <dgm:prSet/>
      <dgm:spPr/>
      <dgm:t>
        <a:bodyPr/>
        <a:lstStyle/>
        <a:p>
          <a:endParaRPr lang="uk-UA"/>
        </a:p>
      </dgm:t>
    </dgm:pt>
    <dgm:pt modelId="{77772D8C-09AF-4947-9433-0739FA911606}" type="sibTrans" cxnId="{45887D5F-2110-4E5D-95C2-3F15D374BD68}">
      <dgm:prSet/>
      <dgm:spPr/>
      <dgm:t>
        <a:bodyPr/>
        <a:lstStyle/>
        <a:p>
          <a:endParaRPr lang="uk-UA"/>
        </a:p>
      </dgm:t>
    </dgm:pt>
    <dgm:pt modelId="{9A5DA3F6-65DC-48F0-8B7A-46EBFCA4915E}">
      <dgm:prSet phldrT="[Текст]"/>
      <dgm:spPr/>
      <dgm:t>
        <a:bodyPr/>
        <a:lstStyle/>
        <a:p>
          <a:r>
            <a:rPr lang="pl-PL" dirty="0" smtClean="0"/>
            <a:t>es schneit</a:t>
          </a:r>
          <a:endParaRPr lang="uk-UA" dirty="0"/>
        </a:p>
      </dgm:t>
    </dgm:pt>
    <dgm:pt modelId="{C3C4971D-D457-4FA2-8CCA-B64A9ADB3CC1}" type="parTrans" cxnId="{83797038-AC0D-4E72-B01A-E1B4700BC3B3}">
      <dgm:prSet/>
      <dgm:spPr/>
      <dgm:t>
        <a:bodyPr/>
        <a:lstStyle/>
        <a:p>
          <a:endParaRPr lang="uk-UA"/>
        </a:p>
      </dgm:t>
    </dgm:pt>
    <dgm:pt modelId="{D13E5E5C-93E7-42F6-9025-B0A67D59D001}" type="sibTrans" cxnId="{83797038-AC0D-4E72-B01A-E1B4700BC3B3}">
      <dgm:prSet/>
      <dgm:spPr/>
      <dgm:t>
        <a:bodyPr/>
        <a:lstStyle/>
        <a:p>
          <a:endParaRPr lang="uk-UA"/>
        </a:p>
      </dgm:t>
    </dgm:pt>
    <dgm:pt modelId="{446CE9A3-4130-4893-B6EC-61246AFE28FC}" type="pres">
      <dgm:prSet presAssocID="{06B9F5EB-76D7-455A-8989-00C10981677B}" presName="linearFlow" presStyleCnt="0">
        <dgm:presLayoutVars>
          <dgm:dir/>
          <dgm:resizeHandles val="exact"/>
        </dgm:presLayoutVars>
      </dgm:prSet>
      <dgm:spPr/>
    </dgm:pt>
    <dgm:pt modelId="{1644B817-BCCE-4801-B173-DB6655976DCC}" type="pres">
      <dgm:prSet presAssocID="{38EE70CF-DD52-4676-8672-3F3909FEB60B}" presName="node" presStyleLbl="node1" presStyleIdx="0" presStyleCnt="3">
        <dgm:presLayoutVars>
          <dgm:bulletEnabled val="1"/>
        </dgm:presLayoutVars>
      </dgm:prSet>
      <dgm:spPr/>
      <dgm:t>
        <a:bodyPr/>
        <a:lstStyle/>
        <a:p>
          <a:endParaRPr lang="uk-UA"/>
        </a:p>
      </dgm:t>
    </dgm:pt>
    <dgm:pt modelId="{BB163654-B0B1-4043-85EE-16C011F38F78}" type="pres">
      <dgm:prSet presAssocID="{60371F0F-C920-4B7C-AC8B-0544F37FC6C4}" presName="spacerL" presStyleCnt="0"/>
      <dgm:spPr/>
    </dgm:pt>
    <dgm:pt modelId="{7DF51777-188B-4D08-878C-9F3609B23343}" type="pres">
      <dgm:prSet presAssocID="{60371F0F-C920-4B7C-AC8B-0544F37FC6C4}" presName="sibTrans" presStyleLbl="sibTrans2D1" presStyleIdx="0" presStyleCnt="2"/>
      <dgm:spPr/>
      <dgm:t>
        <a:bodyPr/>
        <a:lstStyle/>
        <a:p>
          <a:endParaRPr lang="uk-UA"/>
        </a:p>
      </dgm:t>
    </dgm:pt>
    <dgm:pt modelId="{F2339AFE-EC7B-4C4F-94E1-8A158A82D09A}" type="pres">
      <dgm:prSet presAssocID="{60371F0F-C920-4B7C-AC8B-0544F37FC6C4}" presName="spacerR" presStyleCnt="0"/>
      <dgm:spPr/>
    </dgm:pt>
    <dgm:pt modelId="{EE065296-EAC0-4A52-B0E0-9D424C9133C5}" type="pres">
      <dgm:prSet presAssocID="{1A6BDF30-D2CB-4E26-AC98-19554ECE8A9E}" presName="node" presStyleLbl="node1" presStyleIdx="1" presStyleCnt="3">
        <dgm:presLayoutVars>
          <dgm:bulletEnabled val="1"/>
        </dgm:presLayoutVars>
      </dgm:prSet>
      <dgm:spPr/>
      <dgm:t>
        <a:bodyPr/>
        <a:lstStyle/>
        <a:p>
          <a:endParaRPr lang="uk-UA"/>
        </a:p>
      </dgm:t>
    </dgm:pt>
    <dgm:pt modelId="{DADE4E9A-6BCE-415B-9E4A-2EED628C84A8}" type="pres">
      <dgm:prSet presAssocID="{77772D8C-09AF-4947-9433-0739FA911606}" presName="spacerL" presStyleCnt="0"/>
      <dgm:spPr/>
    </dgm:pt>
    <dgm:pt modelId="{5CA28887-AF23-4BE8-AB96-F8B43FDECCCB}" type="pres">
      <dgm:prSet presAssocID="{77772D8C-09AF-4947-9433-0739FA911606}" presName="sibTrans" presStyleLbl="sibTrans2D1" presStyleIdx="1" presStyleCnt="2"/>
      <dgm:spPr/>
      <dgm:t>
        <a:bodyPr/>
        <a:lstStyle/>
        <a:p>
          <a:endParaRPr lang="uk-UA"/>
        </a:p>
      </dgm:t>
    </dgm:pt>
    <dgm:pt modelId="{A63AD0C6-AD05-4E14-B37E-8761FCA4AE65}" type="pres">
      <dgm:prSet presAssocID="{77772D8C-09AF-4947-9433-0739FA911606}" presName="spacerR" presStyleCnt="0"/>
      <dgm:spPr/>
    </dgm:pt>
    <dgm:pt modelId="{76BC467A-4215-4EF7-A079-D9E8326A80AE}" type="pres">
      <dgm:prSet presAssocID="{9A5DA3F6-65DC-48F0-8B7A-46EBFCA4915E}" presName="node" presStyleLbl="node1" presStyleIdx="2" presStyleCnt="3">
        <dgm:presLayoutVars>
          <dgm:bulletEnabled val="1"/>
        </dgm:presLayoutVars>
      </dgm:prSet>
      <dgm:spPr/>
      <dgm:t>
        <a:bodyPr/>
        <a:lstStyle/>
        <a:p>
          <a:endParaRPr lang="uk-UA"/>
        </a:p>
      </dgm:t>
    </dgm:pt>
  </dgm:ptLst>
  <dgm:cxnLst>
    <dgm:cxn modelId="{EFCFA589-CF8F-4D06-9DB5-65FD1C4C1640}" type="presOf" srcId="{77772D8C-09AF-4947-9433-0739FA911606}" destId="{5CA28887-AF23-4BE8-AB96-F8B43FDECCCB}" srcOrd="0" destOrd="0" presId="urn:microsoft.com/office/officeart/2005/8/layout/equation1"/>
    <dgm:cxn modelId="{FEBFA28B-6C63-4525-80C9-58972F1DDB37}" type="presOf" srcId="{1A6BDF30-D2CB-4E26-AC98-19554ECE8A9E}" destId="{EE065296-EAC0-4A52-B0E0-9D424C9133C5}" srcOrd="0" destOrd="0" presId="urn:microsoft.com/office/officeart/2005/8/layout/equation1"/>
    <dgm:cxn modelId="{2F529C39-6B99-4795-8994-FD1FB58C6809}" type="presOf" srcId="{38EE70CF-DD52-4676-8672-3F3909FEB60B}" destId="{1644B817-BCCE-4801-B173-DB6655976DCC}" srcOrd="0" destOrd="0" presId="urn:microsoft.com/office/officeart/2005/8/layout/equation1"/>
    <dgm:cxn modelId="{83797038-AC0D-4E72-B01A-E1B4700BC3B3}" srcId="{06B9F5EB-76D7-455A-8989-00C10981677B}" destId="{9A5DA3F6-65DC-48F0-8B7A-46EBFCA4915E}" srcOrd="2" destOrd="0" parTransId="{C3C4971D-D457-4FA2-8CCA-B64A9ADB3CC1}" sibTransId="{D13E5E5C-93E7-42F6-9025-B0A67D59D001}"/>
    <dgm:cxn modelId="{3EB65841-0288-41E8-9E11-149109613488}" type="presOf" srcId="{9A5DA3F6-65DC-48F0-8B7A-46EBFCA4915E}" destId="{76BC467A-4215-4EF7-A079-D9E8326A80AE}" srcOrd="0" destOrd="0" presId="urn:microsoft.com/office/officeart/2005/8/layout/equation1"/>
    <dgm:cxn modelId="{9B553AC5-1E51-42D9-BD30-801F5B8E78A4}" type="presOf" srcId="{06B9F5EB-76D7-455A-8989-00C10981677B}" destId="{446CE9A3-4130-4893-B6EC-61246AFE28FC}" srcOrd="0" destOrd="0" presId="urn:microsoft.com/office/officeart/2005/8/layout/equation1"/>
    <dgm:cxn modelId="{F78D340D-5B32-4C07-9D6B-2C0F9244D606}" srcId="{06B9F5EB-76D7-455A-8989-00C10981677B}" destId="{38EE70CF-DD52-4676-8672-3F3909FEB60B}" srcOrd="0" destOrd="0" parTransId="{94C378E3-1FFB-4BAD-8298-C6FB01C27B88}" sibTransId="{60371F0F-C920-4B7C-AC8B-0544F37FC6C4}"/>
    <dgm:cxn modelId="{45887D5F-2110-4E5D-95C2-3F15D374BD68}" srcId="{06B9F5EB-76D7-455A-8989-00C10981677B}" destId="{1A6BDF30-D2CB-4E26-AC98-19554ECE8A9E}" srcOrd="1" destOrd="0" parTransId="{ADFBD7EC-AA32-42A1-B184-F19C3DC7C719}" sibTransId="{77772D8C-09AF-4947-9433-0739FA911606}"/>
    <dgm:cxn modelId="{996B21FA-C500-4EB1-B8A1-95F4087A54AD}" type="presOf" srcId="{60371F0F-C920-4B7C-AC8B-0544F37FC6C4}" destId="{7DF51777-188B-4D08-878C-9F3609B23343}" srcOrd="0" destOrd="0" presId="urn:microsoft.com/office/officeart/2005/8/layout/equation1"/>
    <dgm:cxn modelId="{075F96C9-E9CF-439A-9813-3B8010D84EF3}" type="presParOf" srcId="{446CE9A3-4130-4893-B6EC-61246AFE28FC}" destId="{1644B817-BCCE-4801-B173-DB6655976DCC}" srcOrd="0" destOrd="0" presId="urn:microsoft.com/office/officeart/2005/8/layout/equation1"/>
    <dgm:cxn modelId="{4972157D-3DE4-4EB5-8EF7-C03F30321223}" type="presParOf" srcId="{446CE9A3-4130-4893-B6EC-61246AFE28FC}" destId="{BB163654-B0B1-4043-85EE-16C011F38F78}" srcOrd="1" destOrd="0" presId="urn:microsoft.com/office/officeart/2005/8/layout/equation1"/>
    <dgm:cxn modelId="{6D170180-201C-44E4-BB93-3F194E51952E}" type="presParOf" srcId="{446CE9A3-4130-4893-B6EC-61246AFE28FC}" destId="{7DF51777-188B-4D08-878C-9F3609B23343}" srcOrd="2" destOrd="0" presId="urn:microsoft.com/office/officeart/2005/8/layout/equation1"/>
    <dgm:cxn modelId="{7C2FBB6C-D26B-4DC8-B700-A28B2EB660C7}" type="presParOf" srcId="{446CE9A3-4130-4893-B6EC-61246AFE28FC}" destId="{F2339AFE-EC7B-4C4F-94E1-8A158A82D09A}" srcOrd="3" destOrd="0" presId="urn:microsoft.com/office/officeart/2005/8/layout/equation1"/>
    <dgm:cxn modelId="{9AF40C44-DD0C-4DFE-A68F-41A2D842EDA9}" type="presParOf" srcId="{446CE9A3-4130-4893-B6EC-61246AFE28FC}" destId="{EE065296-EAC0-4A52-B0E0-9D424C9133C5}" srcOrd="4" destOrd="0" presId="urn:microsoft.com/office/officeart/2005/8/layout/equation1"/>
    <dgm:cxn modelId="{23DFB9E7-800A-4091-B7C2-385D74F79424}" type="presParOf" srcId="{446CE9A3-4130-4893-B6EC-61246AFE28FC}" destId="{DADE4E9A-6BCE-415B-9E4A-2EED628C84A8}" srcOrd="5" destOrd="0" presId="urn:microsoft.com/office/officeart/2005/8/layout/equation1"/>
    <dgm:cxn modelId="{17FAF8A7-6340-4115-A0AD-EFB130AF4DC1}" type="presParOf" srcId="{446CE9A3-4130-4893-B6EC-61246AFE28FC}" destId="{5CA28887-AF23-4BE8-AB96-F8B43FDECCCB}" srcOrd="6" destOrd="0" presId="urn:microsoft.com/office/officeart/2005/8/layout/equation1"/>
    <dgm:cxn modelId="{FB1381C8-EE75-4333-AD73-B4951DE2D2B8}" type="presParOf" srcId="{446CE9A3-4130-4893-B6EC-61246AFE28FC}" destId="{A63AD0C6-AD05-4E14-B37E-8761FCA4AE65}" srcOrd="7" destOrd="0" presId="urn:microsoft.com/office/officeart/2005/8/layout/equation1"/>
    <dgm:cxn modelId="{56C990B1-F0CA-4C60-8B74-36DAAB632370}" type="presParOf" srcId="{446CE9A3-4130-4893-B6EC-61246AFE28FC}" destId="{76BC467A-4215-4EF7-A079-D9E8326A80AE}" srcOrd="8" destOrd="0" presId="urn:microsoft.com/office/officeart/2005/8/layout/equation1"/>
  </dgm:cxnLst>
  <dgm:bg/>
  <dgm:whole/>
</dgm:dataModel>
</file>

<file path=ppt/diagrams/data4.xml><?xml version="1.0" encoding="utf-8"?>
<dgm:dataModel xmlns:dgm="http://schemas.openxmlformats.org/drawingml/2006/diagram" xmlns:a="http://schemas.openxmlformats.org/drawingml/2006/main">
  <dgm:ptLst>
    <dgm:pt modelId="{06B9F5EB-76D7-455A-8989-00C10981677B}" type="doc">
      <dgm:prSet loTypeId="urn:microsoft.com/office/officeart/2005/8/layout/equation1" loCatId="relationship" qsTypeId="urn:microsoft.com/office/officeart/2005/8/quickstyle/simple1" qsCatId="simple" csTypeId="urn:microsoft.com/office/officeart/2005/8/colors/accent1_1" csCatId="accent1" phldr="1"/>
      <dgm:spPr/>
    </dgm:pt>
    <dgm:pt modelId="{38EE70CF-DD52-4676-8672-3F3909FEB60B}">
      <dgm:prSet phldrT="[Текст]"/>
      <dgm:spPr/>
      <dgm:t>
        <a:bodyPr/>
        <a:lstStyle/>
        <a:p>
          <a:r>
            <a:rPr lang="pl-PL" dirty="0" smtClean="0"/>
            <a:t>es</a:t>
          </a:r>
          <a:endParaRPr lang="uk-UA" dirty="0"/>
        </a:p>
      </dgm:t>
    </dgm:pt>
    <dgm:pt modelId="{94C378E3-1FFB-4BAD-8298-C6FB01C27B88}" type="parTrans" cxnId="{F78D340D-5B32-4C07-9D6B-2C0F9244D606}">
      <dgm:prSet/>
      <dgm:spPr/>
      <dgm:t>
        <a:bodyPr/>
        <a:lstStyle/>
        <a:p>
          <a:endParaRPr lang="uk-UA"/>
        </a:p>
      </dgm:t>
    </dgm:pt>
    <dgm:pt modelId="{60371F0F-C920-4B7C-AC8B-0544F37FC6C4}" type="sibTrans" cxnId="{F78D340D-5B32-4C07-9D6B-2C0F9244D606}">
      <dgm:prSet/>
      <dgm:spPr/>
      <dgm:t>
        <a:bodyPr/>
        <a:lstStyle/>
        <a:p>
          <a:endParaRPr lang="uk-UA"/>
        </a:p>
      </dgm:t>
    </dgm:pt>
    <dgm:pt modelId="{1A6BDF30-D2CB-4E26-AC98-19554ECE8A9E}">
      <dgm:prSet phldrT="[Текст]"/>
      <dgm:spPr/>
      <dgm:t>
        <a:bodyPr/>
        <a:lstStyle/>
        <a:p>
          <a:r>
            <a:rPr lang="en-US" dirty="0" err="1" smtClean="0"/>
            <a:t>schneien</a:t>
          </a:r>
          <a:endParaRPr lang="uk-UA" dirty="0"/>
        </a:p>
      </dgm:t>
    </dgm:pt>
    <dgm:pt modelId="{ADFBD7EC-AA32-42A1-B184-F19C3DC7C719}" type="parTrans" cxnId="{45887D5F-2110-4E5D-95C2-3F15D374BD68}">
      <dgm:prSet/>
      <dgm:spPr/>
      <dgm:t>
        <a:bodyPr/>
        <a:lstStyle/>
        <a:p>
          <a:endParaRPr lang="uk-UA"/>
        </a:p>
      </dgm:t>
    </dgm:pt>
    <dgm:pt modelId="{77772D8C-09AF-4947-9433-0739FA911606}" type="sibTrans" cxnId="{45887D5F-2110-4E5D-95C2-3F15D374BD68}">
      <dgm:prSet/>
      <dgm:spPr/>
      <dgm:t>
        <a:bodyPr/>
        <a:lstStyle/>
        <a:p>
          <a:endParaRPr lang="uk-UA"/>
        </a:p>
      </dgm:t>
    </dgm:pt>
    <dgm:pt modelId="{9A5DA3F6-65DC-48F0-8B7A-46EBFCA4915E}">
      <dgm:prSet phldrT="[Текст]"/>
      <dgm:spPr/>
      <dgm:t>
        <a:bodyPr/>
        <a:lstStyle/>
        <a:p>
          <a:r>
            <a:rPr lang="pl-PL" dirty="0" smtClean="0"/>
            <a:t>es schneit</a:t>
          </a:r>
          <a:endParaRPr lang="uk-UA" dirty="0"/>
        </a:p>
      </dgm:t>
    </dgm:pt>
    <dgm:pt modelId="{C3C4971D-D457-4FA2-8CCA-B64A9ADB3CC1}" type="parTrans" cxnId="{83797038-AC0D-4E72-B01A-E1B4700BC3B3}">
      <dgm:prSet/>
      <dgm:spPr/>
      <dgm:t>
        <a:bodyPr/>
        <a:lstStyle/>
        <a:p>
          <a:endParaRPr lang="uk-UA"/>
        </a:p>
      </dgm:t>
    </dgm:pt>
    <dgm:pt modelId="{D13E5E5C-93E7-42F6-9025-B0A67D59D001}" type="sibTrans" cxnId="{83797038-AC0D-4E72-B01A-E1B4700BC3B3}">
      <dgm:prSet/>
      <dgm:spPr/>
      <dgm:t>
        <a:bodyPr/>
        <a:lstStyle/>
        <a:p>
          <a:endParaRPr lang="uk-UA"/>
        </a:p>
      </dgm:t>
    </dgm:pt>
    <dgm:pt modelId="{446CE9A3-4130-4893-B6EC-61246AFE28FC}" type="pres">
      <dgm:prSet presAssocID="{06B9F5EB-76D7-455A-8989-00C10981677B}" presName="linearFlow" presStyleCnt="0">
        <dgm:presLayoutVars>
          <dgm:dir/>
          <dgm:resizeHandles val="exact"/>
        </dgm:presLayoutVars>
      </dgm:prSet>
      <dgm:spPr/>
    </dgm:pt>
    <dgm:pt modelId="{1644B817-BCCE-4801-B173-DB6655976DCC}" type="pres">
      <dgm:prSet presAssocID="{38EE70CF-DD52-4676-8672-3F3909FEB60B}" presName="node" presStyleLbl="node1" presStyleIdx="0" presStyleCnt="3">
        <dgm:presLayoutVars>
          <dgm:bulletEnabled val="1"/>
        </dgm:presLayoutVars>
      </dgm:prSet>
      <dgm:spPr/>
      <dgm:t>
        <a:bodyPr/>
        <a:lstStyle/>
        <a:p>
          <a:endParaRPr lang="uk-UA"/>
        </a:p>
      </dgm:t>
    </dgm:pt>
    <dgm:pt modelId="{BB163654-B0B1-4043-85EE-16C011F38F78}" type="pres">
      <dgm:prSet presAssocID="{60371F0F-C920-4B7C-AC8B-0544F37FC6C4}" presName="spacerL" presStyleCnt="0"/>
      <dgm:spPr/>
    </dgm:pt>
    <dgm:pt modelId="{7DF51777-188B-4D08-878C-9F3609B23343}" type="pres">
      <dgm:prSet presAssocID="{60371F0F-C920-4B7C-AC8B-0544F37FC6C4}" presName="sibTrans" presStyleLbl="sibTrans2D1" presStyleIdx="0" presStyleCnt="2"/>
      <dgm:spPr/>
      <dgm:t>
        <a:bodyPr/>
        <a:lstStyle/>
        <a:p>
          <a:endParaRPr lang="uk-UA"/>
        </a:p>
      </dgm:t>
    </dgm:pt>
    <dgm:pt modelId="{F2339AFE-EC7B-4C4F-94E1-8A158A82D09A}" type="pres">
      <dgm:prSet presAssocID="{60371F0F-C920-4B7C-AC8B-0544F37FC6C4}" presName="spacerR" presStyleCnt="0"/>
      <dgm:spPr/>
    </dgm:pt>
    <dgm:pt modelId="{EE065296-EAC0-4A52-B0E0-9D424C9133C5}" type="pres">
      <dgm:prSet presAssocID="{1A6BDF30-D2CB-4E26-AC98-19554ECE8A9E}" presName="node" presStyleLbl="node1" presStyleIdx="1" presStyleCnt="3">
        <dgm:presLayoutVars>
          <dgm:bulletEnabled val="1"/>
        </dgm:presLayoutVars>
      </dgm:prSet>
      <dgm:spPr/>
      <dgm:t>
        <a:bodyPr/>
        <a:lstStyle/>
        <a:p>
          <a:endParaRPr lang="uk-UA"/>
        </a:p>
      </dgm:t>
    </dgm:pt>
    <dgm:pt modelId="{DADE4E9A-6BCE-415B-9E4A-2EED628C84A8}" type="pres">
      <dgm:prSet presAssocID="{77772D8C-09AF-4947-9433-0739FA911606}" presName="spacerL" presStyleCnt="0"/>
      <dgm:spPr/>
    </dgm:pt>
    <dgm:pt modelId="{5CA28887-AF23-4BE8-AB96-F8B43FDECCCB}" type="pres">
      <dgm:prSet presAssocID="{77772D8C-09AF-4947-9433-0739FA911606}" presName="sibTrans" presStyleLbl="sibTrans2D1" presStyleIdx="1" presStyleCnt="2"/>
      <dgm:spPr/>
      <dgm:t>
        <a:bodyPr/>
        <a:lstStyle/>
        <a:p>
          <a:endParaRPr lang="uk-UA"/>
        </a:p>
      </dgm:t>
    </dgm:pt>
    <dgm:pt modelId="{A63AD0C6-AD05-4E14-B37E-8761FCA4AE65}" type="pres">
      <dgm:prSet presAssocID="{77772D8C-09AF-4947-9433-0739FA911606}" presName="spacerR" presStyleCnt="0"/>
      <dgm:spPr/>
    </dgm:pt>
    <dgm:pt modelId="{76BC467A-4215-4EF7-A079-D9E8326A80AE}" type="pres">
      <dgm:prSet presAssocID="{9A5DA3F6-65DC-48F0-8B7A-46EBFCA4915E}" presName="node" presStyleLbl="node1" presStyleIdx="2" presStyleCnt="3">
        <dgm:presLayoutVars>
          <dgm:bulletEnabled val="1"/>
        </dgm:presLayoutVars>
      </dgm:prSet>
      <dgm:spPr/>
      <dgm:t>
        <a:bodyPr/>
        <a:lstStyle/>
        <a:p>
          <a:endParaRPr lang="uk-UA"/>
        </a:p>
      </dgm:t>
    </dgm:pt>
  </dgm:ptLst>
  <dgm:cxnLst>
    <dgm:cxn modelId="{F936AC5F-BB25-4EB5-9683-FAB6EBC5C400}" type="presOf" srcId="{77772D8C-09AF-4947-9433-0739FA911606}" destId="{5CA28887-AF23-4BE8-AB96-F8B43FDECCCB}" srcOrd="0" destOrd="0" presId="urn:microsoft.com/office/officeart/2005/8/layout/equation1"/>
    <dgm:cxn modelId="{83797038-AC0D-4E72-B01A-E1B4700BC3B3}" srcId="{06B9F5EB-76D7-455A-8989-00C10981677B}" destId="{9A5DA3F6-65DC-48F0-8B7A-46EBFCA4915E}" srcOrd="2" destOrd="0" parTransId="{C3C4971D-D457-4FA2-8CCA-B64A9ADB3CC1}" sibTransId="{D13E5E5C-93E7-42F6-9025-B0A67D59D001}"/>
    <dgm:cxn modelId="{50E4D259-8ED8-44A8-B196-399FCEF0C597}" type="presOf" srcId="{38EE70CF-DD52-4676-8672-3F3909FEB60B}" destId="{1644B817-BCCE-4801-B173-DB6655976DCC}" srcOrd="0" destOrd="0" presId="urn:microsoft.com/office/officeart/2005/8/layout/equation1"/>
    <dgm:cxn modelId="{8EDCC069-8980-4CD9-8428-218A7AB6E9B2}" type="presOf" srcId="{60371F0F-C920-4B7C-AC8B-0544F37FC6C4}" destId="{7DF51777-188B-4D08-878C-9F3609B23343}" srcOrd="0" destOrd="0" presId="urn:microsoft.com/office/officeart/2005/8/layout/equation1"/>
    <dgm:cxn modelId="{6EF78F45-1988-400E-A920-40F0B081105B}" type="presOf" srcId="{9A5DA3F6-65DC-48F0-8B7A-46EBFCA4915E}" destId="{76BC467A-4215-4EF7-A079-D9E8326A80AE}" srcOrd="0" destOrd="0" presId="urn:microsoft.com/office/officeart/2005/8/layout/equation1"/>
    <dgm:cxn modelId="{F78D340D-5B32-4C07-9D6B-2C0F9244D606}" srcId="{06B9F5EB-76D7-455A-8989-00C10981677B}" destId="{38EE70CF-DD52-4676-8672-3F3909FEB60B}" srcOrd="0" destOrd="0" parTransId="{94C378E3-1FFB-4BAD-8298-C6FB01C27B88}" sibTransId="{60371F0F-C920-4B7C-AC8B-0544F37FC6C4}"/>
    <dgm:cxn modelId="{B2B76543-7DED-42AB-89C7-E20E1715E820}" type="presOf" srcId="{06B9F5EB-76D7-455A-8989-00C10981677B}" destId="{446CE9A3-4130-4893-B6EC-61246AFE28FC}" srcOrd="0" destOrd="0" presId="urn:microsoft.com/office/officeart/2005/8/layout/equation1"/>
    <dgm:cxn modelId="{45887D5F-2110-4E5D-95C2-3F15D374BD68}" srcId="{06B9F5EB-76D7-455A-8989-00C10981677B}" destId="{1A6BDF30-D2CB-4E26-AC98-19554ECE8A9E}" srcOrd="1" destOrd="0" parTransId="{ADFBD7EC-AA32-42A1-B184-F19C3DC7C719}" sibTransId="{77772D8C-09AF-4947-9433-0739FA911606}"/>
    <dgm:cxn modelId="{6C4CC1E7-5A47-4CF5-8EA4-7151A4EBB78D}" type="presOf" srcId="{1A6BDF30-D2CB-4E26-AC98-19554ECE8A9E}" destId="{EE065296-EAC0-4A52-B0E0-9D424C9133C5}" srcOrd="0" destOrd="0" presId="urn:microsoft.com/office/officeart/2005/8/layout/equation1"/>
    <dgm:cxn modelId="{F186299D-E5A2-428C-9E13-9680AA3B6F4D}" type="presParOf" srcId="{446CE9A3-4130-4893-B6EC-61246AFE28FC}" destId="{1644B817-BCCE-4801-B173-DB6655976DCC}" srcOrd="0" destOrd="0" presId="urn:microsoft.com/office/officeart/2005/8/layout/equation1"/>
    <dgm:cxn modelId="{3736BDBF-E01F-43D8-8EC7-607C266E61A0}" type="presParOf" srcId="{446CE9A3-4130-4893-B6EC-61246AFE28FC}" destId="{BB163654-B0B1-4043-85EE-16C011F38F78}" srcOrd="1" destOrd="0" presId="urn:microsoft.com/office/officeart/2005/8/layout/equation1"/>
    <dgm:cxn modelId="{A6CAD3AA-DC82-4D88-A2A0-0B9C0A1C44A5}" type="presParOf" srcId="{446CE9A3-4130-4893-B6EC-61246AFE28FC}" destId="{7DF51777-188B-4D08-878C-9F3609B23343}" srcOrd="2" destOrd="0" presId="urn:microsoft.com/office/officeart/2005/8/layout/equation1"/>
    <dgm:cxn modelId="{6C70044D-544C-4409-9A87-EE57A9415E42}" type="presParOf" srcId="{446CE9A3-4130-4893-B6EC-61246AFE28FC}" destId="{F2339AFE-EC7B-4C4F-94E1-8A158A82D09A}" srcOrd="3" destOrd="0" presId="urn:microsoft.com/office/officeart/2005/8/layout/equation1"/>
    <dgm:cxn modelId="{57354465-1116-4E10-9DE0-8D135B9EB0DE}" type="presParOf" srcId="{446CE9A3-4130-4893-B6EC-61246AFE28FC}" destId="{EE065296-EAC0-4A52-B0E0-9D424C9133C5}" srcOrd="4" destOrd="0" presId="urn:microsoft.com/office/officeart/2005/8/layout/equation1"/>
    <dgm:cxn modelId="{513FDCD7-46EF-41F9-A1F0-792017D32B37}" type="presParOf" srcId="{446CE9A3-4130-4893-B6EC-61246AFE28FC}" destId="{DADE4E9A-6BCE-415B-9E4A-2EED628C84A8}" srcOrd="5" destOrd="0" presId="urn:microsoft.com/office/officeart/2005/8/layout/equation1"/>
    <dgm:cxn modelId="{2A6EC4A8-A89F-4785-85A4-1C9A55ADF1F6}" type="presParOf" srcId="{446CE9A3-4130-4893-B6EC-61246AFE28FC}" destId="{5CA28887-AF23-4BE8-AB96-F8B43FDECCCB}" srcOrd="6" destOrd="0" presId="urn:microsoft.com/office/officeart/2005/8/layout/equation1"/>
    <dgm:cxn modelId="{5FBD773C-DE9F-44EF-A6F7-9D528A9DDFB7}" type="presParOf" srcId="{446CE9A3-4130-4893-B6EC-61246AFE28FC}" destId="{A63AD0C6-AD05-4E14-B37E-8761FCA4AE65}" srcOrd="7" destOrd="0" presId="urn:microsoft.com/office/officeart/2005/8/layout/equation1"/>
    <dgm:cxn modelId="{5801D88B-779D-4877-AE95-0EFB25CBB99B}" type="presParOf" srcId="{446CE9A3-4130-4893-B6EC-61246AFE28FC}" destId="{76BC467A-4215-4EF7-A079-D9E8326A80AE}" srcOrd="8" destOrd="0" presId="urn:microsoft.com/office/officeart/2005/8/layout/equation1"/>
  </dgm:cxnLst>
  <dgm:bg/>
  <dgm:whole/>
</dgm:dataModel>
</file>

<file path=ppt/diagrams/data5.xml><?xml version="1.0" encoding="utf-8"?>
<dgm:dataModel xmlns:dgm="http://schemas.openxmlformats.org/drawingml/2006/diagram" xmlns:a="http://schemas.openxmlformats.org/drawingml/2006/main">
  <dgm:ptLst>
    <dgm:pt modelId="{06B9F5EB-76D7-455A-8989-00C10981677B}" type="doc">
      <dgm:prSet loTypeId="urn:microsoft.com/office/officeart/2005/8/layout/equation1" loCatId="relationship" qsTypeId="urn:microsoft.com/office/officeart/2005/8/quickstyle/simple1" qsCatId="simple" csTypeId="urn:microsoft.com/office/officeart/2005/8/colors/accent1_1" csCatId="accent1" phldr="1"/>
      <dgm:spPr/>
    </dgm:pt>
    <dgm:pt modelId="{38EE70CF-DD52-4676-8672-3F3909FEB60B}">
      <dgm:prSet phldrT="[Текст]"/>
      <dgm:spPr/>
      <dgm:t>
        <a:bodyPr/>
        <a:lstStyle/>
        <a:p>
          <a:r>
            <a:rPr lang="pl-PL" dirty="0" smtClean="0"/>
            <a:t>Es ist</a:t>
          </a:r>
          <a:endParaRPr lang="uk-UA" dirty="0"/>
        </a:p>
      </dgm:t>
    </dgm:pt>
    <dgm:pt modelId="{94C378E3-1FFB-4BAD-8298-C6FB01C27B88}" type="parTrans" cxnId="{F78D340D-5B32-4C07-9D6B-2C0F9244D606}">
      <dgm:prSet/>
      <dgm:spPr/>
      <dgm:t>
        <a:bodyPr/>
        <a:lstStyle/>
        <a:p>
          <a:endParaRPr lang="uk-UA"/>
        </a:p>
      </dgm:t>
    </dgm:pt>
    <dgm:pt modelId="{60371F0F-C920-4B7C-AC8B-0544F37FC6C4}" type="sibTrans" cxnId="{F78D340D-5B32-4C07-9D6B-2C0F9244D606}">
      <dgm:prSet/>
      <dgm:spPr/>
      <dgm:t>
        <a:bodyPr/>
        <a:lstStyle/>
        <a:p>
          <a:endParaRPr lang="uk-UA"/>
        </a:p>
      </dgm:t>
    </dgm:pt>
    <dgm:pt modelId="{1A6BDF30-D2CB-4E26-AC98-19554ECE8A9E}">
      <dgm:prSet phldrT="[Текст]"/>
      <dgm:spPr/>
      <dgm:t>
        <a:bodyPr/>
        <a:lstStyle/>
        <a:p>
          <a:r>
            <a:rPr lang="pl-PL" dirty="0" smtClean="0"/>
            <a:t>Adjektiv</a:t>
          </a:r>
          <a:endParaRPr lang="uk-UA" dirty="0"/>
        </a:p>
      </dgm:t>
    </dgm:pt>
    <dgm:pt modelId="{ADFBD7EC-AA32-42A1-B184-F19C3DC7C719}" type="parTrans" cxnId="{45887D5F-2110-4E5D-95C2-3F15D374BD68}">
      <dgm:prSet/>
      <dgm:spPr/>
      <dgm:t>
        <a:bodyPr/>
        <a:lstStyle/>
        <a:p>
          <a:endParaRPr lang="uk-UA"/>
        </a:p>
      </dgm:t>
    </dgm:pt>
    <dgm:pt modelId="{77772D8C-09AF-4947-9433-0739FA911606}" type="sibTrans" cxnId="{45887D5F-2110-4E5D-95C2-3F15D374BD68}">
      <dgm:prSet/>
      <dgm:spPr/>
      <dgm:t>
        <a:bodyPr/>
        <a:lstStyle/>
        <a:p>
          <a:endParaRPr lang="uk-UA"/>
        </a:p>
      </dgm:t>
    </dgm:pt>
    <dgm:pt modelId="{9A5DA3F6-65DC-48F0-8B7A-46EBFCA4915E}">
      <dgm:prSet phldrT="[Текст]"/>
      <dgm:spPr/>
      <dgm:t>
        <a:bodyPr/>
        <a:lstStyle/>
        <a:p>
          <a:r>
            <a:rPr lang="pl-PL" dirty="0" smtClean="0"/>
            <a:t>es ist kalt</a:t>
          </a:r>
          <a:endParaRPr lang="uk-UA" dirty="0"/>
        </a:p>
      </dgm:t>
    </dgm:pt>
    <dgm:pt modelId="{C3C4971D-D457-4FA2-8CCA-B64A9ADB3CC1}" type="parTrans" cxnId="{83797038-AC0D-4E72-B01A-E1B4700BC3B3}">
      <dgm:prSet/>
      <dgm:spPr/>
      <dgm:t>
        <a:bodyPr/>
        <a:lstStyle/>
        <a:p>
          <a:endParaRPr lang="uk-UA"/>
        </a:p>
      </dgm:t>
    </dgm:pt>
    <dgm:pt modelId="{D13E5E5C-93E7-42F6-9025-B0A67D59D001}" type="sibTrans" cxnId="{83797038-AC0D-4E72-B01A-E1B4700BC3B3}">
      <dgm:prSet/>
      <dgm:spPr/>
      <dgm:t>
        <a:bodyPr/>
        <a:lstStyle/>
        <a:p>
          <a:endParaRPr lang="uk-UA"/>
        </a:p>
      </dgm:t>
    </dgm:pt>
    <dgm:pt modelId="{446CE9A3-4130-4893-B6EC-61246AFE28FC}" type="pres">
      <dgm:prSet presAssocID="{06B9F5EB-76D7-455A-8989-00C10981677B}" presName="linearFlow" presStyleCnt="0">
        <dgm:presLayoutVars>
          <dgm:dir/>
          <dgm:resizeHandles val="exact"/>
        </dgm:presLayoutVars>
      </dgm:prSet>
      <dgm:spPr/>
    </dgm:pt>
    <dgm:pt modelId="{1644B817-BCCE-4801-B173-DB6655976DCC}" type="pres">
      <dgm:prSet presAssocID="{38EE70CF-DD52-4676-8672-3F3909FEB60B}" presName="node" presStyleLbl="node1" presStyleIdx="0" presStyleCnt="3">
        <dgm:presLayoutVars>
          <dgm:bulletEnabled val="1"/>
        </dgm:presLayoutVars>
      </dgm:prSet>
      <dgm:spPr/>
      <dgm:t>
        <a:bodyPr/>
        <a:lstStyle/>
        <a:p>
          <a:endParaRPr lang="uk-UA"/>
        </a:p>
      </dgm:t>
    </dgm:pt>
    <dgm:pt modelId="{BB163654-B0B1-4043-85EE-16C011F38F78}" type="pres">
      <dgm:prSet presAssocID="{60371F0F-C920-4B7C-AC8B-0544F37FC6C4}" presName="spacerL" presStyleCnt="0"/>
      <dgm:spPr/>
    </dgm:pt>
    <dgm:pt modelId="{7DF51777-188B-4D08-878C-9F3609B23343}" type="pres">
      <dgm:prSet presAssocID="{60371F0F-C920-4B7C-AC8B-0544F37FC6C4}" presName="sibTrans" presStyleLbl="sibTrans2D1" presStyleIdx="0" presStyleCnt="2"/>
      <dgm:spPr/>
      <dgm:t>
        <a:bodyPr/>
        <a:lstStyle/>
        <a:p>
          <a:endParaRPr lang="uk-UA"/>
        </a:p>
      </dgm:t>
    </dgm:pt>
    <dgm:pt modelId="{F2339AFE-EC7B-4C4F-94E1-8A158A82D09A}" type="pres">
      <dgm:prSet presAssocID="{60371F0F-C920-4B7C-AC8B-0544F37FC6C4}" presName="spacerR" presStyleCnt="0"/>
      <dgm:spPr/>
    </dgm:pt>
    <dgm:pt modelId="{EE065296-EAC0-4A52-B0E0-9D424C9133C5}" type="pres">
      <dgm:prSet presAssocID="{1A6BDF30-D2CB-4E26-AC98-19554ECE8A9E}" presName="node" presStyleLbl="node1" presStyleIdx="1" presStyleCnt="3">
        <dgm:presLayoutVars>
          <dgm:bulletEnabled val="1"/>
        </dgm:presLayoutVars>
      </dgm:prSet>
      <dgm:spPr/>
      <dgm:t>
        <a:bodyPr/>
        <a:lstStyle/>
        <a:p>
          <a:endParaRPr lang="uk-UA"/>
        </a:p>
      </dgm:t>
    </dgm:pt>
    <dgm:pt modelId="{DADE4E9A-6BCE-415B-9E4A-2EED628C84A8}" type="pres">
      <dgm:prSet presAssocID="{77772D8C-09AF-4947-9433-0739FA911606}" presName="spacerL" presStyleCnt="0"/>
      <dgm:spPr/>
    </dgm:pt>
    <dgm:pt modelId="{5CA28887-AF23-4BE8-AB96-F8B43FDECCCB}" type="pres">
      <dgm:prSet presAssocID="{77772D8C-09AF-4947-9433-0739FA911606}" presName="sibTrans" presStyleLbl="sibTrans2D1" presStyleIdx="1" presStyleCnt="2"/>
      <dgm:spPr/>
      <dgm:t>
        <a:bodyPr/>
        <a:lstStyle/>
        <a:p>
          <a:endParaRPr lang="uk-UA"/>
        </a:p>
      </dgm:t>
    </dgm:pt>
    <dgm:pt modelId="{A63AD0C6-AD05-4E14-B37E-8761FCA4AE65}" type="pres">
      <dgm:prSet presAssocID="{77772D8C-09AF-4947-9433-0739FA911606}" presName="spacerR" presStyleCnt="0"/>
      <dgm:spPr/>
    </dgm:pt>
    <dgm:pt modelId="{76BC467A-4215-4EF7-A079-D9E8326A80AE}" type="pres">
      <dgm:prSet presAssocID="{9A5DA3F6-65DC-48F0-8B7A-46EBFCA4915E}" presName="node" presStyleLbl="node1" presStyleIdx="2" presStyleCnt="3">
        <dgm:presLayoutVars>
          <dgm:bulletEnabled val="1"/>
        </dgm:presLayoutVars>
      </dgm:prSet>
      <dgm:spPr/>
      <dgm:t>
        <a:bodyPr/>
        <a:lstStyle/>
        <a:p>
          <a:endParaRPr lang="uk-UA"/>
        </a:p>
      </dgm:t>
    </dgm:pt>
  </dgm:ptLst>
  <dgm:cxnLst>
    <dgm:cxn modelId="{83797038-AC0D-4E72-B01A-E1B4700BC3B3}" srcId="{06B9F5EB-76D7-455A-8989-00C10981677B}" destId="{9A5DA3F6-65DC-48F0-8B7A-46EBFCA4915E}" srcOrd="2" destOrd="0" parTransId="{C3C4971D-D457-4FA2-8CCA-B64A9ADB3CC1}" sibTransId="{D13E5E5C-93E7-42F6-9025-B0A67D59D001}"/>
    <dgm:cxn modelId="{023737BC-D403-4D48-BADE-8573243F1D7F}" type="presOf" srcId="{38EE70CF-DD52-4676-8672-3F3909FEB60B}" destId="{1644B817-BCCE-4801-B173-DB6655976DCC}" srcOrd="0" destOrd="0" presId="urn:microsoft.com/office/officeart/2005/8/layout/equation1"/>
    <dgm:cxn modelId="{F9DC801D-50A9-4302-92C6-9E58C510BF65}" type="presOf" srcId="{9A5DA3F6-65DC-48F0-8B7A-46EBFCA4915E}" destId="{76BC467A-4215-4EF7-A079-D9E8326A80AE}" srcOrd="0" destOrd="0" presId="urn:microsoft.com/office/officeart/2005/8/layout/equation1"/>
    <dgm:cxn modelId="{88D3B60B-5A51-4D65-93D6-F6E559E5B30F}" type="presOf" srcId="{06B9F5EB-76D7-455A-8989-00C10981677B}" destId="{446CE9A3-4130-4893-B6EC-61246AFE28FC}" srcOrd="0" destOrd="0" presId="urn:microsoft.com/office/officeart/2005/8/layout/equation1"/>
    <dgm:cxn modelId="{3B6C98BA-4AFC-4DA2-BED2-CC60566E47DC}" type="presOf" srcId="{60371F0F-C920-4B7C-AC8B-0544F37FC6C4}" destId="{7DF51777-188B-4D08-878C-9F3609B23343}" srcOrd="0" destOrd="0" presId="urn:microsoft.com/office/officeart/2005/8/layout/equation1"/>
    <dgm:cxn modelId="{F78D340D-5B32-4C07-9D6B-2C0F9244D606}" srcId="{06B9F5EB-76D7-455A-8989-00C10981677B}" destId="{38EE70CF-DD52-4676-8672-3F3909FEB60B}" srcOrd="0" destOrd="0" parTransId="{94C378E3-1FFB-4BAD-8298-C6FB01C27B88}" sibTransId="{60371F0F-C920-4B7C-AC8B-0544F37FC6C4}"/>
    <dgm:cxn modelId="{45887D5F-2110-4E5D-95C2-3F15D374BD68}" srcId="{06B9F5EB-76D7-455A-8989-00C10981677B}" destId="{1A6BDF30-D2CB-4E26-AC98-19554ECE8A9E}" srcOrd="1" destOrd="0" parTransId="{ADFBD7EC-AA32-42A1-B184-F19C3DC7C719}" sibTransId="{77772D8C-09AF-4947-9433-0739FA911606}"/>
    <dgm:cxn modelId="{50DF2BFA-248D-4219-8D34-8C9540F57226}" type="presOf" srcId="{1A6BDF30-D2CB-4E26-AC98-19554ECE8A9E}" destId="{EE065296-EAC0-4A52-B0E0-9D424C9133C5}" srcOrd="0" destOrd="0" presId="urn:microsoft.com/office/officeart/2005/8/layout/equation1"/>
    <dgm:cxn modelId="{3A531031-7D93-407A-A63E-65FA4E8E8F36}" type="presOf" srcId="{77772D8C-09AF-4947-9433-0739FA911606}" destId="{5CA28887-AF23-4BE8-AB96-F8B43FDECCCB}" srcOrd="0" destOrd="0" presId="urn:microsoft.com/office/officeart/2005/8/layout/equation1"/>
    <dgm:cxn modelId="{3DE60EFB-CF4C-4964-8C50-BB8540A93FE4}" type="presParOf" srcId="{446CE9A3-4130-4893-B6EC-61246AFE28FC}" destId="{1644B817-BCCE-4801-B173-DB6655976DCC}" srcOrd="0" destOrd="0" presId="urn:microsoft.com/office/officeart/2005/8/layout/equation1"/>
    <dgm:cxn modelId="{EE528C96-D25C-4FD9-9606-F487B4E97ADB}" type="presParOf" srcId="{446CE9A3-4130-4893-B6EC-61246AFE28FC}" destId="{BB163654-B0B1-4043-85EE-16C011F38F78}" srcOrd="1" destOrd="0" presId="urn:microsoft.com/office/officeart/2005/8/layout/equation1"/>
    <dgm:cxn modelId="{59E550AF-0553-4A6A-9233-DF52E84F6A46}" type="presParOf" srcId="{446CE9A3-4130-4893-B6EC-61246AFE28FC}" destId="{7DF51777-188B-4D08-878C-9F3609B23343}" srcOrd="2" destOrd="0" presId="urn:microsoft.com/office/officeart/2005/8/layout/equation1"/>
    <dgm:cxn modelId="{F32C5E02-1066-434F-9D29-D4305349F874}" type="presParOf" srcId="{446CE9A3-4130-4893-B6EC-61246AFE28FC}" destId="{F2339AFE-EC7B-4C4F-94E1-8A158A82D09A}" srcOrd="3" destOrd="0" presId="urn:microsoft.com/office/officeart/2005/8/layout/equation1"/>
    <dgm:cxn modelId="{C05155DD-3E0A-4F60-9141-A5047CF49171}" type="presParOf" srcId="{446CE9A3-4130-4893-B6EC-61246AFE28FC}" destId="{EE065296-EAC0-4A52-B0E0-9D424C9133C5}" srcOrd="4" destOrd="0" presId="urn:microsoft.com/office/officeart/2005/8/layout/equation1"/>
    <dgm:cxn modelId="{ED41547D-9F0D-4173-9783-6A28215BE714}" type="presParOf" srcId="{446CE9A3-4130-4893-B6EC-61246AFE28FC}" destId="{DADE4E9A-6BCE-415B-9E4A-2EED628C84A8}" srcOrd="5" destOrd="0" presId="urn:microsoft.com/office/officeart/2005/8/layout/equation1"/>
    <dgm:cxn modelId="{004EBF27-F02D-4E4E-B423-50C312B1F278}" type="presParOf" srcId="{446CE9A3-4130-4893-B6EC-61246AFE28FC}" destId="{5CA28887-AF23-4BE8-AB96-F8B43FDECCCB}" srcOrd="6" destOrd="0" presId="urn:microsoft.com/office/officeart/2005/8/layout/equation1"/>
    <dgm:cxn modelId="{9542FA06-E960-4E7B-AA20-24C63AC8F278}" type="presParOf" srcId="{446CE9A3-4130-4893-B6EC-61246AFE28FC}" destId="{A63AD0C6-AD05-4E14-B37E-8761FCA4AE65}" srcOrd="7" destOrd="0" presId="urn:microsoft.com/office/officeart/2005/8/layout/equation1"/>
    <dgm:cxn modelId="{AA8C84BF-60D7-4ABF-94DE-5B297928D12C}" type="presParOf" srcId="{446CE9A3-4130-4893-B6EC-61246AFE28FC}" destId="{76BC467A-4215-4EF7-A079-D9E8326A80AE}" srcOrd="8" destOrd="0" presId="urn:microsoft.com/office/officeart/2005/8/layout/equation1"/>
  </dgm:cxnLst>
  <dgm:bg/>
  <dgm:whole/>
</dgm:dataModel>
</file>

<file path=ppt/diagrams/data6.xml><?xml version="1.0" encoding="utf-8"?>
<dgm:dataModel xmlns:dgm="http://schemas.openxmlformats.org/drawingml/2006/diagram" xmlns:a="http://schemas.openxmlformats.org/drawingml/2006/main">
  <dgm:ptLst>
    <dgm:pt modelId="{06B9F5EB-76D7-455A-8989-00C10981677B}" type="doc">
      <dgm:prSet loTypeId="urn:microsoft.com/office/officeart/2005/8/layout/equation1" loCatId="relationship" qsTypeId="urn:microsoft.com/office/officeart/2005/8/quickstyle/simple1" qsCatId="simple" csTypeId="urn:microsoft.com/office/officeart/2005/8/colors/accent1_1" csCatId="accent1" phldr="1"/>
      <dgm:spPr/>
    </dgm:pt>
    <dgm:pt modelId="{38EE70CF-DD52-4676-8672-3F3909FEB60B}">
      <dgm:prSet phldrT="[Текст]"/>
      <dgm:spPr/>
      <dgm:t>
        <a:bodyPr/>
        <a:lstStyle/>
        <a:p>
          <a:r>
            <a:rPr lang="pl-PL" dirty="0" smtClean="0"/>
            <a:t>Es ist</a:t>
          </a:r>
          <a:endParaRPr lang="uk-UA" dirty="0"/>
        </a:p>
      </dgm:t>
    </dgm:pt>
    <dgm:pt modelId="{94C378E3-1FFB-4BAD-8298-C6FB01C27B88}" type="parTrans" cxnId="{F78D340D-5B32-4C07-9D6B-2C0F9244D606}">
      <dgm:prSet/>
      <dgm:spPr/>
      <dgm:t>
        <a:bodyPr/>
        <a:lstStyle/>
        <a:p>
          <a:endParaRPr lang="uk-UA"/>
        </a:p>
      </dgm:t>
    </dgm:pt>
    <dgm:pt modelId="{60371F0F-C920-4B7C-AC8B-0544F37FC6C4}" type="sibTrans" cxnId="{F78D340D-5B32-4C07-9D6B-2C0F9244D606}">
      <dgm:prSet/>
      <dgm:spPr/>
      <dgm:t>
        <a:bodyPr/>
        <a:lstStyle/>
        <a:p>
          <a:endParaRPr lang="uk-UA"/>
        </a:p>
      </dgm:t>
    </dgm:pt>
    <dgm:pt modelId="{1A6BDF30-D2CB-4E26-AC98-19554ECE8A9E}">
      <dgm:prSet phldrT="[Текст]"/>
      <dgm:spPr/>
      <dgm:t>
        <a:bodyPr/>
        <a:lstStyle/>
        <a:p>
          <a:r>
            <a:rPr lang="de-DE" dirty="0" smtClean="0">
              <a:solidFill>
                <a:schemeClr val="tx1"/>
              </a:solidFill>
            </a:rPr>
            <a:t>hei</a:t>
          </a:r>
          <a:r>
            <a:rPr lang="uk-UA" dirty="0" smtClean="0">
              <a:solidFill>
                <a:schemeClr val="tx1"/>
              </a:solidFill>
            </a:rPr>
            <a:t>ß </a:t>
          </a:r>
          <a:endParaRPr lang="uk-UA" dirty="0"/>
        </a:p>
      </dgm:t>
    </dgm:pt>
    <dgm:pt modelId="{ADFBD7EC-AA32-42A1-B184-F19C3DC7C719}" type="parTrans" cxnId="{45887D5F-2110-4E5D-95C2-3F15D374BD68}">
      <dgm:prSet/>
      <dgm:spPr/>
      <dgm:t>
        <a:bodyPr/>
        <a:lstStyle/>
        <a:p>
          <a:endParaRPr lang="uk-UA"/>
        </a:p>
      </dgm:t>
    </dgm:pt>
    <dgm:pt modelId="{77772D8C-09AF-4947-9433-0739FA911606}" type="sibTrans" cxnId="{45887D5F-2110-4E5D-95C2-3F15D374BD68}">
      <dgm:prSet/>
      <dgm:spPr/>
      <dgm:t>
        <a:bodyPr/>
        <a:lstStyle/>
        <a:p>
          <a:endParaRPr lang="uk-UA"/>
        </a:p>
      </dgm:t>
    </dgm:pt>
    <dgm:pt modelId="{9A5DA3F6-65DC-48F0-8B7A-46EBFCA4915E}">
      <dgm:prSet phldrT="[Текст]"/>
      <dgm:spPr/>
      <dgm:t>
        <a:bodyPr/>
        <a:lstStyle/>
        <a:p>
          <a:r>
            <a:rPr lang="pl-PL" dirty="0" smtClean="0"/>
            <a:t>es ist </a:t>
          </a:r>
          <a:r>
            <a:rPr lang="de-DE" dirty="0" smtClean="0">
              <a:solidFill>
                <a:schemeClr val="tx1"/>
              </a:solidFill>
            </a:rPr>
            <a:t>hei</a:t>
          </a:r>
          <a:r>
            <a:rPr lang="uk-UA" dirty="0" smtClean="0">
              <a:solidFill>
                <a:schemeClr val="tx1"/>
              </a:solidFill>
            </a:rPr>
            <a:t>ß </a:t>
          </a:r>
          <a:endParaRPr lang="uk-UA" dirty="0"/>
        </a:p>
      </dgm:t>
    </dgm:pt>
    <dgm:pt modelId="{C3C4971D-D457-4FA2-8CCA-B64A9ADB3CC1}" type="parTrans" cxnId="{83797038-AC0D-4E72-B01A-E1B4700BC3B3}">
      <dgm:prSet/>
      <dgm:spPr/>
      <dgm:t>
        <a:bodyPr/>
        <a:lstStyle/>
        <a:p>
          <a:endParaRPr lang="uk-UA"/>
        </a:p>
      </dgm:t>
    </dgm:pt>
    <dgm:pt modelId="{D13E5E5C-93E7-42F6-9025-B0A67D59D001}" type="sibTrans" cxnId="{83797038-AC0D-4E72-B01A-E1B4700BC3B3}">
      <dgm:prSet/>
      <dgm:spPr/>
      <dgm:t>
        <a:bodyPr/>
        <a:lstStyle/>
        <a:p>
          <a:endParaRPr lang="uk-UA"/>
        </a:p>
      </dgm:t>
    </dgm:pt>
    <dgm:pt modelId="{446CE9A3-4130-4893-B6EC-61246AFE28FC}" type="pres">
      <dgm:prSet presAssocID="{06B9F5EB-76D7-455A-8989-00C10981677B}" presName="linearFlow" presStyleCnt="0">
        <dgm:presLayoutVars>
          <dgm:dir/>
          <dgm:resizeHandles val="exact"/>
        </dgm:presLayoutVars>
      </dgm:prSet>
      <dgm:spPr/>
    </dgm:pt>
    <dgm:pt modelId="{1644B817-BCCE-4801-B173-DB6655976DCC}" type="pres">
      <dgm:prSet presAssocID="{38EE70CF-DD52-4676-8672-3F3909FEB60B}" presName="node" presStyleLbl="node1" presStyleIdx="0" presStyleCnt="3">
        <dgm:presLayoutVars>
          <dgm:bulletEnabled val="1"/>
        </dgm:presLayoutVars>
      </dgm:prSet>
      <dgm:spPr/>
      <dgm:t>
        <a:bodyPr/>
        <a:lstStyle/>
        <a:p>
          <a:endParaRPr lang="uk-UA"/>
        </a:p>
      </dgm:t>
    </dgm:pt>
    <dgm:pt modelId="{BB163654-B0B1-4043-85EE-16C011F38F78}" type="pres">
      <dgm:prSet presAssocID="{60371F0F-C920-4B7C-AC8B-0544F37FC6C4}" presName="spacerL" presStyleCnt="0"/>
      <dgm:spPr/>
    </dgm:pt>
    <dgm:pt modelId="{7DF51777-188B-4D08-878C-9F3609B23343}" type="pres">
      <dgm:prSet presAssocID="{60371F0F-C920-4B7C-AC8B-0544F37FC6C4}" presName="sibTrans" presStyleLbl="sibTrans2D1" presStyleIdx="0" presStyleCnt="2"/>
      <dgm:spPr/>
      <dgm:t>
        <a:bodyPr/>
        <a:lstStyle/>
        <a:p>
          <a:endParaRPr lang="uk-UA"/>
        </a:p>
      </dgm:t>
    </dgm:pt>
    <dgm:pt modelId="{F2339AFE-EC7B-4C4F-94E1-8A158A82D09A}" type="pres">
      <dgm:prSet presAssocID="{60371F0F-C920-4B7C-AC8B-0544F37FC6C4}" presName="spacerR" presStyleCnt="0"/>
      <dgm:spPr/>
    </dgm:pt>
    <dgm:pt modelId="{EE065296-EAC0-4A52-B0E0-9D424C9133C5}" type="pres">
      <dgm:prSet presAssocID="{1A6BDF30-D2CB-4E26-AC98-19554ECE8A9E}" presName="node" presStyleLbl="node1" presStyleIdx="1" presStyleCnt="3">
        <dgm:presLayoutVars>
          <dgm:bulletEnabled val="1"/>
        </dgm:presLayoutVars>
      </dgm:prSet>
      <dgm:spPr/>
      <dgm:t>
        <a:bodyPr/>
        <a:lstStyle/>
        <a:p>
          <a:endParaRPr lang="uk-UA"/>
        </a:p>
      </dgm:t>
    </dgm:pt>
    <dgm:pt modelId="{DADE4E9A-6BCE-415B-9E4A-2EED628C84A8}" type="pres">
      <dgm:prSet presAssocID="{77772D8C-09AF-4947-9433-0739FA911606}" presName="spacerL" presStyleCnt="0"/>
      <dgm:spPr/>
    </dgm:pt>
    <dgm:pt modelId="{5CA28887-AF23-4BE8-AB96-F8B43FDECCCB}" type="pres">
      <dgm:prSet presAssocID="{77772D8C-09AF-4947-9433-0739FA911606}" presName="sibTrans" presStyleLbl="sibTrans2D1" presStyleIdx="1" presStyleCnt="2"/>
      <dgm:spPr/>
      <dgm:t>
        <a:bodyPr/>
        <a:lstStyle/>
        <a:p>
          <a:endParaRPr lang="uk-UA"/>
        </a:p>
      </dgm:t>
    </dgm:pt>
    <dgm:pt modelId="{A63AD0C6-AD05-4E14-B37E-8761FCA4AE65}" type="pres">
      <dgm:prSet presAssocID="{77772D8C-09AF-4947-9433-0739FA911606}" presName="spacerR" presStyleCnt="0"/>
      <dgm:spPr/>
    </dgm:pt>
    <dgm:pt modelId="{76BC467A-4215-4EF7-A079-D9E8326A80AE}" type="pres">
      <dgm:prSet presAssocID="{9A5DA3F6-65DC-48F0-8B7A-46EBFCA4915E}" presName="node" presStyleLbl="node1" presStyleIdx="2" presStyleCnt="3">
        <dgm:presLayoutVars>
          <dgm:bulletEnabled val="1"/>
        </dgm:presLayoutVars>
      </dgm:prSet>
      <dgm:spPr/>
      <dgm:t>
        <a:bodyPr/>
        <a:lstStyle/>
        <a:p>
          <a:endParaRPr lang="uk-UA"/>
        </a:p>
      </dgm:t>
    </dgm:pt>
  </dgm:ptLst>
  <dgm:cxnLst>
    <dgm:cxn modelId="{83797038-AC0D-4E72-B01A-E1B4700BC3B3}" srcId="{06B9F5EB-76D7-455A-8989-00C10981677B}" destId="{9A5DA3F6-65DC-48F0-8B7A-46EBFCA4915E}" srcOrd="2" destOrd="0" parTransId="{C3C4971D-D457-4FA2-8CCA-B64A9ADB3CC1}" sibTransId="{D13E5E5C-93E7-42F6-9025-B0A67D59D001}"/>
    <dgm:cxn modelId="{5665A47C-E727-4339-A800-6C7346D7B7C4}" type="presOf" srcId="{06B9F5EB-76D7-455A-8989-00C10981677B}" destId="{446CE9A3-4130-4893-B6EC-61246AFE28FC}" srcOrd="0" destOrd="0" presId="urn:microsoft.com/office/officeart/2005/8/layout/equation1"/>
    <dgm:cxn modelId="{F78D340D-5B32-4C07-9D6B-2C0F9244D606}" srcId="{06B9F5EB-76D7-455A-8989-00C10981677B}" destId="{38EE70CF-DD52-4676-8672-3F3909FEB60B}" srcOrd="0" destOrd="0" parTransId="{94C378E3-1FFB-4BAD-8298-C6FB01C27B88}" sibTransId="{60371F0F-C920-4B7C-AC8B-0544F37FC6C4}"/>
    <dgm:cxn modelId="{436F993A-C388-48E8-B777-1957C4E2E4C8}" type="presOf" srcId="{9A5DA3F6-65DC-48F0-8B7A-46EBFCA4915E}" destId="{76BC467A-4215-4EF7-A079-D9E8326A80AE}" srcOrd="0" destOrd="0" presId="urn:microsoft.com/office/officeart/2005/8/layout/equation1"/>
    <dgm:cxn modelId="{45887D5F-2110-4E5D-95C2-3F15D374BD68}" srcId="{06B9F5EB-76D7-455A-8989-00C10981677B}" destId="{1A6BDF30-D2CB-4E26-AC98-19554ECE8A9E}" srcOrd="1" destOrd="0" parTransId="{ADFBD7EC-AA32-42A1-B184-F19C3DC7C719}" sibTransId="{77772D8C-09AF-4947-9433-0739FA911606}"/>
    <dgm:cxn modelId="{A636A20F-31B2-4C3C-9682-5EE64636486D}" type="presOf" srcId="{77772D8C-09AF-4947-9433-0739FA911606}" destId="{5CA28887-AF23-4BE8-AB96-F8B43FDECCCB}" srcOrd="0" destOrd="0" presId="urn:microsoft.com/office/officeart/2005/8/layout/equation1"/>
    <dgm:cxn modelId="{D2E33289-66F4-4CD4-8F0F-95338B1B6293}" type="presOf" srcId="{38EE70CF-DD52-4676-8672-3F3909FEB60B}" destId="{1644B817-BCCE-4801-B173-DB6655976DCC}" srcOrd="0" destOrd="0" presId="urn:microsoft.com/office/officeart/2005/8/layout/equation1"/>
    <dgm:cxn modelId="{9ECA5014-08B9-4BE7-B739-A694FB52618D}" type="presOf" srcId="{1A6BDF30-D2CB-4E26-AC98-19554ECE8A9E}" destId="{EE065296-EAC0-4A52-B0E0-9D424C9133C5}" srcOrd="0" destOrd="0" presId="urn:microsoft.com/office/officeart/2005/8/layout/equation1"/>
    <dgm:cxn modelId="{18FA0186-3C13-4567-BDA2-8FA407FC832A}" type="presOf" srcId="{60371F0F-C920-4B7C-AC8B-0544F37FC6C4}" destId="{7DF51777-188B-4D08-878C-9F3609B23343}" srcOrd="0" destOrd="0" presId="urn:microsoft.com/office/officeart/2005/8/layout/equation1"/>
    <dgm:cxn modelId="{73D6C2F2-D895-46E3-9EA3-B688FD162B25}" type="presParOf" srcId="{446CE9A3-4130-4893-B6EC-61246AFE28FC}" destId="{1644B817-BCCE-4801-B173-DB6655976DCC}" srcOrd="0" destOrd="0" presId="urn:microsoft.com/office/officeart/2005/8/layout/equation1"/>
    <dgm:cxn modelId="{A97C4360-95FA-4049-B7AB-FE10F28B1ADF}" type="presParOf" srcId="{446CE9A3-4130-4893-B6EC-61246AFE28FC}" destId="{BB163654-B0B1-4043-85EE-16C011F38F78}" srcOrd="1" destOrd="0" presId="urn:microsoft.com/office/officeart/2005/8/layout/equation1"/>
    <dgm:cxn modelId="{82609576-01CF-4407-B538-A656B4C57D1F}" type="presParOf" srcId="{446CE9A3-4130-4893-B6EC-61246AFE28FC}" destId="{7DF51777-188B-4D08-878C-9F3609B23343}" srcOrd="2" destOrd="0" presId="urn:microsoft.com/office/officeart/2005/8/layout/equation1"/>
    <dgm:cxn modelId="{FE9B783A-8AE5-4E52-9460-C7CA04432D33}" type="presParOf" srcId="{446CE9A3-4130-4893-B6EC-61246AFE28FC}" destId="{F2339AFE-EC7B-4C4F-94E1-8A158A82D09A}" srcOrd="3" destOrd="0" presId="urn:microsoft.com/office/officeart/2005/8/layout/equation1"/>
    <dgm:cxn modelId="{140CE22A-D3EC-4108-9329-195A2D58E116}" type="presParOf" srcId="{446CE9A3-4130-4893-B6EC-61246AFE28FC}" destId="{EE065296-EAC0-4A52-B0E0-9D424C9133C5}" srcOrd="4" destOrd="0" presId="urn:microsoft.com/office/officeart/2005/8/layout/equation1"/>
    <dgm:cxn modelId="{093396B6-C0B3-4FE1-9DB9-5B25D6409829}" type="presParOf" srcId="{446CE9A3-4130-4893-B6EC-61246AFE28FC}" destId="{DADE4E9A-6BCE-415B-9E4A-2EED628C84A8}" srcOrd="5" destOrd="0" presId="urn:microsoft.com/office/officeart/2005/8/layout/equation1"/>
    <dgm:cxn modelId="{1EB5436A-6F3B-41EC-BDAC-69B96722B274}" type="presParOf" srcId="{446CE9A3-4130-4893-B6EC-61246AFE28FC}" destId="{5CA28887-AF23-4BE8-AB96-F8B43FDECCCB}" srcOrd="6" destOrd="0" presId="urn:microsoft.com/office/officeart/2005/8/layout/equation1"/>
    <dgm:cxn modelId="{F1568329-81C9-4999-BBD1-C61D46B3C542}" type="presParOf" srcId="{446CE9A3-4130-4893-B6EC-61246AFE28FC}" destId="{A63AD0C6-AD05-4E14-B37E-8761FCA4AE65}" srcOrd="7" destOrd="0" presId="urn:microsoft.com/office/officeart/2005/8/layout/equation1"/>
    <dgm:cxn modelId="{7F7235E6-AECD-4FAD-A6AE-ABD96F5CD6AF}" type="presParOf" srcId="{446CE9A3-4130-4893-B6EC-61246AFE28FC}" destId="{76BC467A-4215-4EF7-A079-D9E8326A80AE}" srcOrd="8" destOrd="0" presId="urn:microsoft.com/office/officeart/2005/8/layout/equation1"/>
  </dgm:cxnLst>
  <dgm:bg/>
  <dgm:whole/>
</dgm:dataModel>
</file>

<file path=ppt/diagrams/data7.xml><?xml version="1.0" encoding="utf-8"?>
<dgm:dataModel xmlns:dgm="http://schemas.openxmlformats.org/drawingml/2006/diagram" xmlns:a="http://schemas.openxmlformats.org/drawingml/2006/main">
  <dgm:ptLst>
    <dgm:pt modelId="{EC53C6C1-5EFC-456C-8097-380060269541}"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uk-UA"/>
        </a:p>
      </dgm:t>
    </dgm:pt>
    <dgm:pt modelId="{1D4B2C4C-E3A7-49B6-AA21-38C78AE9963E}">
      <dgm:prSet phldrT="[Текст]" custT="1"/>
      <dgm:spPr/>
      <dgm:t>
        <a:bodyPr/>
        <a:lstStyle/>
        <a:p>
          <a:r>
            <a:rPr lang="de-DE" sz="2800" i="1" dirty="0" smtClean="0">
              <a:solidFill>
                <a:schemeClr val="accent6">
                  <a:lumMod val="25000"/>
                </a:schemeClr>
              </a:solidFill>
            </a:rPr>
            <a:t>April, April macht, was er will</a:t>
          </a:r>
          <a:r>
            <a:rPr lang="de-DE" sz="2800" dirty="0" smtClean="0">
              <a:solidFill>
                <a:schemeClr val="accent6">
                  <a:lumMod val="25000"/>
                </a:schemeClr>
              </a:solidFill>
            </a:rPr>
            <a:t>.- </a:t>
          </a:r>
          <a:r>
            <a:rPr lang="uk-UA" sz="2800" dirty="0" smtClean="0">
              <a:solidFill>
                <a:schemeClr val="accent6">
                  <a:lumMod val="25000"/>
                </a:schemeClr>
              </a:solidFill>
            </a:rPr>
            <a:t>Квітень, </a:t>
          </a:r>
          <a:r>
            <a:rPr lang="uk-UA" sz="2800" dirty="0" err="1" smtClean="0">
              <a:solidFill>
                <a:schemeClr val="accent6">
                  <a:lumMod val="25000"/>
                </a:schemeClr>
              </a:solidFill>
            </a:rPr>
            <a:t>квітень</a:t>
          </a:r>
          <a:r>
            <a:rPr lang="uk-UA" sz="2800" dirty="0" smtClean="0">
              <a:solidFill>
                <a:schemeClr val="accent6">
                  <a:lumMod val="25000"/>
                </a:schemeClr>
              </a:solidFill>
            </a:rPr>
            <a:t> робить, що хоче.</a:t>
          </a:r>
          <a:endParaRPr lang="uk-UA" sz="2800" dirty="0">
            <a:solidFill>
              <a:schemeClr val="accent6">
                <a:lumMod val="25000"/>
              </a:schemeClr>
            </a:solidFill>
          </a:endParaRPr>
        </a:p>
      </dgm:t>
    </dgm:pt>
    <dgm:pt modelId="{2FF06436-EC46-40D1-8E98-6FB248BF6B68}" type="parTrans" cxnId="{243DDA9B-1B95-48B4-89A6-47BD8B6EBA8E}">
      <dgm:prSet/>
      <dgm:spPr/>
      <dgm:t>
        <a:bodyPr/>
        <a:lstStyle/>
        <a:p>
          <a:endParaRPr lang="uk-UA">
            <a:solidFill>
              <a:schemeClr val="accent6">
                <a:lumMod val="25000"/>
              </a:schemeClr>
            </a:solidFill>
          </a:endParaRPr>
        </a:p>
      </dgm:t>
    </dgm:pt>
    <dgm:pt modelId="{0A8E3881-7448-4E13-B643-F20AC76AEE7D}" type="sibTrans" cxnId="{243DDA9B-1B95-48B4-89A6-47BD8B6EBA8E}">
      <dgm:prSet/>
      <dgm:spPr/>
      <dgm:t>
        <a:bodyPr/>
        <a:lstStyle/>
        <a:p>
          <a:endParaRPr lang="uk-UA">
            <a:solidFill>
              <a:schemeClr val="accent6">
                <a:lumMod val="25000"/>
              </a:schemeClr>
            </a:solidFill>
          </a:endParaRPr>
        </a:p>
      </dgm:t>
    </dgm:pt>
    <dgm:pt modelId="{B64D3746-CE81-46F8-A8EC-ED5C8B5051DB}">
      <dgm:prSet phldrT="[Текст]" custT="1"/>
      <dgm:spPr/>
      <dgm:t>
        <a:bodyPr/>
        <a:lstStyle/>
        <a:p>
          <a:r>
            <a:rPr lang="de-DE" sz="2400" i="1" dirty="0" smtClean="0">
              <a:solidFill>
                <a:schemeClr val="accent6">
                  <a:lumMod val="25000"/>
                </a:schemeClr>
              </a:solidFill>
            </a:rPr>
            <a:t>Mai kühl und nass füllt dem Bauern Scheuer und Fass</a:t>
          </a:r>
          <a:r>
            <a:rPr lang="de-DE" sz="2400" dirty="0" smtClean="0">
              <a:solidFill>
                <a:schemeClr val="accent6">
                  <a:lumMod val="25000"/>
                </a:schemeClr>
              </a:solidFill>
            </a:rPr>
            <a:t>.- </a:t>
          </a:r>
          <a:r>
            <a:rPr lang="uk-UA" sz="2400" dirty="0" smtClean="0">
              <a:solidFill>
                <a:schemeClr val="accent6">
                  <a:lumMod val="25000"/>
                </a:schemeClr>
              </a:solidFill>
            </a:rPr>
            <a:t>Як у травні дощ надворі, то восени хліб в коморі.</a:t>
          </a:r>
          <a:endParaRPr lang="uk-UA" sz="2400" dirty="0">
            <a:solidFill>
              <a:schemeClr val="accent6">
                <a:lumMod val="25000"/>
              </a:schemeClr>
            </a:solidFill>
          </a:endParaRPr>
        </a:p>
      </dgm:t>
    </dgm:pt>
    <dgm:pt modelId="{F72CC953-D733-48B7-9621-AE51ECF77C63}" type="parTrans" cxnId="{151BCD09-9A71-4C35-ABCC-7396D72906B8}">
      <dgm:prSet/>
      <dgm:spPr/>
      <dgm:t>
        <a:bodyPr/>
        <a:lstStyle/>
        <a:p>
          <a:endParaRPr lang="uk-UA">
            <a:solidFill>
              <a:schemeClr val="accent6">
                <a:lumMod val="25000"/>
              </a:schemeClr>
            </a:solidFill>
          </a:endParaRPr>
        </a:p>
      </dgm:t>
    </dgm:pt>
    <dgm:pt modelId="{A3781D50-FA10-4156-9EF9-3543FA9238AB}" type="sibTrans" cxnId="{151BCD09-9A71-4C35-ABCC-7396D72906B8}">
      <dgm:prSet/>
      <dgm:spPr/>
      <dgm:t>
        <a:bodyPr/>
        <a:lstStyle/>
        <a:p>
          <a:endParaRPr lang="uk-UA">
            <a:solidFill>
              <a:schemeClr val="accent6">
                <a:lumMod val="25000"/>
              </a:schemeClr>
            </a:solidFill>
          </a:endParaRPr>
        </a:p>
      </dgm:t>
    </dgm:pt>
    <dgm:pt modelId="{D2B3B74C-A401-4CE4-A25E-6C1C558B9237}">
      <dgm:prSet phldrT="[Текст]" custT="1"/>
      <dgm:spPr/>
      <dgm:t>
        <a:bodyPr/>
        <a:lstStyle/>
        <a:p>
          <a:r>
            <a:rPr lang="de-DE" sz="2800" i="1" dirty="0" smtClean="0">
              <a:solidFill>
                <a:schemeClr val="accent6">
                  <a:lumMod val="25000"/>
                </a:schemeClr>
              </a:solidFill>
            </a:rPr>
            <a:t>Kleiner Regen macht auch nass</a:t>
          </a:r>
          <a:r>
            <a:rPr lang="de-DE" sz="2800" dirty="0" smtClean="0">
              <a:solidFill>
                <a:schemeClr val="accent6">
                  <a:lumMod val="25000"/>
                </a:schemeClr>
              </a:solidFill>
            </a:rPr>
            <a:t>. - </a:t>
          </a:r>
          <a:r>
            <a:rPr lang="uk-UA" sz="2800" dirty="0" smtClean="0">
              <a:solidFill>
                <a:schemeClr val="accent6">
                  <a:lumMod val="25000"/>
                </a:schemeClr>
              </a:solidFill>
            </a:rPr>
            <a:t>З малої хмари великий дощ.</a:t>
          </a:r>
          <a:endParaRPr lang="uk-UA" sz="2800" dirty="0">
            <a:solidFill>
              <a:schemeClr val="accent6">
                <a:lumMod val="25000"/>
              </a:schemeClr>
            </a:solidFill>
          </a:endParaRPr>
        </a:p>
      </dgm:t>
    </dgm:pt>
    <dgm:pt modelId="{EAF83880-0DFF-46E3-88A3-FABC50D75C28}" type="parTrans" cxnId="{5B94DDDF-2425-41AC-900B-BFE63F96C59C}">
      <dgm:prSet/>
      <dgm:spPr/>
      <dgm:t>
        <a:bodyPr/>
        <a:lstStyle/>
        <a:p>
          <a:endParaRPr lang="uk-UA">
            <a:solidFill>
              <a:schemeClr val="accent6">
                <a:lumMod val="25000"/>
              </a:schemeClr>
            </a:solidFill>
          </a:endParaRPr>
        </a:p>
      </dgm:t>
    </dgm:pt>
    <dgm:pt modelId="{ABB065D1-CD24-479D-9A59-C1F4F99452E0}" type="sibTrans" cxnId="{5B94DDDF-2425-41AC-900B-BFE63F96C59C}">
      <dgm:prSet/>
      <dgm:spPr/>
      <dgm:t>
        <a:bodyPr/>
        <a:lstStyle/>
        <a:p>
          <a:endParaRPr lang="uk-UA">
            <a:solidFill>
              <a:schemeClr val="accent6">
                <a:lumMod val="25000"/>
              </a:schemeClr>
            </a:solidFill>
          </a:endParaRPr>
        </a:p>
      </dgm:t>
    </dgm:pt>
    <dgm:pt modelId="{B8FA0B06-1D50-4C54-8AF1-275706B87E7F}" type="pres">
      <dgm:prSet presAssocID="{EC53C6C1-5EFC-456C-8097-380060269541}" presName="linear" presStyleCnt="0">
        <dgm:presLayoutVars>
          <dgm:dir/>
          <dgm:animLvl val="lvl"/>
          <dgm:resizeHandles val="exact"/>
        </dgm:presLayoutVars>
      </dgm:prSet>
      <dgm:spPr/>
      <dgm:t>
        <a:bodyPr/>
        <a:lstStyle/>
        <a:p>
          <a:endParaRPr lang="uk-UA"/>
        </a:p>
      </dgm:t>
    </dgm:pt>
    <dgm:pt modelId="{726476AF-4E5E-4A20-8097-D57B1D0D60F3}" type="pres">
      <dgm:prSet presAssocID="{1D4B2C4C-E3A7-49B6-AA21-38C78AE9963E}" presName="parentLin" presStyleCnt="0"/>
      <dgm:spPr/>
    </dgm:pt>
    <dgm:pt modelId="{6CA56DA5-26F7-4B1F-8DAC-8D17094224BB}" type="pres">
      <dgm:prSet presAssocID="{1D4B2C4C-E3A7-49B6-AA21-38C78AE9963E}" presName="parentLeftMargin" presStyleLbl="node1" presStyleIdx="0" presStyleCnt="3"/>
      <dgm:spPr/>
      <dgm:t>
        <a:bodyPr/>
        <a:lstStyle/>
        <a:p>
          <a:endParaRPr lang="uk-UA"/>
        </a:p>
      </dgm:t>
    </dgm:pt>
    <dgm:pt modelId="{CD777E17-32FD-45DE-AF7A-799A3B2788A0}" type="pres">
      <dgm:prSet presAssocID="{1D4B2C4C-E3A7-49B6-AA21-38C78AE9963E}" presName="parentText" presStyleLbl="node1" presStyleIdx="0" presStyleCnt="3" custScaleY="232400">
        <dgm:presLayoutVars>
          <dgm:chMax val="0"/>
          <dgm:bulletEnabled val="1"/>
        </dgm:presLayoutVars>
      </dgm:prSet>
      <dgm:spPr/>
      <dgm:t>
        <a:bodyPr/>
        <a:lstStyle/>
        <a:p>
          <a:endParaRPr lang="uk-UA"/>
        </a:p>
      </dgm:t>
    </dgm:pt>
    <dgm:pt modelId="{11C303D2-7A0D-41D2-9851-76D1F8295020}" type="pres">
      <dgm:prSet presAssocID="{1D4B2C4C-E3A7-49B6-AA21-38C78AE9963E}" presName="negativeSpace" presStyleCnt="0"/>
      <dgm:spPr/>
    </dgm:pt>
    <dgm:pt modelId="{53A0A6DD-9AFA-48D8-9D80-F4B7F0BDB93E}" type="pres">
      <dgm:prSet presAssocID="{1D4B2C4C-E3A7-49B6-AA21-38C78AE9963E}" presName="childText" presStyleLbl="conFgAcc1" presStyleIdx="0" presStyleCnt="3">
        <dgm:presLayoutVars>
          <dgm:bulletEnabled val="1"/>
        </dgm:presLayoutVars>
      </dgm:prSet>
      <dgm:spPr/>
    </dgm:pt>
    <dgm:pt modelId="{19F8783E-3E6B-4743-AC44-AFAF400CC219}" type="pres">
      <dgm:prSet presAssocID="{0A8E3881-7448-4E13-B643-F20AC76AEE7D}" presName="spaceBetweenRectangles" presStyleCnt="0"/>
      <dgm:spPr/>
    </dgm:pt>
    <dgm:pt modelId="{5140898D-AF35-417C-9391-D65102BBD01D}" type="pres">
      <dgm:prSet presAssocID="{B64D3746-CE81-46F8-A8EC-ED5C8B5051DB}" presName="parentLin" presStyleCnt="0"/>
      <dgm:spPr/>
    </dgm:pt>
    <dgm:pt modelId="{7467D7BB-44A1-45ED-95E4-6C46665FBC5A}" type="pres">
      <dgm:prSet presAssocID="{B64D3746-CE81-46F8-A8EC-ED5C8B5051DB}" presName="parentLeftMargin" presStyleLbl="node1" presStyleIdx="0" presStyleCnt="3"/>
      <dgm:spPr/>
      <dgm:t>
        <a:bodyPr/>
        <a:lstStyle/>
        <a:p>
          <a:endParaRPr lang="uk-UA"/>
        </a:p>
      </dgm:t>
    </dgm:pt>
    <dgm:pt modelId="{40AF4989-1B08-41AE-9F80-F15393BB2339}" type="pres">
      <dgm:prSet presAssocID="{B64D3746-CE81-46F8-A8EC-ED5C8B5051DB}" presName="parentText" presStyleLbl="node1" presStyleIdx="1" presStyleCnt="3" custScaleY="305437">
        <dgm:presLayoutVars>
          <dgm:chMax val="0"/>
          <dgm:bulletEnabled val="1"/>
        </dgm:presLayoutVars>
      </dgm:prSet>
      <dgm:spPr/>
      <dgm:t>
        <a:bodyPr/>
        <a:lstStyle/>
        <a:p>
          <a:endParaRPr lang="uk-UA"/>
        </a:p>
      </dgm:t>
    </dgm:pt>
    <dgm:pt modelId="{31EA15B5-A7FF-463B-9DC2-96532F059E14}" type="pres">
      <dgm:prSet presAssocID="{B64D3746-CE81-46F8-A8EC-ED5C8B5051DB}" presName="negativeSpace" presStyleCnt="0"/>
      <dgm:spPr/>
    </dgm:pt>
    <dgm:pt modelId="{5ABD0637-A0CB-435B-8549-8FE82E5328A6}" type="pres">
      <dgm:prSet presAssocID="{B64D3746-CE81-46F8-A8EC-ED5C8B5051DB}" presName="childText" presStyleLbl="conFgAcc1" presStyleIdx="1" presStyleCnt="3">
        <dgm:presLayoutVars>
          <dgm:bulletEnabled val="1"/>
        </dgm:presLayoutVars>
      </dgm:prSet>
      <dgm:spPr/>
    </dgm:pt>
    <dgm:pt modelId="{9B6AAB8A-E347-4741-8108-AD28B86D9CF2}" type="pres">
      <dgm:prSet presAssocID="{A3781D50-FA10-4156-9EF9-3543FA9238AB}" presName="spaceBetweenRectangles" presStyleCnt="0"/>
      <dgm:spPr/>
    </dgm:pt>
    <dgm:pt modelId="{6EAA8344-9186-4672-956A-D91328E78C35}" type="pres">
      <dgm:prSet presAssocID="{D2B3B74C-A401-4CE4-A25E-6C1C558B9237}" presName="parentLin" presStyleCnt="0"/>
      <dgm:spPr/>
    </dgm:pt>
    <dgm:pt modelId="{0059E6BA-0613-4EE9-88FF-722E0D5D4470}" type="pres">
      <dgm:prSet presAssocID="{D2B3B74C-A401-4CE4-A25E-6C1C558B9237}" presName="parentLeftMargin" presStyleLbl="node1" presStyleIdx="1" presStyleCnt="3"/>
      <dgm:spPr/>
      <dgm:t>
        <a:bodyPr/>
        <a:lstStyle/>
        <a:p>
          <a:endParaRPr lang="uk-UA"/>
        </a:p>
      </dgm:t>
    </dgm:pt>
    <dgm:pt modelId="{CA2ABA3A-A62F-406E-AFA4-941E02B1ECD4}" type="pres">
      <dgm:prSet presAssocID="{D2B3B74C-A401-4CE4-A25E-6C1C558B9237}" presName="parentText" presStyleLbl="node1" presStyleIdx="2" presStyleCnt="3" custScaleY="291059">
        <dgm:presLayoutVars>
          <dgm:chMax val="0"/>
          <dgm:bulletEnabled val="1"/>
        </dgm:presLayoutVars>
      </dgm:prSet>
      <dgm:spPr/>
      <dgm:t>
        <a:bodyPr/>
        <a:lstStyle/>
        <a:p>
          <a:endParaRPr lang="uk-UA"/>
        </a:p>
      </dgm:t>
    </dgm:pt>
    <dgm:pt modelId="{9B6AF616-82CD-4739-85BA-8D6AB0BB9272}" type="pres">
      <dgm:prSet presAssocID="{D2B3B74C-A401-4CE4-A25E-6C1C558B9237}" presName="negativeSpace" presStyleCnt="0"/>
      <dgm:spPr/>
    </dgm:pt>
    <dgm:pt modelId="{3BCD2698-7276-4361-9B47-147331B888A5}" type="pres">
      <dgm:prSet presAssocID="{D2B3B74C-A401-4CE4-A25E-6C1C558B9237}" presName="childText" presStyleLbl="conFgAcc1" presStyleIdx="2" presStyleCnt="3">
        <dgm:presLayoutVars>
          <dgm:bulletEnabled val="1"/>
        </dgm:presLayoutVars>
      </dgm:prSet>
      <dgm:spPr/>
    </dgm:pt>
  </dgm:ptLst>
  <dgm:cxnLst>
    <dgm:cxn modelId="{9227199D-CDE1-4693-B1EE-6EB44160B01D}" type="presOf" srcId="{1D4B2C4C-E3A7-49B6-AA21-38C78AE9963E}" destId="{CD777E17-32FD-45DE-AF7A-799A3B2788A0}" srcOrd="1" destOrd="0" presId="urn:microsoft.com/office/officeart/2005/8/layout/list1"/>
    <dgm:cxn modelId="{7C267D15-C58B-4E73-9B1B-F9DE8825A765}" type="presOf" srcId="{B64D3746-CE81-46F8-A8EC-ED5C8B5051DB}" destId="{7467D7BB-44A1-45ED-95E4-6C46665FBC5A}" srcOrd="0" destOrd="0" presId="urn:microsoft.com/office/officeart/2005/8/layout/list1"/>
    <dgm:cxn modelId="{151BCD09-9A71-4C35-ABCC-7396D72906B8}" srcId="{EC53C6C1-5EFC-456C-8097-380060269541}" destId="{B64D3746-CE81-46F8-A8EC-ED5C8B5051DB}" srcOrd="1" destOrd="0" parTransId="{F72CC953-D733-48B7-9621-AE51ECF77C63}" sibTransId="{A3781D50-FA10-4156-9EF9-3543FA9238AB}"/>
    <dgm:cxn modelId="{8EE59D83-5715-4D7F-91DC-8A9BA56A4861}" type="presOf" srcId="{D2B3B74C-A401-4CE4-A25E-6C1C558B9237}" destId="{0059E6BA-0613-4EE9-88FF-722E0D5D4470}" srcOrd="0" destOrd="0" presId="urn:microsoft.com/office/officeart/2005/8/layout/list1"/>
    <dgm:cxn modelId="{CC6E0AD1-1D05-47C3-B305-396BBDC28265}" type="presOf" srcId="{1D4B2C4C-E3A7-49B6-AA21-38C78AE9963E}" destId="{6CA56DA5-26F7-4B1F-8DAC-8D17094224BB}" srcOrd="0" destOrd="0" presId="urn:microsoft.com/office/officeart/2005/8/layout/list1"/>
    <dgm:cxn modelId="{FE03BC0A-7218-4F27-A6DB-D887A609C3E0}" type="presOf" srcId="{B64D3746-CE81-46F8-A8EC-ED5C8B5051DB}" destId="{40AF4989-1B08-41AE-9F80-F15393BB2339}" srcOrd="1" destOrd="0" presId="urn:microsoft.com/office/officeart/2005/8/layout/list1"/>
    <dgm:cxn modelId="{243DDA9B-1B95-48B4-89A6-47BD8B6EBA8E}" srcId="{EC53C6C1-5EFC-456C-8097-380060269541}" destId="{1D4B2C4C-E3A7-49B6-AA21-38C78AE9963E}" srcOrd="0" destOrd="0" parTransId="{2FF06436-EC46-40D1-8E98-6FB248BF6B68}" sibTransId="{0A8E3881-7448-4E13-B643-F20AC76AEE7D}"/>
    <dgm:cxn modelId="{3951448C-DB9C-4867-88F6-279D4E6899D8}" type="presOf" srcId="{D2B3B74C-A401-4CE4-A25E-6C1C558B9237}" destId="{CA2ABA3A-A62F-406E-AFA4-941E02B1ECD4}" srcOrd="1" destOrd="0" presId="urn:microsoft.com/office/officeart/2005/8/layout/list1"/>
    <dgm:cxn modelId="{5B94DDDF-2425-41AC-900B-BFE63F96C59C}" srcId="{EC53C6C1-5EFC-456C-8097-380060269541}" destId="{D2B3B74C-A401-4CE4-A25E-6C1C558B9237}" srcOrd="2" destOrd="0" parTransId="{EAF83880-0DFF-46E3-88A3-FABC50D75C28}" sibTransId="{ABB065D1-CD24-479D-9A59-C1F4F99452E0}"/>
    <dgm:cxn modelId="{C14A8995-852E-49F4-8C36-AC39CB183DA5}" type="presOf" srcId="{EC53C6C1-5EFC-456C-8097-380060269541}" destId="{B8FA0B06-1D50-4C54-8AF1-275706B87E7F}" srcOrd="0" destOrd="0" presId="urn:microsoft.com/office/officeart/2005/8/layout/list1"/>
    <dgm:cxn modelId="{FA3FAA75-DD26-4D9E-A0FF-3F6658643B41}" type="presParOf" srcId="{B8FA0B06-1D50-4C54-8AF1-275706B87E7F}" destId="{726476AF-4E5E-4A20-8097-D57B1D0D60F3}" srcOrd="0" destOrd="0" presId="urn:microsoft.com/office/officeart/2005/8/layout/list1"/>
    <dgm:cxn modelId="{6AECCEF1-5E45-4C88-BBB9-CB083045AD5C}" type="presParOf" srcId="{726476AF-4E5E-4A20-8097-D57B1D0D60F3}" destId="{6CA56DA5-26F7-4B1F-8DAC-8D17094224BB}" srcOrd="0" destOrd="0" presId="urn:microsoft.com/office/officeart/2005/8/layout/list1"/>
    <dgm:cxn modelId="{00CB5ECC-A3E0-4243-90A9-DE56BC4C86AF}" type="presParOf" srcId="{726476AF-4E5E-4A20-8097-D57B1D0D60F3}" destId="{CD777E17-32FD-45DE-AF7A-799A3B2788A0}" srcOrd="1" destOrd="0" presId="urn:microsoft.com/office/officeart/2005/8/layout/list1"/>
    <dgm:cxn modelId="{DE30F726-F04A-4216-9B83-1147F70E2ADD}" type="presParOf" srcId="{B8FA0B06-1D50-4C54-8AF1-275706B87E7F}" destId="{11C303D2-7A0D-41D2-9851-76D1F8295020}" srcOrd="1" destOrd="0" presId="urn:microsoft.com/office/officeart/2005/8/layout/list1"/>
    <dgm:cxn modelId="{C7A3D32A-2324-467B-B27D-D31F8134E5D9}" type="presParOf" srcId="{B8FA0B06-1D50-4C54-8AF1-275706B87E7F}" destId="{53A0A6DD-9AFA-48D8-9D80-F4B7F0BDB93E}" srcOrd="2" destOrd="0" presId="urn:microsoft.com/office/officeart/2005/8/layout/list1"/>
    <dgm:cxn modelId="{EB597601-C2E3-4EDC-B4B8-254C4CF4400B}" type="presParOf" srcId="{B8FA0B06-1D50-4C54-8AF1-275706B87E7F}" destId="{19F8783E-3E6B-4743-AC44-AFAF400CC219}" srcOrd="3" destOrd="0" presId="urn:microsoft.com/office/officeart/2005/8/layout/list1"/>
    <dgm:cxn modelId="{88F6E735-2C5A-4180-8FA1-A6D865127C7C}" type="presParOf" srcId="{B8FA0B06-1D50-4C54-8AF1-275706B87E7F}" destId="{5140898D-AF35-417C-9391-D65102BBD01D}" srcOrd="4" destOrd="0" presId="urn:microsoft.com/office/officeart/2005/8/layout/list1"/>
    <dgm:cxn modelId="{E18D9E74-041C-49FA-9A2F-E74911587502}" type="presParOf" srcId="{5140898D-AF35-417C-9391-D65102BBD01D}" destId="{7467D7BB-44A1-45ED-95E4-6C46665FBC5A}" srcOrd="0" destOrd="0" presId="urn:microsoft.com/office/officeart/2005/8/layout/list1"/>
    <dgm:cxn modelId="{5698E50D-1061-4AAA-AA64-F4C3F9BE2858}" type="presParOf" srcId="{5140898D-AF35-417C-9391-D65102BBD01D}" destId="{40AF4989-1B08-41AE-9F80-F15393BB2339}" srcOrd="1" destOrd="0" presId="urn:microsoft.com/office/officeart/2005/8/layout/list1"/>
    <dgm:cxn modelId="{787BB488-D14A-4EF0-8072-C12076FB63D5}" type="presParOf" srcId="{B8FA0B06-1D50-4C54-8AF1-275706B87E7F}" destId="{31EA15B5-A7FF-463B-9DC2-96532F059E14}" srcOrd="5" destOrd="0" presId="urn:microsoft.com/office/officeart/2005/8/layout/list1"/>
    <dgm:cxn modelId="{104B3317-3A65-4347-BA5C-AED74EBD6939}" type="presParOf" srcId="{B8FA0B06-1D50-4C54-8AF1-275706B87E7F}" destId="{5ABD0637-A0CB-435B-8549-8FE82E5328A6}" srcOrd="6" destOrd="0" presId="urn:microsoft.com/office/officeart/2005/8/layout/list1"/>
    <dgm:cxn modelId="{DD9A86D2-78BA-4B9A-A3F1-BD8B01CFA001}" type="presParOf" srcId="{B8FA0B06-1D50-4C54-8AF1-275706B87E7F}" destId="{9B6AAB8A-E347-4741-8108-AD28B86D9CF2}" srcOrd="7" destOrd="0" presId="urn:microsoft.com/office/officeart/2005/8/layout/list1"/>
    <dgm:cxn modelId="{C6FA1F30-5F1B-41DD-8E02-14CAEB438AF9}" type="presParOf" srcId="{B8FA0B06-1D50-4C54-8AF1-275706B87E7F}" destId="{6EAA8344-9186-4672-956A-D91328E78C35}" srcOrd="8" destOrd="0" presId="urn:microsoft.com/office/officeart/2005/8/layout/list1"/>
    <dgm:cxn modelId="{DA2073B2-D5DD-473B-8618-E542D518BCC6}" type="presParOf" srcId="{6EAA8344-9186-4672-956A-D91328E78C35}" destId="{0059E6BA-0613-4EE9-88FF-722E0D5D4470}" srcOrd="0" destOrd="0" presId="urn:microsoft.com/office/officeart/2005/8/layout/list1"/>
    <dgm:cxn modelId="{F5EC6DA6-BFD7-44B0-9A0D-DB05F28E7E92}" type="presParOf" srcId="{6EAA8344-9186-4672-956A-D91328E78C35}" destId="{CA2ABA3A-A62F-406E-AFA4-941E02B1ECD4}" srcOrd="1" destOrd="0" presId="urn:microsoft.com/office/officeart/2005/8/layout/list1"/>
    <dgm:cxn modelId="{ADB26494-3645-4DE1-959D-BACD6C9B6A8C}" type="presParOf" srcId="{B8FA0B06-1D50-4C54-8AF1-275706B87E7F}" destId="{9B6AF616-82CD-4739-85BA-8D6AB0BB9272}" srcOrd="9" destOrd="0" presId="urn:microsoft.com/office/officeart/2005/8/layout/list1"/>
    <dgm:cxn modelId="{ABC45D4C-20BB-4BDE-BB3D-C707236CD62B}" type="presParOf" srcId="{B8FA0B06-1D50-4C54-8AF1-275706B87E7F}" destId="{3BCD2698-7276-4361-9B47-147331B888A5}" srcOrd="10" destOrd="0" presId="urn:microsoft.com/office/officeart/2005/8/layout/list1"/>
  </dgm:cxnLst>
  <dgm:bg/>
  <dgm:whole/>
</dgm:dataModel>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D8133D1-C74B-4BBB-8AC3-59F431F3F016}"/>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xmlns="" id="{3F856729-3604-4189-AFF3-17D15D34D7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xmlns="" id="{2E5DC07E-B856-47BD-BB44-D9DD6A7E9267}"/>
              </a:ext>
            </a:extLst>
          </p:cNvPr>
          <p:cNvSpPr>
            <a:spLocks noGrp="1"/>
          </p:cNvSpPr>
          <p:nvPr>
            <p:ph type="dt" sz="half" idx="10"/>
          </p:nvPr>
        </p:nvSpPr>
        <p:spPr/>
        <p:txBody>
          <a:bodyPr/>
          <a:lstStyle/>
          <a:p>
            <a:fld id="{1532AAB6-34A4-4FF6-98E0-84D88E8BBF02}" type="datetimeFigureOut">
              <a:rPr lang="ru-RU" smtClean="0"/>
              <a:pPr/>
              <a:t>11.04.2021</a:t>
            </a:fld>
            <a:endParaRPr lang="ru-RU"/>
          </a:p>
        </p:txBody>
      </p:sp>
      <p:sp>
        <p:nvSpPr>
          <p:cNvPr id="5" name="Нижний колонтитул 4">
            <a:extLst>
              <a:ext uri="{FF2B5EF4-FFF2-40B4-BE49-F238E27FC236}">
                <a16:creationId xmlns:a16="http://schemas.microsoft.com/office/drawing/2014/main" xmlns="" id="{C6811283-AF32-4885-88E8-70DD4982D2E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F5759BB1-9EAD-45D5-914E-461A8FF57247}"/>
              </a:ext>
            </a:extLst>
          </p:cNvPr>
          <p:cNvSpPr>
            <a:spLocks noGrp="1"/>
          </p:cNvSpPr>
          <p:nvPr>
            <p:ph type="sldNum" sz="quarter" idx="12"/>
          </p:nvPr>
        </p:nvSpPr>
        <p:spPr/>
        <p:txBody>
          <a:bodyPr/>
          <a:lstStyle/>
          <a:p>
            <a:fld id="{685B0DDD-EAA1-4E1B-9752-112BD2144C4D}" type="slidenum">
              <a:rPr lang="ru-RU" smtClean="0"/>
              <a:pPr/>
              <a:t>‹#›</a:t>
            </a:fld>
            <a:endParaRPr lang="ru-RU"/>
          </a:p>
        </p:txBody>
      </p:sp>
    </p:spTree>
    <p:extLst>
      <p:ext uri="{BB962C8B-B14F-4D97-AF65-F5344CB8AC3E}">
        <p14:creationId xmlns:p14="http://schemas.microsoft.com/office/powerpoint/2010/main" xmlns="" val="414132913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Пользовательский маке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9B82D88-3EF2-4CFE-9826-E72F2CCFD249}"/>
              </a:ext>
            </a:extLst>
          </p:cNvPr>
          <p:cNvSpPr>
            <a:spLocks noGrp="1"/>
          </p:cNvSpPr>
          <p:nvPr>
            <p:ph type="title"/>
          </p:nvPr>
        </p:nvSpPr>
        <p:spPr>
          <a:xfrm>
            <a:off x="838903" y="99000"/>
            <a:ext cx="10515600" cy="1325563"/>
          </a:xfrm>
        </p:spPr>
        <p:txBody>
          <a:bodyPr/>
          <a:lstStyle/>
          <a:p>
            <a:r>
              <a:rPr lang="ru-RU" dirty="0"/>
              <a:t>Образец заголовка</a:t>
            </a:r>
          </a:p>
        </p:txBody>
      </p:sp>
      <p:sp>
        <p:nvSpPr>
          <p:cNvPr id="6" name="Прямоугольник 5">
            <a:extLst>
              <a:ext uri="{FF2B5EF4-FFF2-40B4-BE49-F238E27FC236}">
                <a16:creationId xmlns:a16="http://schemas.microsoft.com/office/drawing/2014/main" xmlns="" id="{BA478467-D6A4-4888-A0F6-0A50FFB2808C}"/>
              </a:ext>
            </a:extLst>
          </p:cNvPr>
          <p:cNvSpPr/>
          <p:nvPr userDrawn="1"/>
        </p:nvSpPr>
        <p:spPr>
          <a:xfrm>
            <a:off x="0" y="1629000"/>
            <a:ext cx="12192000" cy="13255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Текст 7">
            <a:extLst>
              <a:ext uri="{FF2B5EF4-FFF2-40B4-BE49-F238E27FC236}">
                <a16:creationId xmlns:a16="http://schemas.microsoft.com/office/drawing/2014/main" xmlns="" id="{744F0124-1ECE-4873-A64F-812509AA9C37}"/>
              </a:ext>
            </a:extLst>
          </p:cNvPr>
          <p:cNvSpPr>
            <a:spLocks noGrp="1"/>
          </p:cNvSpPr>
          <p:nvPr>
            <p:ph type="body" sz="quarter" idx="10"/>
          </p:nvPr>
        </p:nvSpPr>
        <p:spPr>
          <a:xfrm>
            <a:off x="838200" y="1763525"/>
            <a:ext cx="10515600" cy="946150"/>
          </a:xfrm>
        </p:spPr>
        <p:txBody>
          <a:bodyPr/>
          <a:lstStyle>
            <a:lvl1pPr marL="0" indent="0" algn="ctr">
              <a:buFontTx/>
              <a:buNone/>
              <a:defRPr>
                <a:solidFill>
                  <a:schemeClr val="bg1"/>
                </a:solidFill>
              </a:defRPr>
            </a:lvl1pPr>
            <a:lvl2pPr marL="457200" indent="0" algn="ctr">
              <a:buFontTx/>
              <a:buNone/>
              <a:defRPr>
                <a:solidFill>
                  <a:schemeClr val="bg1"/>
                </a:solidFill>
              </a:defRPr>
            </a:lvl2pPr>
            <a:lvl3pPr marL="914400" indent="0" algn="ctr">
              <a:buFontTx/>
              <a:buNone/>
              <a:defRPr>
                <a:solidFill>
                  <a:schemeClr val="bg1"/>
                </a:solidFill>
              </a:defRPr>
            </a:lvl3pPr>
            <a:lvl4pPr marL="1371600" indent="0" algn="ctr">
              <a:buFontTx/>
              <a:buNone/>
              <a:defRPr>
                <a:solidFill>
                  <a:schemeClr val="bg1"/>
                </a:solidFill>
              </a:defRPr>
            </a:lvl4pPr>
            <a:lvl5pPr marL="1828800" indent="0" algn="ctr">
              <a:buFontTx/>
              <a:buNone/>
              <a:defRPr>
                <a:solidFill>
                  <a:schemeClr val="bg1"/>
                </a:solidFill>
              </a:defRPr>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9" name="Текст 7">
            <a:extLst>
              <a:ext uri="{FF2B5EF4-FFF2-40B4-BE49-F238E27FC236}">
                <a16:creationId xmlns:a16="http://schemas.microsoft.com/office/drawing/2014/main" xmlns="" id="{B0D3B3E7-EABF-485E-8742-9F2C0C4A2BBE}"/>
              </a:ext>
            </a:extLst>
          </p:cNvPr>
          <p:cNvSpPr>
            <a:spLocks noGrp="1"/>
          </p:cNvSpPr>
          <p:nvPr>
            <p:ph type="body" sz="quarter" idx="11"/>
          </p:nvPr>
        </p:nvSpPr>
        <p:spPr>
          <a:xfrm>
            <a:off x="838200" y="3429000"/>
            <a:ext cx="10507883" cy="2475000"/>
          </a:xfrm>
        </p:spPr>
        <p:txBody>
          <a:bodyPr/>
          <a:lstStyle>
            <a:lvl1pPr marL="0" indent="0" algn="ctr">
              <a:buFontTx/>
              <a:buNone/>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Tree>
    <p:extLst>
      <p:ext uri="{BB962C8B-B14F-4D97-AF65-F5344CB8AC3E}">
        <p14:creationId xmlns:p14="http://schemas.microsoft.com/office/powerpoint/2010/main" xmlns="" val="270317406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Пустой слайд">
    <p:spTree>
      <p:nvGrpSpPr>
        <p:cNvPr id="1" name=""/>
        <p:cNvGrpSpPr/>
        <p:nvPr/>
      </p:nvGrpSpPr>
      <p:grpSpPr>
        <a:xfrm>
          <a:off x="0" y="0"/>
          <a:ext cx="0" cy="0"/>
          <a:chOff x="0" y="0"/>
          <a:chExt cx="0" cy="0"/>
        </a:xfrm>
      </p:grpSpPr>
      <p:sp>
        <p:nvSpPr>
          <p:cNvPr id="3" name="Рисунок 2">
            <a:extLst>
              <a:ext uri="{FF2B5EF4-FFF2-40B4-BE49-F238E27FC236}">
                <a16:creationId xmlns:a16="http://schemas.microsoft.com/office/drawing/2014/main" xmlns="" id="{CCA864DD-A6A2-488E-AEC9-E130A0877D75}"/>
              </a:ext>
            </a:extLst>
          </p:cNvPr>
          <p:cNvSpPr>
            <a:spLocks noGrp="1"/>
          </p:cNvSpPr>
          <p:nvPr>
            <p:ph type="pic" sz="quarter" idx="10"/>
          </p:nvPr>
        </p:nvSpPr>
        <p:spPr>
          <a:xfrm>
            <a:off x="0" y="3421184"/>
            <a:ext cx="2437200" cy="3429000"/>
          </a:xfrm>
        </p:spPr>
        <p:txBody>
          <a:bodyPr/>
          <a:lstStyle/>
          <a:p>
            <a:endParaRPr lang="ru-RU"/>
          </a:p>
        </p:txBody>
      </p:sp>
      <p:sp>
        <p:nvSpPr>
          <p:cNvPr id="7" name="Рисунок 2">
            <a:extLst>
              <a:ext uri="{FF2B5EF4-FFF2-40B4-BE49-F238E27FC236}">
                <a16:creationId xmlns:a16="http://schemas.microsoft.com/office/drawing/2014/main" xmlns="" id="{80102E0D-A8AA-4919-9585-229E13A5A84C}"/>
              </a:ext>
            </a:extLst>
          </p:cNvPr>
          <p:cNvSpPr>
            <a:spLocks noGrp="1"/>
          </p:cNvSpPr>
          <p:nvPr>
            <p:ph type="pic" sz="quarter" idx="11"/>
          </p:nvPr>
        </p:nvSpPr>
        <p:spPr>
          <a:xfrm>
            <a:off x="2457581" y="3420000"/>
            <a:ext cx="2437200" cy="3429000"/>
          </a:xfrm>
        </p:spPr>
        <p:txBody>
          <a:bodyPr/>
          <a:lstStyle/>
          <a:p>
            <a:endParaRPr lang="ru-RU"/>
          </a:p>
        </p:txBody>
      </p:sp>
      <p:sp>
        <p:nvSpPr>
          <p:cNvPr id="8" name="Рисунок 2">
            <a:extLst>
              <a:ext uri="{FF2B5EF4-FFF2-40B4-BE49-F238E27FC236}">
                <a16:creationId xmlns:a16="http://schemas.microsoft.com/office/drawing/2014/main" xmlns="" id="{219D3523-1704-4342-A2B5-D66428D14BBC}"/>
              </a:ext>
            </a:extLst>
          </p:cNvPr>
          <p:cNvSpPr>
            <a:spLocks noGrp="1"/>
          </p:cNvSpPr>
          <p:nvPr>
            <p:ph type="pic" sz="quarter" idx="12"/>
          </p:nvPr>
        </p:nvSpPr>
        <p:spPr>
          <a:xfrm>
            <a:off x="4904726" y="3420000"/>
            <a:ext cx="2437200" cy="3429000"/>
          </a:xfrm>
        </p:spPr>
        <p:txBody>
          <a:bodyPr/>
          <a:lstStyle/>
          <a:p>
            <a:endParaRPr lang="ru-RU"/>
          </a:p>
        </p:txBody>
      </p:sp>
      <p:sp>
        <p:nvSpPr>
          <p:cNvPr id="9" name="Рисунок 2">
            <a:extLst>
              <a:ext uri="{FF2B5EF4-FFF2-40B4-BE49-F238E27FC236}">
                <a16:creationId xmlns:a16="http://schemas.microsoft.com/office/drawing/2014/main" xmlns="" id="{D91506BE-0FFA-4607-90D4-6D03627ED41D}"/>
              </a:ext>
            </a:extLst>
          </p:cNvPr>
          <p:cNvSpPr>
            <a:spLocks noGrp="1"/>
          </p:cNvSpPr>
          <p:nvPr>
            <p:ph type="pic" sz="quarter" idx="13"/>
          </p:nvPr>
        </p:nvSpPr>
        <p:spPr>
          <a:xfrm>
            <a:off x="7350482" y="3420000"/>
            <a:ext cx="2437200" cy="3429000"/>
          </a:xfrm>
        </p:spPr>
        <p:txBody>
          <a:bodyPr/>
          <a:lstStyle/>
          <a:p>
            <a:endParaRPr lang="ru-RU"/>
          </a:p>
        </p:txBody>
      </p:sp>
      <p:sp>
        <p:nvSpPr>
          <p:cNvPr id="10" name="Рисунок 2">
            <a:extLst>
              <a:ext uri="{FF2B5EF4-FFF2-40B4-BE49-F238E27FC236}">
                <a16:creationId xmlns:a16="http://schemas.microsoft.com/office/drawing/2014/main" xmlns="" id="{6B89AA82-F314-4295-9A64-81D213CB609C}"/>
              </a:ext>
            </a:extLst>
          </p:cNvPr>
          <p:cNvSpPr>
            <a:spLocks noGrp="1"/>
          </p:cNvSpPr>
          <p:nvPr>
            <p:ph type="pic" sz="quarter" idx="14"/>
          </p:nvPr>
        </p:nvSpPr>
        <p:spPr>
          <a:xfrm>
            <a:off x="9802810" y="3420000"/>
            <a:ext cx="2383937" cy="3429000"/>
          </a:xfrm>
        </p:spPr>
        <p:txBody>
          <a:bodyPr/>
          <a:lstStyle/>
          <a:p>
            <a:endParaRPr lang="ru-RU"/>
          </a:p>
        </p:txBody>
      </p:sp>
      <p:sp>
        <p:nvSpPr>
          <p:cNvPr id="11" name="Рисунок 2">
            <a:extLst>
              <a:ext uri="{FF2B5EF4-FFF2-40B4-BE49-F238E27FC236}">
                <a16:creationId xmlns:a16="http://schemas.microsoft.com/office/drawing/2014/main" xmlns="" id="{6D8A02E8-835A-46E4-9F38-D291E959D5CA}"/>
              </a:ext>
            </a:extLst>
          </p:cNvPr>
          <p:cNvSpPr>
            <a:spLocks noGrp="1"/>
          </p:cNvSpPr>
          <p:nvPr>
            <p:ph type="pic" sz="quarter" idx="15"/>
          </p:nvPr>
        </p:nvSpPr>
        <p:spPr>
          <a:xfrm>
            <a:off x="7346799" y="-1184"/>
            <a:ext cx="2437200" cy="3421184"/>
          </a:xfrm>
        </p:spPr>
        <p:txBody>
          <a:bodyPr/>
          <a:lstStyle/>
          <a:p>
            <a:endParaRPr lang="ru-RU"/>
          </a:p>
        </p:txBody>
      </p:sp>
      <p:sp>
        <p:nvSpPr>
          <p:cNvPr id="12" name="Рисунок 2">
            <a:extLst>
              <a:ext uri="{FF2B5EF4-FFF2-40B4-BE49-F238E27FC236}">
                <a16:creationId xmlns:a16="http://schemas.microsoft.com/office/drawing/2014/main" xmlns="" id="{5E1C26CE-3015-419F-A1B2-C6418810C93A}"/>
              </a:ext>
            </a:extLst>
          </p:cNvPr>
          <p:cNvSpPr>
            <a:spLocks noGrp="1"/>
          </p:cNvSpPr>
          <p:nvPr>
            <p:ph type="pic" sz="quarter" idx="16"/>
          </p:nvPr>
        </p:nvSpPr>
        <p:spPr>
          <a:xfrm>
            <a:off x="9791563" y="-1184"/>
            <a:ext cx="2383937" cy="3421184"/>
          </a:xfrm>
        </p:spPr>
        <p:txBody>
          <a:bodyPr/>
          <a:lstStyle/>
          <a:p>
            <a:endParaRPr lang="ru-RU"/>
          </a:p>
        </p:txBody>
      </p:sp>
    </p:spTree>
    <p:extLst>
      <p:ext uri="{BB962C8B-B14F-4D97-AF65-F5344CB8AC3E}">
        <p14:creationId xmlns:p14="http://schemas.microsoft.com/office/powerpoint/2010/main" xmlns="" val="78771754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Пустой слайд">
    <p:spTree>
      <p:nvGrpSpPr>
        <p:cNvPr id="1" name=""/>
        <p:cNvGrpSpPr/>
        <p:nvPr/>
      </p:nvGrpSpPr>
      <p:grpSpPr>
        <a:xfrm>
          <a:off x="0" y="0"/>
          <a:ext cx="0" cy="0"/>
          <a:chOff x="0" y="0"/>
          <a:chExt cx="0" cy="0"/>
        </a:xfrm>
      </p:grpSpPr>
      <p:sp>
        <p:nvSpPr>
          <p:cNvPr id="4" name="Рисунок 2">
            <a:extLst>
              <a:ext uri="{FF2B5EF4-FFF2-40B4-BE49-F238E27FC236}">
                <a16:creationId xmlns:a16="http://schemas.microsoft.com/office/drawing/2014/main" xmlns="" id="{75554382-6477-4F19-BE5F-0C31DA74FA8F}"/>
              </a:ext>
            </a:extLst>
          </p:cNvPr>
          <p:cNvSpPr>
            <a:spLocks noGrp="1"/>
          </p:cNvSpPr>
          <p:nvPr>
            <p:ph type="pic" sz="quarter" idx="11"/>
          </p:nvPr>
        </p:nvSpPr>
        <p:spPr>
          <a:xfrm>
            <a:off x="9234201" y="1368000"/>
            <a:ext cx="2719750" cy="5499000"/>
          </a:xfrm>
          <a:solidFill>
            <a:schemeClr val="accent3"/>
          </a:solidFill>
        </p:spPr>
        <p:txBody>
          <a:bodyPr/>
          <a:lstStyle/>
          <a:p>
            <a:endParaRPr lang="ru-RU"/>
          </a:p>
        </p:txBody>
      </p:sp>
      <p:sp>
        <p:nvSpPr>
          <p:cNvPr id="5" name="Рисунок 2">
            <a:extLst>
              <a:ext uri="{FF2B5EF4-FFF2-40B4-BE49-F238E27FC236}">
                <a16:creationId xmlns:a16="http://schemas.microsoft.com/office/drawing/2014/main" xmlns="" id="{B7DFE74F-975C-4326-A296-61771DE33C7D}"/>
              </a:ext>
            </a:extLst>
          </p:cNvPr>
          <p:cNvSpPr>
            <a:spLocks noGrp="1"/>
          </p:cNvSpPr>
          <p:nvPr>
            <p:ph type="pic" sz="quarter" idx="12"/>
          </p:nvPr>
        </p:nvSpPr>
        <p:spPr>
          <a:xfrm>
            <a:off x="6621975" y="1368000"/>
            <a:ext cx="2496001" cy="5499000"/>
          </a:xfrm>
          <a:solidFill>
            <a:schemeClr val="accent1"/>
          </a:solidFill>
        </p:spPr>
        <p:txBody>
          <a:bodyPr/>
          <a:lstStyle/>
          <a:p>
            <a:endParaRPr lang="ru-RU"/>
          </a:p>
        </p:txBody>
      </p:sp>
      <p:sp>
        <p:nvSpPr>
          <p:cNvPr id="6" name="Рисунок 2">
            <a:extLst>
              <a:ext uri="{FF2B5EF4-FFF2-40B4-BE49-F238E27FC236}">
                <a16:creationId xmlns:a16="http://schemas.microsoft.com/office/drawing/2014/main" xmlns="" id="{AD65C0D0-19AD-4919-96F6-EDBB609029B1}"/>
              </a:ext>
            </a:extLst>
          </p:cNvPr>
          <p:cNvSpPr>
            <a:spLocks noGrp="1"/>
          </p:cNvSpPr>
          <p:nvPr>
            <p:ph type="pic" sz="quarter" idx="13"/>
          </p:nvPr>
        </p:nvSpPr>
        <p:spPr>
          <a:xfrm>
            <a:off x="4009750" y="1368000"/>
            <a:ext cx="2496001" cy="5499000"/>
          </a:xfrm>
        </p:spPr>
        <p:txBody>
          <a:bodyPr/>
          <a:lstStyle/>
          <a:p>
            <a:endParaRPr lang="ru-RU"/>
          </a:p>
        </p:txBody>
      </p:sp>
      <p:sp>
        <p:nvSpPr>
          <p:cNvPr id="8" name="Заголовок 7">
            <a:extLst>
              <a:ext uri="{FF2B5EF4-FFF2-40B4-BE49-F238E27FC236}">
                <a16:creationId xmlns:a16="http://schemas.microsoft.com/office/drawing/2014/main" xmlns="" id="{563B9765-5C31-43C0-9B7A-4B99F9630F67}"/>
              </a:ext>
            </a:extLst>
          </p:cNvPr>
          <p:cNvSpPr>
            <a:spLocks noGrp="1"/>
          </p:cNvSpPr>
          <p:nvPr>
            <p:ph type="title"/>
          </p:nvPr>
        </p:nvSpPr>
        <p:spPr>
          <a:xfrm>
            <a:off x="247115" y="369787"/>
            <a:ext cx="3377460" cy="1325563"/>
          </a:xfrm>
        </p:spPr>
        <p:txBody>
          <a:bodyPr/>
          <a:lstStyle/>
          <a:p>
            <a:r>
              <a:rPr lang="ru-RU"/>
              <a:t>Образец заголовка</a:t>
            </a:r>
          </a:p>
        </p:txBody>
      </p:sp>
      <p:sp>
        <p:nvSpPr>
          <p:cNvPr id="10" name="Текст 9">
            <a:extLst>
              <a:ext uri="{FF2B5EF4-FFF2-40B4-BE49-F238E27FC236}">
                <a16:creationId xmlns:a16="http://schemas.microsoft.com/office/drawing/2014/main" xmlns="" id="{1E58AB27-3D93-4838-8490-C911CBAECCE0}"/>
              </a:ext>
            </a:extLst>
          </p:cNvPr>
          <p:cNvSpPr>
            <a:spLocks noGrp="1"/>
          </p:cNvSpPr>
          <p:nvPr>
            <p:ph type="body" sz="quarter" idx="14"/>
          </p:nvPr>
        </p:nvSpPr>
        <p:spPr>
          <a:xfrm>
            <a:off x="247049" y="2219225"/>
            <a:ext cx="3378138" cy="4268988"/>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Tree>
    <p:extLst>
      <p:ext uri="{BB962C8B-B14F-4D97-AF65-F5344CB8AC3E}">
        <p14:creationId xmlns:p14="http://schemas.microsoft.com/office/powerpoint/2010/main" xmlns="" val="85847643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CB06609-4BCE-4D59-B2A9-230BC2BC8749}"/>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xmlns="" id="{FF6571C5-8602-463B-8680-623D16ED46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xmlns="" id="{1D92F123-7A08-49C3-A426-F4002BC9A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xmlns="" id="{0C6548AF-70F0-42A9-A1DF-9A95BEEA4309}"/>
              </a:ext>
            </a:extLst>
          </p:cNvPr>
          <p:cNvSpPr>
            <a:spLocks noGrp="1"/>
          </p:cNvSpPr>
          <p:nvPr>
            <p:ph type="dt" sz="half" idx="10"/>
          </p:nvPr>
        </p:nvSpPr>
        <p:spPr/>
        <p:txBody>
          <a:bodyPr/>
          <a:lstStyle/>
          <a:p>
            <a:fld id="{1532AAB6-34A4-4FF6-98E0-84D88E8BBF02}" type="datetimeFigureOut">
              <a:rPr lang="ru-RU" smtClean="0"/>
              <a:pPr/>
              <a:t>11.04.2021</a:t>
            </a:fld>
            <a:endParaRPr lang="ru-RU"/>
          </a:p>
        </p:txBody>
      </p:sp>
      <p:sp>
        <p:nvSpPr>
          <p:cNvPr id="6" name="Нижний колонтитул 5">
            <a:extLst>
              <a:ext uri="{FF2B5EF4-FFF2-40B4-BE49-F238E27FC236}">
                <a16:creationId xmlns:a16="http://schemas.microsoft.com/office/drawing/2014/main" xmlns="" id="{624BD1C4-B9C6-46A9-90B5-598F16EAA8EE}"/>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87536D94-7FEA-4015-BC2B-E10C13A1852C}"/>
              </a:ext>
            </a:extLst>
          </p:cNvPr>
          <p:cNvSpPr>
            <a:spLocks noGrp="1"/>
          </p:cNvSpPr>
          <p:nvPr>
            <p:ph type="sldNum" sz="quarter" idx="12"/>
          </p:nvPr>
        </p:nvSpPr>
        <p:spPr/>
        <p:txBody>
          <a:bodyPr/>
          <a:lstStyle/>
          <a:p>
            <a:fld id="{685B0DDD-EAA1-4E1B-9752-112BD2144C4D}" type="slidenum">
              <a:rPr lang="ru-RU" smtClean="0"/>
              <a:pPr/>
              <a:t>‹#›</a:t>
            </a:fld>
            <a:endParaRPr lang="ru-RU"/>
          </a:p>
        </p:txBody>
      </p:sp>
    </p:spTree>
    <p:extLst>
      <p:ext uri="{BB962C8B-B14F-4D97-AF65-F5344CB8AC3E}">
        <p14:creationId xmlns:p14="http://schemas.microsoft.com/office/powerpoint/2010/main" xmlns="" val="94030016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69F5709-E365-4C49-89DF-EA48DD197106}"/>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xmlns="" id="{9189F4F5-68B1-4A87-877A-A9DFACFC56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xmlns="" id="{D0E8CC67-2B6F-4448-B696-3389AD14CB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xmlns="" id="{96D337E4-4E5D-4AC1-AD01-51F96FD24E08}"/>
              </a:ext>
            </a:extLst>
          </p:cNvPr>
          <p:cNvSpPr>
            <a:spLocks noGrp="1"/>
          </p:cNvSpPr>
          <p:nvPr>
            <p:ph type="dt" sz="half" idx="10"/>
          </p:nvPr>
        </p:nvSpPr>
        <p:spPr/>
        <p:txBody>
          <a:bodyPr/>
          <a:lstStyle/>
          <a:p>
            <a:fld id="{1532AAB6-34A4-4FF6-98E0-84D88E8BBF02}" type="datetimeFigureOut">
              <a:rPr lang="ru-RU" smtClean="0"/>
              <a:pPr/>
              <a:t>11.04.2021</a:t>
            </a:fld>
            <a:endParaRPr lang="ru-RU"/>
          </a:p>
        </p:txBody>
      </p:sp>
      <p:sp>
        <p:nvSpPr>
          <p:cNvPr id="6" name="Нижний колонтитул 5">
            <a:extLst>
              <a:ext uri="{FF2B5EF4-FFF2-40B4-BE49-F238E27FC236}">
                <a16:creationId xmlns:a16="http://schemas.microsoft.com/office/drawing/2014/main" xmlns="" id="{79DDEF70-79E6-4759-A9EA-F33CFFC2D332}"/>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AE4C6935-EF6E-4A5C-AD40-C74417C09FAA}"/>
              </a:ext>
            </a:extLst>
          </p:cNvPr>
          <p:cNvSpPr>
            <a:spLocks noGrp="1"/>
          </p:cNvSpPr>
          <p:nvPr>
            <p:ph type="sldNum" sz="quarter" idx="12"/>
          </p:nvPr>
        </p:nvSpPr>
        <p:spPr/>
        <p:txBody>
          <a:bodyPr/>
          <a:lstStyle/>
          <a:p>
            <a:fld id="{685B0DDD-EAA1-4E1B-9752-112BD2144C4D}" type="slidenum">
              <a:rPr lang="ru-RU" smtClean="0"/>
              <a:pPr/>
              <a:t>‹#›</a:t>
            </a:fld>
            <a:endParaRPr lang="ru-RU"/>
          </a:p>
        </p:txBody>
      </p:sp>
    </p:spTree>
    <p:extLst>
      <p:ext uri="{BB962C8B-B14F-4D97-AF65-F5344CB8AC3E}">
        <p14:creationId xmlns:p14="http://schemas.microsoft.com/office/powerpoint/2010/main" xmlns="" val="268236940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B5E2859-9593-42B3-8349-3A234C4D42BF}"/>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xmlns="" id="{72120ED3-0A98-4FEB-9636-FB19C0C79840}"/>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10A12881-D545-421F-8B24-2E7EAD65E4CB}"/>
              </a:ext>
            </a:extLst>
          </p:cNvPr>
          <p:cNvSpPr>
            <a:spLocks noGrp="1"/>
          </p:cNvSpPr>
          <p:nvPr>
            <p:ph type="dt" sz="half" idx="10"/>
          </p:nvPr>
        </p:nvSpPr>
        <p:spPr/>
        <p:txBody>
          <a:bodyPr/>
          <a:lstStyle/>
          <a:p>
            <a:fld id="{1532AAB6-34A4-4FF6-98E0-84D88E8BBF02}" type="datetimeFigureOut">
              <a:rPr lang="ru-RU" smtClean="0"/>
              <a:pPr/>
              <a:t>11.04.2021</a:t>
            </a:fld>
            <a:endParaRPr lang="ru-RU"/>
          </a:p>
        </p:txBody>
      </p:sp>
      <p:sp>
        <p:nvSpPr>
          <p:cNvPr id="5" name="Нижний колонтитул 4">
            <a:extLst>
              <a:ext uri="{FF2B5EF4-FFF2-40B4-BE49-F238E27FC236}">
                <a16:creationId xmlns:a16="http://schemas.microsoft.com/office/drawing/2014/main" xmlns="" id="{F3AFF368-3F5E-4C5C-9200-24B50A09DF91}"/>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D5D50449-8FE1-45AE-829A-348D78B22090}"/>
              </a:ext>
            </a:extLst>
          </p:cNvPr>
          <p:cNvSpPr>
            <a:spLocks noGrp="1"/>
          </p:cNvSpPr>
          <p:nvPr>
            <p:ph type="sldNum" sz="quarter" idx="12"/>
          </p:nvPr>
        </p:nvSpPr>
        <p:spPr/>
        <p:txBody>
          <a:bodyPr/>
          <a:lstStyle/>
          <a:p>
            <a:fld id="{685B0DDD-EAA1-4E1B-9752-112BD2144C4D}" type="slidenum">
              <a:rPr lang="ru-RU" smtClean="0"/>
              <a:pPr/>
              <a:t>‹#›</a:t>
            </a:fld>
            <a:endParaRPr lang="ru-RU"/>
          </a:p>
        </p:txBody>
      </p:sp>
    </p:spTree>
    <p:extLst>
      <p:ext uri="{BB962C8B-B14F-4D97-AF65-F5344CB8AC3E}">
        <p14:creationId xmlns:p14="http://schemas.microsoft.com/office/powerpoint/2010/main" xmlns="" val="129408817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xmlns="" id="{227A66FC-7C8C-4EA8-9D12-AEFD7E8DC5AE}"/>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xmlns="" id="{E3D37BEE-7D50-4651-9497-BEC43806B180}"/>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43E35387-80DD-4418-A2C5-FBA82D43AB9A}"/>
              </a:ext>
            </a:extLst>
          </p:cNvPr>
          <p:cNvSpPr>
            <a:spLocks noGrp="1"/>
          </p:cNvSpPr>
          <p:nvPr>
            <p:ph type="dt" sz="half" idx="10"/>
          </p:nvPr>
        </p:nvSpPr>
        <p:spPr/>
        <p:txBody>
          <a:bodyPr/>
          <a:lstStyle/>
          <a:p>
            <a:fld id="{1532AAB6-34A4-4FF6-98E0-84D88E8BBF02}" type="datetimeFigureOut">
              <a:rPr lang="ru-RU" smtClean="0"/>
              <a:pPr/>
              <a:t>11.04.2021</a:t>
            </a:fld>
            <a:endParaRPr lang="ru-RU"/>
          </a:p>
        </p:txBody>
      </p:sp>
      <p:sp>
        <p:nvSpPr>
          <p:cNvPr id="5" name="Нижний колонтитул 4">
            <a:extLst>
              <a:ext uri="{FF2B5EF4-FFF2-40B4-BE49-F238E27FC236}">
                <a16:creationId xmlns:a16="http://schemas.microsoft.com/office/drawing/2014/main" xmlns="" id="{42A4DC9C-F6D1-4C23-B670-0398A2FE2DA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5888AF36-33FC-4DF0-B9AB-AEF92A961BF2}"/>
              </a:ext>
            </a:extLst>
          </p:cNvPr>
          <p:cNvSpPr>
            <a:spLocks noGrp="1"/>
          </p:cNvSpPr>
          <p:nvPr>
            <p:ph type="sldNum" sz="quarter" idx="12"/>
          </p:nvPr>
        </p:nvSpPr>
        <p:spPr/>
        <p:txBody>
          <a:bodyPr/>
          <a:lstStyle/>
          <a:p>
            <a:fld id="{685B0DDD-EAA1-4E1B-9752-112BD2144C4D}" type="slidenum">
              <a:rPr lang="ru-RU" smtClean="0"/>
              <a:pPr/>
              <a:t>‹#›</a:t>
            </a:fld>
            <a:endParaRPr lang="ru-RU"/>
          </a:p>
        </p:txBody>
      </p:sp>
    </p:spTree>
    <p:extLst>
      <p:ext uri="{BB962C8B-B14F-4D97-AF65-F5344CB8AC3E}">
        <p14:creationId xmlns:p14="http://schemas.microsoft.com/office/powerpoint/2010/main" xmlns="" val="16361967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Пользовательский маке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3FB528B-4022-481C-B4C4-547E2E58A674}"/>
              </a:ext>
            </a:extLst>
          </p:cNvPr>
          <p:cNvSpPr>
            <a:spLocks noGrp="1"/>
          </p:cNvSpPr>
          <p:nvPr>
            <p:ph type="title"/>
          </p:nvPr>
        </p:nvSpPr>
        <p:spPr/>
        <p:txBody>
          <a:bodyPr/>
          <a:lstStyle>
            <a:lvl1pPr>
              <a:defRPr b="1">
                <a:solidFill>
                  <a:schemeClr val="accent1"/>
                </a:solidFill>
              </a:defRPr>
            </a:lvl1pPr>
          </a:lstStyle>
          <a:p>
            <a:r>
              <a:rPr lang="ru-RU" dirty="0"/>
              <a:t>Образец заголовка</a:t>
            </a:r>
          </a:p>
        </p:txBody>
      </p:sp>
      <p:sp>
        <p:nvSpPr>
          <p:cNvPr id="3" name="Дата 2">
            <a:extLst>
              <a:ext uri="{FF2B5EF4-FFF2-40B4-BE49-F238E27FC236}">
                <a16:creationId xmlns:a16="http://schemas.microsoft.com/office/drawing/2014/main" xmlns="" id="{393A88FE-2B8F-4A7F-8115-58A11752B52C}"/>
              </a:ext>
            </a:extLst>
          </p:cNvPr>
          <p:cNvSpPr>
            <a:spLocks noGrp="1"/>
          </p:cNvSpPr>
          <p:nvPr>
            <p:ph type="dt" sz="half" idx="10"/>
          </p:nvPr>
        </p:nvSpPr>
        <p:spPr/>
        <p:txBody>
          <a:bodyPr/>
          <a:lstStyle/>
          <a:p>
            <a:fld id="{6A684120-DDB0-4CD8-A5A7-9CEC2FF4DA8A}" type="datetimeFigureOut">
              <a:rPr lang="ru-RU" smtClean="0"/>
              <a:pPr/>
              <a:t>11.04.2021</a:t>
            </a:fld>
            <a:endParaRPr lang="ru-RU"/>
          </a:p>
        </p:txBody>
      </p:sp>
      <p:sp>
        <p:nvSpPr>
          <p:cNvPr id="4" name="Нижний колонтитул 3">
            <a:extLst>
              <a:ext uri="{FF2B5EF4-FFF2-40B4-BE49-F238E27FC236}">
                <a16:creationId xmlns:a16="http://schemas.microsoft.com/office/drawing/2014/main" xmlns="" id="{F962E446-084A-4B5F-8B64-A7A28704E7C9}"/>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xmlns="" id="{4FB9AD15-C6D5-4FF2-A8FA-F855066B2CCD}"/>
              </a:ext>
            </a:extLst>
          </p:cNvPr>
          <p:cNvSpPr>
            <a:spLocks noGrp="1"/>
          </p:cNvSpPr>
          <p:nvPr>
            <p:ph type="sldNum" sz="quarter" idx="12"/>
          </p:nvPr>
        </p:nvSpPr>
        <p:spPr/>
        <p:txBody>
          <a:bodyPr/>
          <a:lstStyle/>
          <a:p>
            <a:fld id="{8BD70D3B-ABAB-4F8D-9335-B3598A2CBFDC}" type="slidenum">
              <a:rPr lang="ru-RU" smtClean="0"/>
              <a:pPr/>
              <a:t>‹#›</a:t>
            </a:fld>
            <a:endParaRPr lang="ru-RU"/>
          </a:p>
        </p:txBody>
      </p:sp>
    </p:spTree>
    <p:extLst>
      <p:ext uri="{BB962C8B-B14F-4D97-AF65-F5344CB8AC3E}">
        <p14:creationId xmlns:p14="http://schemas.microsoft.com/office/powerpoint/2010/main" xmlns="" val="60456376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896DD80-1B2E-4B80-A78A-8F9BAF273617}"/>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xmlns="" id="{B177EE1C-6D5E-4362-A664-09E8DE85FB3B}"/>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E02F7EED-CBDD-4B49-8F6F-E6E9C7741485}"/>
              </a:ext>
            </a:extLst>
          </p:cNvPr>
          <p:cNvSpPr>
            <a:spLocks noGrp="1"/>
          </p:cNvSpPr>
          <p:nvPr>
            <p:ph type="dt" sz="half" idx="10"/>
          </p:nvPr>
        </p:nvSpPr>
        <p:spPr/>
        <p:txBody>
          <a:bodyPr/>
          <a:lstStyle/>
          <a:p>
            <a:fld id="{1532AAB6-34A4-4FF6-98E0-84D88E8BBF02}" type="datetimeFigureOut">
              <a:rPr lang="ru-RU" smtClean="0"/>
              <a:pPr/>
              <a:t>11.04.2021</a:t>
            </a:fld>
            <a:endParaRPr lang="ru-RU"/>
          </a:p>
        </p:txBody>
      </p:sp>
      <p:sp>
        <p:nvSpPr>
          <p:cNvPr id="5" name="Нижний колонтитул 4">
            <a:extLst>
              <a:ext uri="{FF2B5EF4-FFF2-40B4-BE49-F238E27FC236}">
                <a16:creationId xmlns:a16="http://schemas.microsoft.com/office/drawing/2014/main" xmlns="" id="{68BE7433-045C-4C11-890C-3DA237B9BCE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BBD38F0E-1E20-4AA7-AF8D-DD76FE4319E4}"/>
              </a:ext>
            </a:extLst>
          </p:cNvPr>
          <p:cNvSpPr>
            <a:spLocks noGrp="1"/>
          </p:cNvSpPr>
          <p:nvPr>
            <p:ph type="sldNum" sz="quarter" idx="12"/>
          </p:nvPr>
        </p:nvSpPr>
        <p:spPr/>
        <p:txBody>
          <a:bodyPr/>
          <a:lstStyle/>
          <a:p>
            <a:fld id="{685B0DDD-EAA1-4E1B-9752-112BD2144C4D}" type="slidenum">
              <a:rPr lang="ru-RU" smtClean="0"/>
              <a:pPr/>
              <a:t>‹#›</a:t>
            </a:fld>
            <a:endParaRPr lang="ru-RU"/>
          </a:p>
        </p:txBody>
      </p:sp>
    </p:spTree>
    <p:extLst>
      <p:ext uri="{BB962C8B-B14F-4D97-AF65-F5344CB8AC3E}">
        <p14:creationId xmlns:p14="http://schemas.microsoft.com/office/powerpoint/2010/main" xmlns="" val="33695591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A09DE47-355D-46B3-9A72-0504E290AA93}"/>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xmlns="" id="{CA65E20F-5751-4510-8740-D98DFFE2605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xmlns="" id="{99B51E6E-FF78-489E-AC92-44C20F3DEFD0}"/>
              </a:ext>
            </a:extLst>
          </p:cNvPr>
          <p:cNvSpPr>
            <a:spLocks noGrp="1"/>
          </p:cNvSpPr>
          <p:nvPr>
            <p:ph type="dt" sz="half" idx="10"/>
          </p:nvPr>
        </p:nvSpPr>
        <p:spPr/>
        <p:txBody>
          <a:bodyPr/>
          <a:lstStyle/>
          <a:p>
            <a:fld id="{1532AAB6-34A4-4FF6-98E0-84D88E8BBF02}" type="datetimeFigureOut">
              <a:rPr lang="ru-RU" smtClean="0"/>
              <a:pPr/>
              <a:t>11.04.2021</a:t>
            </a:fld>
            <a:endParaRPr lang="ru-RU"/>
          </a:p>
        </p:txBody>
      </p:sp>
      <p:sp>
        <p:nvSpPr>
          <p:cNvPr id="5" name="Нижний колонтитул 4">
            <a:extLst>
              <a:ext uri="{FF2B5EF4-FFF2-40B4-BE49-F238E27FC236}">
                <a16:creationId xmlns:a16="http://schemas.microsoft.com/office/drawing/2014/main" xmlns="" id="{1B93A9CD-807B-48BD-A3A8-9F51A560883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A53016DC-A905-4AE2-9DF2-2DABEB72E83D}"/>
              </a:ext>
            </a:extLst>
          </p:cNvPr>
          <p:cNvSpPr>
            <a:spLocks noGrp="1"/>
          </p:cNvSpPr>
          <p:nvPr>
            <p:ph type="sldNum" sz="quarter" idx="12"/>
          </p:nvPr>
        </p:nvSpPr>
        <p:spPr/>
        <p:txBody>
          <a:bodyPr/>
          <a:lstStyle/>
          <a:p>
            <a:fld id="{685B0DDD-EAA1-4E1B-9752-112BD2144C4D}" type="slidenum">
              <a:rPr lang="ru-RU" smtClean="0"/>
              <a:pPr/>
              <a:t>‹#›</a:t>
            </a:fld>
            <a:endParaRPr lang="ru-RU"/>
          </a:p>
        </p:txBody>
      </p:sp>
    </p:spTree>
    <p:extLst>
      <p:ext uri="{BB962C8B-B14F-4D97-AF65-F5344CB8AC3E}">
        <p14:creationId xmlns:p14="http://schemas.microsoft.com/office/powerpoint/2010/main" xmlns="" val="34808588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42D75A0E-ACE0-4BA2-8154-C12266EEE197}"/>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xmlns="" id="{1FFC864B-F443-421B-AEC7-BA76B4D383D2}"/>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xmlns="" id="{BF639EB0-A5B5-409B-8584-73543E0FAE17}"/>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xmlns="" id="{8EEB4F60-0124-4814-BAA1-8F9C15E0C9D1}"/>
              </a:ext>
            </a:extLst>
          </p:cNvPr>
          <p:cNvSpPr>
            <a:spLocks noGrp="1"/>
          </p:cNvSpPr>
          <p:nvPr>
            <p:ph type="dt" sz="half" idx="10"/>
          </p:nvPr>
        </p:nvSpPr>
        <p:spPr/>
        <p:txBody>
          <a:bodyPr/>
          <a:lstStyle/>
          <a:p>
            <a:fld id="{1532AAB6-34A4-4FF6-98E0-84D88E8BBF02}" type="datetimeFigureOut">
              <a:rPr lang="ru-RU" smtClean="0"/>
              <a:pPr/>
              <a:t>11.04.2021</a:t>
            </a:fld>
            <a:endParaRPr lang="ru-RU"/>
          </a:p>
        </p:txBody>
      </p:sp>
      <p:sp>
        <p:nvSpPr>
          <p:cNvPr id="6" name="Нижний колонтитул 5">
            <a:extLst>
              <a:ext uri="{FF2B5EF4-FFF2-40B4-BE49-F238E27FC236}">
                <a16:creationId xmlns:a16="http://schemas.microsoft.com/office/drawing/2014/main" xmlns="" id="{A09A57C2-7481-4DCA-B086-113A65F38B36}"/>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A262EEB6-73CF-4D41-BAD8-6D57F163195A}"/>
              </a:ext>
            </a:extLst>
          </p:cNvPr>
          <p:cNvSpPr>
            <a:spLocks noGrp="1"/>
          </p:cNvSpPr>
          <p:nvPr>
            <p:ph type="sldNum" sz="quarter" idx="12"/>
          </p:nvPr>
        </p:nvSpPr>
        <p:spPr/>
        <p:txBody>
          <a:bodyPr/>
          <a:lstStyle/>
          <a:p>
            <a:fld id="{685B0DDD-EAA1-4E1B-9752-112BD2144C4D}" type="slidenum">
              <a:rPr lang="ru-RU" smtClean="0"/>
              <a:pPr/>
              <a:t>‹#›</a:t>
            </a:fld>
            <a:endParaRPr lang="ru-RU"/>
          </a:p>
        </p:txBody>
      </p:sp>
    </p:spTree>
    <p:extLst>
      <p:ext uri="{BB962C8B-B14F-4D97-AF65-F5344CB8AC3E}">
        <p14:creationId xmlns:p14="http://schemas.microsoft.com/office/powerpoint/2010/main" xmlns="" val="321370056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961C29A-81B3-40B0-A485-71181846C33B}"/>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xmlns="" id="{4BB724F4-FBAD-4256-8B73-162795379DC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xmlns="" id="{80D945A9-E50A-4791-8760-5193F93CB42D}"/>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xmlns="" id="{05248FE9-BA59-4237-90BA-8D74EA2C6B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xmlns="" id="{45320A18-79A1-48AA-A4C2-88207D2DD0C9}"/>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xmlns="" id="{2C77AE1B-B5DF-4E3E-B8E6-0077BD9A029D}"/>
              </a:ext>
            </a:extLst>
          </p:cNvPr>
          <p:cNvSpPr>
            <a:spLocks noGrp="1"/>
          </p:cNvSpPr>
          <p:nvPr>
            <p:ph type="dt" sz="half" idx="10"/>
          </p:nvPr>
        </p:nvSpPr>
        <p:spPr/>
        <p:txBody>
          <a:bodyPr/>
          <a:lstStyle/>
          <a:p>
            <a:fld id="{1532AAB6-34A4-4FF6-98E0-84D88E8BBF02}" type="datetimeFigureOut">
              <a:rPr lang="ru-RU" smtClean="0"/>
              <a:pPr/>
              <a:t>11.04.2021</a:t>
            </a:fld>
            <a:endParaRPr lang="ru-RU"/>
          </a:p>
        </p:txBody>
      </p:sp>
      <p:sp>
        <p:nvSpPr>
          <p:cNvPr id="8" name="Нижний колонтитул 7">
            <a:extLst>
              <a:ext uri="{FF2B5EF4-FFF2-40B4-BE49-F238E27FC236}">
                <a16:creationId xmlns:a16="http://schemas.microsoft.com/office/drawing/2014/main" xmlns="" id="{459BA3CC-F197-4161-834C-B536C24B1288}"/>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xmlns="" id="{9E872781-E586-41FE-ADEF-D3804119C4E3}"/>
              </a:ext>
            </a:extLst>
          </p:cNvPr>
          <p:cNvSpPr>
            <a:spLocks noGrp="1"/>
          </p:cNvSpPr>
          <p:nvPr>
            <p:ph type="sldNum" sz="quarter" idx="12"/>
          </p:nvPr>
        </p:nvSpPr>
        <p:spPr/>
        <p:txBody>
          <a:bodyPr/>
          <a:lstStyle/>
          <a:p>
            <a:fld id="{685B0DDD-EAA1-4E1B-9752-112BD2144C4D}" type="slidenum">
              <a:rPr lang="ru-RU" smtClean="0"/>
              <a:pPr/>
              <a:t>‹#›</a:t>
            </a:fld>
            <a:endParaRPr lang="ru-RU"/>
          </a:p>
        </p:txBody>
      </p:sp>
    </p:spTree>
    <p:extLst>
      <p:ext uri="{BB962C8B-B14F-4D97-AF65-F5344CB8AC3E}">
        <p14:creationId xmlns:p14="http://schemas.microsoft.com/office/powerpoint/2010/main" xmlns="" val="308258247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A5E0000-9B98-4220-B402-5FB6C77BC2C4}"/>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xmlns="" id="{3C2CC871-B503-4C55-BB25-CB4E910DD3C1}"/>
              </a:ext>
            </a:extLst>
          </p:cNvPr>
          <p:cNvSpPr>
            <a:spLocks noGrp="1"/>
          </p:cNvSpPr>
          <p:nvPr>
            <p:ph type="dt" sz="half" idx="10"/>
          </p:nvPr>
        </p:nvSpPr>
        <p:spPr/>
        <p:txBody>
          <a:bodyPr/>
          <a:lstStyle/>
          <a:p>
            <a:fld id="{1532AAB6-34A4-4FF6-98E0-84D88E8BBF02}" type="datetimeFigureOut">
              <a:rPr lang="ru-RU" smtClean="0"/>
              <a:pPr/>
              <a:t>11.04.2021</a:t>
            </a:fld>
            <a:endParaRPr lang="ru-RU"/>
          </a:p>
        </p:txBody>
      </p:sp>
      <p:sp>
        <p:nvSpPr>
          <p:cNvPr id="4" name="Нижний колонтитул 3">
            <a:extLst>
              <a:ext uri="{FF2B5EF4-FFF2-40B4-BE49-F238E27FC236}">
                <a16:creationId xmlns:a16="http://schemas.microsoft.com/office/drawing/2014/main" xmlns="" id="{111B1434-72FD-46BA-A132-E02E96501A34}"/>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xmlns="" id="{04691C1E-E3CD-4959-B6B1-43D3087D203E}"/>
              </a:ext>
            </a:extLst>
          </p:cNvPr>
          <p:cNvSpPr>
            <a:spLocks noGrp="1"/>
          </p:cNvSpPr>
          <p:nvPr>
            <p:ph type="sldNum" sz="quarter" idx="12"/>
          </p:nvPr>
        </p:nvSpPr>
        <p:spPr/>
        <p:txBody>
          <a:bodyPr/>
          <a:lstStyle/>
          <a:p>
            <a:fld id="{685B0DDD-EAA1-4E1B-9752-112BD2144C4D}" type="slidenum">
              <a:rPr lang="ru-RU" smtClean="0"/>
              <a:pPr/>
              <a:t>‹#›</a:t>
            </a:fld>
            <a:endParaRPr lang="ru-RU"/>
          </a:p>
        </p:txBody>
      </p:sp>
    </p:spTree>
    <p:extLst>
      <p:ext uri="{BB962C8B-B14F-4D97-AF65-F5344CB8AC3E}">
        <p14:creationId xmlns:p14="http://schemas.microsoft.com/office/powerpoint/2010/main" xmlns="" val="301241635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1_Заголовок и объект">
    <p:spTree>
      <p:nvGrpSpPr>
        <p:cNvPr id="1" name=""/>
        <p:cNvGrpSpPr/>
        <p:nvPr/>
      </p:nvGrpSpPr>
      <p:grpSpPr>
        <a:xfrm>
          <a:off x="0" y="0"/>
          <a:ext cx="0" cy="0"/>
          <a:chOff x="0" y="0"/>
          <a:chExt cx="0" cy="0"/>
        </a:xfrm>
      </p:grpSpPr>
      <p:sp>
        <p:nvSpPr>
          <p:cNvPr id="7" name="Прямоугольник 6">
            <a:extLst>
              <a:ext uri="{FF2B5EF4-FFF2-40B4-BE49-F238E27FC236}">
                <a16:creationId xmlns:a16="http://schemas.microsoft.com/office/drawing/2014/main" xmlns="" id="{80BF6623-A7C3-4C0F-9BE9-BFDCED5BFA34}"/>
              </a:ext>
            </a:extLst>
          </p:cNvPr>
          <p:cNvSpPr/>
          <p:nvPr userDrawn="1"/>
        </p:nvSpPr>
        <p:spPr>
          <a:xfrm>
            <a:off x="0" y="0"/>
            <a:ext cx="12192000" cy="1690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a:extLst>
              <a:ext uri="{FF2B5EF4-FFF2-40B4-BE49-F238E27FC236}">
                <a16:creationId xmlns:a16="http://schemas.microsoft.com/office/drawing/2014/main" xmlns="" id="{5896DD80-1B2E-4B80-A78A-8F9BAF273617}"/>
              </a:ext>
            </a:extLst>
          </p:cNvPr>
          <p:cNvSpPr>
            <a:spLocks noGrp="1"/>
          </p:cNvSpPr>
          <p:nvPr>
            <p:ph type="title"/>
          </p:nvPr>
        </p:nvSpPr>
        <p:spPr/>
        <p:txBody>
          <a:bodyPr/>
          <a:lstStyle>
            <a:lvl1pPr>
              <a:defRPr b="1">
                <a:solidFill>
                  <a:schemeClr val="tx2"/>
                </a:solidFill>
              </a:defRPr>
            </a:lvl1pPr>
          </a:lstStyle>
          <a:p>
            <a:r>
              <a:rPr lang="ru-RU" dirty="0"/>
              <a:t>Образец заголовка</a:t>
            </a:r>
          </a:p>
        </p:txBody>
      </p:sp>
      <p:sp>
        <p:nvSpPr>
          <p:cNvPr id="3" name="Объект 2">
            <a:extLst>
              <a:ext uri="{FF2B5EF4-FFF2-40B4-BE49-F238E27FC236}">
                <a16:creationId xmlns:a16="http://schemas.microsoft.com/office/drawing/2014/main" xmlns="" id="{B177EE1C-6D5E-4362-A664-09E8DE85FB3B}"/>
              </a:ext>
            </a:extLst>
          </p:cNvPr>
          <p:cNvSpPr>
            <a:spLocks noGrp="1"/>
          </p:cNvSpPr>
          <p:nvPr>
            <p:ph idx="1"/>
          </p:nvPr>
        </p:nvSpPr>
        <p:spPr/>
        <p:txBody>
          <a:bodyPr/>
          <a:lstStyle>
            <a:lvl1pPr marL="457200" indent="-457200">
              <a:buFont typeface="Arial" panose="020B0604020202020204" pitchFamily="34" charset="0"/>
              <a:buChar char="•"/>
              <a:defRPr b="0">
                <a:solidFill>
                  <a:schemeClr val="tx1"/>
                </a:solidFill>
              </a:defRPr>
            </a:lvl1pPr>
            <a:lvl2pPr marL="800100" indent="-342900">
              <a:buFont typeface="Arial" panose="020B0604020202020204" pitchFamily="34" charset="0"/>
              <a:buChar char="•"/>
              <a:defRPr b="0">
                <a:solidFill>
                  <a:schemeClr val="tx1"/>
                </a:solidFill>
              </a:defRPr>
            </a:lvl2pPr>
            <a:lvl3pPr marL="1257300" indent="-342900">
              <a:buFont typeface="Arial" panose="020B0604020202020204" pitchFamily="34" charset="0"/>
              <a:buChar char="•"/>
              <a:defRPr b="0">
                <a:solidFill>
                  <a:schemeClr val="tx1"/>
                </a:solidFill>
              </a:defRPr>
            </a:lvl3pPr>
            <a:lvl4pPr marL="1657350" indent="-285750">
              <a:buFont typeface="Arial" panose="020B0604020202020204" pitchFamily="34" charset="0"/>
              <a:buChar char="•"/>
              <a:defRPr b="0">
                <a:solidFill>
                  <a:schemeClr val="tx1"/>
                </a:solidFill>
              </a:defRPr>
            </a:lvl4pPr>
            <a:lvl5pPr marL="2114550" indent="-285750">
              <a:buFont typeface="Arial" panose="020B0604020202020204" pitchFamily="34" charset="0"/>
              <a:buChar char="•"/>
              <a:defRPr b="0">
                <a:solidFill>
                  <a:schemeClr val="tx1"/>
                </a:solidFill>
              </a:defRPr>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Tree>
    <p:extLst>
      <p:ext uri="{BB962C8B-B14F-4D97-AF65-F5344CB8AC3E}">
        <p14:creationId xmlns:p14="http://schemas.microsoft.com/office/powerpoint/2010/main" xmlns="" val="362045149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Пустой слайд">
    <p:spTree>
      <p:nvGrpSpPr>
        <p:cNvPr id="1" name=""/>
        <p:cNvGrpSpPr/>
        <p:nvPr/>
      </p:nvGrpSpPr>
      <p:grpSpPr>
        <a:xfrm>
          <a:off x="0" y="0"/>
          <a:ext cx="0" cy="0"/>
          <a:chOff x="0" y="0"/>
          <a:chExt cx="0" cy="0"/>
        </a:xfrm>
      </p:grpSpPr>
      <p:sp>
        <p:nvSpPr>
          <p:cNvPr id="5" name="Прямоугольник 4">
            <a:extLst>
              <a:ext uri="{FF2B5EF4-FFF2-40B4-BE49-F238E27FC236}">
                <a16:creationId xmlns:a16="http://schemas.microsoft.com/office/drawing/2014/main" xmlns="" id="{BC032576-F7DC-4D23-8E98-71C3DF8A7982}"/>
              </a:ext>
            </a:extLst>
          </p:cNvPr>
          <p:cNvSpPr/>
          <p:nvPr userDrawn="1"/>
        </p:nvSpPr>
        <p:spPr>
          <a:xfrm>
            <a:off x="0" y="0"/>
            <a:ext cx="609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Рисунок 2">
            <a:extLst>
              <a:ext uri="{FF2B5EF4-FFF2-40B4-BE49-F238E27FC236}">
                <a16:creationId xmlns:a16="http://schemas.microsoft.com/office/drawing/2014/main" xmlns="" id="{77A791A9-2FCA-4BDE-B4A4-54B5BF46BDBF}"/>
              </a:ext>
            </a:extLst>
          </p:cNvPr>
          <p:cNvSpPr>
            <a:spLocks noGrp="1"/>
          </p:cNvSpPr>
          <p:nvPr>
            <p:ph type="pic" sz="quarter" idx="13"/>
          </p:nvPr>
        </p:nvSpPr>
        <p:spPr>
          <a:xfrm>
            <a:off x="7851000" y="612000"/>
            <a:ext cx="3059853" cy="5634000"/>
          </a:xfrm>
        </p:spPr>
        <p:txBody>
          <a:bodyPr/>
          <a:lstStyle/>
          <a:p>
            <a:endParaRPr lang="ru-RU"/>
          </a:p>
        </p:txBody>
      </p:sp>
      <p:sp>
        <p:nvSpPr>
          <p:cNvPr id="7" name="Заголовок 1">
            <a:extLst>
              <a:ext uri="{FF2B5EF4-FFF2-40B4-BE49-F238E27FC236}">
                <a16:creationId xmlns:a16="http://schemas.microsoft.com/office/drawing/2014/main" xmlns="" id="{84DCF512-3C1F-4F33-85B4-B0060EF5E3A4}"/>
              </a:ext>
            </a:extLst>
          </p:cNvPr>
          <p:cNvSpPr>
            <a:spLocks noGrp="1"/>
          </p:cNvSpPr>
          <p:nvPr>
            <p:ph type="title"/>
          </p:nvPr>
        </p:nvSpPr>
        <p:spPr>
          <a:xfrm>
            <a:off x="606375" y="609952"/>
            <a:ext cx="4725000" cy="1325563"/>
          </a:xfrm>
        </p:spPr>
        <p:txBody>
          <a:bodyPr/>
          <a:lstStyle/>
          <a:p>
            <a:r>
              <a:rPr lang="ru-RU"/>
              <a:t>Образец заголовка</a:t>
            </a:r>
          </a:p>
        </p:txBody>
      </p:sp>
      <p:sp>
        <p:nvSpPr>
          <p:cNvPr id="8" name="Текст 5">
            <a:extLst>
              <a:ext uri="{FF2B5EF4-FFF2-40B4-BE49-F238E27FC236}">
                <a16:creationId xmlns:a16="http://schemas.microsoft.com/office/drawing/2014/main" xmlns="" id="{826E9E20-A1E4-49C0-95F0-1E8CFBBAA256}"/>
              </a:ext>
            </a:extLst>
          </p:cNvPr>
          <p:cNvSpPr>
            <a:spLocks noGrp="1"/>
          </p:cNvSpPr>
          <p:nvPr>
            <p:ph type="body" sz="quarter" idx="14"/>
          </p:nvPr>
        </p:nvSpPr>
        <p:spPr>
          <a:xfrm>
            <a:off x="606000" y="2324452"/>
            <a:ext cx="4725988" cy="4364038"/>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Tree>
    <p:extLst>
      <p:ext uri="{BB962C8B-B14F-4D97-AF65-F5344CB8AC3E}">
        <p14:creationId xmlns:p14="http://schemas.microsoft.com/office/powerpoint/2010/main" xmlns="" val="132193448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Пустой слайд">
    <p:spTree>
      <p:nvGrpSpPr>
        <p:cNvPr id="1" name=""/>
        <p:cNvGrpSpPr/>
        <p:nvPr/>
      </p:nvGrpSpPr>
      <p:grpSpPr>
        <a:xfrm>
          <a:off x="0" y="0"/>
          <a:ext cx="0" cy="0"/>
          <a:chOff x="0" y="0"/>
          <a:chExt cx="0" cy="0"/>
        </a:xfrm>
      </p:grpSpPr>
      <p:sp>
        <p:nvSpPr>
          <p:cNvPr id="5" name="Прямоугольник 4">
            <a:extLst>
              <a:ext uri="{FF2B5EF4-FFF2-40B4-BE49-F238E27FC236}">
                <a16:creationId xmlns:a16="http://schemas.microsoft.com/office/drawing/2014/main" xmlns="" id="{BC032576-F7DC-4D23-8E98-71C3DF8A7982}"/>
              </a:ext>
            </a:extLst>
          </p:cNvPr>
          <p:cNvSpPr/>
          <p:nvPr userDrawn="1"/>
        </p:nvSpPr>
        <p:spPr>
          <a:xfrm>
            <a:off x="6096000" y="0"/>
            <a:ext cx="609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Рисунок 2">
            <a:extLst>
              <a:ext uri="{FF2B5EF4-FFF2-40B4-BE49-F238E27FC236}">
                <a16:creationId xmlns:a16="http://schemas.microsoft.com/office/drawing/2014/main" xmlns="" id="{1790B3FF-38BD-4067-99A1-5E1BDEABD083}"/>
              </a:ext>
            </a:extLst>
          </p:cNvPr>
          <p:cNvSpPr>
            <a:spLocks noGrp="1"/>
          </p:cNvSpPr>
          <p:nvPr>
            <p:ph type="pic" sz="quarter" idx="13"/>
          </p:nvPr>
        </p:nvSpPr>
        <p:spPr>
          <a:xfrm>
            <a:off x="1326000" y="612000"/>
            <a:ext cx="3059853" cy="5634000"/>
          </a:xfrm>
        </p:spPr>
        <p:txBody>
          <a:bodyPr/>
          <a:lstStyle/>
          <a:p>
            <a:endParaRPr lang="ru-RU"/>
          </a:p>
        </p:txBody>
      </p:sp>
      <p:sp>
        <p:nvSpPr>
          <p:cNvPr id="2" name="Заголовок 1">
            <a:extLst>
              <a:ext uri="{FF2B5EF4-FFF2-40B4-BE49-F238E27FC236}">
                <a16:creationId xmlns:a16="http://schemas.microsoft.com/office/drawing/2014/main" xmlns="" id="{F17761D9-DFCA-4341-B781-93F9D87D48B9}"/>
              </a:ext>
            </a:extLst>
          </p:cNvPr>
          <p:cNvSpPr>
            <a:spLocks noGrp="1"/>
          </p:cNvSpPr>
          <p:nvPr>
            <p:ph type="title"/>
          </p:nvPr>
        </p:nvSpPr>
        <p:spPr>
          <a:xfrm>
            <a:off x="6906000" y="365125"/>
            <a:ext cx="4725000" cy="1325563"/>
          </a:xfrm>
        </p:spPr>
        <p:txBody>
          <a:bodyPr/>
          <a:lstStyle/>
          <a:p>
            <a:r>
              <a:rPr lang="ru-RU"/>
              <a:t>Образец заголовка</a:t>
            </a:r>
          </a:p>
        </p:txBody>
      </p:sp>
      <p:sp>
        <p:nvSpPr>
          <p:cNvPr id="6" name="Текст 5">
            <a:extLst>
              <a:ext uri="{FF2B5EF4-FFF2-40B4-BE49-F238E27FC236}">
                <a16:creationId xmlns:a16="http://schemas.microsoft.com/office/drawing/2014/main" xmlns="" id="{C3D52795-D7A3-40A9-9D88-8E23CBE1B5EB}"/>
              </a:ext>
            </a:extLst>
          </p:cNvPr>
          <p:cNvSpPr>
            <a:spLocks noGrp="1"/>
          </p:cNvSpPr>
          <p:nvPr>
            <p:ph type="body" sz="quarter" idx="14"/>
          </p:nvPr>
        </p:nvSpPr>
        <p:spPr>
          <a:xfrm>
            <a:off x="6905625" y="2079625"/>
            <a:ext cx="4725988" cy="4364038"/>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Tree>
    <p:extLst>
      <p:ext uri="{BB962C8B-B14F-4D97-AF65-F5344CB8AC3E}">
        <p14:creationId xmlns:p14="http://schemas.microsoft.com/office/powerpoint/2010/main" xmlns="" val="125693287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hyperlink" Target="https://presentation-creation.ru/" TargetMode="Externa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DEFCBEF-858B-4CFC-8964-402E0D8F4F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xmlns="" id="{D90EB109-D732-43A7-99B3-758B94C4B9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0C96F20B-C90C-46E3-88D4-6160AFD90F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32AAB6-34A4-4FF6-98E0-84D88E8BBF02}" type="datetimeFigureOut">
              <a:rPr lang="ru-RU" smtClean="0"/>
              <a:pPr/>
              <a:t>11.04.2021</a:t>
            </a:fld>
            <a:endParaRPr lang="ru-RU"/>
          </a:p>
        </p:txBody>
      </p:sp>
      <p:sp>
        <p:nvSpPr>
          <p:cNvPr id="5" name="Нижний колонтитул 4">
            <a:extLst>
              <a:ext uri="{FF2B5EF4-FFF2-40B4-BE49-F238E27FC236}">
                <a16:creationId xmlns:a16="http://schemas.microsoft.com/office/drawing/2014/main" xmlns="" id="{A2C56E89-11B1-40CB-8682-45D56948C7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xmlns="" id="{597A8F6E-1D48-4B5A-810B-1E3EE55D79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5B0DDD-EAA1-4E1B-9752-112BD2144C4D}" type="slidenum">
              <a:rPr lang="ru-RU" smtClean="0"/>
              <a:pPr/>
              <a:t>‹#›</a:t>
            </a:fld>
            <a:endParaRPr lang="ru-RU"/>
          </a:p>
        </p:txBody>
      </p:sp>
      <p:pic>
        <p:nvPicPr>
          <p:cNvPr id="7" name="Рисунок 6">
            <a:hlinkClick r:id="rId19"/>
            <a:extLst>
              <a:ext uri="{FF2B5EF4-FFF2-40B4-BE49-F238E27FC236}">
                <a16:creationId xmlns:a16="http://schemas.microsoft.com/office/drawing/2014/main" xmlns="" id="{C26C6CDC-454F-4233-967E-C67A6B368D63}"/>
              </a:ext>
            </a:extLst>
          </p:cNvPr>
          <p:cNvPicPr>
            <a:picLocks noChangeAspect="1"/>
          </p:cNvPicPr>
          <p:nvPr userDrawn="1"/>
        </p:nvPicPr>
        <p:blipFill>
          <a:blip r:embed="rId20" cstate="email">
            <a:extLst>
              <a:ext uri="{28A0092B-C50C-407E-A947-70E740481C1C}">
                <a14:useLocalDpi xmlns:a14="http://schemas.microsoft.com/office/drawing/2010/main" xmlns=""/>
              </a:ext>
            </a:extLst>
          </a:blip>
          <a:stretch>
            <a:fillRect/>
          </a:stretch>
        </p:blipFill>
        <p:spPr>
          <a:xfrm>
            <a:off x="-1194000" y="367393"/>
            <a:ext cx="757762" cy="757762"/>
          </a:xfrm>
          <a:prstGeom prst="rect">
            <a:avLst/>
          </a:prstGeom>
        </p:spPr>
      </p:pic>
    </p:spTree>
    <p:extLst>
      <p:ext uri="{BB962C8B-B14F-4D97-AF65-F5344CB8AC3E}">
        <p14:creationId xmlns:p14="http://schemas.microsoft.com/office/powerpoint/2010/main" xmlns="" val="37834475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2" r:id="rId7"/>
    <p:sldLayoutId id="2147483655" r:id="rId8"/>
    <p:sldLayoutId id="2147483663" r:id="rId9"/>
    <p:sldLayoutId id="2147483664" r:id="rId10"/>
    <p:sldLayoutId id="2147483660" r:id="rId11"/>
    <p:sldLayoutId id="2147483661" r:id="rId12"/>
    <p:sldLayoutId id="2147483656" r:id="rId13"/>
    <p:sldLayoutId id="2147483657" r:id="rId14"/>
    <p:sldLayoutId id="2147483658" r:id="rId15"/>
    <p:sldLayoutId id="2147483659" r:id="rId16"/>
    <p:sldLayoutId id="2147483665" r:id="rId17"/>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3.png"/><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1.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8" Type="http://schemas.openxmlformats.org/officeDocument/2006/relationships/diagramQuickStyle" Target="../diagrams/quickStyle4.xml"/><Relationship Id="rId3" Type="http://schemas.openxmlformats.org/officeDocument/2006/relationships/diagramLayout" Target="../diagrams/layout3.xml"/><Relationship Id="rId7" Type="http://schemas.openxmlformats.org/officeDocument/2006/relationships/diagramLayout" Target="../diagrams/layout4.xml"/><Relationship Id="rId2" Type="http://schemas.openxmlformats.org/officeDocument/2006/relationships/diagramData" Target="../diagrams/data3.xml"/><Relationship Id="rId1" Type="http://schemas.openxmlformats.org/officeDocument/2006/relationships/slideLayout" Target="../slideLayouts/slideLayout9.xml"/><Relationship Id="rId6" Type="http://schemas.openxmlformats.org/officeDocument/2006/relationships/diagramData" Target="../diagrams/data4.xml"/><Relationship Id="rId5" Type="http://schemas.openxmlformats.org/officeDocument/2006/relationships/diagramColors" Target="../diagrams/colors3.xml"/><Relationship Id="rId4" Type="http://schemas.openxmlformats.org/officeDocument/2006/relationships/diagramQuickStyle" Target="../diagrams/quickStyle3.xml"/><Relationship Id="rId9" Type="http://schemas.openxmlformats.org/officeDocument/2006/relationships/diagramColors" Target="../diagrams/colors4.xml"/></Relationships>
</file>

<file path=ppt/slides/_rels/slide8.xml.rels><?xml version="1.0" encoding="UTF-8" standalone="yes"?>
<Relationships xmlns="http://schemas.openxmlformats.org/package/2006/relationships"><Relationship Id="rId8" Type="http://schemas.openxmlformats.org/officeDocument/2006/relationships/diagramQuickStyle" Target="../diagrams/quickStyle6.xml"/><Relationship Id="rId3" Type="http://schemas.openxmlformats.org/officeDocument/2006/relationships/diagramLayout" Target="../diagrams/layout5.xml"/><Relationship Id="rId7" Type="http://schemas.openxmlformats.org/officeDocument/2006/relationships/diagramLayout" Target="../diagrams/layout6.xml"/><Relationship Id="rId2" Type="http://schemas.openxmlformats.org/officeDocument/2006/relationships/diagramData" Target="../diagrams/data5.xml"/><Relationship Id="rId1" Type="http://schemas.openxmlformats.org/officeDocument/2006/relationships/slideLayout" Target="../slideLayouts/slideLayout9.xml"/><Relationship Id="rId6" Type="http://schemas.openxmlformats.org/officeDocument/2006/relationships/diagramData" Target="../diagrams/data6.xml"/><Relationship Id="rId5" Type="http://schemas.openxmlformats.org/officeDocument/2006/relationships/diagramColors" Target="../diagrams/colors5.xml"/><Relationship Id="rId4" Type="http://schemas.openxmlformats.org/officeDocument/2006/relationships/diagramQuickStyle" Target="../diagrams/quickStyle5.xml"/><Relationship Id="rId9" Type="http://schemas.openxmlformats.org/officeDocument/2006/relationships/diagramColors" Target="../diagrams/colors6.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Прямоугольник 45">
            <a:extLst>
              <a:ext uri="{FF2B5EF4-FFF2-40B4-BE49-F238E27FC236}">
                <a16:creationId xmlns:a16="http://schemas.microsoft.com/office/drawing/2014/main" xmlns="" id="{47AB74A3-871A-4914-BC3D-0FF16B74D98D}"/>
              </a:ext>
            </a:extLst>
          </p:cNvPr>
          <p:cNvSpPr/>
          <p:nvPr/>
        </p:nvSpPr>
        <p:spPr>
          <a:xfrm>
            <a:off x="-110732" y="3570080"/>
            <a:ext cx="12302732" cy="2596320"/>
          </a:xfrm>
          <a:prstGeom prst="rect">
            <a:avLst/>
          </a:prstGeom>
          <a:gradFill flip="none" rotWithShape="1">
            <a:gsLst>
              <a:gs pos="66000">
                <a:schemeClr val="bg1"/>
              </a:gs>
              <a:gs pos="30000">
                <a:schemeClr val="accent1">
                  <a:lumMod val="89000"/>
                </a:schemeClr>
              </a:gs>
              <a:gs pos="100000">
                <a:schemeClr val="bg1"/>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7" name="Шестиугольник 6">
            <a:extLst>
              <a:ext uri="{FF2B5EF4-FFF2-40B4-BE49-F238E27FC236}">
                <a16:creationId xmlns:a16="http://schemas.microsoft.com/office/drawing/2014/main" xmlns="" id="{BB5DBA49-6D1C-4F96-9F12-6661F1FE39AD}"/>
              </a:ext>
            </a:extLst>
          </p:cNvPr>
          <p:cNvSpPr/>
          <p:nvPr/>
        </p:nvSpPr>
        <p:spPr>
          <a:xfrm>
            <a:off x="8441051" y="433480"/>
            <a:ext cx="1774800" cy="1530000"/>
          </a:xfrm>
          <a:prstGeom prst="hexagon">
            <a:avLst/>
          </a:prstGeom>
          <a:noFill/>
          <a:ln w="381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Шестиугольник 7">
            <a:extLst>
              <a:ext uri="{FF2B5EF4-FFF2-40B4-BE49-F238E27FC236}">
                <a16:creationId xmlns:a16="http://schemas.microsoft.com/office/drawing/2014/main" xmlns="" id="{EE35DBC1-7BE3-4E6A-8917-7885B040DDC5}"/>
              </a:ext>
            </a:extLst>
          </p:cNvPr>
          <p:cNvSpPr/>
          <p:nvPr/>
        </p:nvSpPr>
        <p:spPr>
          <a:xfrm>
            <a:off x="9876000" y="1226040"/>
            <a:ext cx="1774800" cy="1530000"/>
          </a:xfrm>
          <a:prstGeom prst="hexagon">
            <a:avLst/>
          </a:prstGeom>
          <a:noFill/>
          <a:ln w="381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Шестиугольник 8">
            <a:extLst>
              <a:ext uri="{FF2B5EF4-FFF2-40B4-BE49-F238E27FC236}">
                <a16:creationId xmlns:a16="http://schemas.microsoft.com/office/drawing/2014/main" xmlns="" id="{FC49FCCF-1E77-44D4-BF59-19841F5DAE0F}"/>
              </a:ext>
            </a:extLst>
          </p:cNvPr>
          <p:cNvSpPr/>
          <p:nvPr/>
        </p:nvSpPr>
        <p:spPr>
          <a:xfrm>
            <a:off x="7006102" y="1220960"/>
            <a:ext cx="1774800" cy="1530000"/>
          </a:xfrm>
          <a:prstGeom prst="hexagon">
            <a:avLst/>
          </a:prstGeom>
          <a:noFill/>
          <a:ln w="381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Шестиугольник 9">
            <a:extLst>
              <a:ext uri="{FF2B5EF4-FFF2-40B4-BE49-F238E27FC236}">
                <a16:creationId xmlns:a16="http://schemas.microsoft.com/office/drawing/2014/main" xmlns="" id="{0EAD896D-D876-4A21-A878-3B92F2BF4624}"/>
              </a:ext>
            </a:extLst>
          </p:cNvPr>
          <p:cNvSpPr/>
          <p:nvPr/>
        </p:nvSpPr>
        <p:spPr>
          <a:xfrm>
            <a:off x="9891098" y="2805080"/>
            <a:ext cx="1774800" cy="1530000"/>
          </a:xfrm>
          <a:prstGeom prst="hexagon">
            <a:avLst/>
          </a:prstGeom>
          <a:noFill/>
          <a:ln w="381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Шестиугольник 10">
            <a:extLst>
              <a:ext uri="{FF2B5EF4-FFF2-40B4-BE49-F238E27FC236}">
                <a16:creationId xmlns:a16="http://schemas.microsoft.com/office/drawing/2014/main" xmlns="" id="{4FFE612E-18C1-43BB-974B-721BC4EEFFED}"/>
              </a:ext>
            </a:extLst>
          </p:cNvPr>
          <p:cNvSpPr/>
          <p:nvPr/>
        </p:nvSpPr>
        <p:spPr>
          <a:xfrm>
            <a:off x="7006102" y="2794170"/>
            <a:ext cx="1774800" cy="1530000"/>
          </a:xfrm>
          <a:prstGeom prst="hexagon">
            <a:avLst/>
          </a:prstGeom>
          <a:noFill/>
          <a:ln w="381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Шестиугольник 11">
            <a:extLst>
              <a:ext uri="{FF2B5EF4-FFF2-40B4-BE49-F238E27FC236}">
                <a16:creationId xmlns:a16="http://schemas.microsoft.com/office/drawing/2014/main" xmlns="" id="{3AC60871-E340-4568-82E5-EC3745C7B23A}"/>
              </a:ext>
            </a:extLst>
          </p:cNvPr>
          <p:cNvSpPr/>
          <p:nvPr/>
        </p:nvSpPr>
        <p:spPr>
          <a:xfrm>
            <a:off x="8441051" y="3591560"/>
            <a:ext cx="1774800" cy="1530000"/>
          </a:xfrm>
          <a:prstGeom prst="hexagon">
            <a:avLst/>
          </a:prstGeom>
          <a:noFill/>
          <a:ln w="381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Шестиугольник 12">
            <a:extLst>
              <a:ext uri="{FF2B5EF4-FFF2-40B4-BE49-F238E27FC236}">
                <a16:creationId xmlns:a16="http://schemas.microsoft.com/office/drawing/2014/main" xmlns="" id="{2C56C12B-9C67-4370-83AD-46C2CE71EE06}"/>
              </a:ext>
            </a:extLst>
          </p:cNvPr>
          <p:cNvSpPr/>
          <p:nvPr/>
        </p:nvSpPr>
        <p:spPr>
          <a:xfrm>
            <a:off x="8441051" y="2018600"/>
            <a:ext cx="1774800" cy="1530000"/>
          </a:xfrm>
          <a:prstGeom prst="hexagon">
            <a:avLst/>
          </a:prstGeom>
          <a:noFill/>
          <a:ln w="381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7" name="TextBox 46">
            <a:extLst>
              <a:ext uri="{FF2B5EF4-FFF2-40B4-BE49-F238E27FC236}">
                <a16:creationId xmlns:a16="http://schemas.microsoft.com/office/drawing/2014/main" xmlns="" id="{8B4658FD-F388-4A3D-9DA0-4F5F36B6B72A}"/>
              </a:ext>
            </a:extLst>
          </p:cNvPr>
          <p:cNvSpPr txBox="1"/>
          <p:nvPr/>
        </p:nvSpPr>
        <p:spPr>
          <a:xfrm>
            <a:off x="727301" y="3933146"/>
            <a:ext cx="7536422" cy="1862048"/>
          </a:xfrm>
          <a:prstGeom prst="rect">
            <a:avLst/>
          </a:prstGeom>
          <a:noFill/>
        </p:spPr>
        <p:txBody>
          <a:bodyPr wrap="none" rtlCol="0">
            <a:spAutoFit/>
          </a:bodyPr>
          <a:lstStyle/>
          <a:p>
            <a:r>
              <a:rPr lang="pl-PL" sz="11500" dirty="0" smtClean="0">
                <a:solidFill>
                  <a:schemeClr val="tx2"/>
                </a:solidFill>
              </a:rPr>
              <a:t>Jahreszeiten</a:t>
            </a:r>
            <a:endParaRPr lang="ru-RU" sz="11500" dirty="0">
              <a:solidFill>
                <a:schemeClr val="tx2"/>
              </a:solidFill>
            </a:endParaRPr>
          </a:p>
        </p:txBody>
      </p:sp>
      <p:pic>
        <p:nvPicPr>
          <p:cNvPr id="1026" name="Picture 2"/>
          <p:cNvPicPr>
            <a:picLocks noChangeAspect="1" noChangeArrowheads="1"/>
          </p:cNvPicPr>
          <p:nvPr/>
        </p:nvPicPr>
        <p:blipFill>
          <a:blip r:embed="rId2"/>
          <a:srcRect/>
          <a:stretch>
            <a:fillRect/>
          </a:stretch>
        </p:blipFill>
        <p:spPr bwMode="auto">
          <a:xfrm>
            <a:off x="7453322" y="3000372"/>
            <a:ext cx="1000133" cy="986973"/>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8804924" y="642918"/>
            <a:ext cx="1026802" cy="1000132"/>
          </a:xfrm>
          <a:prstGeom prst="rect">
            <a:avLst/>
          </a:prstGeom>
          <a:noFill/>
          <a:ln w="9525">
            <a:noFill/>
            <a:miter lim="800000"/>
            <a:headEnd/>
            <a:tailEnd/>
          </a:ln>
          <a:effectLst/>
        </p:spPr>
      </p:pic>
      <p:pic>
        <p:nvPicPr>
          <p:cNvPr id="1028" name="Picture 4"/>
          <p:cNvPicPr>
            <a:picLocks noChangeAspect="1" noChangeArrowheads="1"/>
          </p:cNvPicPr>
          <p:nvPr/>
        </p:nvPicPr>
        <p:blipFill>
          <a:blip r:embed="rId4"/>
          <a:srcRect/>
          <a:stretch>
            <a:fillRect/>
          </a:stretch>
        </p:blipFill>
        <p:spPr bwMode="auto">
          <a:xfrm>
            <a:off x="8810644" y="2357430"/>
            <a:ext cx="1053472" cy="1000132"/>
          </a:xfrm>
          <a:prstGeom prst="rect">
            <a:avLst/>
          </a:prstGeom>
          <a:noFill/>
          <a:ln w="9525">
            <a:noFill/>
            <a:miter lim="800000"/>
            <a:headEnd/>
            <a:tailEnd/>
          </a:ln>
          <a:effectLst/>
        </p:spPr>
      </p:pic>
      <p:pic>
        <p:nvPicPr>
          <p:cNvPr id="1029" name="Picture 5"/>
          <p:cNvPicPr>
            <a:picLocks noChangeAspect="1" noChangeArrowheads="1"/>
          </p:cNvPicPr>
          <p:nvPr/>
        </p:nvPicPr>
        <p:blipFill>
          <a:blip r:embed="rId5"/>
          <a:srcRect/>
          <a:stretch>
            <a:fillRect/>
          </a:stretch>
        </p:blipFill>
        <p:spPr bwMode="auto">
          <a:xfrm>
            <a:off x="10310842" y="3000372"/>
            <a:ext cx="978894" cy="928694"/>
          </a:xfrm>
          <a:prstGeom prst="rect">
            <a:avLst/>
          </a:prstGeom>
          <a:noFill/>
          <a:ln w="9525">
            <a:noFill/>
            <a:miter lim="800000"/>
            <a:headEnd/>
            <a:tailEnd/>
          </a:ln>
          <a:effectLst/>
        </p:spPr>
      </p:pic>
      <p:pic>
        <p:nvPicPr>
          <p:cNvPr id="1030" name="Picture 6"/>
          <p:cNvPicPr>
            <a:picLocks noChangeAspect="1" noChangeArrowheads="1"/>
          </p:cNvPicPr>
          <p:nvPr/>
        </p:nvPicPr>
        <p:blipFill>
          <a:blip r:embed="rId6"/>
          <a:srcRect/>
          <a:stretch>
            <a:fillRect/>
          </a:stretch>
        </p:blipFill>
        <p:spPr bwMode="auto">
          <a:xfrm>
            <a:off x="9024958" y="4000504"/>
            <a:ext cx="762000" cy="714375"/>
          </a:xfrm>
          <a:prstGeom prst="rect">
            <a:avLst/>
          </a:prstGeom>
          <a:noFill/>
          <a:ln w="9525">
            <a:noFill/>
            <a:miter lim="800000"/>
            <a:headEnd/>
            <a:tailEnd/>
          </a:ln>
          <a:effectLst/>
        </p:spPr>
      </p:pic>
      <p:pic>
        <p:nvPicPr>
          <p:cNvPr id="1031" name="Picture 7"/>
          <p:cNvPicPr>
            <a:picLocks noChangeAspect="1" noChangeArrowheads="1"/>
          </p:cNvPicPr>
          <p:nvPr/>
        </p:nvPicPr>
        <p:blipFill>
          <a:blip r:embed="rId7"/>
          <a:srcRect/>
          <a:stretch>
            <a:fillRect/>
          </a:stretch>
        </p:blipFill>
        <p:spPr bwMode="auto">
          <a:xfrm>
            <a:off x="10382280" y="1643050"/>
            <a:ext cx="904875" cy="752475"/>
          </a:xfrm>
          <a:prstGeom prst="rect">
            <a:avLst/>
          </a:prstGeom>
          <a:noFill/>
          <a:ln w="9525">
            <a:noFill/>
            <a:miter lim="800000"/>
            <a:headEnd/>
            <a:tailEnd/>
          </a:ln>
          <a:effectLst/>
        </p:spPr>
      </p:pic>
      <p:pic>
        <p:nvPicPr>
          <p:cNvPr id="1032" name="Picture 8"/>
          <p:cNvPicPr>
            <a:picLocks noChangeAspect="1" noChangeArrowheads="1"/>
          </p:cNvPicPr>
          <p:nvPr/>
        </p:nvPicPr>
        <p:blipFill>
          <a:blip r:embed="rId8"/>
          <a:srcRect/>
          <a:stretch>
            <a:fillRect/>
          </a:stretch>
        </p:blipFill>
        <p:spPr bwMode="auto">
          <a:xfrm>
            <a:off x="7381884" y="1571612"/>
            <a:ext cx="1091053" cy="857256"/>
          </a:xfrm>
          <a:prstGeom prst="rect">
            <a:avLst/>
          </a:prstGeom>
          <a:noFill/>
          <a:ln w="9525">
            <a:noFill/>
            <a:miter lim="800000"/>
            <a:headEnd/>
            <a:tailEnd/>
          </a:ln>
          <a:effectLst/>
        </p:spPr>
      </p:pic>
    </p:spTree>
    <p:extLst>
      <p:ext uri="{BB962C8B-B14F-4D97-AF65-F5344CB8AC3E}">
        <p14:creationId xmlns:p14="http://schemas.microsoft.com/office/powerpoint/2010/main" xmlns="" val="178588486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de-DE" b="1" i="1" dirty="0" smtClean="0"/>
              <a:t>Übersetzen Sie bitte ins Deutsche.</a:t>
            </a:r>
            <a:endParaRPr lang="uk-UA" dirty="0"/>
          </a:p>
        </p:txBody>
      </p:sp>
      <p:sp>
        <p:nvSpPr>
          <p:cNvPr id="4" name="Текст 3"/>
          <p:cNvSpPr>
            <a:spLocks noGrp="1"/>
          </p:cNvSpPr>
          <p:nvPr>
            <p:ph type="body" sz="quarter" idx="11"/>
          </p:nvPr>
        </p:nvSpPr>
        <p:spPr>
          <a:xfrm>
            <a:off x="838201" y="3429000"/>
            <a:ext cx="6829436" cy="2475000"/>
          </a:xfrm>
        </p:spPr>
        <p:txBody>
          <a:bodyPr>
            <a:normAutofit fontScale="92500" lnSpcReduction="20000"/>
          </a:bodyPr>
          <a:lstStyle/>
          <a:p>
            <a:r>
              <a:rPr lang="uk-UA" sz="3600" dirty="0" smtClean="0"/>
              <a:t>Влітку погода тепла. Світить сонце. Діти купаються, плавають, лежать на сонці.</a:t>
            </a:r>
          </a:p>
          <a:p>
            <a:r>
              <a:rPr lang="uk-UA" sz="3600" dirty="0" smtClean="0"/>
              <a:t>Восени погода мінлива. Дні коротші, а ночі довші. Часто падає дощ. Діти їдять фрукти.</a:t>
            </a:r>
          </a:p>
        </p:txBody>
      </p:sp>
      <p:pic>
        <p:nvPicPr>
          <p:cNvPr id="5" name="Picture 5"/>
          <p:cNvPicPr>
            <a:picLocks noChangeAspect="1" noChangeArrowheads="1"/>
          </p:cNvPicPr>
          <p:nvPr/>
        </p:nvPicPr>
        <p:blipFill>
          <a:blip r:embed="rId2"/>
          <a:srcRect/>
          <a:stretch>
            <a:fillRect/>
          </a:stretch>
        </p:blipFill>
        <p:spPr bwMode="auto">
          <a:xfrm>
            <a:off x="8943954" y="2928934"/>
            <a:ext cx="2748008" cy="3929066"/>
          </a:xfrm>
          <a:prstGeom prst="rect">
            <a:avLst/>
          </a:prstGeom>
          <a:noFill/>
          <a:ln w="9525">
            <a:noFill/>
            <a:miter lim="800000"/>
            <a:headEnd/>
            <a:tailEnd/>
          </a:ln>
          <a:effectLst/>
        </p:spPr>
      </p:pic>
      <p:pic>
        <p:nvPicPr>
          <p:cNvPr id="6" name="Picture 4"/>
          <p:cNvPicPr>
            <a:picLocks noChangeAspect="1" noChangeArrowheads="1"/>
          </p:cNvPicPr>
          <p:nvPr/>
        </p:nvPicPr>
        <p:blipFill>
          <a:blip r:embed="rId3"/>
          <a:srcRect/>
          <a:stretch>
            <a:fillRect/>
          </a:stretch>
        </p:blipFill>
        <p:spPr bwMode="auto">
          <a:xfrm>
            <a:off x="4881554" y="1071546"/>
            <a:ext cx="1962150" cy="542925"/>
          </a:xfrm>
          <a:prstGeom prst="rect">
            <a:avLst/>
          </a:prstGeom>
          <a:noFill/>
          <a:ln w="9525">
            <a:noFill/>
            <a:miter lim="800000"/>
            <a:headEnd/>
            <a:tailEnd/>
          </a:ln>
          <a:effectLst/>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8">
            <a:extLst>
              <a:ext uri="{FF2B5EF4-FFF2-40B4-BE49-F238E27FC236}">
                <a16:creationId xmlns:a16="http://schemas.microsoft.com/office/drawing/2014/main" xmlns="" id="{13D26BDC-AE33-496A-BBF6-704BB8C36D97}"/>
              </a:ext>
            </a:extLst>
          </p:cNvPr>
          <p:cNvSpPr>
            <a:spLocks noGrp="1"/>
          </p:cNvSpPr>
          <p:nvPr>
            <p:ph type="title"/>
          </p:nvPr>
        </p:nvSpPr>
        <p:spPr/>
        <p:txBody>
          <a:bodyPr>
            <a:normAutofit fontScale="90000"/>
          </a:bodyPr>
          <a:lstStyle/>
          <a:p>
            <a:r>
              <a:rPr lang="de-DE" b="1" i="1" dirty="0" smtClean="0"/>
              <a:t>Lesen Sie bitte und übersetzen den Text! </a:t>
            </a:r>
            <a:r>
              <a:rPr lang="pl-PL" b="1" i="1" dirty="0" smtClean="0"/>
              <a:t/>
            </a:r>
            <a:br>
              <a:rPr lang="pl-PL" b="1" i="1" dirty="0" smtClean="0"/>
            </a:br>
            <a:r>
              <a:rPr lang="de-DE" b="1" i="1" dirty="0" smtClean="0"/>
              <a:t>JAHRESZEITEN</a:t>
            </a:r>
            <a:endParaRPr lang="ru-RU" dirty="0"/>
          </a:p>
        </p:txBody>
      </p:sp>
      <p:sp>
        <p:nvSpPr>
          <p:cNvPr id="11" name="Текст 10">
            <a:extLst>
              <a:ext uri="{FF2B5EF4-FFF2-40B4-BE49-F238E27FC236}">
                <a16:creationId xmlns:a16="http://schemas.microsoft.com/office/drawing/2014/main" xmlns="" id="{5B7E078C-FBA9-4D34-9F40-5DD4AC0D100C}"/>
              </a:ext>
            </a:extLst>
          </p:cNvPr>
          <p:cNvSpPr>
            <a:spLocks noGrp="1"/>
          </p:cNvSpPr>
          <p:nvPr>
            <p:ph type="body" sz="quarter" idx="14"/>
          </p:nvPr>
        </p:nvSpPr>
        <p:spPr>
          <a:xfrm>
            <a:off x="666712" y="3000372"/>
            <a:ext cx="4725988" cy="2214578"/>
          </a:xfrm>
        </p:spPr>
        <p:txBody>
          <a:bodyPr>
            <a:noAutofit/>
          </a:bodyPr>
          <a:lstStyle/>
          <a:p>
            <a:r>
              <a:rPr lang="de-DE" sz="3600" dirty="0" smtClean="0"/>
              <a:t>Es gibt 4 </a:t>
            </a:r>
            <a:r>
              <a:rPr lang="de-DE" sz="3600" b="1" dirty="0" smtClean="0"/>
              <a:t>Jahreszeiten</a:t>
            </a:r>
            <a:r>
              <a:rPr lang="de-DE" sz="3600" dirty="0" smtClean="0"/>
              <a:t>, das sind </a:t>
            </a:r>
            <a:r>
              <a:rPr lang="de-DE" sz="3600" b="1" dirty="0" smtClean="0"/>
              <a:t>der Sommer, der Herbst, der Winter</a:t>
            </a:r>
            <a:r>
              <a:rPr lang="de-DE" sz="3600" dirty="0" smtClean="0"/>
              <a:t> und </a:t>
            </a:r>
            <a:r>
              <a:rPr lang="de-DE" sz="3600" b="1" dirty="0" smtClean="0"/>
              <a:t>der Frühling</a:t>
            </a:r>
            <a:r>
              <a:rPr lang="de-DE" sz="3600" dirty="0" smtClean="0"/>
              <a:t>. </a:t>
            </a:r>
            <a:endParaRPr lang="pl-PL" sz="3600" dirty="0" smtClean="0"/>
          </a:p>
        </p:txBody>
      </p:sp>
      <p:sp>
        <p:nvSpPr>
          <p:cNvPr id="6" name="TextBox 5"/>
          <p:cNvSpPr txBox="1"/>
          <p:nvPr/>
        </p:nvSpPr>
        <p:spPr>
          <a:xfrm>
            <a:off x="6738942" y="1071546"/>
            <a:ext cx="4929222" cy="5016758"/>
          </a:xfrm>
          <a:prstGeom prst="rect">
            <a:avLst/>
          </a:prstGeom>
          <a:noFill/>
        </p:spPr>
        <p:txBody>
          <a:bodyPr wrap="square" rtlCol="0">
            <a:spAutoFit/>
          </a:bodyPr>
          <a:lstStyle/>
          <a:p>
            <a:r>
              <a:rPr lang="de-DE" sz="3200" dirty="0" smtClean="0"/>
              <a:t>Der Sommer beginnt im Juni. Im Juni ist es oft schon </a:t>
            </a:r>
            <a:r>
              <a:rPr lang="de-DE" sz="3200" b="1" dirty="0" smtClean="0"/>
              <a:t>heiß</a:t>
            </a:r>
            <a:r>
              <a:rPr lang="de-DE" sz="3200" dirty="0" smtClean="0"/>
              <a:t>. </a:t>
            </a:r>
            <a:r>
              <a:rPr lang="de-DE" sz="3200" b="1" dirty="0" smtClean="0"/>
              <a:t>Die Früchte</a:t>
            </a:r>
            <a:r>
              <a:rPr lang="de-DE" sz="3200" dirty="0" smtClean="0"/>
              <a:t> werden </a:t>
            </a:r>
            <a:r>
              <a:rPr lang="de-DE" sz="3200" b="1" dirty="0" smtClean="0"/>
              <a:t>reif</a:t>
            </a:r>
            <a:r>
              <a:rPr lang="de-DE" sz="3200" dirty="0" smtClean="0"/>
              <a:t>. Man kann </a:t>
            </a:r>
            <a:r>
              <a:rPr lang="de-DE" sz="3200" b="1" dirty="0" smtClean="0"/>
              <a:t>baden, schwimmen</a:t>
            </a:r>
            <a:r>
              <a:rPr lang="de-DE" sz="3200" dirty="0" smtClean="0"/>
              <a:t>, </a:t>
            </a:r>
            <a:r>
              <a:rPr lang="de-DE" sz="3200" b="1" dirty="0" smtClean="0"/>
              <a:t>in der Sonne liegen</a:t>
            </a:r>
            <a:r>
              <a:rPr lang="de-DE" sz="3200" dirty="0" smtClean="0"/>
              <a:t>. Im Sommer spielt man gern Volleyball und Tennis, man reist und wandert. Ich habe Sommer gern.</a:t>
            </a:r>
            <a:endParaRPr lang="uk-UA" sz="3200" dirty="0" smtClean="0"/>
          </a:p>
        </p:txBody>
      </p:sp>
    </p:spTree>
    <p:extLst>
      <p:ext uri="{BB962C8B-B14F-4D97-AF65-F5344CB8AC3E}">
        <p14:creationId xmlns:p14="http://schemas.microsoft.com/office/powerpoint/2010/main" xmlns="" val="111250275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p:cNvSpPr>
            <a:spLocks noGrp="1"/>
          </p:cNvSpPr>
          <p:nvPr>
            <p:ph type="body" sz="quarter" idx="14"/>
          </p:nvPr>
        </p:nvSpPr>
        <p:spPr>
          <a:xfrm>
            <a:off x="606000" y="285728"/>
            <a:ext cx="5347124" cy="6402762"/>
          </a:xfrm>
        </p:spPr>
        <p:txBody>
          <a:bodyPr>
            <a:normAutofit lnSpcReduction="10000"/>
          </a:bodyPr>
          <a:lstStyle/>
          <a:p>
            <a:r>
              <a:rPr lang="de-DE" sz="3200" dirty="0" smtClean="0"/>
              <a:t>Auch </a:t>
            </a:r>
            <a:r>
              <a:rPr lang="de-DE" sz="3200" b="1" dirty="0" smtClean="0"/>
              <a:t>der Frühherbst</a:t>
            </a:r>
            <a:r>
              <a:rPr lang="de-DE" sz="3200" dirty="0" smtClean="0"/>
              <a:t> gefällt mir. </a:t>
            </a:r>
            <a:r>
              <a:rPr lang="de-DE" sz="3200" b="1" dirty="0" smtClean="0"/>
              <a:t>Das Wetter ist mild</a:t>
            </a:r>
            <a:r>
              <a:rPr lang="de-DE" sz="3200" dirty="0" smtClean="0"/>
              <a:t>. Die ersten </a:t>
            </a:r>
            <a:r>
              <a:rPr lang="de-DE" sz="3200" b="1" dirty="0" smtClean="0"/>
              <a:t>Zugvögel ziehen nach den Süden</a:t>
            </a:r>
            <a:r>
              <a:rPr lang="de-DE" sz="3200" dirty="0" smtClean="0"/>
              <a:t>. </a:t>
            </a:r>
            <a:r>
              <a:rPr lang="de-DE" sz="3200" b="1" dirty="0" smtClean="0"/>
              <a:t>Die Blätter</a:t>
            </a:r>
            <a:r>
              <a:rPr lang="de-DE" sz="3200" dirty="0" smtClean="0"/>
              <a:t> auf den </a:t>
            </a:r>
            <a:r>
              <a:rPr lang="de-DE" sz="3200" b="1" dirty="0" smtClean="0"/>
              <a:t>Bäumen</a:t>
            </a:r>
            <a:r>
              <a:rPr lang="de-DE" sz="3200" dirty="0" smtClean="0"/>
              <a:t> sind bunt. Um diese Zeit gibt es immer viel </a:t>
            </a:r>
            <a:r>
              <a:rPr lang="de-DE" sz="3200" b="1" dirty="0" smtClean="0"/>
              <a:t>Obst: Apfel, Birnen und Weintrauben</a:t>
            </a:r>
            <a:r>
              <a:rPr lang="de-DE" sz="3200" dirty="0" smtClean="0"/>
              <a:t>. </a:t>
            </a:r>
          </a:p>
          <a:p>
            <a:r>
              <a:rPr lang="de-DE" sz="3200" dirty="0" smtClean="0"/>
              <a:t>Im Herbst sind die Tage </a:t>
            </a:r>
            <a:r>
              <a:rPr lang="de-DE" sz="3200" b="1" dirty="0" smtClean="0"/>
              <a:t>kürzer</a:t>
            </a:r>
            <a:r>
              <a:rPr lang="de-DE" sz="3200" dirty="0" smtClean="0"/>
              <a:t> und </a:t>
            </a:r>
            <a:r>
              <a:rPr lang="de-DE" sz="3200" b="1" dirty="0" smtClean="0"/>
              <a:t>die Nächte</a:t>
            </a:r>
            <a:r>
              <a:rPr lang="de-DE" sz="3200" dirty="0" smtClean="0"/>
              <a:t> sind länger. Das Wetter ist </a:t>
            </a:r>
            <a:r>
              <a:rPr lang="de-DE" sz="3200" b="1" dirty="0" smtClean="0"/>
              <a:t>wechselhaft</a:t>
            </a:r>
            <a:r>
              <a:rPr lang="de-DE" sz="3200" dirty="0" smtClean="0"/>
              <a:t> mal regnest es, mal friert es sogar. Viele Leute werden krank: sie bekommen die Grippe. </a:t>
            </a:r>
            <a:endParaRPr lang="uk-UA" sz="3200" dirty="0"/>
          </a:p>
        </p:txBody>
      </p:sp>
      <p:sp>
        <p:nvSpPr>
          <p:cNvPr id="5" name="TextBox 4"/>
          <p:cNvSpPr txBox="1"/>
          <p:nvPr/>
        </p:nvSpPr>
        <p:spPr>
          <a:xfrm>
            <a:off x="6738942" y="428604"/>
            <a:ext cx="4643470" cy="5509200"/>
          </a:xfrm>
          <a:prstGeom prst="rect">
            <a:avLst/>
          </a:prstGeom>
          <a:noFill/>
        </p:spPr>
        <p:txBody>
          <a:bodyPr wrap="square" rtlCol="0">
            <a:spAutoFit/>
          </a:bodyPr>
          <a:lstStyle/>
          <a:p>
            <a:r>
              <a:rPr lang="de-DE" sz="3200" dirty="0" smtClean="0"/>
              <a:t>Der Winter beginnt </a:t>
            </a:r>
            <a:r>
              <a:rPr lang="de-DE" sz="3200" b="1" dirty="0" smtClean="0"/>
              <a:t>Dezember</a:t>
            </a:r>
            <a:r>
              <a:rPr lang="de-DE" sz="3200" dirty="0" smtClean="0"/>
              <a:t>. Im Winter ist es kalt. Es fällt viel </a:t>
            </a:r>
            <a:r>
              <a:rPr lang="de-DE" sz="3200" b="1" dirty="0" smtClean="0"/>
              <a:t>Schnee</a:t>
            </a:r>
            <a:r>
              <a:rPr lang="de-DE" sz="3200" dirty="0" smtClean="0"/>
              <a:t>. Die Menschen laufen Ski oder Schlittschuh, rodeln, spielen Schneebälle. Im Winter wird es sehr früh dunkel und sehr spät hell. Aber im Januar werden die Tage schon wieder langer. </a:t>
            </a:r>
            <a:endParaRPr lang="uk-UA" sz="3200" dirty="0" smtClean="0"/>
          </a:p>
          <a:p>
            <a:endParaRPr lang="uk-UA" sz="3200"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p:cNvSpPr>
            <a:spLocks noGrp="1"/>
          </p:cNvSpPr>
          <p:nvPr>
            <p:ph type="body" sz="quarter" idx="14"/>
          </p:nvPr>
        </p:nvSpPr>
        <p:spPr>
          <a:xfrm>
            <a:off x="606000" y="571480"/>
            <a:ext cx="5275686" cy="6117010"/>
          </a:xfrm>
        </p:spPr>
        <p:txBody>
          <a:bodyPr>
            <a:normAutofit/>
          </a:bodyPr>
          <a:lstStyle/>
          <a:p>
            <a:r>
              <a:rPr lang="de-DE" sz="3600" dirty="0" smtClean="0"/>
              <a:t>Nach dem Winter kommt der Frühling mit seinen ersten </a:t>
            </a:r>
            <a:r>
              <a:rPr lang="de-DE" sz="3600" b="1" dirty="0" smtClean="0"/>
              <a:t>Frühlingsblumen: Schneeglöckchen, Maiglöckchen, Veilchen und Tulpen.</a:t>
            </a:r>
            <a:r>
              <a:rPr lang="de-DE" sz="3600" dirty="0" smtClean="0"/>
              <a:t> Die Bäume werden grün. </a:t>
            </a:r>
            <a:endParaRPr lang="uk-UA" sz="3600" dirty="0" smtClean="0"/>
          </a:p>
          <a:p>
            <a:r>
              <a:rPr lang="de-DE" sz="3600" dirty="0" smtClean="0"/>
              <a:t>Der </a:t>
            </a:r>
            <a:r>
              <a:rPr lang="de-DE" sz="3600" dirty="0" smtClean="0"/>
              <a:t>Monat Mai ist der schönste Monat des Jahres. Aber am liebsten habe ich den Sommer.</a:t>
            </a:r>
            <a:endParaRPr lang="uk-UA" sz="3600" dirty="0" smtClean="0"/>
          </a:p>
          <a:p>
            <a:endParaRPr lang="uk-UA" sz="3600"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571480"/>
            <a:ext cx="10972800" cy="571488"/>
          </a:xfrm>
        </p:spPr>
        <p:txBody>
          <a:bodyPr>
            <a:normAutofit/>
          </a:bodyPr>
          <a:lstStyle/>
          <a:p>
            <a:r>
              <a:rPr lang="de-DE" sz="3100" b="1" i="1" dirty="0" smtClean="0"/>
              <a:t>Übung 5. Bearbeiten Sie bitte die Dialoge!</a:t>
            </a:r>
            <a:endParaRPr lang="uk-UA" dirty="0"/>
          </a:p>
        </p:txBody>
      </p:sp>
      <p:sp>
        <p:nvSpPr>
          <p:cNvPr id="3" name="Содержимое 2"/>
          <p:cNvSpPr>
            <a:spLocks noGrp="1"/>
          </p:cNvSpPr>
          <p:nvPr>
            <p:ph idx="1"/>
          </p:nvPr>
        </p:nvSpPr>
        <p:spPr>
          <a:xfrm>
            <a:off x="380960" y="1214422"/>
            <a:ext cx="11525331" cy="5360114"/>
          </a:xfrm>
        </p:spPr>
        <p:txBody>
          <a:bodyPr>
            <a:normAutofit fontScale="85000" lnSpcReduction="20000"/>
          </a:bodyPr>
          <a:lstStyle/>
          <a:p>
            <a:r>
              <a:rPr lang="de-DE" b="1" dirty="0" smtClean="0"/>
              <a:t>Dialog №1</a:t>
            </a:r>
            <a:endParaRPr lang="uk-UA" dirty="0" smtClean="0"/>
          </a:p>
          <a:p>
            <a:r>
              <a:rPr lang="de-DE" b="1" dirty="0" smtClean="0"/>
              <a:t>Lesen Sie und übersetzen!</a:t>
            </a:r>
            <a:endParaRPr lang="uk-UA" dirty="0" smtClean="0"/>
          </a:p>
          <a:p>
            <a:r>
              <a:rPr lang="de-DE" dirty="0" smtClean="0"/>
              <a:t>Lisa: Welche Jahreszeit ist es</a:t>
            </a:r>
            <a:r>
              <a:rPr lang="uk-UA" dirty="0" smtClean="0"/>
              <a:t>?</a:t>
            </a:r>
          </a:p>
          <a:p>
            <a:r>
              <a:rPr lang="de-DE" dirty="0" smtClean="0"/>
              <a:t>Rosa: Es ist Winter. Wie schön ist es im Winter!</a:t>
            </a:r>
            <a:endParaRPr lang="uk-UA" dirty="0" smtClean="0"/>
          </a:p>
          <a:p>
            <a:r>
              <a:rPr lang="de-DE" dirty="0" smtClean="0"/>
              <a:t>Lisa: Welchen Monat haben wir jetzt?</a:t>
            </a:r>
            <a:endParaRPr lang="uk-UA" dirty="0" smtClean="0"/>
          </a:p>
          <a:p>
            <a:r>
              <a:rPr lang="de-DE" dirty="0" smtClean="0"/>
              <a:t>Rosa: Es ist Februar.</a:t>
            </a:r>
            <a:endParaRPr lang="uk-UA" dirty="0" smtClean="0"/>
          </a:p>
          <a:p>
            <a:r>
              <a:rPr lang="de-DE" dirty="0" smtClean="0"/>
              <a:t>Lisa: Wie ist das Wetter im Winter?</a:t>
            </a:r>
            <a:endParaRPr lang="uk-UA" dirty="0" smtClean="0"/>
          </a:p>
          <a:p>
            <a:r>
              <a:rPr lang="de-DE" dirty="0" smtClean="0"/>
              <a:t>Rosa: Im Winter ist das Wetter schön. Es schneit. Es ist kalt und frostig. Die Tage sind kurz und die Nächte sind lang. Die Flüsse sind mit  dem Eis bedeckt. Man kann Schlittschuh  laufen, Schneemann bauen und Schneeschlacht machen.</a:t>
            </a:r>
            <a:endParaRPr lang="uk-UA" dirty="0" smtClean="0"/>
          </a:p>
          <a:p>
            <a:r>
              <a:rPr lang="de-DE" b="1" dirty="0" smtClean="0"/>
              <a:t>Bilden Sie eigene Dialogs dem Beispiel nach!</a:t>
            </a:r>
            <a:endParaRPr lang="uk-UA" dirty="0" smtClean="0"/>
          </a:p>
          <a:p>
            <a:r>
              <a:rPr lang="de-DE" b="1" dirty="0" smtClean="0"/>
              <a:t>Dialog  №2</a:t>
            </a:r>
            <a:r>
              <a:rPr lang="de-DE" dirty="0" smtClean="0"/>
              <a:t> Frühling, März. </a:t>
            </a:r>
            <a:endParaRPr lang="uk-UA" dirty="0" smtClean="0"/>
          </a:p>
          <a:p>
            <a:r>
              <a:rPr lang="de-DE" b="1" dirty="0" smtClean="0"/>
              <a:t>Dialog  №3</a:t>
            </a:r>
            <a:r>
              <a:rPr lang="de-DE" dirty="0" smtClean="0"/>
              <a:t> Sommer, Juni. </a:t>
            </a:r>
            <a:endParaRPr lang="uk-UA" dirty="0" smtClean="0"/>
          </a:p>
          <a:p>
            <a:r>
              <a:rPr lang="de-DE" b="1" dirty="0" smtClean="0"/>
              <a:t>Dialog  №4</a:t>
            </a:r>
            <a:r>
              <a:rPr lang="de-DE" dirty="0" smtClean="0"/>
              <a:t> Herbst, September.</a:t>
            </a:r>
            <a:endParaRPr lang="uk-UA" dirty="0" smtClean="0"/>
          </a:p>
          <a:p>
            <a:endParaRPr lang="uk-UA" dirty="0"/>
          </a:p>
        </p:txBody>
      </p:sp>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rot="16200000">
            <a:off x="-1190687" y="2428879"/>
            <a:ext cx="4572032" cy="857235"/>
          </a:xfrm>
        </p:spPr>
        <p:txBody>
          <a:bodyPr>
            <a:normAutofit/>
          </a:bodyPr>
          <a:lstStyle/>
          <a:p>
            <a:r>
              <a:rPr lang="de-DE" b="1" i="1" dirty="0" smtClean="0"/>
              <a:t>Sprichwörter</a:t>
            </a:r>
            <a:endParaRPr lang="uk-UA" dirty="0"/>
          </a:p>
        </p:txBody>
      </p:sp>
      <p:graphicFrame>
        <p:nvGraphicFramePr>
          <p:cNvPr id="4" name="Содержимое 3"/>
          <p:cNvGraphicFramePr>
            <a:graphicFrameLocks noGrp="1"/>
          </p:cNvGraphicFramePr>
          <p:nvPr>
            <p:ph idx="1"/>
          </p:nvPr>
        </p:nvGraphicFramePr>
        <p:xfrm>
          <a:off x="2285973" y="0"/>
          <a:ext cx="9296427" cy="65738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Прямоугольник 45">
            <a:extLst>
              <a:ext uri="{FF2B5EF4-FFF2-40B4-BE49-F238E27FC236}">
                <a16:creationId xmlns:a16="http://schemas.microsoft.com/office/drawing/2014/main" xmlns="" id="{47AB74A3-871A-4914-BC3D-0FF16B74D98D}"/>
              </a:ext>
            </a:extLst>
          </p:cNvPr>
          <p:cNvSpPr/>
          <p:nvPr/>
        </p:nvSpPr>
        <p:spPr>
          <a:xfrm>
            <a:off x="-110732" y="3570080"/>
            <a:ext cx="12302732" cy="2596320"/>
          </a:xfrm>
          <a:prstGeom prst="rect">
            <a:avLst/>
          </a:prstGeom>
          <a:gradFill flip="none" rotWithShape="1">
            <a:gsLst>
              <a:gs pos="66000">
                <a:schemeClr val="bg1"/>
              </a:gs>
              <a:gs pos="30000">
                <a:schemeClr val="accent1">
                  <a:lumMod val="89000"/>
                </a:schemeClr>
              </a:gs>
              <a:gs pos="100000">
                <a:schemeClr val="bg1"/>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7" name="Шестиугольник 6">
            <a:extLst>
              <a:ext uri="{FF2B5EF4-FFF2-40B4-BE49-F238E27FC236}">
                <a16:creationId xmlns:a16="http://schemas.microsoft.com/office/drawing/2014/main" xmlns="" id="{BB5DBA49-6D1C-4F96-9F12-6661F1FE39AD}"/>
              </a:ext>
            </a:extLst>
          </p:cNvPr>
          <p:cNvSpPr/>
          <p:nvPr/>
        </p:nvSpPr>
        <p:spPr>
          <a:xfrm>
            <a:off x="8441051" y="433480"/>
            <a:ext cx="1774800" cy="1530000"/>
          </a:xfrm>
          <a:prstGeom prst="hexagon">
            <a:avLst/>
          </a:prstGeom>
          <a:noFill/>
          <a:ln w="381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Шестиугольник 7">
            <a:extLst>
              <a:ext uri="{FF2B5EF4-FFF2-40B4-BE49-F238E27FC236}">
                <a16:creationId xmlns:a16="http://schemas.microsoft.com/office/drawing/2014/main" xmlns="" id="{EE35DBC1-7BE3-4E6A-8917-7885B040DDC5}"/>
              </a:ext>
            </a:extLst>
          </p:cNvPr>
          <p:cNvSpPr/>
          <p:nvPr/>
        </p:nvSpPr>
        <p:spPr>
          <a:xfrm>
            <a:off x="9876000" y="1226040"/>
            <a:ext cx="1774800" cy="1530000"/>
          </a:xfrm>
          <a:prstGeom prst="hexagon">
            <a:avLst/>
          </a:prstGeom>
          <a:noFill/>
          <a:ln w="381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Шестиугольник 8">
            <a:extLst>
              <a:ext uri="{FF2B5EF4-FFF2-40B4-BE49-F238E27FC236}">
                <a16:creationId xmlns:a16="http://schemas.microsoft.com/office/drawing/2014/main" xmlns="" id="{FC49FCCF-1E77-44D4-BF59-19841F5DAE0F}"/>
              </a:ext>
            </a:extLst>
          </p:cNvPr>
          <p:cNvSpPr/>
          <p:nvPr/>
        </p:nvSpPr>
        <p:spPr>
          <a:xfrm>
            <a:off x="7006102" y="1220960"/>
            <a:ext cx="1774800" cy="1530000"/>
          </a:xfrm>
          <a:prstGeom prst="hexagon">
            <a:avLst/>
          </a:prstGeom>
          <a:noFill/>
          <a:ln w="381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Шестиугольник 9">
            <a:extLst>
              <a:ext uri="{FF2B5EF4-FFF2-40B4-BE49-F238E27FC236}">
                <a16:creationId xmlns:a16="http://schemas.microsoft.com/office/drawing/2014/main" xmlns="" id="{0EAD896D-D876-4A21-A878-3B92F2BF4624}"/>
              </a:ext>
            </a:extLst>
          </p:cNvPr>
          <p:cNvSpPr/>
          <p:nvPr/>
        </p:nvSpPr>
        <p:spPr>
          <a:xfrm>
            <a:off x="9891098" y="2805080"/>
            <a:ext cx="1774800" cy="1530000"/>
          </a:xfrm>
          <a:prstGeom prst="hexagon">
            <a:avLst/>
          </a:prstGeom>
          <a:noFill/>
          <a:ln w="381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Шестиугольник 10">
            <a:extLst>
              <a:ext uri="{FF2B5EF4-FFF2-40B4-BE49-F238E27FC236}">
                <a16:creationId xmlns:a16="http://schemas.microsoft.com/office/drawing/2014/main" xmlns="" id="{4FFE612E-18C1-43BB-974B-721BC4EEFFED}"/>
              </a:ext>
            </a:extLst>
          </p:cNvPr>
          <p:cNvSpPr/>
          <p:nvPr/>
        </p:nvSpPr>
        <p:spPr>
          <a:xfrm>
            <a:off x="7006102" y="2794170"/>
            <a:ext cx="1774800" cy="1530000"/>
          </a:xfrm>
          <a:prstGeom prst="hexagon">
            <a:avLst/>
          </a:prstGeom>
          <a:noFill/>
          <a:ln w="381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Шестиугольник 11">
            <a:extLst>
              <a:ext uri="{FF2B5EF4-FFF2-40B4-BE49-F238E27FC236}">
                <a16:creationId xmlns:a16="http://schemas.microsoft.com/office/drawing/2014/main" xmlns="" id="{3AC60871-E340-4568-82E5-EC3745C7B23A}"/>
              </a:ext>
            </a:extLst>
          </p:cNvPr>
          <p:cNvSpPr/>
          <p:nvPr/>
        </p:nvSpPr>
        <p:spPr>
          <a:xfrm>
            <a:off x="8441051" y="3591560"/>
            <a:ext cx="1774800" cy="1530000"/>
          </a:xfrm>
          <a:prstGeom prst="hexagon">
            <a:avLst/>
          </a:prstGeom>
          <a:noFill/>
          <a:ln w="381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Шестиугольник 12">
            <a:extLst>
              <a:ext uri="{FF2B5EF4-FFF2-40B4-BE49-F238E27FC236}">
                <a16:creationId xmlns:a16="http://schemas.microsoft.com/office/drawing/2014/main" xmlns="" id="{2C56C12B-9C67-4370-83AD-46C2CE71EE06}"/>
              </a:ext>
            </a:extLst>
          </p:cNvPr>
          <p:cNvSpPr/>
          <p:nvPr/>
        </p:nvSpPr>
        <p:spPr>
          <a:xfrm>
            <a:off x="8441051" y="2018600"/>
            <a:ext cx="1774800" cy="1530000"/>
          </a:xfrm>
          <a:prstGeom prst="hexagon">
            <a:avLst/>
          </a:prstGeom>
          <a:noFill/>
          <a:ln w="381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7" name="TextBox 46">
            <a:extLst>
              <a:ext uri="{FF2B5EF4-FFF2-40B4-BE49-F238E27FC236}">
                <a16:creationId xmlns:a16="http://schemas.microsoft.com/office/drawing/2014/main" xmlns="" id="{8B4658FD-F388-4A3D-9DA0-4F5F36B6B72A}"/>
              </a:ext>
            </a:extLst>
          </p:cNvPr>
          <p:cNvSpPr txBox="1"/>
          <p:nvPr/>
        </p:nvSpPr>
        <p:spPr>
          <a:xfrm>
            <a:off x="727301" y="3933146"/>
            <a:ext cx="7536422" cy="1862048"/>
          </a:xfrm>
          <a:prstGeom prst="rect">
            <a:avLst/>
          </a:prstGeom>
          <a:noFill/>
        </p:spPr>
        <p:txBody>
          <a:bodyPr wrap="none" rtlCol="0">
            <a:spAutoFit/>
          </a:bodyPr>
          <a:lstStyle/>
          <a:p>
            <a:r>
              <a:rPr lang="pl-PL" sz="11500" dirty="0" smtClean="0">
                <a:solidFill>
                  <a:schemeClr val="tx2"/>
                </a:solidFill>
              </a:rPr>
              <a:t>Jahreszeiten</a:t>
            </a:r>
            <a:endParaRPr lang="ru-RU" sz="11500" dirty="0">
              <a:solidFill>
                <a:schemeClr val="tx2"/>
              </a:solidFill>
            </a:endParaRPr>
          </a:p>
        </p:txBody>
      </p:sp>
      <p:pic>
        <p:nvPicPr>
          <p:cNvPr id="1026" name="Picture 2"/>
          <p:cNvPicPr>
            <a:picLocks noChangeAspect="1" noChangeArrowheads="1"/>
          </p:cNvPicPr>
          <p:nvPr/>
        </p:nvPicPr>
        <p:blipFill>
          <a:blip r:embed="rId2"/>
          <a:srcRect/>
          <a:stretch>
            <a:fillRect/>
          </a:stretch>
        </p:blipFill>
        <p:spPr bwMode="auto">
          <a:xfrm>
            <a:off x="7453322" y="3000372"/>
            <a:ext cx="1000133" cy="986973"/>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8804924" y="642918"/>
            <a:ext cx="1026802" cy="1000132"/>
          </a:xfrm>
          <a:prstGeom prst="rect">
            <a:avLst/>
          </a:prstGeom>
          <a:noFill/>
          <a:ln w="9525">
            <a:noFill/>
            <a:miter lim="800000"/>
            <a:headEnd/>
            <a:tailEnd/>
          </a:ln>
          <a:effectLst/>
        </p:spPr>
      </p:pic>
      <p:pic>
        <p:nvPicPr>
          <p:cNvPr id="1028" name="Picture 4"/>
          <p:cNvPicPr>
            <a:picLocks noChangeAspect="1" noChangeArrowheads="1"/>
          </p:cNvPicPr>
          <p:nvPr/>
        </p:nvPicPr>
        <p:blipFill>
          <a:blip r:embed="rId4"/>
          <a:srcRect/>
          <a:stretch>
            <a:fillRect/>
          </a:stretch>
        </p:blipFill>
        <p:spPr bwMode="auto">
          <a:xfrm>
            <a:off x="8810644" y="2357430"/>
            <a:ext cx="1053472" cy="1000132"/>
          </a:xfrm>
          <a:prstGeom prst="rect">
            <a:avLst/>
          </a:prstGeom>
          <a:noFill/>
          <a:ln w="9525">
            <a:noFill/>
            <a:miter lim="800000"/>
            <a:headEnd/>
            <a:tailEnd/>
          </a:ln>
          <a:effectLst/>
        </p:spPr>
      </p:pic>
      <p:pic>
        <p:nvPicPr>
          <p:cNvPr id="1029" name="Picture 5"/>
          <p:cNvPicPr>
            <a:picLocks noChangeAspect="1" noChangeArrowheads="1"/>
          </p:cNvPicPr>
          <p:nvPr/>
        </p:nvPicPr>
        <p:blipFill>
          <a:blip r:embed="rId5"/>
          <a:srcRect/>
          <a:stretch>
            <a:fillRect/>
          </a:stretch>
        </p:blipFill>
        <p:spPr bwMode="auto">
          <a:xfrm>
            <a:off x="10310842" y="3000372"/>
            <a:ext cx="978894" cy="928694"/>
          </a:xfrm>
          <a:prstGeom prst="rect">
            <a:avLst/>
          </a:prstGeom>
          <a:noFill/>
          <a:ln w="9525">
            <a:noFill/>
            <a:miter lim="800000"/>
            <a:headEnd/>
            <a:tailEnd/>
          </a:ln>
          <a:effectLst/>
        </p:spPr>
      </p:pic>
      <p:pic>
        <p:nvPicPr>
          <p:cNvPr id="1030" name="Picture 6"/>
          <p:cNvPicPr>
            <a:picLocks noChangeAspect="1" noChangeArrowheads="1"/>
          </p:cNvPicPr>
          <p:nvPr/>
        </p:nvPicPr>
        <p:blipFill>
          <a:blip r:embed="rId6"/>
          <a:srcRect/>
          <a:stretch>
            <a:fillRect/>
          </a:stretch>
        </p:blipFill>
        <p:spPr bwMode="auto">
          <a:xfrm>
            <a:off x="9024958" y="4000504"/>
            <a:ext cx="762000" cy="714375"/>
          </a:xfrm>
          <a:prstGeom prst="rect">
            <a:avLst/>
          </a:prstGeom>
          <a:noFill/>
          <a:ln w="9525">
            <a:noFill/>
            <a:miter lim="800000"/>
            <a:headEnd/>
            <a:tailEnd/>
          </a:ln>
          <a:effectLst/>
        </p:spPr>
      </p:pic>
      <p:pic>
        <p:nvPicPr>
          <p:cNvPr id="1031" name="Picture 7"/>
          <p:cNvPicPr>
            <a:picLocks noChangeAspect="1" noChangeArrowheads="1"/>
          </p:cNvPicPr>
          <p:nvPr/>
        </p:nvPicPr>
        <p:blipFill>
          <a:blip r:embed="rId7"/>
          <a:srcRect/>
          <a:stretch>
            <a:fillRect/>
          </a:stretch>
        </p:blipFill>
        <p:spPr bwMode="auto">
          <a:xfrm>
            <a:off x="10382280" y="1643050"/>
            <a:ext cx="904875" cy="752475"/>
          </a:xfrm>
          <a:prstGeom prst="rect">
            <a:avLst/>
          </a:prstGeom>
          <a:noFill/>
          <a:ln w="9525">
            <a:noFill/>
            <a:miter lim="800000"/>
            <a:headEnd/>
            <a:tailEnd/>
          </a:ln>
          <a:effectLst/>
        </p:spPr>
      </p:pic>
      <p:pic>
        <p:nvPicPr>
          <p:cNvPr id="1032" name="Picture 8"/>
          <p:cNvPicPr>
            <a:picLocks noChangeAspect="1" noChangeArrowheads="1"/>
          </p:cNvPicPr>
          <p:nvPr/>
        </p:nvPicPr>
        <p:blipFill>
          <a:blip r:embed="rId8"/>
          <a:srcRect/>
          <a:stretch>
            <a:fillRect/>
          </a:stretch>
        </p:blipFill>
        <p:spPr bwMode="auto">
          <a:xfrm>
            <a:off x="7381884" y="1571612"/>
            <a:ext cx="1091053" cy="857256"/>
          </a:xfrm>
          <a:prstGeom prst="rect">
            <a:avLst/>
          </a:prstGeom>
          <a:noFill/>
          <a:ln w="9525">
            <a:noFill/>
            <a:miter lim="800000"/>
            <a:headEnd/>
            <a:tailEnd/>
          </a:ln>
          <a:effectLst/>
        </p:spPr>
      </p:pic>
    </p:spTree>
    <p:extLst>
      <p:ext uri="{BB962C8B-B14F-4D97-AF65-F5344CB8AC3E}">
        <p14:creationId xmlns:p14="http://schemas.microsoft.com/office/powerpoint/2010/main" xmlns="" val="178588486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09" y="428604"/>
            <a:ext cx="10972800" cy="1928826"/>
          </a:xfrm>
        </p:spPr>
        <p:txBody>
          <a:bodyPr>
            <a:normAutofit/>
          </a:bodyPr>
          <a:lstStyle/>
          <a:p>
            <a:r>
              <a:rPr lang="de-DE" sz="2800" b="1" dirty="0" smtClean="0"/>
              <a:t>Lektion </a:t>
            </a:r>
            <a:r>
              <a:rPr lang="uk-UA" sz="2800" b="1" dirty="0" smtClean="0"/>
              <a:t>2.1</a:t>
            </a:r>
            <a:r>
              <a:rPr lang="de-DE" sz="2800" b="1" dirty="0" smtClean="0"/>
              <a:t>2</a:t>
            </a:r>
            <a:r>
              <a:rPr lang="uk-UA" sz="2800" b="1" dirty="0" smtClean="0"/>
              <a:t>.</a:t>
            </a:r>
            <a:r>
              <a:rPr lang="uk-UA" sz="2800" dirty="0" smtClean="0"/>
              <a:t/>
            </a:r>
            <a:br>
              <a:rPr lang="uk-UA" sz="2800" dirty="0" smtClean="0"/>
            </a:br>
            <a:r>
              <a:rPr lang="de-DE" sz="2800" b="1" dirty="0" smtClean="0"/>
              <a:t>Thema:</a:t>
            </a:r>
            <a:r>
              <a:rPr lang="de-DE" sz="2800" dirty="0" smtClean="0"/>
              <a:t> Wetter</a:t>
            </a:r>
            <a:r>
              <a:rPr lang="uk-UA" sz="2800" dirty="0" err="1" smtClean="0"/>
              <a:t>.Погода</a:t>
            </a:r>
            <a:r>
              <a:rPr lang="uk-UA" sz="2800" dirty="0" smtClean="0"/>
              <a:t>. </a:t>
            </a:r>
            <a:br>
              <a:rPr lang="uk-UA" sz="2800" dirty="0" smtClean="0"/>
            </a:br>
            <a:r>
              <a:rPr lang="uk-UA" sz="2800" b="1" i="1" dirty="0" smtClean="0"/>
              <a:t>Ü</a:t>
            </a:r>
            <a:r>
              <a:rPr lang="de-DE" sz="2800" b="1" i="1" dirty="0" err="1" smtClean="0"/>
              <a:t>bung</a:t>
            </a:r>
            <a:r>
              <a:rPr lang="uk-UA" sz="2800" b="1" i="1" dirty="0" smtClean="0"/>
              <a:t> 1. </a:t>
            </a:r>
            <a:r>
              <a:rPr lang="uk-UA" sz="2800" b="1" i="1" dirty="0" err="1" smtClean="0"/>
              <a:t>Finden</a:t>
            </a:r>
            <a:r>
              <a:rPr lang="uk-UA" sz="2800" b="1" i="1" dirty="0" smtClean="0"/>
              <a:t> </a:t>
            </a:r>
            <a:r>
              <a:rPr lang="uk-UA" sz="2800" b="1" i="1" dirty="0" err="1" smtClean="0"/>
              <a:t>Sie</a:t>
            </a:r>
            <a:r>
              <a:rPr lang="uk-UA" sz="2800" b="1" i="1" dirty="0" smtClean="0"/>
              <a:t> </a:t>
            </a:r>
            <a:r>
              <a:rPr lang="uk-UA" sz="2800" b="1" i="1" dirty="0" err="1" smtClean="0"/>
              <a:t>die</a:t>
            </a:r>
            <a:r>
              <a:rPr lang="uk-UA" sz="2800" b="1" i="1" dirty="0" smtClean="0"/>
              <a:t> </a:t>
            </a:r>
            <a:r>
              <a:rPr lang="uk-UA" sz="2800" b="1" i="1" dirty="0" err="1" smtClean="0"/>
              <a:t>Paare</a:t>
            </a:r>
            <a:r>
              <a:rPr lang="uk-UA" sz="2800" b="1" i="1" dirty="0" smtClean="0"/>
              <a:t>, </a:t>
            </a:r>
            <a:r>
              <a:rPr lang="uk-UA" sz="2800" b="1" i="1" dirty="0" err="1" smtClean="0"/>
              <a:t>die</a:t>
            </a:r>
            <a:r>
              <a:rPr lang="uk-UA" sz="2800" b="1" i="1" dirty="0" smtClean="0"/>
              <a:t> </a:t>
            </a:r>
            <a:r>
              <a:rPr lang="uk-UA" sz="2800" b="1" i="1" dirty="0" err="1" smtClean="0"/>
              <a:t>zusammen</a:t>
            </a:r>
            <a:r>
              <a:rPr lang="uk-UA" sz="2800" b="1" i="1" dirty="0" smtClean="0"/>
              <a:t> </a:t>
            </a:r>
            <a:r>
              <a:rPr lang="uk-UA" sz="2800" b="1" i="1" dirty="0" err="1" smtClean="0"/>
              <a:t>gehören</a:t>
            </a:r>
            <a:r>
              <a:rPr lang="uk-UA" sz="2800" b="1" i="1" dirty="0" smtClean="0"/>
              <a:t>.</a:t>
            </a:r>
            <a:endParaRPr lang="uk-UA" sz="2800" dirty="0"/>
          </a:p>
        </p:txBody>
      </p:sp>
      <p:graphicFrame>
        <p:nvGraphicFramePr>
          <p:cNvPr id="7" name="Таблица 6"/>
          <p:cNvGraphicFramePr>
            <a:graphicFrameLocks noGrp="1"/>
          </p:cNvGraphicFramePr>
          <p:nvPr/>
        </p:nvGraphicFramePr>
        <p:xfrm>
          <a:off x="952464" y="2428870"/>
          <a:ext cx="10477573" cy="2438400"/>
        </p:xfrm>
        <a:graphic>
          <a:graphicData uri="http://schemas.openxmlformats.org/drawingml/2006/table">
            <a:tbl>
              <a:tblPr>
                <a:tableStyleId>{3C2FFA5D-87B4-456A-9821-1D502468CF0F}</a:tableStyleId>
              </a:tblPr>
              <a:tblGrid>
                <a:gridCol w="717643"/>
                <a:gridCol w="4520612"/>
                <a:gridCol w="754853"/>
                <a:gridCol w="4484465"/>
              </a:tblGrid>
              <a:tr h="457203">
                <a:tc>
                  <a:txBody>
                    <a:bodyPr/>
                    <a:lstStyle/>
                    <a:p>
                      <a:pPr>
                        <a:spcAft>
                          <a:spcPts val="0"/>
                        </a:spcAft>
                      </a:pPr>
                      <a:r>
                        <a:rPr lang="uk-UA" sz="3200" dirty="0"/>
                        <a:t>1</a:t>
                      </a:r>
                      <a:endParaRPr lang="uk-UA" sz="3200" dirty="0">
                        <a:latin typeface="Times New Roman"/>
                        <a:ea typeface="Times New Roman"/>
                      </a:endParaRPr>
                    </a:p>
                  </a:txBody>
                  <a:tcPr marL="89073" marR="89073" marT="0" marB="0"/>
                </a:tc>
                <a:tc>
                  <a:txBody>
                    <a:bodyPr/>
                    <a:lstStyle/>
                    <a:p>
                      <a:pPr>
                        <a:spcAft>
                          <a:spcPts val="0"/>
                        </a:spcAft>
                      </a:pPr>
                      <a:r>
                        <a:rPr lang="uk-UA" sz="3200"/>
                        <a:t>Sonne</a:t>
                      </a:r>
                      <a:endParaRPr lang="uk-UA" sz="3200">
                        <a:latin typeface="Times New Roman"/>
                        <a:ea typeface="Times New Roman"/>
                      </a:endParaRPr>
                    </a:p>
                  </a:txBody>
                  <a:tcPr marL="89073" marR="89073" marT="0" marB="0"/>
                </a:tc>
                <a:tc>
                  <a:txBody>
                    <a:bodyPr/>
                    <a:lstStyle/>
                    <a:p>
                      <a:pPr>
                        <a:spcAft>
                          <a:spcPts val="0"/>
                        </a:spcAft>
                      </a:pPr>
                      <a:r>
                        <a:rPr lang="en-US" sz="3200"/>
                        <a:t>A</a:t>
                      </a:r>
                      <a:endParaRPr lang="uk-UA" sz="3200">
                        <a:latin typeface="Times New Roman"/>
                        <a:ea typeface="Times New Roman"/>
                      </a:endParaRPr>
                    </a:p>
                  </a:txBody>
                  <a:tcPr marL="89073" marR="89073" marT="0" marB="0"/>
                </a:tc>
                <a:tc>
                  <a:txBody>
                    <a:bodyPr/>
                    <a:lstStyle/>
                    <a:p>
                      <a:pPr>
                        <a:spcAft>
                          <a:spcPts val="0"/>
                        </a:spcAft>
                      </a:pPr>
                      <a:r>
                        <a:rPr lang="uk-UA" sz="3200"/>
                        <a:t>donnern</a:t>
                      </a:r>
                      <a:endParaRPr lang="uk-UA" sz="3200">
                        <a:latin typeface="Times New Roman"/>
                        <a:ea typeface="Times New Roman"/>
                      </a:endParaRPr>
                    </a:p>
                  </a:txBody>
                  <a:tcPr marL="89073" marR="89073" marT="0" marB="0"/>
                </a:tc>
              </a:tr>
              <a:tr h="457203">
                <a:tc>
                  <a:txBody>
                    <a:bodyPr/>
                    <a:lstStyle/>
                    <a:p>
                      <a:pPr>
                        <a:spcAft>
                          <a:spcPts val="0"/>
                        </a:spcAft>
                      </a:pPr>
                      <a:r>
                        <a:rPr lang="uk-UA" sz="3200"/>
                        <a:t>2</a:t>
                      </a:r>
                      <a:endParaRPr lang="uk-UA" sz="3200">
                        <a:latin typeface="Times New Roman"/>
                        <a:ea typeface="Times New Roman"/>
                      </a:endParaRPr>
                    </a:p>
                  </a:txBody>
                  <a:tcPr marL="89073" marR="89073" marT="0" marB="0"/>
                </a:tc>
                <a:tc>
                  <a:txBody>
                    <a:bodyPr/>
                    <a:lstStyle/>
                    <a:p>
                      <a:pPr>
                        <a:spcAft>
                          <a:spcPts val="0"/>
                        </a:spcAft>
                      </a:pPr>
                      <a:r>
                        <a:rPr lang="uk-UA" sz="3200"/>
                        <a:t>Wind</a:t>
                      </a:r>
                      <a:endParaRPr lang="uk-UA" sz="3200">
                        <a:latin typeface="Times New Roman"/>
                        <a:ea typeface="Times New Roman"/>
                      </a:endParaRPr>
                    </a:p>
                  </a:txBody>
                  <a:tcPr marL="89073" marR="89073" marT="0" marB="0"/>
                </a:tc>
                <a:tc>
                  <a:txBody>
                    <a:bodyPr/>
                    <a:lstStyle/>
                    <a:p>
                      <a:pPr>
                        <a:spcAft>
                          <a:spcPts val="0"/>
                        </a:spcAft>
                      </a:pPr>
                      <a:r>
                        <a:rPr lang="en-US" sz="3200"/>
                        <a:t>B</a:t>
                      </a:r>
                      <a:endParaRPr lang="uk-UA" sz="3200">
                        <a:latin typeface="Times New Roman"/>
                        <a:ea typeface="Times New Roman"/>
                      </a:endParaRPr>
                    </a:p>
                  </a:txBody>
                  <a:tcPr marL="89073" marR="89073" marT="0" marB="0"/>
                </a:tc>
                <a:tc>
                  <a:txBody>
                    <a:bodyPr/>
                    <a:lstStyle/>
                    <a:p>
                      <a:pPr>
                        <a:spcAft>
                          <a:spcPts val="0"/>
                        </a:spcAft>
                      </a:pPr>
                      <a:r>
                        <a:rPr lang="uk-UA" sz="3200"/>
                        <a:t>fallen</a:t>
                      </a:r>
                      <a:endParaRPr lang="uk-UA" sz="3200">
                        <a:latin typeface="Times New Roman"/>
                        <a:ea typeface="Times New Roman"/>
                      </a:endParaRPr>
                    </a:p>
                  </a:txBody>
                  <a:tcPr marL="89073" marR="89073" marT="0" marB="0"/>
                </a:tc>
              </a:tr>
              <a:tr h="457203">
                <a:tc>
                  <a:txBody>
                    <a:bodyPr/>
                    <a:lstStyle/>
                    <a:p>
                      <a:pPr>
                        <a:spcAft>
                          <a:spcPts val="0"/>
                        </a:spcAft>
                      </a:pPr>
                      <a:r>
                        <a:rPr lang="uk-UA" sz="3200"/>
                        <a:t>3</a:t>
                      </a:r>
                      <a:endParaRPr lang="uk-UA" sz="3200">
                        <a:latin typeface="Times New Roman"/>
                        <a:ea typeface="Times New Roman"/>
                      </a:endParaRPr>
                    </a:p>
                  </a:txBody>
                  <a:tcPr marL="89073" marR="89073" marT="0" marB="0"/>
                </a:tc>
                <a:tc>
                  <a:txBody>
                    <a:bodyPr/>
                    <a:lstStyle/>
                    <a:p>
                      <a:pPr>
                        <a:spcAft>
                          <a:spcPts val="0"/>
                        </a:spcAft>
                      </a:pPr>
                      <a:r>
                        <a:rPr lang="uk-UA" sz="3200" dirty="0" err="1"/>
                        <a:t>Gewitter</a:t>
                      </a:r>
                      <a:endParaRPr lang="uk-UA" sz="3200" dirty="0">
                        <a:latin typeface="Times New Roman"/>
                        <a:ea typeface="Times New Roman"/>
                      </a:endParaRPr>
                    </a:p>
                  </a:txBody>
                  <a:tcPr marL="89073" marR="89073" marT="0" marB="0"/>
                </a:tc>
                <a:tc>
                  <a:txBody>
                    <a:bodyPr/>
                    <a:lstStyle/>
                    <a:p>
                      <a:pPr>
                        <a:spcAft>
                          <a:spcPts val="0"/>
                        </a:spcAft>
                      </a:pPr>
                      <a:r>
                        <a:rPr lang="en-US" sz="3200"/>
                        <a:t>C</a:t>
                      </a:r>
                      <a:endParaRPr lang="uk-UA" sz="3200">
                        <a:latin typeface="Times New Roman"/>
                        <a:ea typeface="Times New Roman"/>
                      </a:endParaRPr>
                    </a:p>
                  </a:txBody>
                  <a:tcPr marL="89073" marR="89073" marT="0" marB="0"/>
                </a:tc>
                <a:tc>
                  <a:txBody>
                    <a:bodyPr/>
                    <a:lstStyle/>
                    <a:p>
                      <a:pPr>
                        <a:spcAft>
                          <a:spcPts val="0"/>
                        </a:spcAft>
                      </a:pPr>
                      <a:r>
                        <a:rPr lang="uk-UA" sz="3200"/>
                        <a:t>regnen</a:t>
                      </a:r>
                      <a:endParaRPr lang="uk-UA" sz="3200">
                        <a:latin typeface="Times New Roman"/>
                        <a:ea typeface="Times New Roman"/>
                      </a:endParaRPr>
                    </a:p>
                  </a:txBody>
                  <a:tcPr marL="89073" marR="89073" marT="0" marB="0"/>
                </a:tc>
              </a:tr>
              <a:tr h="457203">
                <a:tc>
                  <a:txBody>
                    <a:bodyPr/>
                    <a:lstStyle/>
                    <a:p>
                      <a:pPr>
                        <a:spcAft>
                          <a:spcPts val="0"/>
                        </a:spcAft>
                      </a:pPr>
                      <a:r>
                        <a:rPr lang="uk-UA" sz="3200"/>
                        <a:t>4</a:t>
                      </a:r>
                      <a:endParaRPr lang="uk-UA" sz="3200">
                        <a:latin typeface="Times New Roman"/>
                        <a:ea typeface="Times New Roman"/>
                      </a:endParaRPr>
                    </a:p>
                  </a:txBody>
                  <a:tcPr marL="89073" marR="89073" marT="0" marB="0"/>
                </a:tc>
                <a:tc>
                  <a:txBody>
                    <a:bodyPr/>
                    <a:lstStyle/>
                    <a:p>
                      <a:pPr>
                        <a:spcAft>
                          <a:spcPts val="0"/>
                        </a:spcAft>
                      </a:pPr>
                      <a:r>
                        <a:rPr lang="uk-UA" sz="3200"/>
                        <a:t>Regen</a:t>
                      </a:r>
                      <a:endParaRPr lang="uk-UA" sz="3200">
                        <a:latin typeface="Times New Roman"/>
                        <a:ea typeface="Times New Roman"/>
                      </a:endParaRPr>
                    </a:p>
                  </a:txBody>
                  <a:tcPr marL="89073" marR="89073" marT="0" marB="0"/>
                </a:tc>
                <a:tc>
                  <a:txBody>
                    <a:bodyPr/>
                    <a:lstStyle/>
                    <a:p>
                      <a:pPr>
                        <a:spcAft>
                          <a:spcPts val="0"/>
                        </a:spcAft>
                      </a:pPr>
                      <a:r>
                        <a:rPr lang="en-US" sz="3200"/>
                        <a:t>D</a:t>
                      </a:r>
                      <a:endParaRPr lang="uk-UA" sz="3200">
                        <a:latin typeface="Times New Roman"/>
                        <a:ea typeface="Times New Roman"/>
                      </a:endParaRPr>
                    </a:p>
                  </a:txBody>
                  <a:tcPr marL="89073" marR="89073" marT="0" marB="0"/>
                </a:tc>
                <a:tc>
                  <a:txBody>
                    <a:bodyPr/>
                    <a:lstStyle/>
                    <a:p>
                      <a:pPr>
                        <a:spcAft>
                          <a:spcPts val="0"/>
                        </a:spcAft>
                      </a:pPr>
                      <a:r>
                        <a:rPr lang="uk-UA" sz="3200"/>
                        <a:t>scheinen</a:t>
                      </a:r>
                      <a:endParaRPr lang="uk-UA" sz="3200">
                        <a:latin typeface="Times New Roman"/>
                        <a:ea typeface="Times New Roman"/>
                      </a:endParaRPr>
                    </a:p>
                  </a:txBody>
                  <a:tcPr marL="89073" marR="89073" marT="0" marB="0"/>
                </a:tc>
              </a:tr>
              <a:tr h="457203">
                <a:tc>
                  <a:txBody>
                    <a:bodyPr/>
                    <a:lstStyle/>
                    <a:p>
                      <a:pPr>
                        <a:spcAft>
                          <a:spcPts val="0"/>
                        </a:spcAft>
                      </a:pPr>
                      <a:r>
                        <a:rPr lang="uk-UA" sz="3200"/>
                        <a:t>5</a:t>
                      </a:r>
                      <a:endParaRPr lang="uk-UA" sz="3200">
                        <a:latin typeface="Times New Roman"/>
                        <a:ea typeface="Times New Roman"/>
                      </a:endParaRPr>
                    </a:p>
                  </a:txBody>
                  <a:tcPr marL="89073" marR="89073" marT="0" marB="0"/>
                </a:tc>
                <a:tc>
                  <a:txBody>
                    <a:bodyPr/>
                    <a:lstStyle/>
                    <a:p>
                      <a:pPr>
                        <a:spcAft>
                          <a:spcPts val="0"/>
                        </a:spcAft>
                      </a:pPr>
                      <a:r>
                        <a:rPr lang="uk-UA" sz="3200"/>
                        <a:t>Wolke</a:t>
                      </a:r>
                      <a:endParaRPr lang="uk-UA" sz="3200">
                        <a:latin typeface="Times New Roman"/>
                        <a:ea typeface="Times New Roman"/>
                      </a:endParaRPr>
                    </a:p>
                  </a:txBody>
                  <a:tcPr marL="89073" marR="89073" marT="0" marB="0"/>
                </a:tc>
                <a:tc>
                  <a:txBody>
                    <a:bodyPr/>
                    <a:lstStyle/>
                    <a:p>
                      <a:pPr>
                        <a:spcAft>
                          <a:spcPts val="0"/>
                        </a:spcAft>
                      </a:pPr>
                      <a:r>
                        <a:rPr lang="en-US" sz="3200"/>
                        <a:t>E</a:t>
                      </a:r>
                      <a:endParaRPr lang="uk-UA" sz="3200">
                        <a:latin typeface="Times New Roman"/>
                        <a:ea typeface="Times New Roman"/>
                      </a:endParaRPr>
                    </a:p>
                  </a:txBody>
                  <a:tcPr marL="89073" marR="89073" marT="0" marB="0"/>
                </a:tc>
                <a:tc>
                  <a:txBody>
                    <a:bodyPr/>
                    <a:lstStyle/>
                    <a:p>
                      <a:pPr>
                        <a:spcAft>
                          <a:spcPts val="0"/>
                        </a:spcAft>
                      </a:pPr>
                      <a:r>
                        <a:rPr lang="uk-UA" sz="3200" dirty="0" err="1"/>
                        <a:t>blasen</a:t>
                      </a:r>
                      <a:endParaRPr lang="uk-UA" sz="3200" dirty="0">
                        <a:latin typeface="Times New Roman"/>
                        <a:ea typeface="Times New Roman"/>
                      </a:endParaRPr>
                    </a:p>
                  </a:txBody>
                  <a:tcPr marL="89073" marR="89073" marT="0" marB="0"/>
                </a:tc>
              </a:tr>
            </a:tbl>
          </a:graphicData>
        </a:graphic>
      </p:graphicFrame>
      <p:graphicFrame>
        <p:nvGraphicFramePr>
          <p:cNvPr id="8" name="Таблица 7"/>
          <p:cNvGraphicFramePr>
            <a:graphicFrameLocks noGrp="1"/>
          </p:cNvGraphicFramePr>
          <p:nvPr/>
        </p:nvGraphicFramePr>
        <p:xfrm>
          <a:off x="857214" y="5214950"/>
          <a:ext cx="10668075" cy="928694"/>
        </p:xfrm>
        <a:graphic>
          <a:graphicData uri="http://schemas.openxmlformats.org/drawingml/2006/table">
            <a:tbl>
              <a:tblPr>
                <a:tableStyleId>{3C2FFA5D-87B4-456A-9821-1D502468CF0F}</a:tableStyleId>
              </a:tblPr>
              <a:tblGrid>
                <a:gridCol w="2133615"/>
                <a:gridCol w="2133615"/>
                <a:gridCol w="2133615"/>
                <a:gridCol w="2133615"/>
                <a:gridCol w="2133615"/>
              </a:tblGrid>
              <a:tr h="464347">
                <a:tc>
                  <a:txBody>
                    <a:bodyPr/>
                    <a:lstStyle/>
                    <a:p>
                      <a:pPr algn="ctr">
                        <a:spcAft>
                          <a:spcPts val="0"/>
                        </a:spcAft>
                      </a:pPr>
                      <a:r>
                        <a:rPr lang="en-US" sz="2800" dirty="0"/>
                        <a:t>1</a:t>
                      </a:r>
                      <a:endParaRPr lang="uk-UA" sz="2800" dirty="0">
                        <a:latin typeface="Times New Roman"/>
                        <a:ea typeface="Times New Roman"/>
                      </a:endParaRPr>
                    </a:p>
                  </a:txBody>
                  <a:tcPr marL="89073" marR="89073" marT="0" marB="0"/>
                </a:tc>
                <a:tc>
                  <a:txBody>
                    <a:bodyPr/>
                    <a:lstStyle/>
                    <a:p>
                      <a:pPr algn="ctr">
                        <a:spcAft>
                          <a:spcPts val="0"/>
                        </a:spcAft>
                      </a:pPr>
                      <a:r>
                        <a:rPr lang="en-US" sz="2800"/>
                        <a:t>2</a:t>
                      </a:r>
                      <a:endParaRPr lang="uk-UA" sz="2800">
                        <a:latin typeface="Times New Roman"/>
                        <a:ea typeface="Times New Roman"/>
                      </a:endParaRPr>
                    </a:p>
                  </a:txBody>
                  <a:tcPr marL="89073" marR="89073" marT="0" marB="0"/>
                </a:tc>
                <a:tc>
                  <a:txBody>
                    <a:bodyPr/>
                    <a:lstStyle/>
                    <a:p>
                      <a:pPr algn="ctr">
                        <a:spcAft>
                          <a:spcPts val="0"/>
                        </a:spcAft>
                      </a:pPr>
                      <a:r>
                        <a:rPr lang="en-US" sz="2800"/>
                        <a:t>3</a:t>
                      </a:r>
                      <a:endParaRPr lang="uk-UA" sz="2800">
                        <a:latin typeface="Times New Roman"/>
                        <a:ea typeface="Times New Roman"/>
                      </a:endParaRPr>
                    </a:p>
                  </a:txBody>
                  <a:tcPr marL="89073" marR="89073" marT="0" marB="0"/>
                </a:tc>
                <a:tc>
                  <a:txBody>
                    <a:bodyPr/>
                    <a:lstStyle/>
                    <a:p>
                      <a:pPr algn="ctr">
                        <a:spcAft>
                          <a:spcPts val="0"/>
                        </a:spcAft>
                      </a:pPr>
                      <a:r>
                        <a:rPr lang="en-US" sz="2800"/>
                        <a:t>4</a:t>
                      </a:r>
                      <a:endParaRPr lang="uk-UA" sz="2800">
                        <a:latin typeface="Times New Roman"/>
                        <a:ea typeface="Times New Roman"/>
                      </a:endParaRPr>
                    </a:p>
                  </a:txBody>
                  <a:tcPr marL="89073" marR="89073" marT="0" marB="0"/>
                </a:tc>
                <a:tc>
                  <a:txBody>
                    <a:bodyPr/>
                    <a:lstStyle/>
                    <a:p>
                      <a:pPr algn="ctr">
                        <a:spcAft>
                          <a:spcPts val="0"/>
                        </a:spcAft>
                      </a:pPr>
                      <a:r>
                        <a:rPr lang="en-US" sz="2800" dirty="0"/>
                        <a:t>5</a:t>
                      </a:r>
                      <a:endParaRPr lang="uk-UA" sz="2800" dirty="0">
                        <a:latin typeface="Times New Roman"/>
                        <a:ea typeface="Times New Roman"/>
                      </a:endParaRPr>
                    </a:p>
                  </a:txBody>
                  <a:tcPr marL="89073" marR="89073" marT="0" marB="0"/>
                </a:tc>
              </a:tr>
              <a:tr h="464347">
                <a:tc>
                  <a:txBody>
                    <a:bodyPr/>
                    <a:lstStyle/>
                    <a:p>
                      <a:pPr>
                        <a:spcAft>
                          <a:spcPts val="0"/>
                        </a:spcAft>
                      </a:pPr>
                      <a:endParaRPr lang="uk-UA" sz="1400">
                        <a:latin typeface="Times New Roman"/>
                        <a:ea typeface="Times New Roman"/>
                      </a:endParaRPr>
                    </a:p>
                  </a:txBody>
                  <a:tcPr marL="89073" marR="89073" marT="0" marB="0"/>
                </a:tc>
                <a:tc>
                  <a:txBody>
                    <a:bodyPr/>
                    <a:lstStyle/>
                    <a:p>
                      <a:pPr>
                        <a:spcAft>
                          <a:spcPts val="0"/>
                        </a:spcAft>
                      </a:pPr>
                      <a:endParaRPr lang="uk-UA" sz="1400" dirty="0">
                        <a:latin typeface="Times New Roman"/>
                        <a:ea typeface="Times New Roman"/>
                      </a:endParaRPr>
                    </a:p>
                  </a:txBody>
                  <a:tcPr marL="89073" marR="89073" marT="0" marB="0"/>
                </a:tc>
                <a:tc>
                  <a:txBody>
                    <a:bodyPr/>
                    <a:lstStyle/>
                    <a:p>
                      <a:pPr>
                        <a:spcAft>
                          <a:spcPts val="0"/>
                        </a:spcAft>
                      </a:pPr>
                      <a:endParaRPr lang="uk-UA" sz="1400">
                        <a:latin typeface="Times New Roman"/>
                        <a:ea typeface="Times New Roman"/>
                      </a:endParaRPr>
                    </a:p>
                  </a:txBody>
                  <a:tcPr marL="89073" marR="89073" marT="0" marB="0"/>
                </a:tc>
                <a:tc>
                  <a:txBody>
                    <a:bodyPr/>
                    <a:lstStyle/>
                    <a:p>
                      <a:pPr>
                        <a:spcAft>
                          <a:spcPts val="0"/>
                        </a:spcAft>
                      </a:pPr>
                      <a:endParaRPr lang="uk-UA" sz="1400">
                        <a:latin typeface="Times New Roman"/>
                        <a:ea typeface="Times New Roman"/>
                      </a:endParaRPr>
                    </a:p>
                  </a:txBody>
                  <a:tcPr marL="89073" marR="89073" marT="0" marB="0"/>
                </a:tc>
                <a:tc>
                  <a:txBody>
                    <a:bodyPr/>
                    <a:lstStyle/>
                    <a:p>
                      <a:pPr>
                        <a:spcAft>
                          <a:spcPts val="0"/>
                        </a:spcAft>
                      </a:pPr>
                      <a:endParaRPr lang="uk-UA" sz="1400" dirty="0">
                        <a:latin typeface="Times New Roman"/>
                        <a:ea typeface="Times New Roman"/>
                      </a:endParaRPr>
                    </a:p>
                  </a:txBody>
                  <a:tcPr marL="89073" marR="89073" marT="0" marB="0"/>
                </a:tc>
              </a:tr>
            </a:tbl>
          </a:graphicData>
        </a:graphic>
      </p:graphicFrame>
      <p:sp>
        <p:nvSpPr>
          <p:cNvPr id="32770" name="Rectangle 2"/>
          <p:cNvSpPr>
            <a:spLocks noChangeArrowheads="1"/>
          </p:cNvSpPr>
          <p:nvPr/>
        </p:nvSpPr>
        <p:spPr bwMode="auto">
          <a:xfrm>
            <a:off x="0" y="0"/>
            <a:ext cx="234360"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400" b="1"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uk-UA"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fontScale="90000"/>
          </a:bodyPr>
          <a:lstStyle/>
          <a:p>
            <a:r>
              <a:rPr lang="uk-UA" b="1" i="1" dirty="0" smtClean="0"/>
              <a:t>Ü</a:t>
            </a:r>
            <a:r>
              <a:rPr lang="de-DE" b="1" i="1" dirty="0" err="1" smtClean="0"/>
              <a:t>bung</a:t>
            </a:r>
            <a:r>
              <a:rPr lang="de-DE" b="1" i="1" dirty="0" smtClean="0"/>
              <a:t> 2</a:t>
            </a:r>
            <a:r>
              <a:rPr lang="uk-UA" b="1" dirty="0" smtClean="0"/>
              <a:t>. </a:t>
            </a:r>
            <a:r>
              <a:rPr lang="uk-UA" b="1" i="1" dirty="0" err="1" smtClean="0"/>
              <a:t>Was</a:t>
            </a:r>
            <a:r>
              <a:rPr lang="uk-UA" b="1" i="1" dirty="0" smtClean="0"/>
              <a:t> </a:t>
            </a:r>
            <a:r>
              <a:rPr lang="uk-UA" b="1" i="1" dirty="0" err="1" smtClean="0"/>
              <a:t>gehört</a:t>
            </a:r>
            <a:r>
              <a:rPr lang="uk-UA" b="1" i="1" dirty="0" smtClean="0"/>
              <a:t> </a:t>
            </a:r>
            <a:r>
              <a:rPr lang="uk-UA" b="1" i="1" dirty="0" err="1" smtClean="0"/>
              <a:t>nicht</a:t>
            </a:r>
            <a:r>
              <a:rPr lang="uk-UA" b="1" i="1" dirty="0" smtClean="0"/>
              <a:t>? </a:t>
            </a:r>
            <a:r>
              <a:rPr lang="uk-UA" b="1" i="1" dirty="0" err="1" smtClean="0"/>
              <a:t>Welches</a:t>
            </a:r>
            <a:r>
              <a:rPr lang="uk-UA" b="1" i="1" dirty="0" smtClean="0"/>
              <a:t> </a:t>
            </a:r>
            <a:r>
              <a:rPr lang="uk-UA" b="1" i="1" dirty="0" err="1" smtClean="0"/>
              <a:t>Wort</a:t>
            </a:r>
            <a:r>
              <a:rPr lang="uk-UA" b="1" i="1" dirty="0" smtClean="0"/>
              <a:t> </a:t>
            </a:r>
            <a:r>
              <a:rPr lang="uk-UA" b="1" i="1" dirty="0" err="1" smtClean="0"/>
              <a:t>gehört</a:t>
            </a:r>
            <a:r>
              <a:rPr lang="uk-UA" b="1" i="1" dirty="0" smtClean="0"/>
              <a:t> </a:t>
            </a:r>
            <a:r>
              <a:rPr lang="uk-UA" b="1" i="1" dirty="0" err="1" smtClean="0"/>
              <a:t>nicht</a:t>
            </a:r>
            <a:r>
              <a:rPr lang="uk-UA" b="1" i="1" dirty="0" smtClean="0"/>
              <a:t> </a:t>
            </a:r>
            <a:r>
              <a:rPr lang="uk-UA" b="1" i="1" dirty="0" err="1" smtClean="0"/>
              <a:t>mit</a:t>
            </a:r>
            <a:r>
              <a:rPr lang="uk-UA" b="1" i="1" dirty="0" smtClean="0"/>
              <a:t> </a:t>
            </a:r>
            <a:r>
              <a:rPr lang="uk-UA" b="1" i="1" dirty="0" err="1" smtClean="0"/>
              <a:t>den</a:t>
            </a:r>
            <a:r>
              <a:rPr lang="uk-UA" b="1" i="1" dirty="0" smtClean="0"/>
              <a:t> </a:t>
            </a:r>
            <a:r>
              <a:rPr lang="uk-UA" b="1" i="1" dirty="0" err="1" smtClean="0"/>
              <a:t>anderen</a:t>
            </a:r>
            <a:r>
              <a:rPr lang="uk-UA" b="1" i="1" dirty="0" smtClean="0"/>
              <a:t>?</a:t>
            </a:r>
            <a:endParaRPr lang="uk-UA" dirty="0"/>
          </a:p>
        </p:txBody>
      </p:sp>
      <p:sp>
        <p:nvSpPr>
          <p:cNvPr id="4" name="Текст 3"/>
          <p:cNvSpPr>
            <a:spLocks noGrp="1"/>
          </p:cNvSpPr>
          <p:nvPr>
            <p:ph type="body" sz="quarter" idx="14"/>
          </p:nvPr>
        </p:nvSpPr>
        <p:spPr>
          <a:xfrm>
            <a:off x="606000" y="3286124"/>
            <a:ext cx="4725988" cy="3402366"/>
          </a:xfrm>
        </p:spPr>
        <p:txBody>
          <a:bodyPr/>
          <a:lstStyle/>
          <a:p>
            <a:pPr>
              <a:lnSpc>
                <a:spcPct val="150000"/>
              </a:lnSpc>
            </a:pPr>
            <a:r>
              <a:rPr lang="uk-UA" dirty="0" smtClean="0"/>
              <a:t>1. </a:t>
            </a:r>
            <a:r>
              <a:rPr lang="uk-UA" dirty="0" err="1" smtClean="0"/>
              <a:t>bedeckt</a:t>
            </a:r>
            <a:r>
              <a:rPr lang="uk-UA" dirty="0" smtClean="0"/>
              <a:t>; </a:t>
            </a:r>
            <a:r>
              <a:rPr lang="uk-UA" dirty="0" err="1" smtClean="0"/>
              <a:t>windig</a:t>
            </a:r>
            <a:r>
              <a:rPr lang="uk-UA" dirty="0" smtClean="0"/>
              <a:t>; </a:t>
            </a:r>
            <a:r>
              <a:rPr lang="uk-UA" dirty="0" err="1" smtClean="0"/>
              <a:t>bewölkt</a:t>
            </a:r>
            <a:r>
              <a:rPr lang="uk-UA" dirty="0" smtClean="0"/>
              <a:t>; </a:t>
            </a:r>
            <a:r>
              <a:rPr lang="uk-UA" dirty="0" err="1" smtClean="0"/>
              <a:t>wolkig</a:t>
            </a:r>
            <a:endParaRPr lang="uk-UA" dirty="0" smtClean="0"/>
          </a:p>
          <a:p>
            <a:pPr>
              <a:lnSpc>
                <a:spcPct val="150000"/>
              </a:lnSpc>
            </a:pPr>
            <a:r>
              <a:rPr lang="uk-UA" dirty="0" smtClean="0"/>
              <a:t>2. </a:t>
            </a:r>
            <a:r>
              <a:rPr lang="uk-UA" dirty="0" err="1" smtClean="0"/>
              <a:t>scheußlich</a:t>
            </a:r>
            <a:r>
              <a:rPr lang="uk-UA" dirty="0" smtClean="0"/>
              <a:t>; </a:t>
            </a:r>
            <a:r>
              <a:rPr lang="uk-UA" dirty="0" err="1" smtClean="0"/>
              <a:t>mies</a:t>
            </a:r>
            <a:r>
              <a:rPr lang="uk-UA" dirty="0" smtClean="0"/>
              <a:t>; </a:t>
            </a:r>
            <a:r>
              <a:rPr lang="uk-UA" dirty="0" err="1" smtClean="0"/>
              <a:t>hässlich</a:t>
            </a:r>
            <a:r>
              <a:rPr lang="uk-UA" dirty="0" smtClean="0"/>
              <a:t>; </a:t>
            </a:r>
            <a:r>
              <a:rPr lang="uk-UA" dirty="0" err="1" smtClean="0"/>
              <a:t>heiter</a:t>
            </a:r>
            <a:endParaRPr lang="uk-UA" dirty="0" smtClean="0"/>
          </a:p>
          <a:p>
            <a:endParaRPr lang="uk-UA" dirty="0"/>
          </a:p>
        </p:txBody>
      </p:sp>
      <p:sp>
        <p:nvSpPr>
          <p:cNvPr id="5" name="TextBox 4"/>
          <p:cNvSpPr txBox="1"/>
          <p:nvPr/>
        </p:nvSpPr>
        <p:spPr>
          <a:xfrm>
            <a:off x="6738942" y="1071546"/>
            <a:ext cx="4929222" cy="5196166"/>
          </a:xfrm>
          <a:prstGeom prst="rect">
            <a:avLst/>
          </a:prstGeom>
          <a:noFill/>
        </p:spPr>
        <p:txBody>
          <a:bodyPr wrap="square" rtlCol="0">
            <a:spAutoFit/>
          </a:bodyPr>
          <a:lstStyle/>
          <a:p>
            <a:pPr>
              <a:lnSpc>
                <a:spcPct val="150000"/>
              </a:lnSpc>
            </a:pPr>
            <a:r>
              <a:rPr lang="uk-UA" sz="2800" dirty="0" smtClean="0"/>
              <a:t>3. </a:t>
            </a:r>
            <a:r>
              <a:rPr lang="uk-UA" sz="2800" dirty="0" err="1" smtClean="0"/>
              <a:t>Frühling</a:t>
            </a:r>
            <a:r>
              <a:rPr lang="uk-UA" sz="2800" dirty="0" smtClean="0"/>
              <a:t>; </a:t>
            </a:r>
            <a:r>
              <a:rPr lang="uk-UA" sz="2800" dirty="0" err="1" smtClean="0"/>
              <a:t>Frühjahr</a:t>
            </a:r>
            <a:r>
              <a:rPr lang="uk-UA" sz="2800" dirty="0" smtClean="0"/>
              <a:t>; </a:t>
            </a:r>
            <a:r>
              <a:rPr lang="uk-UA" sz="2800" dirty="0" err="1" smtClean="0"/>
              <a:t>Frühstück</a:t>
            </a:r>
            <a:r>
              <a:rPr lang="uk-UA" sz="2800" dirty="0" smtClean="0"/>
              <a:t>; </a:t>
            </a:r>
            <a:r>
              <a:rPr lang="uk-UA" sz="2800" dirty="0" err="1" smtClean="0"/>
              <a:t>Herbst</a:t>
            </a:r>
            <a:endParaRPr lang="uk-UA" sz="2800" dirty="0" smtClean="0"/>
          </a:p>
          <a:p>
            <a:pPr>
              <a:lnSpc>
                <a:spcPct val="150000"/>
              </a:lnSpc>
            </a:pPr>
            <a:r>
              <a:rPr lang="uk-UA" sz="2800" dirty="0" smtClean="0"/>
              <a:t>4. </a:t>
            </a:r>
            <a:r>
              <a:rPr lang="uk-UA" sz="2800" dirty="0" err="1" smtClean="0"/>
              <a:t>Himmel</a:t>
            </a:r>
            <a:r>
              <a:rPr lang="uk-UA" sz="2800" dirty="0" smtClean="0"/>
              <a:t>; </a:t>
            </a:r>
            <a:r>
              <a:rPr lang="uk-UA" sz="2800" dirty="0" err="1" smtClean="0"/>
              <a:t>Schauer</a:t>
            </a:r>
            <a:r>
              <a:rPr lang="uk-UA" sz="2800" dirty="0" smtClean="0"/>
              <a:t>; </a:t>
            </a:r>
            <a:r>
              <a:rPr lang="uk-UA" sz="2800" dirty="0" err="1" smtClean="0"/>
              <a:t>Regen</a:t>
            </a:r>
            <a:r>
              <a:rPr lang="uk-UA" sz="2800" dirty="0" smtClean="0"/>
              <a:t>; </a:t>
            </a:r>
            <a:r>
              <a:rPr lang="uk-UA" sz="2800" dirty="0" err="1" smtClean="0"/>
              <a:t>Gewitter</a:t>
            </a:r>
            <a:endParaRPr lang="uk-UA" sz="2800" dirty="0" smtClean="0"/>
          </a:p>
          <a:p>
            <a:pPr>
              <a:lnSpc>
                <a:spcPct val="150000"/>
              </a:lnSpc>
            </a:pPr>
            <a:r>
              <a:rPr lang="uk-UA" sz="2800" dirty="0" smtClean="0"/>
              <a:t>5. </a:t>
            </a:r>
            <a:r>
              <a:rPr lang="uk-UA" sz="2800" dirty="0" err="1" smtClean="0"/>
              <a:t>Silvester</a:t>
            </a:r>
            <a:r>
              <a:rPr lang="uk-UA" sz="2800" dirty="0" smtClean="0"/>
              <a:t>; </a:t>
            </a:r>
            <a:r>
              <a:rPr lang="uk-UA" sz="2800" dirty="0" err="1" smtClean="0"/>
              <a:t>Vertrauen</a:t>
            </a:r>
            <a:r>
              <a:rPr lang="uk-UA" sz="2800" dirty="0" smtClean="0"/>
              <a:t>; </a:t>
            </a:r>
            <a:r>
              <a:rPr lang="uk-UA" sz="2800" dirty="0" err="1" smtClean="0"/>
              <a:t>Erntedankfest</a:t>
            </a:r>
            <a:r>
              <a:rPr lang="uk-UA" sz="2800" dirty="0" smtClean="0"/>
              <a:t>; </a:t>
            </a:r>
            <a:r>
              <a:rPr lang="uk-UA" sz="2800" dirty="0" err="1" smtClean="0"/>
              <a:t>Weihnachten</a:t>
            </a:r>
            <a:endParaRPr lang="uk-UA" sz="2800" dirty="0" smtClean="0"/>
          </a:p>
          <a:p>
            <a:pPr>
              <a:lnSpc>
                <a:spcPct val="150000"/>
              </a:lnSpc>
            </a:pPr>
            <a:r>
              <a:rPr lang="uk-UA" sz="2800" dirty="0" smtClean="0"/>
              <a:t>6. </a:t>
            </a:r>
            <a:r>
              <a:rPr lang="uk-UA" sz="2800" dirty="0" err="1" smtClean="0"/>
              <a:t>Regenschirm</a:t>
            </a:r>
            <a:r>
              <a:rPr lang="uk-UA" sz="2800" dirty="0" smtClean="0"/>
              <a:t>; </a:t>
            </a:r>
            <a:r>
              <a:rPr lang="uk-UA" sz="2800" dirty="0" err="1" smtClean="0"/>
              <a:t>Regenbogen</a:t>
            </a:r>
            <a:r>
              <a:rPr lang="uk-UA" sz="2800" dirty="0" smtClean="0"/>
              <a:t>; </a:t>
            </a:r>
            <a:r>
              <a:rPr lang="uk-UA" sz="2800" dirty="0" err="1" smtClean="0"/>
              <a:t>Regenwolke</a:t>
            </a:r>
            <a:r>
              <a:rPr lang="uk-UA" sz="2800" dirty="0" smtClean="0"/>
              <a:t>; </a:t>
            </a:r>
            <a:r>
              <a:rPr lang="uk-UA" sz="2800" dirty="0" err="1" smtClean="0"/>
              <a:t>Regenschauer</a:t>
            </a:r>
            <a:endParaRPr lang="uk-UA" sz="2800"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i="1" dirty="0" smtClean="0"/>
              <a:t>Ü</a:t>
            </a:r>
            <a:r>
              <a:rPr lang="de-DE" b="1" i="1" dirty="0" err="1" smtClean="0"/>
              <a:t>bung</a:t>
            </a:r>
            <a:r>
              <a:rPr lang="de-DE" b="1" i="1" dirty="0" smtClean="0"/>
              <a:t> 3</a:t>
            </a:r>
            <a:r>
              <a:rPr lang="uk-UA" b="1" dirty="0" smtClean="0"/>
              <a:t>. </a:t>
            </a:r>
            <a:r>
              <a:rPr lang="uk-UA" b="1" i="1" dirty="0" err="1" smtClean="0"/>
              <a:t>Schreiben</a:t>
            </a:r>
            <a:r>
              <a:rPr lang="uk-UA" b="1" i="1" dirty="0" smtClean="0"/>
              <a:t> </a:t>
            </a:r>
            <a:r>
              <a:rPr lang="uk-UA" b="1" i="1" dirty="0" err="1" smtClean="0"/>
              <a:t>Sie</a:t>
            </a:r>
            <a:r>
              <a:rPr lang="uk-UA" b="1" i="1" dirty="0" smtClean="0"/>
              <a:t> 1-3 </a:t>
            </a:r>
            <a:r>
              <a:rPr lang="uk-UA" b="1" i="1" dirty="0" err="1" smtClean="0"/>
              <a:t>Wörter</a:t>
            </a:r>
            <a:r>
              <a:rPr lang="uk-UA" b="1" i="1" dirty="0" smtClean="0"/>
              <a:t> </a:t>
            </a:r>
            <a:r>
              <a:rPr lang="uk-UA" b="1" i="1" dirty="0" err="1" smtClean="0"/>
              <a:t>für</a:t>
            </a:r>
            <a:r>
              <a:rPr lang="uk-UA" b="1" i="1" dirty="0" smtClean="0"/>
              <a:t> </a:t>
            </a:r>
            <a:r>
              <a:rPr lang="uk-UA" b="1" i="1" dirty="0" err="1" smtClean="0"/>
              <a:t>jedes</a:t>
            </a:r>
            <a:r>
              <a:rPr lang="uk-UA" b="1" i="1" dirty="0" smtClean="0"/>
              <a:t> </a:t>
            </a:r>
            <a:r>
              <a:rPr lang="uk-UA" b="1" i="1" dirty="0" err="1" smtClean="0"/>
              <a:t>Bild</a:t>
            </a:r>
            <a:r>
              <a:rPr lang="uk-UA" b="1" i="1" dirty="0" smtClean="0"/>
              <a:t>.</a:t>
            </a:r>
            <a:endParaRPr lang="uk-UA" dirty="0"/>
          </a:p>
        </p:txBody>
      </p:sp>
      <p:pic>
        <p:nvPicPr>
          <p:cNvPr id="5" name="Рисунок 4" descr="http://ebooks.grsu.by/manual_of_speech/19.GIF"/>
          <p:cNvPicPr/>
          <p:nvPr/>
        </p:nvPicPr>
        <p:blipFill>
          <a:blip r:embed="rId2" cstate="print"/>
          <a:srcRect/>
          <a:stretch>
            <a:fillRect/>
          </a:stretch>
        </p:blipFill>
        <p:spPr bwMode="auto">
          <a:xfrm>
            <a:off x="595274" y="1428713"/>
            <a:ext cx="11334828" cy="5429287"/>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Рисунок 1"/>
          <p:cNvSpPr>
            <a:spLocks noGrp="1"/>
          </p:cNvSpPr>
          <p:nvPr>
            <p:ph type="pic" sz="quarter" idx="11"/>
          </p:nvPr>
        </p:nvSpPr>
        <p:spPr/>
      </p:sp>
      <p:sp>
        <p:nvSpPr>
          <p:cNvPr id="3" name="Рисунок 2"/>
          <p:cNvSpPr>
            <a:spLocks noGrp="1"/>
          </p:cNvSpPr>
          <p:nvPr>
            <p:ph type="pic" sz="quarter" idx="12"/>
          </p:nvPr>
        </p:nvSpPr>
        <p:spPr/>
      </p:sp>
      <p:sp>
        <p:nvSpPr>
          <p:cNvPr id="4" name="Рисунок 3"/>
          <p:cNvSpPr>
            <a:spLocks noGrp="1"/>
          </p:cNvSpPr>
          <p:nvPr>
            <p:ph type="pic" sz="quarter" idx="13"/>
          </p:nvPr>
        </p:nvSpPr>
        <p:spPr/>
      </p:sp>
      <p:sp>
        <p:nvSpPr>
          <p:cNvPr id="5" name="Заголовок 4"/>
          <p:cNvSpPr>
            <a:spLocks noGrp="1"/>
          </p:cNvSpPr>
          <p:nvPr>
            <p:ph type="title"/>
          </p:nvPr>
        </p:nvSpPr>
        <p:spPr/>
        <p:txBody>
          <a:bodyPr/>
          <a:lstStyle/>
          <a:p>
            <a:endParaRPr lang="uk-UA"/>
          </a:p>
        </p:txBody>
      </p:sp>
      <p:sp>
        <p:nvSpPr>
          <p:cNvPr id="6" name="Текст 5"/>
          <p:cNvSpPr>
            <a:spLocks noGrp="1"/>
          </p:cNvSpPr>
          <p:nvPr>
            <p:ph type="body" sz="quarter" idx="14"/>
          </p:nvPr>
        </p:nvSpPr>
        <p:spPr/>
        <p:txBody>
          <a:bodyPr/>
          <a:lstStyle/>
          <a:p>
            <a:endParaRPr lang="uk-UA"/>
          </a:p>
        </p:txBody>
      </p:sp>
      <p:pic>
        <p:nvPicPr>
          <p:cNvPr id="7" name="Picture 2" descr="Warum gibt es Jahreszeiten? Wetterwechsel einfach erklärt"/>
          <p:cNvPicPr>
            <a:picLocks noChangeAspect="1" noChangeArrowheads="1"/>
          </p:cNvPicPr>
          <p:nvPr/>
        </p:nvPicPr>
        <p:blipFill>
          <a:blip r:embed="rId2"/>
          <a:srcRect/>
          <a:stretch>
            <a:fillRect/>
          </a:stretch>
        </p:blipFill>
        <p:spPr bwMode="auto">
          <a:xfrm>
            <a:off x="3048000" y="0"/>
            <a:ext cx="9144000" cy="6858000"/>
          </a:xfrm>
          <a:prstGeom prst="rect">
            <a:avLst/>
          </a:prstGeom>
          <a:noFill/>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i="1" dirty="0" smtClean="0"/>
              <a:t>Ü</a:t>
            </a:r>
            <a:r>
              <a:rPr lang="de-DE" b="1" i="1" dirty="0" smtClean="0"/>
              <a:t>bung4</a:t>
            </a:r>
            <a:r>
              <a:rPr lang="de-DE" b="1" dirty="0" smtClean="0"/>
              <a:t>.</a:t>
            </a:r>
            <a:r>
              <a:rPr lang="uk-UA" b="1" dirty="0" smtClean="0"/>
              <a:t> </a:t>
            </a:r>
            <a:r>
              <a:rPr lang="uk-UA" b="1" dirty="0" err="1" smtClean="0"/>
              <a:t>Schreiben</a:t>
            </a:r>
            <a:r>
              <a:rPr lang="uk-UA" b="1" dirty="0" smtClean="0"/>
              <a:t> </a:t>
            </a:r>
            <a:r>
              <a:rPr lang="uk-UA" b="1" dirty="0" err="1" smtClean="0"/>
              <a:t>Sie</a:t>
            </a:r>
            <a:r>
              <a:rPr lang="uk-UA" b="1" dirty="0" smtClean="0"/>
              <a:t> </a:t>
            </a:r>
            <a:r>
              <a:rPr lang="uk-UA" b="1" dirty="0" err="1" smtClean="0"/>
              <a:t>das</a:t>
            </a:r>
            <a:r>
              <a:rPr lang="uk-UA" b="1" dirty="0" smtClean="0"/>
              <a:t> </a:t>
            </a:r>
            <a:r>
              <a:rPr lang="uk-UA" b="1" dirty="0" err="1" smtClean="0"/>
              <a:t>Wort</a:t>
            </a:r>
            <a:r>
              <a:rPr lang="uk-UA" b="1" dirty="0" smtClean="0"/>
              <a:t> </a:t>
            </a:r>
            <a:r>
              <a:rPr lang="uk-UA" b="1" dirty="0" err="1" smtClean="0"/>
              <a:t>für</a:t>
            </a:r>
            <a:r>
              <a:rPr lang="uk-UA" b="1" dirty="0" smtClean="0"/>
              <a:t> </a:t>
            </a:r>
            <a:r>
              <a:rPr lang="uk-UA" b="1" dirty="0" err="1" smtClean="0"/>
              <a:t>jede</a:t>
            </a:r>
            <a:r>
              <a:rPr lang="uk-UA" b="1" dirty="0" smtClean="0"/>
              <a:t> </a:t>
            </a:r>
            <a:r>
              <a:rPr lang="uk-UA" b="1" dirty="0" err="1" smtClean="0"/>
              <a:t>Jahreszeit</a:t>
            </a:r>
            <a:r>
              <a:rPr lang="uk-UA" b="1" dirty="0" smtClean="0"/>
              <a:t>, </a:t>
            </a:r>
            <a:r>
              <a:rPr lang="uk-UA" b="1" dirty="0" err="1" smtClean="0"/>
              <a:t>mit</a:t>
            </a:r>
            <a:r>
              <a:rPr lang="uk-UA" b="1" dirty="0" smtClean="0"/>
              <a:t> </a:t>
            </a:r>
            <a:r>
              <a:rPr lang="uk-UA" b="1" dirty="0" err="1" smtClean="0"/>
              <a:t>Artikel</a:t>
            </a:r>
            <a:r>
              <a:rPr lang="uk-UA" b="1" dirty="0" smtClean="0"/>
              <a:t> (</a:t>
            </a:r>
            <a:r>
              <a:rPr lang="uk-UA" b="1" dirty="0" err="1" smtClean="0"/>
              <a:t>der</a:t>
            </a:r>
            <a:r>
              <a:rPr lang="uk-UA" b="1" dirty="0" smtClean="0"/>
              <a:t>/</a:t>
            </a:r>
            <a:r>
              <a:rPr lang="uk-UA" b="1" dirty="0" err="1" smtClean="0"/>
              <a:t>die</a:t>
            </a:r>
            <a:r>
              <a:rPr lang="uk-UA" b="1" dirty="0" smtClean="0"/>
              <a:t>/</a:t>
            </a:r>
            <a:r>
              <a:rPr lang="uk-UA" b="1" dirty="0" err="1" smtClean="0"/>
              <a:t>das</a:t>
            </a:r>
            <a:r>
              <a:rPr lang="uk-UA" b="1" dirty="0" smtClean="0"/>
              <a:t>).</a:t>
            </a:r>
            <a:endParaRPr lang="uk-UA" dirty="0"/>
          </a:p>
        </p:txBody>
      </p:sp>
      <p:sp>
        <p:nvSpPr>
          <p:cNvPr id="3" name="Текст 2"/>
          <p:cNvSpPr>
            <a:spLocks noGrp="1"/>
          </p:cNvSpPr>
          <p:nvPr>
            <p:ph type="body" sz="quarter" idx="10"/>
          </p:nvPr>
        </p:nvSpPr>
        <p:spPr/>
        <p:txBody>
          <a:bodyPr/>
          <a:lstStyle/>
          <a:p>
            <a:endParaRPr lang="uk-UA"/>
          </a:p>
        </p:txBody>
      </p:sp>
      <p:pic>
        <p:nvPicPr>
          <p:cNvPr id="5" name="Рисунок 4" descr="http://ebooks.grsu.by/manual_of_speech/20.GIF"/>
          <p:cNvPicPr/>
          <p:nvPr/>
        </p:nvPicPr>
        <p:blipFill>
          <a:blip r:embed="rId2" cstate="print"/>
          <a:srcRect/>
          <a:stretch>
            <a:fillRect/>
          </a:stretch>
        </p:blipFill>
        <p:spPr bwMode="auto">
          <a:xfrm>
            <a:off x="452398" y="3571876"/>
            <a:ext cx="11430079" cy="2428892"/>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500042"/>
            <a:ext cx="12192000" cy="1066800"/>
          </a:xfrm>
        </p:spPr>
        <p:txBody>
          <a:bodyPr>
            <a:normAutofit/>
          </a:bodyPr>
          <a:lstStyle/>
          <a:p>
            <a:r>
              <a:rPr lang="uk-UA" sz="2800" b="1" i="1" dirty="0" smtClean="0"/>
              <a:t>Ü</a:t>
            </a:r>
            <a:r>
              <a:rPr lang="de-DE" sz="2800" b="1" i="1" dirty="0" err="1" smtClean="0"/>
              <a:t>bung</a:t>
            </a:r>
            <a:r>
              <a:rPr lang="de-DE" sz="2800" b="1" i="1" dirty="0" smtClean="0"/>
              <a:t> 5. </a:t>
            </a:r>
            <a:r>
              <a:rPr lang="uk-UA" sz="2800" b="1" i="1" dirty="0" err="1" smtClean="0"/>
              <a:t>Antworten</a:t>
            </a:r>
            <a:r>
              <a:rPr lang="uk-UA" sz="2800" b="1" i="1" dirty="0" smtClean="0"/>
              <a:t> </a:t>
            </a:r>
            <a:r>
              <a:rPr lang="uk-UA" sz="2800" b="1" i="1" dirty="0" err="1" smtClean="0"/>
              <a:t>Sie</a:t>
            </a:r>
            <a:r>
              <a:rPr lang="uk-UA" sz="2800" b="1" i="1" dirty="0" smtClean="0"/>
              <a:t> </a:t>
            </a:r>
            <a:r>
              <a:rPr lang="uk-UA" sz="2800" b="1" i="1" dirty="0" err="1" smtClean="0"/>
              <a:t>auf</a:t>
            </a:r>
            <a:r>
              <a:rPr lang="uk-UA" sz="2800" b="1" i="1" dirty="0" smtClean="0"/>
              <a:t> </a:t>
            </a:r>
            <a:r>
              <a:rPr lang="uk-UA" sz="2800" b="1" i="1" dirty="0" err="1" smtClean="0"/>
              <a:t>jede</a:t>
            </a:r>
            <a:r>
              <a:rPr lang="uk-UA" sz="2800" b="1" i="1" dirty="0" smtClean="0"/>
              <a:t> </a:t>
            </a:r>
            <a:r>
              <a:rPr lang="uk-UA" sz="2800" b="1" i="1" dirty="0" err="1" smtClean="0"/>
              <a:t>Frage</a:t>
            </a:r>
            <a:r>
              <a:rPr lang="uk-UA" sz="2800" b="1" i="1" dirty="0" smtClean="0"/>
              <a:t> </a:t>
            </a:r>
            <a:r>
              <a:rPr lang="uk-UA" sz="2800" b="1" i="1" dirty="0" err="1" smtClean="0"/>
              <a:t>mit</a:t>
            </a:r>
            <a:r>
              <a:rPr lang="uk-UA" sz="2800" b="1" i="1" dirty="0" smtClean="0"/>
              <a:t> </a:t>
            </a:r>
            <a:r>
              <a:rPr lang="uk-UA" sz="2800" b="1" i="1" dirty="0" err="1" smtClean="0"/>
              <a:t>einem</a:t>
            </a:r>
            <a:r>
              <a:rPr lang="uk-UA" sz="2800" b="1" i="1" dirty="0" smtClean="0"/>
              <a:t> </a:t>
            </a:r>
            <a:r>
              <a:rPr lang="uk-UA" sz="2800" b="1" i="1" dirty="0" err="1" smtClean="0"/>
              <a:t>ganzen</a:t>
            </a:r>
            <a:r>
              <a:rPr lang="uk-UA" sz="2800" b="1" i="1" dirty="0" smtClean="0"/>
              <a:t> </a:t>
            </a:r>
            <a:r>
              <a:rPr lang="uk-UA" sz="2800" b="1" i="1" dirty="0" err="1" smtClean="0"/>
              <a:t>deutschen</a:t>
            </a:r>
            <a:r>
              <a:rPr lang="uk-UA" sz="2800" b="1" i="1" dirty="0" smtClean="0"/>
              <a:t> </a:t>
            </a:r>
            <a:r>
              <a:rPr lang="uk-UA" sz="2800" b="1" i="1" dirty="0" err="1" smtClean="0"/>
              <a:t>Satz</a:t>
            </a:r>
            <a:r>
              <a:rPr lang="uk-UA" sz="2800" b="1" i="1" dirty="0" smtClean="0"/>
              <a:t>.</a:t>
            </a:r>
            <a:endParaRPr lang="uk-UA" sz="2800" dirty="0"/>
          </a:p>
        </p:txBody>
      </p:sp>
      <p:sp>
        <p:nvSpPr>
          <p:cNvPr id="3" name="Содержимое 2"/>
          <p:cNvSpPr>
            <a:spLocks noGrp="1"/>
          </p:cNvSpPr>
          <p:nvPr>
            <p:ph idx="1"/>
          </p:nvPr>
        </p:nvSpPr>
        <p:spPr>
          <a:xfrm>
            <a:off x="285709" y="1500174"/>
            <a:ext cx="11296691" cy="5074362"/>
          </a:xfrm>
        </p:spPr>
        <p:txBody>
          <a:bodyPr>
            <a:normAutofit fontScale="92500" lnSpcReduction="10000"/>
          </a:bodyPr>
          <a:lstStyle/>
          <a:p>
            <a:r>
              <a:rPr lang="en-US" dirty="0" smtClean="0"/>
              <a:t>1. </a:t>
            </a:r>
            <a:r>
              <a:rPr lang="en-US" dirty="0" err="1" smtClean="0"/>
              <a:t>Wie</a:t>
            </a:r>
            <a:r>
              <a:rPr lang="en-US" dirty="0" smtClean="0"/>
              <a:t> </a:t>
            </a:r>
            <a:r>
              <a:rPr lang="en-US" dirty="0" err="1" smtClean="0"/>
              <a:t>ist</a:t>
            </a:r>
            <a:r>
              <a:rPr lang="en-US" dirty="0" smtClean="0"/>
              <a:t> das Wetter </a:t>
            </a:r>
            <a:r>
              <a:rPr lang="en-US" dirty="0" err="1" smtClean="0"/>
              <a:t>heute</a:t>
            </a:r>
            <a:r>
              <a:rPr lang="en-US" dirty="0" smtClean="0"/>
              <a:t>?</a:t>
            </a:r>
            <a:endParaRPr lang="pl-PL" dirty="0" smtClean="0"/>
          </a:p>
          <a:p>
            <a:r>
              <a:rPr lang="en-US" dirty="0" smtClean="0"/>
              <a:t> </a:t>
            </a:r>
            <a:r>
              <a:rPr lang="pl-PL" dirty="0" smtClean="0"/>
              <a:t>2. Wie ist das Wetter im Juli hier? </a:t>
            </a:r>
          </a:p>
          <a:p>
            <a:r>
              <a:rPr lang="en-US" dirty="0" smtClean="0"/>
              <a:t>3. </a:t>
            </a:r>
            <a:r>
              <a:rPr lang="en-US" dirty="0" err="1" smtClean="0"/>
              <a:t>Wie</a:t>
            </a:r>
            <a:r>
              <a:rPr lang="en-US" dirty="0" smtClean="0"/>
              <a:t> </a:t>
            </a:r>
            <a:r>
              <a:rPr lang="en-US" dirty="0" err="1" smtClean="0"/>
              <a:t>ist</a:t>
            </a:r>
            <a:r>
              <a:rPr lang="en-US" dirty="0" smtClean="0"/>
              <a:t> das Wetter </a:t>
            </a:r>
            <a:r>
              <a:rPr lang="en-US" dirty="0" err="1" smtClean="0"/>
              <a:t>im</a:t>
            </a:r>
            <a:r>
              <a:rPr lang="en-US" dirty="0" smtClean="0"/>
              <a:t> </a:t>
            </a:r>
            <a:r>
              <a:rPr lang="en-US" dirty="0" err="1" smtClean="0"/>
              <a:t>Dezember</a:t>
            </a:r>
            <a:r>
              <a:rPr lang="en-US" dirty="0" smtClean="0"/>
              <a:t> in Alaska? </a:t>
            </a:r>
            <a:endParaRPr lang="pl-PL" dirty="0" smtClean="0"/>
          </a:p>
          <a:p>
            <a:r>
              <a:rPr lang="en-US" dirty="0" smtClean="0"/>
              <a:t>4. </a:t>
            </a:r>
            <a:r>
              <a:rPr lang="en-US" dirty="0" err="1" smtClean="0"/>
              <a:t>Wie</a:t>
            </a:r>
            <a:r>
              <a:rPr lang="en-US" dirty="0" smtClean="0"/>
              <a:t> </a:t>
            </a:r>
            <a:r>
              <a:rPr lang="en-US" dirty="0" err="1" smtClean="0"/>
              <a:t>ist</a:t>
            </a:r>
            <a:r>
              <a:rPr lang="en-US" dirty="0" smtClean="0"/>
              <a:t> das Wetter </a:t>
            </a:r>
            <a:r>
              <a:rPr lang="en-US" dirty="0" err="1" smtClean="0"/>
              <a:t>im</a:t>
            </a:r>
            <a:r>
              <a:rPr lang="en-US" dirty="0" smtClean="0"/>
              <a:t> </a:t>
            </a:r>
            <a:r>
              <a:rPr lang="en-US" dirty="0" err="1" smtClean="0"/>
              <a:t>Juli</a:t>
            </a:r>
            <a:r>
              <a:rPr lang="en-US" dirty="0" smtClean="0"/>
              <a:t> in </a:t>
            </a:r>
            <a:r>
              <a:rPr lang="en-US" dirty="0" err="1" smtClean="0"/>
              <a:t>Mexiko</a:t>
            </a:r>
            <a:r>
              <a:rPr lang="en-US" dirty="0" smtClean="0"/>
              <a:t>? </a:t>
            </a:r>
            <a:endParaRPr lang="pl-PL" dirty="0" smtClean="0"/>
          </a:p>
          <a:p>
            <a:r>
              <a:rPr lang="en-US" dirty="0" smtClean="0"/>
              <a:t>5. </a:t>
            </a:r>
            <a:r>
              <a:rPr lang="en-US" dirty="0" err="1" smtClean="0"/>
              <a:t>Wie</a:t>
            </a:r>
            <a:r>
              <a:rPr lang="en-US" dirty="0" smtClean="0"/>
              <a:t> </a:t>
            </a:r>
            <a:r>
              <a:rPr lang="en-US" dirty="0" err="1" smtClean="0"/>
              <a:t>ist</a:t>
            </a:r>
            <a:r>
              <a:rPr lang="en-US" dirty="0" smtClean="0"/>
              <a:t> das Wetter </a:t>
            </a:r>
            <a:r>
              <a:rPr lang="en-US" dirty="0" err="1" smtClean="0"/>
              <a:t>im</a:t>
            </a:r>
            <a:r>
              <a:rPr lang="en-US" dirty="0" smtClean="0"/>
              <a:t> April in England? </a:t>
            </a:r>
            <a:endParaRPr lang="pl-PL" dirty="0" smtClean="0"/>
          </a:p>
          <a:p>
            <a:r>
              <a:rPr lang="en-US" dirty="0" smtClean="0"/>
              <a:t>6. </a:t>
            </a:r>
            <a:r>
              <a:rPr lang="en-US" dirty="0" err="1" smtClean="0"/>
              <a:t>Wie</a:t>
            </a:r>
            <a:r>
              <a:rPr lang="en-US" dirty="0" smtClean="0"/>
              <a:t> </a:t>
            </a:r>
            <a:r>
              <a:rPr lang="en-US" dirty="0" err="1" smtClean="0"/>
              <a:t>viel</a:t>
            </a:r>
            <a:r>
              <a:rPr lang="en-US" dirty="0" smtClean="0"/>
              <a:t> </a:t>
            </a:r>
            <a:r>
              <a:rPr lang="en-US" dirty="0" err="1" smtClean="0"/>
              <a:t>Jahreszeiten</a:t>
            </a:r>
            <a:r>
              <a:rPr lang="en-US" dirty="0" smtClean="0"/>
              <a:t> hat das </a:t>
            </a:r>
            <a:r>
              <a:rPr lang="en-US" dirty="0" err="1" smtClean="0"/>
              <a:t>Jahr</a:t>
            </a:r>
            <a:r>
              <a:rPr lang="en-US" dirty="0" smtClean="0"/>
              <a:t>? </a:t>
            </a:r>
            <a:endParaRPr lang="pl-PL" dirty="0" smtClean="0"/>
          </a:p>
          <a:p>
            <a:r>
              <a:rPr lang="en-US" dirty="0" smtClean="0"/>
              <a:t>7. </a:t>
            </a:r>
            <a:r>
              <a:rPr lang="en-US" dirty="0" err="1" smtClean="0"/>
              <a:t>Wie</a:t>
            </a:r>
            <a:r>
              <a:rPr lang="en-US" dirty="0" smtClean="0"/>
              <a:t> </a:t>
            </a:r>
            <a:r>
              <a:rPr lang="en-US" dirty="0" err="1" smtClean="0"/>
              <a:t>heißen</a:t>
            </a:r>
            <a:r>
              <a:rPr lang="en-US" dirty="0" smtClean="0"/>
              <a:t> </a:t>
            </a:r>
            <a:r>
              <a:rPr lang="en-US" dirty="0" err="1" smtClean="0"/>
              <a:t>Sie</a:t>
            </a:r>
            <a:r>
              <a:rPr lang="en-US" dirty="0" smtClean="0"/>
              <a:t>?</a:t>
            </a:r>
            <a:endParaRPr lang="pl-PL" dirty="0" smtClean="0"/>
          </a:p>
          <a:p>
            <a:r>
              <a:rPr lang="en-US" dirty="0" smtClean="0"/>
              <a:t> 8. </a:t>
            </a:r>
            <a:r>
              <a:rPr lang="en-US" dirty="0" err="1" smtClean="0"/>
              <a:t>Wie</a:t>
            </a:r>
            <a:r>
              <a:rPr lang="en-US" dirty="0" smtClean="0"/>
              <a:t> </a:t>
            </a:r>
            <a:r>
              <a:rPr lang="en-US" dirty="0" err="1" smtClean="0"/>
              <a:t>heißen</a:t>
            </a:r>
            <a:r>
              <a:rPr lang="en-US" dirty="0" smtClean="0"/>
              <a:t> die </a:t>
            </a:r>
            <a:r>
              <a:rPr lang="en-US" dirty="0" err="1" smtClean="0"/>
              <a:t>Frühlingsmonate</a:t>
            </a:r>
            <a:r>
              <a:rPr lang="en-US" dirty="0" smtClean="0"/>
              <a:t>? </a:t>
            </a:r>
            <a:endParaRPr lang="pl-PL" dirty="0" smtClean="0"/>
          </a:p>
          <a:p>
            <a:r>
              <a:rPr lang="en-US" dirty="0" smtClean="0"/>
              <a:t>9. </a:t>
            </a:r>
            <a:r>
              <a:rPr lang="en-US" dirty="0" err="1" smtClean="0"/>
              <a:t>Welche</a:t>
            </a:r>
            <a:r>
              <a:rPr lang="en-US" dirty="0" smtClean="0"/>
              <a:t> </a:t>
            </a:r>
            <a:r>
              <a:rPr lang="en-US" dirty="0" err="1" smtClean="0"/>
              <a:t>Freude</a:t>
            </a:r>
            <a:r>
              <a:rPr lang="en-US" dirty="0" smtClean="0"/>
              <a:t> </a:t>
            </a:r>
            <a:r>
              <a:rPr lang="en-US" dirty="0" err="1" smtClean="0"/>
              <a:t>bringt</a:t>
            </a:r>
            <a:r>
              <a:rPr lang="en-US" dirty="0" smtClean="0"/>
              <a:t> </a:t>
            </a:r>
            <a:r>
              <a:rPr lang="en-US" dirty="0" err="1" smtClean="0"/>
              <a:t>uns</a:t>
            </a:r>
            <a:r>
              <a:rPr lang="en-US" dirty="0" smtClean="0"/>
              <a:t> </a:t>
            </a:r>
            <a:r>
              <a:rPr lang="en-US" dirty="0" err="1" smtClean="0"/>
              <a:t>der</a:t>
            </a:r>
            <a:r>
              <a:rPr lang="en-US" dirty="0" smtClean="0"/>
              <a:t> </a:t>
            </a:r>
            <a:r>
              <a:rPr lang="en-US" dirty="0" err="1" smtClean="0"/>
              <a:t>Frühling</a:t>
            </a:r>
            <a:r>
              <a:rPr lang="en-US" dirty="0" smtClean="0"/>
              <a:t>? </a:t>
            </a:r>
            <a:endParaRPr lang="pl-PL" dirty="0" smtClean="0"/>
          </a:p>
          <a:p>
            <a:r>
              <a:rPr lang="en-US" dirty="0" smtClean="0"/>
              <a:t>10. </a:t>
            </a:r>
            <a:r>
              <a:rPr lang="en-US" dirty="0" err="1" smtClean="0"/>
              <a:t>Welche</a:t>
            </a:r>
            <a:r>
              <a:rPr lang="en-US" dirty="0" smtClean="0"/>
              <a:t> </a:t>
            </a:r>
            <a:r>
              <a:rPr lang="en-US" dirty="0" err="1" smtClean="0"/>
              <a:t>Jahreszeit</a:t>
            </a:r>
            <a:r>
              <a:rPr lang="en-US" dirty="0" smtClean="0"/>
              <a:t> </a:t>
            </a:r>
            <a:r>
              <a:rPr lang="en-US" dirty="0" err="1" smtClean="0"/>
              <a:t>ist</a:t>
            </a:r>
            <a:r>
              <a:rPr lang="en-US" dirty="0" smtClean="0"/>
              <a:t> </a:t>
            </a:r>
            <a:r>
              <a:rPr lang="en-US" dirty="0" err="1" smtClean="0"/>
              <a:t>ihre</a:t>
            </a:r>
            <a:r>
              <a:rPr lang="en-US" dirty="0" smtClean="0"/>
              <a:t> </a:t>
            </a:r>
            <a:r>
              <a:rPr lang="en-US" dirty="0" err="1" smtClean="0"/>
              <a:t>Lieblingsjahreszeit</a:t>
            </a:r>
            <a:r>
              <a:rPr lang="en-US" dirty="0" smtClean="0"/>
              <a:t>? </a:t>
            </a:r>
            <a:r>
              <a:rPr lang="en-US" dirty="0" err="1" smtClean="0"/>
              <a:t>Warum</a:t>
            </a:r>
            <a:r>
              <a:rPr lang="en-US" dirty="0" smtClean="0"/>
              <a:t>? </a:t>
            </a:r>
            <a:endParaRPr lang="pl-PL" dirty="0" smtClean="0"/>
          </a:p>
          <a:p>
            <a:r>
              <a:rPr lang="en-US" dirty="0" smtClean="0"/>
              <a:t>11. </a:t>
            </a:r>
            <a:r>
              <a:rPr lang="en-US" dirty="0" err="1" smtClean="0"/>
              <a:t>Welche</a:t>
            </a:r>
            <a:r>
              <a:rPr lang="en-US" dirty="0" smtClean="0"/>
              <a:t> </a:t>
            </a:r>
            <a:r>
              <a:rPr lang="en-US" dirty="0" err="1" smtClean="0"/>
              <a:t>Jahreszeit</a:t>
            </a:r>
            <a:r>
              <a:rPr lang="en-US" dirty="0" smtClean="0"/>
              <a:t> </a:t>
            </a:r>
            <a:r>
              <a:rPr lang="en-US" dirty="0" err="1" smtClean="0"/>
              <a:t>mögen</a:t>
            </a:r>
            <a:r>
              <a:rPr lang="en-US" dirty="0" smtClean="0"/>
              <a:t> </a:t>
            </a:r>
            <a:r>
              <a:rPr lang="en-US" dirty="0" err="1" smtClean="0"/>
              <a:t>Sie</a:t>
            </a:r>
            <a:r>
              <a:rPr lang="en-US" dirty="0" smtClean="0"/>
              <a:t> </a:t>
            </a:r>
            <a:r>
              <a:rPr lang="en-US" dirty="0" err="1" smtClean="0"/>
              <a:t>nicht</a:t>
            </a:r>
            <a:r>
              <a:rPr lang="en-US" dirty="0" smtClean="0"/>
              <a:t>?</a:t>
            </a:r>
            <a:endParaRPr lang="uk-UA" dirty="0" smtClean="0"/>
          </a:p>
          <a:p>
            <a:endParaRPr lang="uk-UA" dirty="0"/>
          </a:p>
        </p:txBody>
      </p:sp>
    </p:spTree>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28604"/>
            <a:ext cx="10972800" cy="714364"/>
          </a:xfrm>
        </p:spPr>
        <p:txBody>
          <a:bodyPr>
            <a:normAutofit/>
          </a:bodyPr>
          <a:lstStyle/>
          <a:p>
            <a:r>
              <a:rPr lang="en-US" sz="2000" b="1" i="1" dirty="0" smtClean="0"/>
              <a:t>Ü</a:t>
            </a:r>
            <a:r>
              <a:rPr lang="de-DE" sz="2000" b="1" i="1" dirty="0" err="1" smtClean="0"/>
              <a:t>bung</a:t>
            </a:r>
            <a:r>
              <a:rPr lang="de-DE" sz="2000" b="1" i="1" dirty="0" smtClean="0"/>
              <a:t> 6. </a:t>
            </a:r>
            <a:r>
              <a:rPr lang="en-US" sz="2000" b="1" i="1" dirty="0" err="1" smtClean="0"/>
              <a:t>Bilden</a:t>
            </a:r>
            <a:r>
              <a:rPr lang="en-US" sz="2000" b="1" i="1" dirty="0" smtClean="0"/>
              <a:t>  </a:t>
            </a:r>
            <a:r>
              <a:rPr lang="en-US" sz="2000" b="1" i="1" dirty="0" err="1" smtClean="0"/>
              <a:t>Sie</a:t>
            </a:r>
            <a:r>
              <a:rPr lang="en-US" sz="2000" b="1" i="1" dirty="0" smtClean="0"/>
              <a:t>  die  </a:t>
            </a:r>
            <a:r>
              <a:rPr lang="en-US" sz="2000" b="1" i="1" dirty="0" err="1" smtClean="0"/>
              <a:t>Zusammensetzungen</a:t>
            </a:r>
            <a:r>
              <a:rPr lang="en-US" sz="2000" b="1" i="1" dirty="0" smtClean="0"/>
              <a:t>,  </a:t>
            </a:r>
            <a:r>
              <a:rPr lang="en-US" sz="2000" b="1" i="1" dirty="0" err="1" smtClean="0"/>
              <a:t>beachten</a:t>
            </a:r>
            <a:r>
              <a:rPr lang="en-US" sz="2000" b="1" i="1" dirty="0" smtClean="0"/>
              <a:t>  </a:t>
            </a:r>
            <a:r>
              <a:rPr lang="en-US" sz="2000" b="1" i="1" dirty="0" err="1" smtClean="0"/>
              <a:t>Sie</a:t>
            </a:r>
            <a:r>
              <a:rPr lang="en-US" sz="2000" b="1" i="1" dirty="0" smtClean="0"/>
              <a:t>  die  </a:t>
            </a:r>
            <a:r>
              <a:rPr lang="en-US" sz="2000" b="1" i="1" dirty="0" err="1" smtClean="0"/>
              <a:t>Betonung</a:t>
            </a:r>
            <a:r>
              <a:rPr lang="en-US" sz="2000" b="1" i="1" dirty="0" smtClean="0"/>
              <a:t>. </a:t>
            </a:r>
            <a:endParaRPr lang="uk-UA" dirty="0"/>
          </a:p>
        </p:txBody>
      </p:sp>
      <p:graphicFrame>
        <p:nvGraphicFramePr>
          <p:cNvPr id="4" name="Таблица 3"/>
          <p:cNvGraphicFramePr>
            <a:graphicFrameLocks noGrp="1"/>
          </p:cNvGraphicFramePr>
          <p:nvPr/>
        </p:nvGraphicFramePr>
        <p:xfrm>
          <a:off x="380960" y="1428736"/>
          <a:ext cx="11144328" cy="4431630"/>
        </p:xfrm>
        <a:graphic>
          <a:graphicData uri="http://schemas.openxmlformats.org/drawingml/2006/table">
            <a:tbl>
              <a:tblPr firstRow="1" bandRow="1">
                <a:tableStyleId>{5C22544A-7EE6-4342-B048-85BDC9FD1C3A}</a:tableStyleId>
              </a:tblPr>
              <a:tblGrid>
                <a:gridCol w="7239051"/>
                <a:gridCol w="3905277"/>
              </a:tblGrid>
              <a:tr h="732858">
                <a:tc>
                  <a:txBody>
                    <a:bodyPr/>
                    <a:lstStyle/>
                    <a:p>
                      <a:r>
                        <a:rPr lang="en-US" sz="2800" b="1" i="1" dirty="0" smtClean="0"/>
                        <a:t>die  </a:t>
                      </a:r>
                      <a:r>
                        <a:rPr lang="en-US" sz="2800" b="1" i="1" dirty="0" err="1" smtClean="0"/>
                        <a:t>Zusammensetzungen</a:t>
                      </a:r>
                      <a:endParaRPr lang="uk-UA" sz="2800" dirty="0"/>
                    </a:p>
                  </a:txBody>
                  <a:tcPr marL="121920" marR="121920"/>
                </a:tc>
                <a:tc>
                  <a:txBody>
                    <a:bodyPr/>
                    <a:lstStyle/>
                    <a:p>
                      <a:endParaRPr lang="uk-UA" sz="2800"/>
                    </a:p>
                  </a:txBody>
                  <a:tcPr marL="121920" marR="121920"/>
                </a:tc>
              </a:tr>
              <a:tr h="7673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err="1" smtClean="0"/>
                        <a:t>der</a:t>
                      </a:r>
                      <a:r>
                        <a:rPr lang="en-US" sz="2800" dirty="0" smtClean="0"/>
                        <a:t> </a:t>
                      </a:r>
                      <a:r>
                        <a:rPr lang="en-US" sz="2800" dirty="0" err="1" smtClean="0"/>
                        <a:t>Frühling+s+der</a:t>
                      </a:r>
                      <a:r>
                        <a:rPr lang="en-US" sz="2800" dirty="0" smtClean="0"/>
                        <a:t> </a:t>
                      </a:r>
                      <a:r>
                        <a:rPr lang="en-US" sz="2800" dirty="0" err="1" smtClean="0"/>
                        <a:t>Monat</a:t>
                      </a:r>
                      <a:r>
                        <a:rPr lang="en-US" sz="2800" dirty="0" smtClean="0"/>
                        <a:t>=</a:t>
                      </a:r>
                      <a:endParaRPr lang="uk-UA" sz="2800" dirty="0" smtClean="0"/>
                    </a:p>
                  </a:txBody>
                  <a:tcPr marL="121920" marR="121920"/>
                </a:tc>
                <a:tc>
                  <a:txBody>
                    <a:bodyPr/>
                    <a:lstStyle/>
                    <a:p>
                      <a:endParaRPr lang="uk-UA" sz="2800"/>
                    </a:p>
                  </a:txBody>
                  <a:tcPr marL="121920" marR="121920"/>
                </a:tc>
              </a:tr>
              <a:tr h="7328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err="1" smtClean="0"/>
                        <a:t>der</a:t>
                      </a:r>
                      <a:r>
                        <a:rPr lang="en-US" sz="2800" dirty="0" smtClean="0"/>
                        <a:t> </a:t>
                      </a:r>
                      <a:r>
                        <a:rPr lang="en-US" sz="2800" dirty="0" err="1" smtClean="0"/>
                        <a:t>Sommer+das</a:t>
                      </a:r>
                      <a:r>
                        <a:rPr lang="en-US" sz="2800" dirty="0" smtClean="0"/>
                        <a:t> Wetter=</a:t>
                      </a:r>
                      <a:endParaRPr lang="uk-UA" sz="2800" dirty="0" smtClean="0"/>
                    </a:p>
                  </a:txBody>
                  <a:tcPr marL="121920" marR="121920"/>
                </a:tc>
                <a:tc>
                  <a:txBody>
                    <a:bodyPr/>
                    <a:lstStyle/>
                    <a:p>
                      <a:endParaRPr lang="uk-UA" sz="2800"/>
                    </a:p>
                  </a:txBody>
                  <a:tcPr marL="121920" marR="121920"/>
                </a:tc>
              </a:tr>
              <a:tr h="7328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err="1" smtClean="0"/>
                        <a:t>der</a:t>
                      </a:r>
                      <a:r>
                        <a:rPr lang="en-US" sz="2800" dirty="0" smtClean="0"/>
                        <a:t> </a:t>
                      </a:r>
                      <a:r>
                        <a:rPr lang="en-US" sz="2800" dirty="0" err="1" smtClean="0"/>
                        <a:t>Winter+die</a:t>
                      </a:r>
                      <a:r>
                        <a:rPr lang="en-US" sz="2800" dirty="0" smtClean="0"/>
                        <a:t> </a:t>
                      </a:r>
                      <a:r>
                        <a:rPr lang="en-US" sz="2800" dirty="0" err="1" smtClean="0"/>
                        <a:t>Sonne</a:t>
                      </a:r>
                      <a:r>
                        <a:rPr lang="en-US" sz="2800" dirty="0" smtClean="0"/>
                        <a:t>=</a:t>
                      </a:r>
                      <a:endParaRPr lang="uk-UA" sz="2800" dirty="0" smtClean="0"/>
                    </a:p>
                  </a:txBody>
                  <a:tcPr marL="121920" marR="121920"/>
                </a:tc>
                <a:tc>
                  <a:txBody>
                    <a:bodyPr/>
                    <a:lstStyle/>
                    <a:p>
                      <a:endParaRPr lang="uk-UA" sz="2800"/>
                    </a:p>
                  </a:txBody>
                  <a:tcPr marL="121920" marR="121920"/>
                </a:tc>
              </a:tr>
              <a:tr h="7328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smtClean="0"/>
                        <a:t>das </a:t>
                      </a:r>
                      <a:r>
                        <a:rPr lang="en-US" sz="2800" dirty="0" err="1" smtClean="0"/>
                        <a:t>Jahr+das</a:t>
                      </a:r>
                      <a:r>
                        <a:rPr lang="en-US" sz="2800" dirty="0" smtClean="0"/>
                        <a:t> </a:t>
                      </a:r>
                      <a:r>
                        <a:rPr lang="en-US" sz="2800" dirty="0" err="1" smtClean="0"/>
                        <a:t>Hundert</a:t>
                      </a:r>
                      <a:r>
                        <a:rPr lang="en-US" sz="2800" dirty="0" smtClean="0"/>
                        <a:t>=</a:t>
                      </a:r>
                      <a:endParaRPr lang="uk-UA" sz="2800" dirty="0" smtClean="0"/>
                    </a:p>
                  </a:txBody>
                  <a:tcPr marL="121920" marR="121920"/>
                </a:tc>
                <a:tc>
                  <a:txBody>
                    <a:bodyPr/>
                    <a:lstStyle/>
                    <a:p>
                      <a:endParaRPr lang="uk-UA" sz="2800" dirty="0"/>
                    </a:p>
                  </a:txBody>
                  <a:tcPr marL="121920" marR="121920"/>
                </a:tc>
              </a:tr>
              <a:tr h="7328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smtClean="0"/>
                        <a:t>die </a:t>
                      </a:r>
                      <a:r>
                        <a:rPr lang="en-US" sz="2800" dirty="0" err="1" smtClean="0"/>
                        <a:t>Sonne+n+der</a:t>
                      </a:r>
                      <a:r>
                        <a:rPr lang="en-US" sz="2800" dirty="0" smtClean="0"/>
                        <a:t> Schein=</a:t>
                      </a:r>
                      <a:endParaRPr lang="uk-UA" sz="2800" dirty="0" smtClean="0"/>
                    </a:p>
                  </a:txBody>
                  <a:tcPr marL="121920" marR="121920"/>
                </a:tc>
                <a:tc>
                  <a:txBody>
                    <a:bodyPr/>
                    <a:lstStyle/>
                    <a:p>
                      <a:endParaRPr lang="uk-UA" sz="2800" dirty="0"/>
                    </a:p>
                  </a:txBody>
                  <a:tcPr marL="121920" marR="121920"/>
                </a:tc>
              </a:tr>
            </a:tbl>
          </a:graphicData>
        </a:graphic>
      </p:graphicFrame>
    </p:spTree>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09600" y="714356"/>
            <a:ext cx="7915292" cy="5860180"/>
          </a:xfrm>
        </p:spPr>
        <p:txBody>
          <a:bodyPr>
            <a:normAutofit/>
          </a:bodyPr>
          <a:lstStyle/>
          <a:p>
            <a:endParaRPr lang="pl-PL" b="1" i="1" dirty="0" smtClean="0"/>
          </a:p>
          <a:p>
            <a:r>
              <a:rPr lang="en-US" b="1" i="1" dirty="0" smtClean="0"/>
              <a:t>Ü</a:t>
            </a:r>
            <a:r>
              <a:rPr lang="de-DE" b="1" i="1" dirty="0" err="1" smtClean="0"/>
              <a:t>bung</a:t>
            </a:r>
            <a:r>
              <a:rPr lang="de-DE" b="1" i="1" dirty="0" smtClean="0"/>
              <a:t> 7. </a:t>
            </a:r>
            <a:r>
              <a:rPr lang="en-US" b="1" i="1" dirty="0" err="1" smtClean="0"/>
              <a:t>Aufgabe</a:t>
            </a:r>
            <a:r>
              <a:rPr lang="en-US" b="1" i="1" dirty="0" smtClean="0"/>
              <a:t> 11.  </a:t>
            </a:r>
            <a:r>
              <a:rPr lang="en-US" b="1" i="1" dirty="0" err="1" smtClean="0"/>
              <a:t>Ergänzen</a:t>
            </a:r>
            <a:r>
              <a:rPr lang="en-US" b="1" i="1" dirty="0" smtClean="0"/>
              <a:t> </a:t>
            </a:r>
            <a:r>
              <a:rPr lang="en-US" b="1" i="1" dirty="0" err="1" smtClean="0"/>
              <a:t>Sie</a:t>
            </a:r>
            <a:r>
              <a:rPr lang="en-US" b="1" i="1" dirty="0" smtClean="0"/>
              <a:t> die </a:t>
            </a:r>
            <a:r>
              <a:rPr lang="en-US" b="1" i="1" dirty="0" err="1" smtClean="0"/>
              <a:t>Sätze</a:t>
            </a:r>
            <a:r>
              <a:rPr lang="en-US" b="1" i="1" dirty="0" smtClean="0"/>
              <a:t>, </a:t>
            </a:r>
            <a:r>
              <a:rPr lang="en-US" b="1" i="1" dirty="0" err="1" smtClean="0"/>
              <a:t>geben</a:t>
            </a:r>
            <a:r>
              <a:rPr lang="en-US" b="1" i="1" dirty="0" smtClean="0"/>
              <a:t> </a:t>
            </a:r>
            <a:r>
              <a:rPr lang="en-US" b="1" i="1" dirty="0" err="1" smtClean="0"/>
              <a:t>Sie</a:t>
            </a:r>
            <a:r>
              <a:rPr lang="en-US" b="1" i="1" dirty="0" smtClean="0"/>
              <a:t> </a:t>
            </a:r>
            <a:r>
              <a:rPr lang="en-US" b="1" i="1" dirty="0" err="1" smtClean="0"/>
              <a:t>möglichst</a:t>
            </a:r>
            <a:r>
              <a:rPr lang="en-US" b="1" i="1" dirty="0" smtClean="0"/>
              <a:t> </a:t>
            </a:r>
            <a:r>
              <a:rPr lang="en-US" b="1" i="1" dirty="0" err="1" smtClean="0"/>
              <a:t>viel</a:t>
            </a:r>
            <a:r>
              <a:rPr lang="en-US" b="1" i="1" dirty="0" smtClean="0"/>
              <a:t> </a:t>
            </a:r>
            <a:r>
              <a:rPr lang="en-US" b="1" i="1" dirty="0" err="1" smtClean="0"/>
              <a:t>Varianten</a:t>
            </a:r>
            <a:r>
              <a:rPr lang="en-US" b="1" i="1" dirty="0" smtClean="0"/>
              <a:t> an. </a:t>
            </a:r>
            <a:endParaRPr lang="uk-UA" dirty="0" smtClean="0"/>
          </a:p>
          <a:p>
            <a:endParaRPr lang="pl-PL" dirty="0" smtClean="0"/>
          </a:p>
          <a:p>
            <a:endParaRPr lang="pl-PL" dirty="0" smtClean="0"/>
          </a:p>
          <a:p>
            <a:r>
              <a:rPr lang="en-US" dirty="0" smtClean="0"/>
              <a:t>1. </a:t>
            </a:r>
            <a:r>
              <a:rPr lang="en-US" dirty="0" err="1" smtClean="0"/>
              <a:t>Ich</a:t>
            </a:r>
            <a:r>
              <a:rPr lang="en-US" dirty="0" smtClean="0"/>
              <a:t> war in </a:t>
            </a:r>
            <a:r>
              <a:rPr lang="en-US" dirty="0" err="1" smtClean="0"/>
              <a:t>diesem</a:t>
            </a:r>
            <a:r>
              <a:rPr lang="en-US" dirty="0" smtClean="0"/>
              <a:t> </a:t>
            </a:r>
            <a:r>
              <a:rPr lang="en-US" dirty="0" err="1" smtClean="0"/>
              <a:t>Sommer</a:t>
            </a:r>
            <a:r>
              <a:rPr lang="en-US" dirty="0" smtClean="0"/>
              <a:t> ... . </a:t>
            </a:r>
            <a:endParaRPr lang="pl-PL" dirty="0" smtClean="0"/>
          </a:p>
          <a:p>
            <a:r>
              <a:rPr lang="en-US" dirty="0" smtClean="0"/>
              <a:t>2. Das Wetter war in </a:t>
            </a:r>
            <a:r>
              <a:rPr lang="en-US" dirty="0" err="1" smtClean="0"/>
              <a:t>diesem</a:t>
            </a:r>
            <a:r>
              <a:rPr lang="en-US" dirty="0" smtClean="0"/>
              <a:t> </a:t>
            </a:r>
            <a:r>
              <a:rPr lang="en-US" dirty="0" err="1" smtClean="0"/>
              <a:t>Sommer</a:t>
            </a:r>
            <a:r>
              <a:rPr lang="en-US" dirty="0" smtClean="0"/>
              <a:t> ... . </a:t>
            </a:r>
            <a:endParaRPr lang="pl-PL" dirty="0" smtClean="0"/>
          </a:p>
          <a:p>
            <a:r>
              <a:rPr lang="en-US" dirty="0" smtClean="0"/>
              <a:t>3. Die </a:t>
            </a:r>
            <a:r>
              <a:rPr lang="en-US" dirty="0" err="1" smtClean="0"/>
              <a:t>Natur</a:t>
            </a:r>
            <a:r>
              <a:rPr lang="en-US" dirty="0" smtClean="0"/>
              <a:t> </a:t>
            </a:r>
            <a:r>
              <a:rPr lang="en-US" dirty="0" err="1" smtClean="0"/>
              <a:t>ist</a:t>
            </a:r>
            <a:r>
              <a:rPr lang="en-US" dirty="0" smtClean="0"/>
              <a:t> </a:t>
            </a:r>
            <a:r>
              <a:rPr lang="en-US" dirty="0" err="1" smtClean="0"/>
              <a:t>zu</a:t>
            </a:r>
            <a:r>
              <a:rPr lang="en-US" dirty="0" smtClean="0"/>
              <a:t> </a:t>
            </a:r>
            <a:r>
              <a:rPr lang="en-US" dirty="0" err="1" smtClean="0"/>
              <a:t>dieser</a:t>
            </a:r>
            <a:r>
              <a:rPr lang="en-US" dirty="0" smtClean="0"/>
              <a:t> </a:t>
            </a:r>
            <a:r>
              <a:rPr lang="en-US" dirty="0" err="1" smtClean="0"/>
              <a:t>Jahreszeit</a:t>
            </a:r>
            <a:r>
              <a:rPr lang="en-US" dirty="0" smtClean="0"/>
              <a:t> ... </a:t>
            </a:r>
            <a:endParaRPr lang="pl-PL" dirty="0" smtClean="0"/>
          </a:p>
          <a:p>
            <a:r>
              <a:rPr lang="en-US" dirty="0" smtClean="0"/>
              <a:t>4. </a:t>
            </a:r>
            <a:r>
              <a:rPr lang="en-US" dirty="0" err="1" smtClean="0"/>
              <a:t>Jeden</a:t>
            </a:r>
            <a:r>
              <a:rPr lang="en-US" dirty="0" smtClean="0"/>
              <a:t> Tag ... . </a:t>
            </a:r>
            <a:endParaRPr lang="pl-PL" dirty="0" smtClean="0"/>
          </a:p>
          <a:p>
            <a:r>
              <a:rPr lang="en-US" dirty="0" smtClean="0"/>
              <a:t>5. </a:t>
            </a:r>
            <a:r>
              <a:rPr lang="en-US" dirty="0" err="1" smtClean="0"/>
              <a:t>Ich</a:t>
            </a:r>
            <a:r>
              <a:rPr lang="en-US" dirty="0" smtClean="0"/>
              <a:t> </a:t>
            </a:r>
            <a:r>
              <a:rPr lang="en-US" dirty="0" err="1" smtClean="0"/>
              <a:t>verbrachte</a:t>
            </a:r>
            <a:r>
              <a:rPr lang="en-US" dirty="0" smtClean="0"/>
              <a:t> die </a:t>
            </a:r>
            <a:r>
              <a:rPr lang="en-US" dirty="0" err="1" smtClean="0"/>
              <a:t>Sommerzeit</a:t>
            </a:r>
            <a:r>
              <a:rPr lang="en-US" dirty="0" smtClean="0"/>
              <a:t> ... .</a:t>
            </a:r>
            <a:endParaRPr lang="pl-PL" dirty="0" smtClean="0"/>
          </a:p>
          <a:p>
            <a:pPr>
              <a:buNone/>
            </a:pPr>
            <a:endParaRPr lang="uk-UA" dirty="0" smtClean="0"/>
          </a:p>
          <a:p>
            <a:endParaRPr lang="uk-UA" dirty="0"/>
          </a:p>
        </p:txBody>
      </p:sp>
      <p:pic>
        <p:nvPicPr>
          <p:cNvPr id="1026" name="Picture 2"/>
          <p:cNvPicPr>
            <a:picLocks noChangeAspect="1" noChangeArrowheads="1"/>
          </p:cNvPicPr>
          <p:nvPr/>
        </p:nvPicPr>
        <p:blipFill>
          <a:blip r:embed="rId2"/>
          <a:srcRect/>
          <a:stretch>
            <a:fillRect/>
          </a:stretch>
        </p:blipFill>
        <p:spPr bwMode="auto">
          <a:xfrm>
            <a:off x="7881950" y="0"/>
            <a:ext cx="4310050" cy="6858000"/>
          </a:xfrm>
          <a:prstGeom prst="rect">
            <a:avLst/>
          </a:prstGeom>
          <a:noFill/>
          <a:ln w="9525">
            <a:noFill/>
            <a:miter lim="800000"/>
            <a:headEnd/>
            <a:tailEnd/>
          </a:ln>
          <a:effectLst/>
        </p:spPr>
      </p:pic>
    </p:spTree>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7881950" y="0"/>
            <a:ext cx="4310050" cy="6858000"/>
          </a:xfrm>
          <a:prstGeom prst="rect">
            <a:avLst/>
          </a:prstGeom>
          <a:noFill/>
          <a:ln w="9525">
            <a:noFill/>
            <a:miter lim="800000"/>
            <a:headEnd/>
            <a:tailEnd/>
          </a:ln>
          <a:effectLst/>
        </p:spPr>
      </p:pic>
      <p:sp>
        <p:nvSpPr>
          <p:cNvPr id="2" name="Заголовок 1"/>
          <p:cNvSpPr>
            <a:spLocks noGrp="1"/>
          </p:cNvSpPr>
          <p:nvPr>
            <p:ph type="title"/>
          </p:nvPr>
        </p:nvSpPr>
        <p:spPr>
          <a:xfrm>
            <a:off x="0" y="500042"/>
            <a:ext cx="9296427" cy="714364"/>
          </a:xfrm>
        </p:spPr>
        <p:txBody>
          <a:bodyPr>
            <a:normAutofit/>
          </a:bodyPr>
          <a:lstStyle/>
          <a:p>
            <a:r>
              <a:rPr lang="en-US" b="1" i="1" dirty="0" smtClean="0"/>
              <a:t>Ü</a:t>
            </a:r>
            <a:r>
              <a:rPr lang="de-DE" b="1" i="1" dirty="0" err="1" smtClean="0"/>
              <a:t>bung</a:t>
            </a:r>
            <a:r>
              <a:rPr lang="de-DE" b="1" i="1" dirty="0" smtClean="0"/>
              <a:t> 9</a:t>
            </a:r>
            <a:r>
              <a:rPr lang="en-US" b="1" i="1" dirty="0" smtClean="0"/>
              <a:t>.  </a:t>
            </a:r>
            <a:r>
              <a:rPr lang="en-US" b="1" i="1" dirty="0" err="1" smtClean="0"/>
              <a:t>Ergänzen</a:t>
            </a:r>
            <a:r>
              <a:rPr lang="en-US" b="1" i="1" dirty="0" smtClean="0"/>
              <a:t> </a:t>
            </a:r>
            <a:r>
              <a:rPr lang="en-US" b="1" i="1" dirty="0" err="1" smtClean="0"/>
              <a:t>Sie</a:t>
            </a:r>
            <a:r>
              <a:rPr lang="en-US" b="1" i="1" dirty="0" smtClean="0"/>
              <a:t>. </a:t>
            </a:r>
            <a:endParaRPr lang="uk-UA" dirty="0"/>
          </a:p>
        </p:txBody>
      </p:sp>
      <p:sp>
        <p:nvSpPr>
          <p:cNvPr id="3" name="Содержимое 2"/>
          <p:cNvSpPr>
            <a:spLocks noGrp="1"/>
          </p:cNvSpPr>
          <p:nvPr>
            <p:ph idx="1"/>
          </p:nvPr>
        </p:nvSpPr>
        <p:spPr>
          <a:xfrm>
            <a:off x="380960" y="1500174"/>
            <a:ext cx="11525331" cy="5074362"/>
          </a:xfrm>
        </p:spPr>
        <p:txBody>
          <a:bodyPr>
            <a:normAutofit/>
          </a:bodyPr>
          <a:lstStyle/>
          <a:p>
            <a:r>
              <a:rPr lang="en-US" sz="3200" dirty="0" smtClean="0"/>
              <a:t>1. </a:t>
            </a:r>
            <a:r>
              <a:rPr lang="en-US" sz="3200" dirty="0" err="1" smtClean="0"/>
              <a:t>Wenn</a:t>
            </a:r>
            <a:r>
              <a:rPr lang="en-US" sz="3200" dirty="0" smtClean="0"/>
              <a:t> </a:t>
            </a:r>
            <a:r>
              <a:rPr lang="en-US" sz="3200" dirty="0" err="1" smtClean="0"/>
              <a:t>es</a:t>
            </a:r>
            <a:r>
              <a:rPr lang="en-US" sz="3200" dirty="0" smtClean="0"/>
              <a:t> </a:t>
            </a:r>
            <a:r>
              <a:rPr lang="en-US" sz="3200" dirty="0" err="1" smtClean="0"/>
              <a:t>regnet</a:t>
            </a:r>
            <a:r>
              <a:rPr lang="en-US" sz="3200" dirty="0" smtClean="0"/>
              <a:t>, </a:t>
            </a:r>
            <a:r>
              <a:rPr lang="en-US" sz="3200" dirty="0" err="1" smtClean="0"/>
              <a:t>dann</a:t>
            </a:r>
            <a:r>
              <a:rPr lang="en-US" sz="3200" dirty="0" smtClean="0"/>
              <a:t> </a:t>
            </a:r>
            <a:r>
              <a:rPr lang="en-US" sz="3200" dirty="0" err="1" smtClean="0"/>
              <a:t>ist</a:t>
            </a:r>
            <a:r>
              <a:rPr lang="en-US" sz="3200" dirty="0" smtClean="0"/>
              <a:t> </a:t>
            </a:r>
            <a:r>
              <a:rPr lang="en-US" sz="3200" dirty="0" err="1" smtClean="0"/>
              <a:t>es</a:t>
            </a:r>
            <a:r>
              <a:rPr lang="en-US" sz="3200" dirty="0" smtClean="0"/>
              <a:t> ... (</a:t>
            </a:r>
            <a:r>
              <a:rPr lang="en-US" sz="3200" dirty="0" err="1" smtClean="0"/>
              <a:t>regnerisch</a:t>
            </a:r>
            <a:r>
              <a:rPr lang="en-US" sz="3200" dirty="0" smtClean="0"/>
              <a:t>.) </a:t>
            </a:r>
            <a:endParaRPr lang="pl-PL" sz="3200" dirty="0" smtClean="0"/>
          </a:p>
          <a:p>
            <a:r>
              <a:rPr lang="en-US" sz="3200" dirty="0" smtClean="0"/>
              <a:t>2. </a:t>
            </a:r>
            <a:r>
              <a:rPr lang="en-US" sz="3200" dirty="0" err="1" smtClean="0"/>
              <a:t>Wenn</a:t>
            </a:r>
            <a:r>
              <a:rPr lang="en-US" sz="3200" dirty="0" smtClean="0"/>
              <a:t> </a:t>
            </a:r>
            <a:r>
              <a:rPr lang="en-US" sz="3200" dirty="0" err="1" smtClean="0"/>
              <a:t>es</a:t>
            </a:r>
            <a:r>
              <a:rPr lang="en-US" sz="3200" dirty="0" smtClean="0"/>
              <a:t> </a:t>
            </a:r>
            <a:r>
              <a:rPr lang="en-US" sz="3200" dirty="0" err="1" smtClean="0"/>
              <a:t>heiß</a:t>
            </a:r>
            <a:r>
              <a:rPr lang="en-US" sz="3200" dirty="0" smtClean="0"/>
              <a:t> und </a:t>
            </a:r>
            <a:r>
              <a:rPr lang="en-US" sz="3200" dirty="0" err="1" smtClean="0"/>
              <a:t>feucht</a:t>
            </a:r>
            <a:r>
              <a:rPr lang="en-US" sz="3200" dirty="0" smtClean="0"/>
              <a:t> </a:t>
            </a:r>
            <a:r>
              <a:rPr lang="en-US" sz="3200" dirty="0" err="1" smtClean="0"/>
              <a:t>ist</a:t>
            </a:r>
            <a:r>
              <a:rPr lang="en-US" sz="3200" dirty="0" smtClean="0"/>
              <a:t>, </a:t>
            </a:r>
            <a:r>
              <a:rPr lang="en-US" sz="3200" dirty="0" err="1" smtClean="0"/>
              <a:t>dann</a:t>
            </a:r>
            <a:r>
              <a:rPr lang="en-US" sz="3200" dirty="0" smtClean="0"/>
              <a:t> </a:t>
            </a:r>
            <a:r>
              <a:rPr lang="en-US" sz="3200" dirty="0" err="1" smtClean="0"/>
              <a:t>ist</a:t>
            </a:r>
            <a:r>
              <a:rPr lang="en-US" sz="3200" dirty="0" smtClean="0"/>
              <a:t> </a:t>
            </a:r>
            <a:r>
              <a:rPr lang="en-US" sz="3200" dirty="0" err="1" smtClean="0"/>
              <a:t>es</a:t>
            </a:r>
            <a:r>
              <a:rPr lang="en-US" sz="3200" dirty="0" smtClean="0"/>
              <a:t> ... </a:t>
            </a:r>
            <a:endParaRPr lang="pl-PL" sz="3200" dirty="0" smtClean="0"/>
          </a:p>
          <a:p>
            <a:r>
              <a:rPr lang="en-US" sz="3200" dirty="0" smtClean="0"/>
              <a:t>3. </a:t>
            </a:r>
            <a:r>
              <a:rPr lang="en-US" sz="3200" dirty="0" err="1" smtClean="0"/>
              <a:t>Wenn</a:t>
            </a:r>
            <a:r>
              <a:rPr lang="en-US" sz="3200" dirty="0" smtClean="0"/>
              <a:t> </a:t>
            </a:r>
            <a:r>
              <a:rPr lang="en-US" sz="3200" dirty="0" err="1" smtClean="0"/>
              <a:t>der</a:t>
            </a:r>
            <a:r>
              <a:rPr lang="en-US" sz="3200" dirty="0" smtClean="0"/>
              <a:t> Wind </a:t>
            </a:r>
            <a:r>
              <a:rPr lang="en-US" sz="3200" dirty="0" err="1" smtClean="0"/>
              <a:t>nicht</a:t>
            </a:r>
            <a:r>
              <a:rPr lang="en-US" sz="3200" dirty="0" smtClean="0"/>
              <a:t> </a:t>
            </a:r>
            <a:r>
              <a:rPr lang="en-US" sz="3200" dirty="0" err="1" smtClean="0"/>
              <a:t>sehr</a:t>
            </a:r>
            <a:r>
              <a:rPr lang="en-US" sz="3200" dirty="0" smtClean="0"/>
              <a:t> stark </a:t>
            </a:r>
            <a:r>
              <a:rPr lang="en-US" sz="3200" dirty="0" err="1" smtClean="0"/>
              <a:t>ist</a:t>
            </a:r>
            <a:r>
              <a:rPr lang="en-US" sz="3200" dirty="0" smtClean="0"/>
              <a:t>, </a:t>
            </a:r>
            <a:r>
              <a:rPr lang="en-US" sz="3200" dirty="0" err="1" smtClean="0"/>
              <a:t>dann</a:t>
            </a:r>
            <a:r>
              <a:rPr lang="en-US" sz="3200" dirty="0" smtClean="0"/>
              <a:t> </a:t>
            </a:r>
            <a:r>
              <a:rPr lang="en-US" sz="3200" dirty="0" err="1" smtClean="0"/>
              <a:t>ist</a:t>
            </a:r>
            <a:r>
              <a:rPr lang="en-US" sz="3200" dirty="0" smtClean="0"/>
              <a:t> </a:t>
            </a:r>
            <a:r>
              <a:rPr lang="en-US" sz="3200" dirty="0" err="1" smtClean="0"/>
              <a:t>es</a:t>
            </a:r>
            <a:r>
              <a:rPr lang="en-US" sz="3200" dirty="0" smtClean="0"/>
              <a:t> ... </a:t>
            </a:r>
            <a:endParaRPr lang="pl-PL" sz="3200" dirty="0" smtClean="0"/>
          </a:p>
          <a:p>
            <a:r>
              <a:rPr lang="en-US" sz="3200" dirty="0" smtClean="0"/>
              <a:t>4. </a:t>
            </a:r>
            <a:r>
              <a:rPr lang="en-US" sz="3200" dirty="0" err="1" smtClean="0"/>
              <a:t>Wenn</a:t>
            </a:r>
            <a:r>
              <a:rPr lang="en-US" sz="3200" dirty="0" smtClean="0"/>
              <a:t> </a:t>
            </a:r>
            <a:r>
              <a:rPr lang="en-US" sz="3200" dirty="0" err="1" smtClean="0"/>
              <a:t>der</a:t>
            </a:r>
            <a:r>
              <a:rPr lang="en-US" sz="3200" dirty="0" smtClean="0"/>
              <a:t> Wind </a:t>
            </a:r>
            <a:r>
              <a:rPr lang="en-US" sz="3200" dirty="0" err="1" smtClean="0"/>
              <a:t>sehr</a:t>
            </a:r>
            <a:r>
              <a:rPr lang="en-US" sz="3200" dirty="0" smtClean="0"/>
              <a:t> stark </a:t>
            </a:r>
            <a:r>
              <a:rPr lang="en-US" sz="3200" dirty="0" err="1" smtClean="0"/>
              <a:t>ist</a:t>
            </a:r>
            <a:r>
              <a:rPr lang="en-US" sz="3200" dirty="0" smtClean="0"/>
              <a:t>, </a:t>
            </a:r>
            <a:r>
              <a:rPr lang="en-US" sz="3200" dirty="0" err="1" smtClean="0"/>
              <a:t>dann</a:t>
            </a:r>
            <a:r>
              <a:rPr lang="en-US" sz="3200" dirty="0" smtClean="0"/>
              <a:t> </a:t>
            </a:r>
            <a:r>
              <a:rPr lang="en-US" sz="3200" dirty="0" err="1" smtClean="0"/>
              <a:t>ist</a:t>
            </a:r>
            <a:r>
              <a:rPr lang="en-US" sz="3200" dirty="0" smtClean="0"/>
              <a:t> </a:t>
            </a:r>
            <a:r>
              <a:rPr lang="en-US" sz="3200" dirty="0" err="1" smtClean="0"/>
              <a:t>es</a:t>
            </a:r>
            <a:r>
              <a:rPr lang="en-US" sz="3200" dirty="0" smtClean="0"/>
              <a:t> ... </a:t>
            </a:r>
            <a:endParaRPr lang="pl-PL" sz="3200" dirty="0" smtClean="0"/>
          </a:p>
          <a:p>
            <a:r>
              <a:rPr lang="en-US" sz="3200" dirty="0" smtClean="0"/>
              <a:t>5. </a:t>
            </a:r>
            <a:r>
              <a:rPr lang="en-US" sz="3200" dirty="0" err="1" smtClean="0"/>
              <a:t>Wenn</a:t>
            </a:r>
            <a:r>
              <a:rPr lang="en-US" sz="3200" dirty="0" smtClean="0"/>
              <a:t> </a:t>
            </a:r>
            <a:r>
              <a:rPr lang="en-US" sz="3200" dirty="0" err="1" smtClean="0"/>
              <a:t>es</a:t>
            </a:r>
            <a:r>
              <a:rPr lang="en-US" sz="3200" dirty="0" smtClean="0"/>
              <a:t> </a:t>
            </a:r>
            <a:r>
              <a:rPr lang="en-US" sz="3200" dirty="0" err="1" smtClean="0"/>
              <a:t>sehr</a:t>
            </a:r>
            <a:r>
              <a:rPr lang="en-US" sz="3200" dirty="0" smtClean="0"/>
              <a:t>, </a:t>
            </a:r>
            <a:r>
              <a:rPr lang="en-US" sz="3200" dirty="0" err="1" smtClean="0"/>
              <a:t>sehr</a:t>
            </a:r>
            <a:r>
              <a:rPr lang="en-US" sz="3200" dirty="0" smtClean="0"/>
              <a:t> stark </a:t>
            </a:r>
            <a:r>
              <a:rPr lang="en-US" sz="3200" dirty="0" err="1" smtClean="0"/>
              <a:t>ist</a:t>
            </a:r>
            <a:r>
              <a:rPr lang="en-US" sz="3200" dirty="0" smtClean="0"/>
              <a:t>, </a:t>
            </a:r>
            <a:r>
              <a:rPr lang="en-US" sz="3200" dirty="0" err="1" smtClean="0"/>
              <a:t>dann</a:t>
            </a:r>
            <a:r>
              <a:rPr lang="en-US" sz="3200" dirty="0" smtClean="0"/>
              <a:t> </a:t>
            </a:r>
            <a:r>
              <a:rPr lang="en-US" sz="3200" dirty="0" err="1" smtClean="0"/>
              <a:t>ist</a:t>
            </a:r>
            <a:r>
              <a:rPr lang="en-US" sz="3200" dirty="0" smtClean="0"/>
              <a:t> </a:t>
            </a:r>
            <a:r>
              <a:rPr lang="en-US" sz="3200" dirty="0" err="1" smtClean="0"/>
              <a:t>es</a:t>
            </a:r>
            <a:r>
              <a:rPr lang="en-US" sz="3200" dirty="0" smtClean="0"/>
              <a:t> ... </a:t>
            </a:r>
            <a:endParaRPr lang="pl-PL" sz="3200" dirty="0" smtClean="0"/>
          </a:p>
          <a:p>
            <a:r>
              <a:rPr lang="en-US" sz="3200" dirty="0" smtClean="0"/>
              <a:t>6. </a:t>
            </a:r>
            <a:r>
              <a:rPr lang="en-US" sz="3200" dirty="0" err="1" smtClean="0"/>
              <a:t>Wenn</a:t>
            </a:r>
            <a:r>
              <a:rPr lang="en-US" sz="3200" dirty="0" smtClean="0"/>
              <a:t> </a:t>
            </a:r>
            <a:r>
              <a:rPr lang="en-US" sz="3200" dirty="0" err="1" smtClean="0"/>
              <a:t>der</a:t>
            </a:r>
            <a:r>
              <a:rPr lang="en-US" sz="3200" dirty="0" smtClean="0"/>
              <a:t> </a:t>
            </a:r>
            <a:r>
              <a:rPr lang="en-US" sz="3200" dirty="0" err="1" smtClean="0"/>
              <a:t>Nebel</a:t>
            </a:r>
            <a:r>
              <a:rPr lang="en-US" sz="3200" dirty="0" smtClean="0"/>
              <a:t> </a:t>
            </a:r>
            <a:r>
              <a:rPr lang="en-US" sz="3200" dirty="0" err="1" smtClean="0"/>
              <a:t>kommt</a:t>
            </a:r>
            <a:r>
              <a:rPr lang="en-US" sz="3200" dirty="0" smtClean="0"/>
              <a:t>, </a:t>
            </a:r>
            <a:r>
              <a:rPr lang="en-US" sz="3200" dirty="0" err="1" smtClean="0"/>
              <a:t>dann</a:t>
            </a:r>
            <a:r>
              <a:rPr lang="en-US" sz="3200" dirty="0" smtClean="0"/>
              <a:t> </a:t>
            </a:r>
            <a:r>
              <a:rPr lang="en-US" sz="3200" dirty="0" err="1" smtClean="0"/>
              <a:t>ist</a:t>
            </a:r>
            <a:r>
              <a:rPr lang="en-US" sz="3200" dirty="0" smtClean="0"/>
              <a:t> </a:t>
            </a:r>
            <a:r>
              <a:rPr lang="en-US" sz="3200" dirty="0" err="1" smtClean="0"/>
              <a:t>es</a:t>
            </a:r>
            <a:r>
              <a:rPr lang="en-US" sz="3200" dirty="0" smtClean="0"/>
              <a:t> ... </a:t>
            </a:r>
            <a:endParaRPr lang="pl-PL" sz="3200" dirty="0" smtClean="0"/>
          </a:p>
          <a:p>
            <a:r>
              <a:rPr lang="en-US" sz="3200" dirty="0" smtClean="0"/>
              <a:t>7. </a:t>
            </a:r>
            <a:r>
              <a:rPr lang="en-US" sz="3200" dirty="0" err="1" smtClean="0"/>
              <a:t>Wenn</a:t>
            </a:r>
            <a:r>
              <a:rPr lang="en-US" sz="3200" dirty="0" smtClean="0"/>
              <a:t> die </a:t>
            </a:r>
            <a:r>
              <a:rPr lang="en-US" sz="3200" dirty="0" err="1" smtClean="0"/>
              <a:t>Sonne</a:t>
            </a:r>
            <a:r>
              <a:rPr lang="en-US" sz="3200" dirty="0" smtClean="0"/>
              <a:t> </a:t>
            </a:r>
            <a:r>
              <a:rPr lang="en-US" sz="3200" dirty="0" err="1" smtClean="0"/>
              <a:t>scheint</a:t>
            </a:r>
            <a:r>
              <a:rPr lang="en-US" sz="3200" dirty="0" smtClean="0"/>
              <a:t>, </a:t>
            </a:r>
            <a:r>
              <a:rPr lang="en-US" sz="3200" dirty="0" err="1" smtClean="0"/>
              <a:t>dann</a:t>
            </a:r>
            <a:r>
              <a:rPr lang="en-US" sz="3200" dirty="0" smtClean="0"/>
              <a:t> </a:t>
            </a:r>
            <a:r>
              <a:rPr lang="en-US" sz="3200" dirty="0" err="1" smtClean="0"/>
              <a:t>ist</a:t>
            </a:r>
            <a:r>
              <a:rPr lang="en-US" sz="3200" dirty="0" smtClean="0"/>
              <a:t> </a:t>
            </a:r>
            <a:r>
              <a:rPr lang="en-US" sz="3200" dirty="0" err="1" smtClean="0"/>
              <a:t>es</a:t>
            </a:r>
            <a:r>
              <a:rPr lang="en-US" sz="3200" dirty="0" smtClean="0"/>
              <a:t> ... </a:t>
            </a:r>
            <a:endParaRPr lang="pl-PL" sz="3200" dirty="0" smtClean="0"/>
          </a:p>
          <a:p>
            <a:r>
              <a:rPr lang="en-US" sz="3200" dirty="0" smtClean="0"/>
              <a:t>8. </a:t>
            </a:r>
            <a:r>
              <a:rPr lang="en-US" sz="3200" dirty="0" err="1" smtClean="0"/>
              <a:t>Wenn</a:t>
            </a:r>
            <a:r>
              <a:rPr lang="en-US" sz="3200" dirty="0" smtClean="0"/>
              <a:t> </a:t>
            </a:r>
            <a:r>
              <a:rPr lang="en-US" sz="3200" dirty="0" err="1" smtClean="0"/>
              <a:t>Wolken</a:t>
            </a:r>
            <a:r>
              <a:rPr lang="en-US" sz="3200" dirty="0" smtClean="0"/>
              <a:t> am </a:t>
            </a:r>
            <a:r>
              <a:rPr lang="en-US" sz="3200" dirty="0" err="1" smtClean="0"/>
              <a:t>Himmel</a:t>
            </a:r>
            <a:r>
              <a:rPr lang="en-US" sz="3200" dirty="0" smtClean="0"/>
              <a:t> </a:t>
            </a:r>
            <a:r>
              <a:rPr lang="en-US" sz="3200" dirty="0" err="1" smtClean="0"/>
              <a:t>sind</a:t>
            </a:r>
            <a:r>
              <a:rPr lang="en-US" sz="3200" dirty="0" smtClean="0"/>
              <a:t>, </a:t>
            </a:r>
            <a:r>
              <a:rPr lang="en-US" sz="3200" dirty="0" err="1" smtClean="0"/>
              <a:t>dann</a:t>
            </a:r>
            <a:r>
              <a:rPr lang="en-US" sz="3200" dirty="0" smtClean="0"/>
              <a:t> </a:t>
            </a:r>
            <a:r>
              <a:rPr lang="en-US" sz="3200" dirty="0" err="1" smtClean="0"/>
              <a:t>ist</a:t>
            </a:r>
            <a:r>
              <a:rPr lang="en-US" sz="3200" dirty="0" smtClean="0"/>
              <a:t> </a:t>
            </a:r>
            <a:r>
              <a:rPr lang="en-US" sz="3200" dirty="0" err="1" smtClean="0"/>
              <a:t>es</a:t>
            </a:r>
            <a:r>
              <a:rPr lang="en-US" sz="3200" dirty="0" smtClean="0"/>
              <a:t> ...</a:t>
            </a:r>
            <a:endParaRPr lang="uk-UA" sz="3200" dirty="0" smtClean="0"/>
          </a:p>
          <a:p>
            <a:endParaRPr lang="uk-UA" dirty="0"/>
          </a:p>
        </p:txBody>
      </p:sp>
    </p:spTree>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pl-PL" dirty="0" smtClean="0"/>
              <a:t>Hausaufgabe</a:t>
            </a:r>
            <a:endParaRPr lang="uk-UA" dirty="0"/>
          </a:p>
        </p:txBody>
      </p:sp>
      <p:sp>
        <p:nvSpPr>
          <p:cNvPr id="4" name="Текст 3"/>
          <p:cNvSpPr>
            <a:spLocks noGrp="1"/>
          </p:cNvSpPr>
          <p:nvPr>
            <p:ph type="body" sz="quarter" idx="14"/>
          </p:nvPr>
        </p:nvSpPr>
        <p:spPr/>
        <p:txBody>
          <a:bodyPr/>
          <a:lstStyle/>
          <a:p>
            <a:pPr marL="514350" indent="-514350">
              <a:buAutoNum type="arabicPeriod"/>
            </a:pPr>
            <a:r>
              <a:rPr lang="uk-UA" dirty="0" smtClean="0"/>
              <a:t>Вивчити слова.</a:t>
            </a:r>
          </a:p>
          <a:p>
            <a:pPr marL="514350" indent="-514350">
              <a:buAutoNum type="arabicPeriod"/>
            </a:pPr>
            <a:r>
              <a:rPr lang="uk-UA" dirty="0" smtClean="0"/>
              <a:t> </a:t>
            </a:r>
            <a:r>
              <a:rPr lang="uk-UA" dirty="0" smtClean="0"/>
              <a:t>Описати улюблену пору року.</a:t>
            </a:r>
          </a:p>
          <a:p>
            <a:pPr marL="514350" indent="-514350">
              <a:buAutoNum type="arabicPeriod"/>
            </a:pPr>
            <a:r>
              <a:rPr lang="uk-UA" dirty="0" smtClean="0"/>
              <a:t>Написати прогноз погоди.</a:t>
            </a:r>
            <a:endParaRPr lang="pl-PL" dirty="0" smtClean="0"/>
          </a:p>
          <a:p>
            <a:pPr marL="514350" indent="-514350">
              <a:buAutoNum type="arabicPeriod"/>
            </a:pPr>
            <a:r>
              <a:rPr lang="uk-UA" dirty="0" smtClean="0"/>
              <a:t>Виконати тест </a:t>
            </a:r>
            <a:r>
              <a:rPr lang="en-US" smtClean="0"/>
              <a:t>Jahreszeiten</a:t>
            </a:r>
            <a:endParaRPr lang="uk-UA" dirty="0" smtClean="0"/>
          </a:p>
          <a:p>
            <a:pPr marL="514350" indent="-514350">
              <a:buAutoNum type="arabicPeriod"/>
            </a:pPr>
            <a:endParaRPr lang="uk-UA" dirty="0"/>
          </a:p>
        </p:txBody>
      </p:sp>
      <p:pic>
        <p:nvPicPr>
          <p:cNvPr id="4098" name="Picture 2" descr="HAUSAUFGABE Synonym-Lexikothek • ein anderes Wort für Hausaufgabe"/>
          <p:cNvPicPr>
            <a:picLocks noChangeAspect="1" noChangeArrowheads="1"/>
          </p:cNvPicPr>
          <p:nvPr/>
        </p:nvPicPr>
        <p:blipFill>
          <a:blip r:embed="rId2"/>
          <a:srcRect/>
          <a:stretch>
            <a:fillRect/>
          </a:stretch>
        </p:blipFill>
        <p:spPr bwMode="auto">
          <a:xfrm>
            <a:off x="595274" y="1000108"/>
            <a:ext cx="4762500" cy="4762500"/>
          </a:xfrm>
          <a:prstGeom prst="rect">
            <a:avLst/>
          </a:prstGeom>
          <a:noFill/>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8">
            <a:extLst>
              <a:ext uri="{FF2B5EF4-FFF2-40B4-BE49-F238E27FC236}">
                <a16:creationId xmlns:a16="http://schemas.microsoft.com/office/drawing/2014/main" xmlns="" id="{13D26BDC-AE33-496A-BBF6-704BB8C36D97}"/>
              </a:ext>
            </a:extLst>
          </p:cNvPr>
          <p:cNvSpPr>
            <a:spLocks noGrp="1"/>
          </p:cNvSpPr>
          <p:nvPr>
            <p:ph type="title"/>
          </p:nvPr>
        </p:nvSpPr>
        <p:spPr>
          <a:xfrm>
            <a:off x="523836" y="1142984"/>
            <a:ext cx="4725000" cy="4604998"/>
          </a:xfrm>
        </p:spPr>
        <p:txBody>
          <a:bodyPr>
            <a:normAutofit fontScale="90000"/>
          </a:bodyPr>
          <a:lstStyle/>
          <a:p>
            <a:pPr algn="ctr"/>
            <a:r>
              <a:rPr lang="de-DE" b="1" dirty="0" err="1" smtClean="0">
                <a:solidFill>
                  <a:srgbClr val="C00000"/>
                </a:solidFill>
              </a:rPr>
              <a:t>fr</a:t>
            </a:r>
            <a:r>
              <a:rPr lang="uk-UA" b="1" dirty="0" smtClean="0">
                <a:solidFill>
                  <a:srgbClr val="C00000"/>
                </a:solidFill>
              </a:rPr>
              <a:t>ü</a:t>
            </a:r>
            <a:r>
              <a:rPr lang="de-DE" b="1" dirty="0" smtClean="0">
                <a:solidFill>
                  <a:srgbClr val="C00000"/>
                </a:solidFill>
              </a:rPr>
              <a:t>h</a:t>
            </a:r>
            <a:r>
              <a:rPr lang="uk-UA" b="1" dirty="0" smtClean="0">
                <a:solidFill>
                  <a:srgbClr val="C00000"/>
                </a:solidFill>
              </a:rPr>
              <a:t> </a:t>
            </a:r>
            <a:r>
              <a:rPr lang="uk-UA" b="1" dirty="0" err="1" smtClean="0">
                <a:solidFill>
                  <a:srgbClr val="C00000"/>
                </a:solidFill>
              </a:rPr>
              <a:t>–ранній</a:t>
            </a:r>
            <a:r>
              <a:rPr lang="uk-UA" b="1" dirty="0" smtClean="0">
                <a:solidFill>
                  <a:srgbClr val="C00000"/>
                </a:solidFill>
              </a:rPr>
              <a:t/>
            </a:r>
            <a:br>
              <a:rPr lang="uk-UA" b="1" dirty="0" smtClean="0">
                <a:solidFill>
                  <a:srgbClr val="C00000"/>
                </a:solidFill>
              </a:rPr>
            </a:br>
            <a:r>
              <a:rPr lang="de-DE" b="1" dirty="0" err="1" smtClean="0">
                <a:solidFill>
                  <a:srgbClr val="C00000"/>
                </a:solidFill>
              </a:rPr>
              <a:t>sp</a:t>
            </a:r>
            <a:r>
              <a:rPr lang="uk-UA" b="1" dirty="0" smtClean="0">
                <a:solidFill>
                  <a:srgbClr val="C00000"/>
                </a:solidFill>
              </a:rPr>
              <a:t>ä</a:t>
            </a:r>
            <a:r>
              <a:rPr lang="de-DE" b="1" dirty="0" smtClean="0">
                <a:solidFill>
                  <a:srgbClr val="C00000"/>
                </a:solidFill>
              </a:rPr>
              <a:t>t</a:t>
            </a:r>
            <a:r>
              <a:rPr lang="uk-UA" b="1" dirty="0" smtClean="0">
                <a:solidFill>
                  <a:srgbClr val="C00000"/>
                </a:solidFill>
              </a:rPr>
              <a:t> – пізній</a:t>
            </a:r>
            <a:r>
              <a:rPr lang="en-US" b="1" dirty="0" smtClean="0">
                <a:solidFill>
                  <a:srgbClr val="C00000"/>
                </a:solidFill>
              </a:rPr>
              <a:t/>
            </a:r>
            <a:br>
              <a:rPr lang="en-US" b="1" dirty="0" smtClean="0">
                <a:solidFill>
                  <a:srgbClr val="C00000"/>
                </a:solidFill>
              </a:rPr>
            </a:br>
            <a:r>
              <a:rPr lang="uk-UA" b="1" dirty="0" smtClean="0">
                <a:solidFill>
                  <a:srgbClr val="C00000"/>
                </a:solidFill>
              </a:rPr>
              <a:t/>
            </a:r>
            <a:br>
              <a:rPr lang="uk-UA" b="1" dirty="0" smtClean="0">
                <a:solidFill>
                  <a:srgbClr val="C00000"/>
                </a:solidFill>
              </a:rPr>
            </a:br>
            <a:r>
              <a:rPr lang="de-DE" b="1" dirty="0" smtClean="0">
                <a:solidFill>
                  <a:srgbClr val="C00000"/>
                </a:solidFill>
              </a:rPr>
              <a:t>der Fr</a:t>
            </a:r>
            <a:r>
              <a:rPr lang="uk-UA" b="1" dirty="0" smtClean="0">
                <a:solidFill>
                  <a:srgbClr val="C00000"/>
                </a:solidFill>
              </a:rPr>
              <a:t>ü</a:t>
            </a:r>
            <a:r>
              <a:rPr lang="de-DE" b="1" dirty="0" err="1" smtClean="0">
                <a:solidFill>
                  <a:srgbClr val="C00000"/>
                </a:solidFill>
              </a:rPr>
              <a:t>hsommer</a:t>
            </a:r>
            <a:r>
              <a:rPr lang="uk-UA" b="1" dirty="0" smtClean="0">
                <a:solidFill>
                  <a:srgbClr val="C00000"/>
                </a:solidFill>
              </a:rPr>
              <a:t> – раннє літо</a:t>
            </a:r>
            <a:r>
              <a:rPr lang="en-US" b="1" dirty="0" smtClean="0">
                <a:solidFill>
                  <a:srgbClr val="C00000"/>
                </a:solidFill>
              </a:rPr>
              <a:t/>
            </a:r>
            <a:br>
              <a:rPr lang="en-US" b="1" dirty="0" smtClean="0">
                <a:solidFill>
                  <a:srgbClr val="C00000"/>
                </a:solidFill>
              </a:rPr>
            </a:br>
            <a:r>
              <a:rPr lang="uk-UA" b="1" dirty="0" smtClean="0">
                <a:solidFill>
                  <a:srgbClr val="C00000"/>
                </a:solidFill>
              </a:rPr>
              <a:t/>
            </a:r>
            <a:br>
              <a:rPr lang="uk-UA" b="1" dirty="0" smtClean="0">
                <a:solidFill>
                  <a:srgbClr val="C00000"/>
                </a:solidFill>
              </a:rPr>
            </a:br>
            <a:r>
              <a:rPr lang="de-DE" b="1" dirty="0" smtClean="0">
                <a:solidFill>
                  <a:srgbClr val="C00000"/>
                </a:solidFill>
              </a:rPr>
              <a:t>der Spätsommer – </a:t>
            </a:r>
            <a:r>
              <a:rPr lang="uk-UA" b="1" dirty="0" smtClean="0">
                <a:solidFill>
                  <a:srgbClr val="C00000"/>
                </a:solidFill>
              </a:rPr>
              <a:t>пізнє літо</a:t>
            </a:r>
            <a:endParaRPr lang="uk-UA" b="1" dirty="0">
              <a:solidFill>
                <a:srgbClr val="C00000"/>
              </a:solidFill>
            </a:endParaRPr>
          </a:p>
        </p:txBody>
      </p:sp>
      <p:graphicFrame>
        <p:nvGraphicFramePr>
          <p:cNvPr id="7" name="Содержимое 3"/>
          <p:cNvGraphicFramePr>
            <a:graphicFrameLocks/>
          </p:cNvGraphicFramePr>
          <p:nvPr/>
        </p:nvGraphicFramePr>
        <p:xfrm>
          <a:off x="6024562" y="714356"/>
          <a:ext cx="5881729" cy="5859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11250275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Прямоугольник 43">
            <a:extLst>
              <a:ext uri="{FF2B5EF4-FFF2-40B4-BE49-F238E27FC236}">
                <a16:creationId xmlns:a16="http://schemas.microsoft.com/office/drawing/2014/main" xmlns="" id="{26C4CAAC-8F2B-488A-9075-E5C230F8706B}"/>
              </a:ext>
            </a:extLst>
          </p:cNvPr>
          <p:cNvSpPr/>
          <p:nvPr/>
        </p:nvSpPr>
        <p:spPr>
          <a:xfrm>
            <a:off x="-28040" y="234000"/>
            <a:ext cx="12302732" cy="2596320"/>
          </a:xfrm>
          <a:prstGeom prst="rect">
            <a:avLst/>
          </a:prstGeom>
          <a:gradFill flip="none" rotWithShape="1">
            <a:gsLst>
              <a:gs pos="66000">
                <a:schemeClr val="bg1"/>
              </a:gs>
              <a:gs pos="30000">
                <a:schemeClr val="accent1">
                  <a:lumMod val="89000"/>
                </a:schemeClr>
              </a:gs>
              <a:gs pos="100000">
                <a:schemeClr val="bg1"/>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5" name="Прямоугольник 44">
            <a:extLst>
              <a:ext uri="{FF2B5EF4-FFF2-40B4-BE49-F238E27FC236}">
                <a16:creationId xmlns:a16="http://schemas.microsoft.com/office/drawing/2014/main" xmlns="" id="{03FE98B5-9140-49C0-887A-6D94B92458F0}"/>
              </a:ext>
            </a:extLst>
          </p:cNvPr>
          <p:cNvSpPr/>
          <p:nvPr/>
        </p:nvSpPr>
        <p:spPr>
          <a:xfrm>
            <a:off x="574408" y="654997"/>
            <a:ext cx="6096000" cy="1107996"/>
          </a:xfrm>
          <a:prstGeom prst="rect">
            <a:avLst/>
          </a:prstGeom>
        </p:spPr>
        <p:txBody>
          <a:bodyPr>
            <a:spAutoFit/>
          </a:bodyPr>
          <a:lstStyle/>
          <a:p>
            <a:r>
              <a:rPr lang="en-US" sz="6600" b="1" dirty="0" err="1" smtClean="0">
                <a:solidFill>
                  <a:schemeClr val="tx2"/>
                </a:solidFill>
                <a:latin typeface="+mj-lt"/>
              </a:rPr>
              <a:t>Monaten</a:t>
            </a:r>
            <a:endParaRPr lang="ru-RU" sz="6600" dirty="0">
              <a:latin typeface="+mj-lt"/>
            </a:endParaRPr>
          </a:p>
        </p:txBody>
      </p:sp>
      <p:graphicFrame>
        <p:nvGraphicFramePr>
          <p:cNvPr id="18" name="Содержимое 3"/>
          <p:cNvGraphicFramePr>
            <a:graphicFrameLocks/>
          </p:cNvGraphicFramePr>
          <p:nvPr/>
        </p:nvGraphicFramePr>
        <p:xfrm>
          <a:off x="3381356" y="0"/>
          <a:ext cx="8810644"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53193928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8">
            <a:extLst>
              <a:ext uri="{FF2B5EF4-FFF2-40B4-BE49-F238E27FC236}">
                <a16:creationId xmlns:a16="http://schemas.microsoft.com/office/drawing/2014/main" xmlns="" id="{13D26BDC-AE33-496A-BBF6-704BB8C36D97}"/>
              </a:ext>
            </a:extLst>
          </p:cNvPr>
          <p:cNvSpPr>
            <a:spLocks noGrp="1"/>
          </p:cNvSpPr>
          <p:nvPr>
            <p:ph type="title"/>
          </p:nvPr>
        </p:nvSpPr>
        <p:spPr>
          <a:xfrm>
            <a:off x="0" y="609953"/>
            <a:ext cx="6095999" cy="818783"/>
          </a:xfrm>
        </p:spPr>
        <p:txBody>
          <a:bodyPr>
            <a:normAutofit/>
          </a:bodyPr>
          <a:lstStyle/>
          <a:p>
            <a:r>
              <a:rPr lang="de-DE" sz="4000" b="1" i="1" dirty="0" smtClean="0"/>
              <a:t>Beantworten Sie die Fragen</a:t>
            </a:r>
            <a:endParaRPr lang="ru-RU" sz="4000" dirty="0"/>
          </a:p>
        </p:txBody>
      </p:sp>
      <p:sp>
        <p:nvSpPr>
          <p:cNvPr id="11" name="Текст 10">
            <a:extLst>
              <a:ext uri="{FF2B5EF4-FFF2-40B4-BE49-F238E27FC236}">
                <a16:creationId xmlns:a16="http://schemas.microsoft.com/office/drawing/2014/main" xmlns="" id="{5B7E078C-FBA9-4D34-9F40-5DD4AC0D100C}"/>
              </a:ext>
            </a:extLst>
          </p:cNvPr>
          <p:cNvSpPr>
            <a:spLocks noGrp="1"/>
          </p:cNvSpPr>
          <p:nvPr>
            <p:ph type="body" sz="quarter" idx="14"/>
          </p:nvPr>
        </p:nvSpPr>
        <p:spPr>
          <a:xfrm>
            <a:off x="309522" y="1571612"/>
            <a:ext cx="5643602" cy="5116878"/>
          </a:xfrm>
        </p:spPr>
        <p:txBody>
          <a:bodyPr>
            <a:normAutofit/>
          </a:bodyPr>
          <a:lstStyle/>
          <a:p>
            <a:r>
              <a:rPr lang="de-DE" dirty="0" smtClean="0"/>
              <a:t>1.Wie viele Jahreszeiten hat das Jahr?</a:t>
            </a:r>
            <a:endParaRPr lang="uk-UA" dirty="0" smtClean="0"/>
          </a:p>
          <a:p>
            <a:r>
              <a:rPr lang="uk-UA" dirty="0" smtClean="0"/>
              <a:t>2.</a:t>
            </a:r>
            <a:r>
              <a:rPr lang="de-DE" dirty="0" smtClean="0"/>
              <a:t> Welche Jahreszeit ist jetzt?</a:t>
            </a:r>
            <a:endParaRPr lang="uk-UA" dirty="0" smtClean="0"/>
          </a:p>
          <a:p>
            <a:r>
              <a:rPr lang="de-DE" dirty="0" smtClean="0"/>
              <a:t>3. Wie viele Monate hat das Jahr?</a:t>
            </a:r>
            <a:endParaRPr lang="uk-UA" dirty="0" smtClean="0"/>
          </a:p>
          <a:p>
            <a:r>
              <a:rPr lang="de-DE" dirty="0" smtClean="0"/>
              <a:t>4. Wie heißen die Wintermonate?</a:t>
            </a:r>
            <a:endParaRPr lang="uk-UA" dirty="0" smtClean="0"/>
          </a:p>
          <a:p>
            <a:r>
              <a:rPr lang="de-DE" dirty="0" smtClean="0"/>
              <a:t>5. Wie heißen die Frühlingsmonate?</a:t>
            </a:r>
            <a:endParaRPr lang="uk-UA" dirty="0" smtClean="0"/>
          </a:p>
          <a:p>
            <a:r>
              <a:rPr lang="de-DE" dirty="0" smtClean="0"/>
              <a:t>6. Wie heißen die Sommermonate?</a:t>
            </a:r>
            <a:endParaRPr lang="uk-UA" dirty="0" smtClean="0"/>
          </a:p>
          <a:p>
            <a:r>
              <a:rPr lang="de-DE" dirty="0" smtClean="0"/>
              <a:t>7. Wie heißen die Herbstmonate?</a:t>
            </a:r>
            <a:endParaRPr lang="uk-UA" dirty="0" smtClean="0"/>
          </a:p>
          <a:p>
            <a:r>
              <a:rPr lang="de-DE" dirty="0" smtClean="0"/>
              <a:t>8. Welcher Monat ist jetzt?</a:t>
            </a:r>
            <a:endParaRPr lang="pl-PL" dirty="0" smtClean="0"/>
          </a:p>
          <a:p>
            <a:r>
              <a:rPr lang="de-DE" dirty="0" smtClean="0"/>
              <a:t>9. Wie viele Wochen hat ein Monat?</a:t>
            </a:r>
            <a:endParaRPr lang="uk-UA" dirty="0" smtClean="0"/>
          </a:p>
        </p:txBody>
      </p:sp>
      <p:pic>
        <p:nvPicPr>
          <p:cNvPr id="4098" name="Picture 2" descr="Vier Jahreszeiten - Frühling, Sommer, Herbst, Winter. Kunst Baum schön für  Ihr Design — Stockillustration #33431319 | Kunstproduktion, Winterkunst,  Jahreszeiten"/>
          <p:cNvPicPr>
            <a:picLocks noChangeAspect="1" noChangeArrowheads="1"/>
          </p:cNvPicPr>
          <p:nvPr/>
        </p:nvPicPr>
        <p:blipFill>
          <a:blip r:embed="rId2"/>
          <a:srcRect/>
          <a:stretch>
            <a:fillRect/>
          </a:stretch>
        </p:blipFill>
        <p:spPr bwMode="auto">
          <a:xfrm>
            <a:off x="7167570" y="928670"/>
            <a:ext cx="4286250" cy="4286250"/>
          </a:xfrm>
          <a:prstGeom prst="rect">
            <a:avLst/>
          </a:prstGeom>
          <a:noFill/>
        </p:spPr>
      </p:pic>
    </p:spTree>
    <p:extLst>
      <p:ext uri="{BB962C8B-B14F-4D97-AF65-F5344CB8AC3E}">
        <p14:creationId xmlns:p14="http://schemas.microsoft.com/office/powerpoint/2010/main" xmlns="" val="111250275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8">
            <a:extLst>
              <a:ext uri="{FF2B5EF4-FFF2-40B4-BE49-F238E27FC236}">
                <a16:creationId xmlns:a16="http://schemas.microsoft.com/office/drawing/2014/main" xmlns="" id="{13D26BDC-AE33-496A-BBF6-704BB8C36D97}"/>
              </a:ext>
            </a:extLst>
          </p:cNvPr>
          <p:cNvSpPr>
            <a:spLocks noGrp="1"/>
          </p:cNvSpPr>
          <p:nvPr>
            <p:ph type="title"/>
          </p:nvPr>
        </p:nvSpPr>
        <p:spPr>
          <a:xfrm>
            <a:off x="0" y="609953"/>
            <a:ext cx="6238875" cy="890222"/>
          </a:xfrm>
        </p:spPr>
        <p:txBody>
          <a:bodyPr/>
          <a:lstStyle/>
          <a:p>
            <a:r>
              <a:rPr lang="de-DE" b="1" i="1" dirty="0" smtClean="0"/>
              <a:t>Beantworten Sie die Fragen</a:t>
            </a:r>
            <a:endParaRPr lang="ru-RU" dirty="0"/>
          </a:p>
        </p:txBody>
      </p:sp>
      <p:sp>
        <p:nvSpPr>
          <p:cNvPr id="11" name="Текст 10">
            <a:extLst>
              <a:ext uri="{FF2B5EF4-FFF2-40B4-BE49-F238E27FC236}">
                <a16:creationId xmlns:a16="http://schemas.microsoft.com/office/drawing/2014/main" xmlns="" id="{5B7E078C-FBA9-4D34-9F40-5DD4AC0D100C}"/>
              </a:ext>
            </a:extLst>
          </p:cNvPr>
          <p:cNvSpPr>
            <a:spLocks noGrp="1"/>
          </p:cNvSpPr>
          <p:nvPr>
            <p:ph type="body" sz="quarter" idx="14"/>
          </p:nvPr>
        </p:nvSpPr>
        <p:spPr>
          <a:xfrm>
            <a:off x="166646" y="1643050"/>
            <a:ext cx="5857916" cy="5045440"/>
          </a:xfrm>
        </p:spPr>
        <p:txBody>
          <a:bodyPr>
            <a:normAutofit/>
          </a:bodyPr>
          <a:lstStyle/>
          <a:p>
            <a:r>
              <a:rPr lang="de-DE" dirty="0" smtClean="0"/>
              <a:t>10. Wie viele Tage hat eine Woche?</a:t>
            </a:r>
            <a:endParaRPr lang="uk-UA" dirty="0" smtClean="0"/>
          </a:p>
          <a:p>
            <a:r>
              <a:rPr lang="de-DE" dirty="0" smtClean="0"/>
              <a:t>11. Wie heißen diese Tage?</a:t>
            </a:r>
            <a:endParaRPr lang="uk-UA" dirty="0" smtClean="0"/>
          </a:p>
          <a:p>
            <a:r>
              <a:rPr lang="de-DE" dirty="0" smtClean="0"/>
              <a:t>12. Welcher Tag ist heute?</a:t>
            </a:r>
          </a:p>
          <a:p>
            <a:r>
              <a:rPr lang="de-DE" dirty="0" smtClean="0"/>
              <a:t>13. Wie ist das Wetter heute?</a:t>
            </a:r>
            <a:endParaRPr lang="uk-UA" dirty="0" smtClean="0"/>
          </a:p>
          <a:p>
            <a:r>
              <a:rPr lang="de-DE" dirty="0" smtClean="0"/>
              <a:t>14. Wie ist das Wetter im Winter?</a:t>
            </a:r>
            <a:endParaRPr lang="uk-UA" dirty="0" smtClean="0"/>
          </a:p>
          <a:p>
            <a:r>
              <a:rPr lang="de-DE" dirty="0" smtClean="0"/>
              <a:t>15. Wie ist das Wetter im Sommer?</a:t>
            </a:r>
            <a:endParaRPr lang="uk-UA" dirty="0" smtClean="0"/>
          </a:p>
          <a:p>
            <a:r>
              <a:rPr lang="de-DE" dirty="0" smtClean="0"/>
              <a:t>16. Wie ist das Wetter im Herbst?</a:t>
            </a:r>
            <a:endParaRPr lang="uk-UA" dirty="0" smtClean="0"/>
          </a:p>
          <a:p>
            <a:r>
              <a:rPr lang="de-DE" dirty="0" smtClean="0"/>
              <a:t>17. Wie ist das Wetter im Frühling?</a:t>
            </a:r>
            <a:endParaRPr lang="uk-UA" dirty="0" smtClean="0"/>
          </a:p>
          <a:p>
            <a:endParaRPr lang="uk-UA" dirty="0"/>
          </a:p>
        </p:txBody>
      </p:sp>
      <p:pic>
        <p:nvPicPr>
          <p:cNvPr id="3074" name="Picture 2" descr="Haus mit vier jahreszeiten sommer, trockene jahreszeit, winter und nacht  flachvektorentwurfshintergrund | Premium-Vektor"/>
          <p:cNvPicPr>
            <a:picLocks noChangeAspect="1" noChangeArrowheads="1"/>
          </p:cNvPicPr>
          <p:nvPr/>
        </p:nvPicPr>
        <p:blipFill>
          <a:blip r:embed="rId2"/>
          <a:srcRect/>
          <a:stretch>
            <a:fillRect/>
          </a:stretch>
        </p:blipFill>
        <p:spPr bwMode="auto">
          <a:xfrm>
            <a:off x="6229350" y="428604"/>
            <a:ext cx="5962650" cy="5962650"/>
          </a:xfrm>
          <a:prstGeom prst="rect">
            <a:avLst/>
          </a:prstGeom>
          <a:noFill/>
        </p:spPr>
      </p:pic>
    </p:spTree>
    <p:extLst>
      <p:ext uri="{BB962C8B-B14F-4D97-AF65-F5344CB8AC3E}">
        <p14:creationId xmlns:p14="http://schemas.microsoft.com/office/powerpoint/2010/main" xmlns="" val="111250275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хема 4"/>
          <p:cNvGraphicFramePr/>
          <p:nvPr/>
        </p:nvGraphicFramePr>
        <p:xfrm>
          <a:off x="0" y="428604"/>
          <a:ext cx="6096000" cy="22145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Таблица 5"/>
          <p:cNvGraphicFramePr>
            <a:graphicFrameLocks noGrp="1"/>
          </p:cNvGraphicFramePr>
          <p:nvPr/>
        </p:nvGraphicFramePr>
        <p:xfrm>
          <a:off x="6453190" y="285728"/>
          <a:ext cx="5238787" cy="6400800"/>
        </p:xfrm>
        <a:graphic>
          <a:graphicData uri="http://schemas.openxmlformats.org/drawingml/2006/table">
            <a:tbl>
              <a:tblPr>
                <a:tableStyleId>{125E5076-3810-47DD-B79F-674D7AD40C01}</a:tableStyleId>
              </a:tblPr>
              <a:tblGrid>
                <a:gridCol w="2444767"/>
                <a:gridCol w="2794020"/>
              </a:tblGrid>
              <a:tr h="411957">
                <a:tc>
                  <a:txBody>
                    <a:bodyPr/>
                    <a:lstStyle/>
                    <a:p>
                      <a:pPr algn="just">
                        <a:lnSpc>
                          <a:spcPct val="150000"/>
                        </a:lnSpc>
                        <a:spcAft>
                          <a:spcPts val="0"/>
                        </a:spcAft>
                      </a:pPr>
                      <a:r>
                        <a:rPr lang="de-DE" sz="2800" dirty="0">
                          <a:solidFill>
                            <a:schemeClr val="tx1"/>
                          </a:solidFill>
                        </a:rPr>
                        <a:t>es schneit </a:t>
                      </a:r>
                      <a:endParaRPr lang="uk-UA" sz="2000" dirty="0">
                        <a:solidFill>
                          <a:schemeClr val="tx1"/>
                        </a:solidFill>
                        <a:latin typeface="Calibri"/>
                        <a:ea typeface="Times New Roman"/>
                      </a:endParaRPr>
                    </a:p>
                  </a:txBody>
                  <a:tcPr marL="88768" marR="88768"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nSpc>
                          <a:spcPct val="150000"/>
                        </a:lnSpc>
                        <a:spcAft>
                          <a:spcPts val="0"/>
                        </a:spcAft>
                      </a:pPr>
                      <a:r>
                        <a:rPr lang="uk-UA" sz="2800">
                          <a:solidFill>
                            <a:schemeClr val="tx1"/>
                          </a:solidFill>
                        </a:rPr>
                        <a:t>падає сніг</a:t>
                      </a:r>
                      <a:endParaRPr lang="uk-UA" sz="2800">
                        <a:solidFill>
                          <a:schemeClr val="tx1"/>
                        </a:solidFill>
                        <a:latin typeface="Times New Roman"/>
                        <a:ea typeface="Times New Roman"/>
                      </a:endParaRPr>
                    </a:p>
                  </a:txBody>
                  <a:tcPr marL="88768" marR="88768"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411957">
                <a:tc>
                  <a:txBody>
                    <a:bodyPr/>
                    <a:lstStyle/>
                    <a:p>
                      <a:pPr algn="just">
                        <a:lnSpc>
                          <a:spcPct val="150000"/>
                        </a:lnSpc>
                        <a:spcAft>
                          <a:spcPts val="0"/>
                        </a:spcAft>
                      </a:pPr>
                      <a:r>
                        <a:rPr lang="de-DE" sz="2800">
                          <a:solidFill>
                            <a:schemeClr val="tx1"/>
                          </a:solidFill>
                        </a:rPr>
                        <a:t>es taut </a:t>
                      </a:r>
                      <a:endParaRPr lang="uk-UA" sz="2000">
                        <a:solidFill>
                          <a:schemeClr val="tx1"/>
                        </a:solidFill>
                        <a:latin typeface="Calibri"/>
                        <a:ea typeface="Times New Roman"/>
                      </a:endParaRPr>
                    </a:p>
                  </a:txBody>
                  <a:tcPr marL="88768" marR="88768"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50000"/>
                        </a:lnSpc>
                        <a:spcAft>
                          <a:spcPts val="0"/>
                        </a:spcAft>
                      </a:pPr>
                      <a:r>
                        <a:rPr lang="uk-UA" sz="2800">
                          <a:solidFill>
                            <a:schemeClr val="tx1"/>
                          </a:solidFill>
                        </a:rPr>
                        <a:t>тане сніг</a:t>
                      </a:r>
                      <a:endParaRPr lang="uk-UA" sz="2800">
                        <a:solidFill>
                          <a:schemeClr val="tx1"/>
                        </a:solidFill>
                        <a:latin typeface="Times New Roman"/>
                        <a:ea typeface="Times New Roman"/>
                      </a:endParaRPr>
                    </a:p>
                  </a:txBody>
                  <a:tcPr marL="88768" marR="88768"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1957">
                <a:tc>
                  <a:txBody>
                    <a:bodyPr/>
                    <a:lstStyle/>
                    <a:p>
                      <a:pPr algn="just">
                        <a:lnSpc>
                          <a:spcPct val="150000"/>
                        </a:lnSpc>
                        <a:spcAft>
                          <a:spcPts val="0"/>
                        </a:spcAft>
                      </a:pPr>
                      <a:r>
                        <a:rPr lang="de-DE" sz="2800">
                          <a:solidFill>
                            <a:schemeClr val="tx1"/>
                          </a:solidFill>
                        </a:rPr>
                        <a:t>es regnet </a:t>
                      </a:r>
                      <a:endParaRPr lang="uk-UA" sz="2000">
                        <a:solidFill>
                          <a:schemeClr val="tx1"/>
                        </a:solidFill>
                        <a:latin typeface="Calibri"/>
                        <a:ea typeface="Times New Roman"/>
                      </a:endParaRPr>
                    </a:p>
                  </a:txBody>
                  <a:tcPr marL="88768" marR="88768"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50000"/>
                        </a:lnSpc>
                        <a:spcAft>
                          <a:spcPts val="0"/>
                        </a:spcAft>
                      </a:pPr>
                      <a:r>
                        <a:rPr lang="uk-UA" sz="2800">
                          <a:solidFill>
                            <a:schemeClr val="tx1"/>
                          </a:solidFill>
                        </a:rPr>
                        <a:t>падає дощ</a:t>
                      </a:r>
                      <a:endParaRPr lang="uk-UA" sz="2800">
                        <a:solidFill>
                          <a:schemeClr val="tx1"/>
                        </a:solidFill>
                        <a:latin typeface="Times New Roman"/>
                        <a:ea typeface="Times New Roman"/>
                      </a:endParaRPr>
                    </a:p>
                  </a:txBody>
                  <a:tcPr marL="88768" marR="88768"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1957">
                <a:tc>
                  <a:txBody>
                    <a:bodyPr/>
                    <a:lstStyle/>
                    <a:p>
                      <a:pPr algn="just">
                        <a:lnSpc>
                          <a:spcPct val="150000"/>
                        </a:lnSpc>
                        <a:spcAft>
                          <a:spcPts val="0"/>
                        </a:spcAft>
                      </a:pPr>
                      <a:r>
                        <a:rPr lang="de-DE" sz="2800">
                          <a:solidFill>
                            <a:schemeClr val="tx1"/>
                          </a:solidFill>
                        </a:rPr>
                        <a:t>es blitzt </a:t>
                      </a:r>
                      <a:endParaRPr lang="uk-UA" sz="2000">
                        <a:solidFill>
                          <a:schemeClr val="tx1"/>
                        </a:solidFill>
                        <a:latin typeface="Calibri"/>
                        <a:ea typeface="Times New Roman"/>
                      </a:endParaRPr>
                    </a:p>
                  </a:txBody>
                  <a:tcPr marL="88768" marR="88768"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50000"/>
                        </a:lnSpc>
                        <a:spcAft>
                          <a:spcPts val="0"/>
                        </a:spcAft>
                      </a:pPr>
                      <a:r>
                        <a:rPr lang="uk-UA" sz="2800">
                          <a:solidFill>
                            <a:schemeClr val="tx1"/>
                          </a:solidFill>
                        </a:rPr>
                        <a:t>блискає</a:t>
                      </a:r>
                      <a:endParaRPr lang="uk-UA" sz="2800">
                        <a:solidFill>
                          <a:schemeClr val="tx1"/>
                        </a:solidFill>
                        <a:latin typeface="Times New Roman"/>
                        <a:ea typeface="Times New Roman"/>
                      </a:endParaRPr>
                    </a:p>
                  </a:txBody>
                  <a:tcPr marL="88768" marR="88768"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1957">
                <a:tc>
                  <a:txBody>
                    <a:bodyPr/>
                    <a:lstStyle/>
                    <a:p>
                      <a:pPr algn="just">
                        <a:lnSpc>
                          <a:spcPct val="150000"/>
                        </a:lnSpc>
                        <a:spcAft>
                          <a:spcPts val="0"/>
                        </a:spcAft>
                      </a:pPr>
                      <a:r>
                        <a:rPr lang="de-DE" sz="2800">
                          <a:solidFill>
                            <a:schemeClr val="tx1"/>
                          </a:solidFill>
                        </a:rPr>
                        <a:t>es donnert </a:t>
                      </a:r>
                      <a:endParaRPr lang="uk-UA" sz="2000">
                        <a:solidFill>
                          <a:schemeClr val="tx1"/>
                        </a:solidFill>
                        <a:latin typeface="Calibri"/>
                        <a:ea typeface="Times New Roman"/>
                      </a:endParaRPr>
                    </a:p>
                  </a:txBody>
                  <a:tcPr marL="88768" marR="88768"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50000"/>
                        </a:lnSpc>
                        <a:spcAft>
                          <a:spcPts val="0"/>
                        </a:spcAft>
                      </a:pPr>
                      <a:r>
                        <a:rPr lang="uk-UA" sz="2800">
                          <a:solidFill>
                            <a:schemeClr val="tx1"/>
                          </a:solidFill>
                        </a:rPr>
                        <a:t>гримить</a:t>
                      </a:r>
                      <a:endParaRPr lang="uk-UA" sz="2800">
                        <a:solidFill>
                          <a:schemeClr val="tx1"/>
                        </a:solidFill>
                        <a:latin typeface="Times New Roman"/>
                        <a:ea typeface="Times New Roman"/>
                      </a:endParaRPr>
                    </a:p>
                  </a:txBody>
                  <a:tcPr marL="88768" marR="88768"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1957">
                <a:tc>
                  <a:txBody>
                    <a:bodyPr/>
                    <a:lstStyle/>
                    <a:p>
                      <a:pPr algn="just">
                        <a:lnSpc>
                          <a:spcPct val="150000"/>
                        </a:lnSpc>
                        <a:spcAft>
                          <a:spcPts val="0"/>
                        </a:spcAft>
                      </a:pPr>
                      <a:r>
                        <a:rPr lang="de-DE" sz="2800">
                          <a:solidFill>
                            <a:schemeClr val="tx1"/>
                          </a:solidFill>
                        </a:rPr>
                        <a:t>es hagelt </a:t>
                      </a:r>
                      <a:endParaRPr lang="uk-UA" sz="2000">
                        <a:solidFill>
                          <a:schemeClr val="tx1"/>
                        </a:solidFill>
                        <a:latin typeface="Calibri"/>
                        <a:ea typeface="Times New Roman"/>
                      </a:endParaRPr>
                    </a:p>
                  </a:txBody>
                  <a:tcPr marL="88768" marR="88768"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50000"/>
                        </a:lnSpc>
                        <a:spcAft>
                          <a:spcPts val="0"/>
                        </a:spcAft>
                      </a:pPr>
                      <a:r>
                        <a:rPr lang="uk-UA" sz="2800" dirty="0">
                          <a:solidFill>
                            <a:schemeClr val="tx1"/>
                          </a:solidFill>
                        </a:rPr>
                        <a:t>падає град</a:t>
                      </a:r>
                      <a:endParaRPr lang="uk-UA" sz="2800" dirty="0">
                        <a:solidFill>
                          <a:schemeClr val="tx1"/>
                        </a:solidFill>
                        <a:latin typeface="Times New Roman"/>
                        <a:ea typeface="Times New Roman"/>
                      </a:endParaRPr>
                    </a:p>
                  </a:txBody>
                  <a:tcPr marL="88768" marR="88768"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1957">
                <a:tc>
                  <a:txBody>
                    <a:bodyPr/>
                    <a:lstStyle/>
                    <a:p>
                      <a:pPr>
                        <a:lnSpc>
                          <a:spcPct val="150000"/>
                        </a:lnSpc>
                        <a:spcAft>
                          <a:spcPts val="0"/>
                        </a:spcAft>
                      </a:pPr>
                      <a:r>
                        <a:rPr lang="de-DE" sz="2800">
                          <a:solidFill>
                            <a:schemeClr val="tx1"/>
                          </a:solidFill>
                        </a:rPr>
                        <a:t>es tröpfelt </a:t>
                      </a:r>
                      <a:endParaRPr lang="uk-UA" sz="2800">
                        <a:solidFill>
                          <a:schemeClr val="tx1"/>
                        </a:solidFill>
                        <a:latin typeface="Times New Roman"/>
                        <a:ea typeface="Times New Roman"/>
                      </a:endParaRPr>
                    </a:p>
                  </a:txBody>
                  <a:tcPr marL="88768" marR="88768"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50000"/>
                        </a:lnSpc>
                        <a:spcAft>
                          <a:spcPts val="0"/>
                        </a:spcAft>
                      </a:pPr>
                      <a:r>
                        <a:rPr lang="uk-UA" sz="2800">
                          <a:solidFill>
                            <a:schemeClr val="tx1"/>
                          </a:solidFill>
                        </a:rPr>
                        <a:t>капає дощ</a:t>
                      </a:r>
                      <a:endParaRPr lang="uk-UA" sz="2800">
                        <a:solidFill>
                          <a:schemeClr val="tx1"/>
                        </a:solidFill>
                        <a:latin typeface="Times New Roman"/>
                        <a:ea typeface="Times New Roman"/>
                      </a:endParaRPr>
                    </a:p>
                  </a:txBody>
                  <a:tcPr marL="88768" marR="88768"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1957">
                <a:tc>
                  <a:txBody>
                    <a:bodyPr/>
                    <a:lstStyle/>
                    <a:p>
                      <a:pPr>
                        <a:lnSpc>
                          <a:spcPct val="150000"/>
                        </a:lnSpc>
                        <a:spcAft>
                          <a:spcPts val="0"/>
                        </a:spcAft>
                      </a:pPr>
                      <a:r>
                        <a:rPr lang="de-DE" sz="2800">
                          <a:solidFill>
                            <a:schemeClr val="tx1"/>
                          </a:solidFill>
                        </a:rPr>
                        <a:t>es nieselt </a:t>
                      </a:r>
                      <a:endParaRPr lang="uk-UA" sz="2800">
                        <a:solidFill>
                          <a:schemeClr val="tx1"/>
                        </a:solidFill>
                        <a:latin typeface="Times New Roman"/>
                        <a:ea typeface="Times New Roman"/>
                      </a:endParaRPr>
                    </a:p>
                  </a:txBody>
                  <a:tcPr marL="88768" marR="88768"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50000"/>
                        </a:lnSpc>
                        <a:spcAft>
                          <a:spcPts val="0"/>
                        </a:spcAft>
                      </a:pPr>
                      <a:r>
                        <a:rPr lang="uk-UA" sz="2800" dirty="0" err="1">
                          <a:solidFill>
                            <a:schemeClr val="tx1"/>
                          </a:solidFill>
                        </a:rPr>
                        <a:t>моросить</a:t>
                      </a:r>
                      <a:r>
                        <a:rPr lang="uk-UA" sz="2800" dirty="0">
                          <a:solidFill>
                            <a:schemeClr val="tx1"/>
                          </a:solidFill>
                        </a:rPr>
                        <a:t> дощ</a:t>
                      </a:r>
                      <a:endParaRPr lang="uk-UA" sz="2800" dirty="0">
                        <a:solidFill>
                          <a:schemeClr val="tx1"/>
                        </a:solidFill>
                        <a:latin typeface="Times New Roman"/>
                        <a:ea typeface="Times New Roman"/>
                      </a:endParaRPr>
                    </a:p>
                  </a:txBody>
                  <a:tcPr marL="88768" marR="88768"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1957">
                <a:tc>
                  <a:txBody>
                    <a:bodyPr/>
                    <a:lstStyle/>
                    <a:p>
                      <a:pPr>
                        <a:lnSpc>
                          <a:spcPct val="150000"/>
                        </a:lnSpc>
                        <a:spcAft>
                          <a:spcPts val="0"/>
                        </a:spcAft>
                      </a:pPr>
                      <a:r>
                        <a:rPr lang="de-DE" sz="2800">
                          <a:solidFill>
                            <a:schemeClr val="tx1"/>
                          </a:solidFill>
                        </a:rPr>
                        <a:t>es bläst </a:t>
                      </a:r>
                      <a:endParaRPr lang="uk-UA" sz="2800">
                        <a:solidFill>
                          <a:schemeClr val="tx1"/>
                        </a:solidFill>
                        <a:latin typeface="Times New Roman"/>
                        <a:ea typeface="Times New Roman"/>
                      </a:endParaRPr>
                    </a:p>
                  </a:txBody>
                  <a:tcPr marL="88768" marR="88768"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50000"/>
                        </a:lnSpc>
                        <a:spcAft>
                          <a:spcPts val="0"/>
                        </a:spcAft>
                      </a:pPr>
                      <a:r>
                        <a:rPr lang="uk-UA" sz="2800">
                          <a:solidFill>
                            <a:schemeClr val="tx1"/>
                          </a:solidFill>
                        </a:rPr>
                        <a:t>дме вітер</a:t>
                      </a:r>
                      <a:endParaRPr lang="uk-UA" sz="2800">
                        <a:solidFill>
                          <a:schemeClr val="tx1"/>
                        </a:solidFill>
                        <a:latin typeface="Times New Roman"/>
                        <a:ea typeface="Times New Roman"/>
                      </a:endParaRPr>
                    </a:p>
                  </a:txBody>
                  <a:tcPr marL="88768" marR="88768"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1957">
                <a:tc>
                  <a:txBody>
                    <a:bodyPr/>
                    <a:lstStyle/>
                    <a:p>
                      <a:pPr>
                        <a:lnSpc>
                          <a:spcPct val="150000"/>
                        </a:lnSpc>
                        <a:spcAft>
                          <a:spcPts val="0"/>
                        </a:spcAft>
                      </a:pPr>
                      <a:r>
                        <a:rPr lang="de-DE" sz="2800" dirty="0">
                          <a:solidFill>
                            <a:schemeClr val="tx1"/>
                          </a:solidFill>
                        </a:rPr>
                        <a:t>es dämmert </a:t>
                      </a:r>
                      <a:endParaRPr lang="uk-UA" sz="2800" dirty="0">
                        <a:solidFill>
                          <a:schemeClr val="tx1"/>
                        </a:solidFill>
                        <a:latin typeface="Times New Roman"/>
                        <a:ea typeface="Times New Roman"/>
                      </a:endParaRPr>
                    </a:p>
                  </a:txBody>
                  <a:tcPr marL="88768" marR="88768"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nSpc>
                          <a:spcPct val="150000"/>
                        </a:lnSpc>
                        <a:spcAft>
                          <a:spcPts val="0"/>
                        </a:spcAft>
                      </a:pPr>
                      <a:r>
                        <a:rPr lang="uk-UA" sz="2800" dirty="0">
                          <a:solidFill>
                            <a:schemeClr val="tx1"/>
                          </a:solidFill>
                        </a:rPr>
                        <a:t>сутеніє</a:t>
                      </a:r>
                      <a:endParaRPr lang="uk-UA" sz="2800" dirty="0">
                        <a:solidFill>
                          <a:schemeClr val="tx1"/>
                        </a:solidFill>
                        <a:latin typeface="Times New Roman"/>
                        <a:ea typeface="Times New Roman"/>
                      </a:endParaRPr>
                    </a:p>
                  </a:txBody>
                  <a:tcPr marL="88768" marR="88768"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bl>
          </a:graphicData>
        </a:graphic>
      </p:graphicFrame>
      <p:graphicFrame>
        <p:nvGraphicFramePr>
          <p:cNvPr id="7" name="Схема 6"/>
          <p:cNvGraphicFramePr/>
          <p:nvPr/>
        </p:nvGraphicFramePr>
        <p:xfrm>
          <a:off x="309522" y="3571876"/>
          <a:ext cx="5715040" cy="2214578"/>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хема 4"/>
          <p:cNvGraphicFramePr/>
          <p:nvPr/>
        </p:nvGraphicFramePr>
        <p:xfrm>
          <a:off x="0" y="500042"/>
          <a:ext cx="6096000" cy="21431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Таблица 5"/>
          <p:cNvGraphicFramePr>
            <a:graphicFrameLocks noGrp="1"/>
          </p:cNvGraphicFramePr>
          <p:nvPr/>
        </p:nvGraphicFramePr>
        <p:xfrm>
          <a:off x="6453190" y="357166"/>
          <a:ext cx="5310225" cy="5791200"/>
        </p:xfrm>
        <a:graphic>
          <a:graphicData uri="http://schemas.openxmlformats.org/drawingml/2006/table">
            <a:tbl>
              <a:tblPr>
                <a:tableStyleId>{D113A9D2-9D6B-4929-AA2D-F23B5EE8CBE7}</a:tableStyleId>
              </a:tblPr>
              <a:tblGrid>
                <a:gridCol w="2605093"/>
                <a:gridCol w="2705132"/>
              </a:tblGrid>
              <a:tr h="229281">
                <a:tc>
                  <a:txBody>
                    <a:bodyPr/>
                    <a:lstStyle/>
                    <a:p>
                      <a:pPr algn="just">
                        <a:spcAft>
                          <a:spcPts val="0"/>
                        </a:spcAft>
                      </a:pPr>
                      <a:r>
                        <a:rPr lang="de-DE" sz="2000" dirty="0" smtClean="0">
                          <a:solidFill>
                            <a:schemeClr val="tx1"/>
                          </a:solidFill>
                        </a:rPr>
                        <a:t>hei</a:t>
                      </a:r>
                      <a:r>
                        <a:rPr lang="uk-UA" sz="2000" dirty="0" smtClean="0">
                          <a:solidFill>
                            <a:schemeClr val="tx1"/>
                          </a:solidFill>
                        </a:rPr>
                        <a:t>ß </a:t>
                      </a:r>
                      <a:endParaRPr lang="uk-UA" sz="1600" dirty="0">
                        <a:solidFill>
                          <a:schemeClr val="tx1"/>
                        </a:solidFill>
                        <a:latin typeface="Calibri"/>
                        <a:ea typeface="Times New Roman"/>
                      </a:endParaRPr>
                    </a:p>
                  </a:txBody>
                  <a:tcPr marL="88768" marR="88768"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spcAft>
                          <a:spcPts val="0"/>
                        </a:spcAft>
                      </a:pPr>
                      <a:r>
                        <a:rPr lang="uk-UA" sz="2000">
                          <a:solidFill>
                            <a:schemeClr val="tx1"/>
                          </a:solidFill>
                        </a:rPr>
                        <a:t>гарячий</a:t>
                      </a:r>
                      <a:endParaRPr lang="uk-UA" sz="2000">
                        <a:solidFill>
                          <a:schemeClr val="tx1"/>
                        </a:solidFill>
                        <a:latin typeface="Times New Roman"/>
                        <a:ea typeface="Times New Roman"/>
                      </a:endParaRPr>
                    </a:p>
                  </a:txBody>
                  <a:tcPr marL="88768" marR="88768"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29281">
                <a:tc>
                  <a:txBody>
                    <a:bodyPr/>
                    <a:lstStyle/>
                    <a:p>
                      <a:pPr algn="just">
                        <a:spcAft>
                          <a:spcPts val="0"/>
                        </a:spcAft>
                      </a:pPr>
                      <a:r>
                        <a:rPr lang="de-DE" sz="2000">
                          <a:solidFill>
                            <a:schemeClr val="tx1"/>
                          </a:solidFill>
                        </a:rPr>
                        <a:t>warm </a:t>
                      </a:r>
                      <a:endParaRPr lang="uk-UA" sz="1600">
                        <a:solidFill>
                          <a:schemeClr val="tx1"/>
                        </a:solidFill>
                        <a:latin typeface="Calibri"/>
                        <a:ea typeface="Times New Roman"/>
                      </a:endParaRPr>
                    </a:p>
                  </a:txBody>
                  <a:tcPr marL="88768" marR="88768"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uk-UA" sz="2000">
                          <a:solidFill>
                            <a:schemeClr val="tx1"/>
                          </a:solidFill>
                        </a:rPr>
                        <a:t>теплий</a:t>
                      </a:r>
                      <a:endParaRPr lang="uk-UA" sz="2000">
                        <a:solidFill>
                          <a:schemeClr val="tx1"/>
                        </a:solidFill>
                        <a:latin typeface="Times New Roman"/>
                        <a:ea typeface="Times New Roman"/>
                      </a:endParaRPr>
                    </a:p>
                  </a:txBody>
                  <a:tcPr marL="88768" marR="88768"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9281">
                <a:tc>
                  <a:txBody>
                    <a:bodyPr/>
                    <a:lstStyle/>
                    <a:p>
                      <a:pPr algn="just">
                        <a:spcAft>
                          <a:spcPts val="0"/>
                        </a:spcAft>
                      </a:pPr>
                      <a:r>
                        <a:rPr lang="de-DE" sz="2000">
                          <a:solidFill>
                            <a:schemeClr val="tx1"/>
                          </a:solidFill>
                        </a:rPr>
                        <a:t>schw</a:t>
                      </a:r>
                      <a:r>
                        <a:rPr lang="uk-UA" sz="2000">
                          <a:solidFill>
                            <a:schemeClr val="tx1"/>
                          </a:solidFill>
                        </a:rPr>
                        <a:t>ü</a:t>
                      </a:r>
                      <a:r>
                        <a:rPr lang="de-DE" sz="2000">
                          <a:solidFill>
                            <a:schemeClr val="tx1"/>
                          </a:solidFill>
                        </a:rPr>
                        <a:t>l </a:t>
                      </a:r>
                      <a:endParaRPr lang="uk-UA" sz="1600">
                        <a:solidFill>
                          <a:schemeClr val="tx1"/>
                        </a:solidFill>
                        <a:latin typeface="Calibri"/>
                        <a:ea typeface="Times New Roman"/>
                      </a:endParaRPr>
                    </a:p>
                  </a:txBody>
                  <a:tcPr marL="88768" marR="88768"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uk-UA" sz="2000">
                          <a:solidFill>
                            <a:schemeClr val="tx1"/>
                          </a:solidFill>
                        </a:rPr>
                        <a:t>пекучий, душний</a:t>
                      </a:r>
                      <a:endParaRPr lang="uk-UA" sz="2000">
                        <a:solidFill>
                          <a:schemeClr val="tx1"/>
                        </a:solidFill>
                        <a:latin typeface="Times New Roman"/>
                        <a:ea typeface="Times New Roman"/>
                      </a:endParaRPr>
                    </a:p>
                  </a:txBody>
                  <a:tcPr marL="88768" marR="88768"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9281">
                <a:tc>
                  <a:txBody>
                    <a:bodyPr/>
                    <a:lstStyle/>
                    <a:p>
                      <a:pPr algn="just">
                        <a:spcAft>
                          <a:spcPts val="0"/>
                        </a:spcAft>
                      </a:pPr>
                      <a:r>
                        <a:rPr lang="de-DE" sz="2000">
                          <a:solidFill>
                            <a:schemeClr val="tx1"/>
                          </a:solidFill>
                        </a:rPr>
                        <a:t>trocken </a:t>
                      </a:r>
                      <a:endParaRPr lang="uk-UA" sz="1600">
                        <a:solidFill>
                          <a:schemeClr val="tx1"/>
                        </a:solidFill>
                        <a:latin typeface="Calibri"/>
                        <a:ea typeface="Times New Roman"/>
                      </a:endParaRPr>
                    </a:p>
                  </a:txBody>
                  <a:tcPr marL="88768" marR="88768"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uk-UA" sz="2000">
                          <a:solidFill>
                            <a:schemeClr val="tx1"/>
                          </a:solidFill>
                        </a:rPr>
                        <a:t>сухий</a:t>
                      </a:r>
                      <a:endParaRPr lang="uk-UA" sz="2000">
                        <a:solidFill>
                          <a:schemeClr val="tx1"/>
                        </a:solidFill>
                        <a:latin typeface="Times New Roman"/>
                        <a:ea typeface="Times New Roman"/>
                      </a:endParaRPr>
                    </a:p>
                  </a:txBody>
                  <a:tcPr marL="88768" marR="88768"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9281">
                <a:tc>
                  <a:txBody>
                    <a:bodyPr/>
                    <a:lstStyle/>
                    <a:p>
                      <a:pPr algn="just">
                        <a:spcAft>
                          <a:spcPts val="0"/>
                        </a:spcAft>
                      </a:pPr>
                      <a:r>
                        <a:rPr lang="de-DE" sz="2000">
                          <a:solidFill>
                            <a:schemeClr val="tx1"/>
                          </a:solidFill>
                        </a:rPr>
                        <a:t>sonnig </a:t>
                      </a:r>
                      <a:endParaRPr lang="uk-UA" sz="1600">
                        <a:solidFill>
                          <a:schemeClr val="tx1"/>
                        </a:solidFill>
                        <a:latin typeface="Calibri"/>
                        <a:ea typeface="Times New Roman"/>
                      </a:endParaRPr>
                    </a:p>
                  </a:txBody>
                  <a:tcPr marL="88768" marR="88768"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uk-UA" sz="2000">
                          <a:solidFill>
                            <a:schemeClr val="tx1"/>
                          </a:solidFill>
                        </a:rPr>
                        <a:t>сонячний</a:t>
                      </a:r>
                      <a:endParaRPr lang="uk-UA" sz="2000">
                        <a:solidFill>
                          <a:schemeClr val="tx1"/>
                        </a:solidFill>
                        <a:latin typeface="Times New Roman"/>
                        <a:ea typeface="Times New Roman"/>
                      </a:endParaRPr>
                    </a:p>
                  </a:txBody>
                  <a:tcPr marL="88768" marR="88768"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9281">
                <a:tc>
                  <a:txBody>
                    <a:bodyPr/>
                    <a:lstStyle/>
                    <a:p>
                      <a:pPr algn="just">
                        <a:spcAft>
                          <a:spcPts val="0"/>
                        </a:spcAft>
                      </a:pPr>
                      <a:r>
                        <a:rPr lang="de-DE" sz="2000">
                          <a:solidFill>
                            <a:schemeClr val="tx1"/>
                          </a:solidFill>
                        </a:rPr>
                        <a:t>kalt </a:t>
                      </a:r>
                      <a:endParaRPr lang="uk-UA" sz="1600">
                        <a:solidFill>
                          <a:schemeClr val="tx1"/>
                        </a:solidFill>
                        <a:latin typeface="Calibri"/>
                        <a:ea typeface="Times New Roman"/>
                      </a:endParaRPr>
                    </a:p>
                  </a:txBody>
                  <a:tcPr marL="88768" marR="88768"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uk-UA" sz="2000">
                          <a:solidFill>
                            <a:schemeClr val="tx1"/>
                          </a:solidFill>
                        </a:rPr>
                        <a:t>холодний</a:t>
                      </a:r>
                      <a:endParaRPr lang="uk-UA" sz="2000">
                        <a:solidFill>
                          <a:schemeClr val="tx1"/>
                        </a:solidFill>
                        <a:latin typeface="Times New Roman"/>
                        <a:ea typeface="Times New Roman"/>
                      </a:endParaRPr>
                    </a:p>
                  </a:txBody>
                  <a:tcPr marL="88768" marR="88768"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9281">
                <a:tc>
                  <a:txBody>
                    <a:bodyPr/>
                    <a:lstStyle/>
                    <a:p>
                      <a:pPr algn="just">
                        <a:spcAft>
                          <a:spcPts val="0"/>
                        </a:spcAft>
                      </a:pPr>
                      <a:r>
                        <a:rPr lang="de-DE" sz="2000">
                          <a:solidFill>
                            <a:schemeClr val="tx1"/>
                          </a:solidFill>
                        </a:rPr>
                        <a:t>frostig</a:t>
                      </a:r>
                      <a:endParaRPr lang="uk-UA" sz="1600">
                        <a:solidFill>
                          <a:schemeClr val="tx1"/>
                        </a:solidFill>
                        <a:latin typeface="Calibri"/>
                        <a:ea typeface="Times New Roman"/>
                      </a:endParaRPr>
                    </a:p>
                  </a:txBody>
                  <a:tcPr marL="88768" marR="88768"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uk-UA" sz="2000">
                          <a:solidFill>
                            <a:schemeClr val="tx1"/>
                          </a:solidFill>
                        </a:rPr>
                        <a:t>морознй</a:t>
                      </a:r>
                      <a:endParaRPr lang="uk-UA" sz="2000">
                        <a:solidFill>
                          <a:schemeClr val="tx1"/>
                        </a:solidFill>
                        <a:latin typeface="Times New Roman"/>
                        <a:ea typeface="Times New Roman"/>
                      </a:endParaRPr>
                    </a:p>
                  </a:txBody>
                  <a:tcPr marL="88768" marR="88768"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9281">
                <a:tc>
                  <a:txBody>
                    <a:bodyPr/>
                    <a:lstStyle/>
                    <a:p>
                      <a:pPr algn="just">
                        <a:spcAft>
                          <a:spcPts val="0"/>
                        </a:spcAft>
                      </a:pPr>
                      <a:r>
                        <a:rPr lang="de-DE" sz="2000">
                          <a:solidFill>
                            <a:schemeClr val="tx1"/>
                          </a:solidFill>
                        </a:rPr>
                        <a:t>k</a:t>
                      </a:r>
                      <a:r>
                        <a:rPr lang="uk-UA" sz="2000">
                          <a:solidFill>
                            <a:schemeClr val="tx1"/>
                          </a:solidFill>
                        </a:rPr>
                        <a:t>ü</a:t>
                      </a:r>
                      <a:r>
                        <a:rPr lang="de-DE" sz="2000">
                          <a:solidFill>
                            <a:schemeClr val="tx1"/>
                          </a:solidFill>
                        </a:rPr>
                        <a:t>hl </a:t>
                      </a:r>
                      <a:endParaRPr lang="uk-UA" sz="1600">
                        <a:solidFill>
                          <a:schemeClr val="tx1"/>
                        </a:solidFill>
                        <a:latin typeface="Calibri"/>
                        <a:ea typeface="Times New Roman"/>
                      </a:endParaRPr>
                    </a:p>
                  </a:txBody>
                  <a:tcPr marL="88768" marR="88768"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uk-UA" sz="2000">
                          <a:solidFill>
                            <a:schemeClr val="tx1"/>
                          </a:solidFill>
                        </a:rPr>
                        <a:t>прохолодний</a:t>
                      </a:r>
                      <a:endParaRPr lang="uk-UA" sz="2000">
                        <a:solidFill>
                          <a:schemeClr val="tx1"/>
                        </a:solidFill>
                        <a:latin typeface="Times New Roman"/>
                        <a:ea typeface="Times New Roman"/>
                      </a:endParaRPr>
                    </a:p>
                  </a:txBody>
                  <a:tcPr marL="88768" marR="88768"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9281">
                <a:tc>
                  <a:txBody>
                    <a:bodyPr/>
                    <a:lstStyle/>
                    <a:p>
                      <a:pPr>
                        <a:spcAft>
                          <a:spcPts val="0"/>
                        </a:spcAft>
                      </a:pPr>
                      <a:r>
                        <a:rPr lang="de-DE" sz="2000">
                          <a:solidFill>
                            <a:schemeClr val="tx1"/>
                          </a:solidFill>
                        </a:rPr>
                        <a:t>klar </a:t>
                      </a:r>
                      <a:endParaRPr lang="uk-UA" sz="2000">
                        <a:solidFill>
                          <a:schemeClr val="tx1"/>
                        </a:solidFill>
                        <a:latin typeface="Times New Roman"/>
                        <a:ea typeface="Times New Roman"/>
                      </a:endParaRPr>
                    </a:p>
                  </a:txBody>
                  <a:tcPr marL="88768" marR="88768"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uk-UA" sz="2000">
                          <a:solidFill>
                            <a:schemeClr val="tx1"/>
                          </a:solidFill>
                        </a:rPr>
                        <a:t>ясний</a:t>
                      </a:r>
                      <a:endParaRPr lang="uk-UA" sz="2000">
                        <a:solidFill>
                          <a:schemeClr val="tx1"/>
                        </a:solidFill>
                        <a:latin typeface="Times New Roman"/>
                        <a:ea typeface="Times New Roman"/>
                      </a:endParaRPr>
                    </a:p>
                  </a:txBody>
                  <a:tcPr marL="88768" marR="88768"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9281">
                <a:tc>
                  <a:txBody>
                    <a:bodyPr/>
                    <a:lstStyle/>
                    <a:p>
                      <a:pPr algn="just">
                        <a:spcAft>
                          <a:spcPts val="0"/>
                        </a:spcAft>
                      </a:pPr>
                      <a:r>
                        <a:rPr lang="de-DE" sz="2000">
                          <a:solidFill>
                            <a:schemeClr val="tx1"/>
                          </a:solidFill>
                        </a:rPr>
                        <a:t>schön </a:t>
                      </a:r>
                      <a:endParaRPr lang="uk-UA" sz="1600">
                        <a:solidFill>
                          <a:schemeClr val="tx1"/>
                        </a:solidFill>
                        <a:latin typeface="Calibri"/>
                        <a:ea typeface="Times New Roman"/>
                      </a:endParaRPr>
                    </a:p>
                  </a:txBody>
                  <a:tcPr marL="88768" marR="88768"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uk-UA" sz="2000">
                          <a:solidFill>
                            <a:schemeClr val="tx1"/>
                          </a:solidFill>
                        </a:rPr>
                        <a:t>красивий</a:t>
                      </a:r>
                      <a:endParaRPr lang="uk-UA" sz="2000">
                        <a:solidFill>
                          <a:schemeClr val="tx1"/>
                        </a:solidFill>
                        <a:latin typeface="Times New Roman"/>
                        <a:ea typeface="Times New Roman"/>
                      </a:endParaRPr>
                    </a:p>
                  </a:txBody>
                  <a:tcPr marL="88768" marR="88768"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9281">
                <a:tc>
                  <a:txBody>
                    <a:bodyPr/>
                    <a:lstStyle/>
                    <a:p>
                      <a:pPr algn="just">
                        <a:spcAft>
                          <a:spcPts val="0"/>
                        </a:spcAft>
                      </a:pPr>
                      <a:r>
                        <a:rPr lang="de-DE" sz="2000" dirty="0">
                          <a:solidFill>
                            <a:schemeClr val="tx1"/>
                          </a:solidFill>
                        </a:rPr>
                        <a:t>windig </a:t>
                      </a:r>
                      <a:endParaRPr lang="uk-UA" sz="1600" dirty="0">
                        <a:solidFill>
                          <a:schemeClr val="tx1"/>
                        </a:solidFill>
                        <a:latin typeface="Calibri"/>
                        <a:ea typeface="Times New Roman"/>
                      </a:endParaRPr>
                    </a:p>
                  </a:txBody>
                  <a:tcPr marL="88768" marR="88768"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uk-UA" sz="2000">
                          <a:solidFill>
                            <a:schemeClr val="tx1"/>
                          </a:solidFill>
                        </a:rPr>
                        <a:t>вітряний</a:t>
                      </a:r>
                      <a:endParaRPr lang="uk-UA" sz="2000">
                        <a:solidFill>
                          <a:schemeClr val="tx1"/>
                        </a:solidFill>
                        <a:latin typeface="Times New Roman"/>
                        <a:ea typeface="Times New Roman"/>
                      </a:endParaRPr>
                    </a:p>
                  </a:txBody>
                  <a:tcPr marL="88768" marR="88768"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3989">
                <a:tc>
                  <a:txBody>
                    <a:bodyPr/>
                    <a:lstStyle/>
                    <a:p>
                      <a:pPr algn="just">
                        <a:spcAft>
                          <a:spcPts val="0"/>
                        </a:spcAft>
                      </a:pPr>
                      <a:r>
                        <a:rPr lang="de-DE" sz="2000">
                          <a:solidFill>
                            <a:schemeClr val="tx1"/>
                          </a:solidFill>
                        </a:rPr>
                        <a:t>still </a:t>
                      </a:r>
                      <a:endParaRPr lang="uk-UA" sz="1600">
                        <a:solidFill>
                          <a:schemeClr val="tx1"/>
                        </a:solidFill>
                        <a:latin typeface="Calibri"/>
                        <a:ea typeface="Times New Roman"/>
                      </a:endParaRPr>
                    </a:p>
                  </a:txBody>
                  <a:tcPr marL="88768" marR="88768"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uk-UA" sz="2000">
                          <a:solidFill>
                            <a:schemeClr val="tx1"/>
                          </a:solidFill>
                        </a:rPr>
                        <a:t>тихий, спокійний</a:t>
                      </a:r>
                      <a:endParaRPr lang="uk-UA" sz="2000">
                        <a:solidFill>
                          <a:schemeClr val="tx1"/>
                        </a:solidFill>
                        <a:latin typeface="Times New Roman"/>
                        <a:ea typeface="Times New Roman"/>
                      </a:endParaRPr>
                    </a:p>
                  </a:txBody>
                  <a:tcPr marL="88768" marR="88768"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9281">
                <a:tc>
                  <a:txBody>
                    <a:bodyPr/>
                    <a:lstStyle/>
                    <a:p>
                      <a:pPr algn="just">
                        <a:spcAft>
                          <a:spcPts val="0"/>
                        </a:spcAft>
                      </a:pPr>
                      <a:r>
                        <a:rPr lang="de-DE" sz="2000">
                          <a:solidFill>
                            <a:schemeClr val="tx1"/>
                          </a:solidFill>
                        </a:rPr>
                        <a:t>wolkig </a:t>
                      </a:r>
                      <a:endParaRPr lang="uk-UA" sz="1600">
                        <a:solidFill>
                          <a:schemeClr val="tx1"/>
                        </a:solidFill>
                        <a:latin typeface="Calibri"/>
                        <a:ea typeface="Times New Roman"/>
                      </a:endParaRPr>
                    </a:p>
                  </a:txBody>
                  <a:tcPr marL="88768" marR="88768"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uk-UA" sz="2000">
                          <a:solidFill>
                            <a:schemeClr val="tx1"/>
                          </a:solidFill>
                        </a:rPr>
                        <a:t>хмарний</a:t>
                      </a:r>
                      <a:endParaRPr lang="uk-UA" sz="2000">
                        <a:solidFill>
                          <a:schemeClr val="tx1"/>
                        </a:solidFill>
                        <a:latin typeface="Times New Roman"/>
                        <a:ea typeface="Times New Roman"/>
                      </a:endParaRPr>
                    </a:p>
                  </a:txBody>
                  <a:tcPr marL="88768" marR="88768"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9281">
                <a:tc>
                  <a:txBody>
                    <a:bodyPr/>
                    <a:lstStyle/>
                    <a:p>
                      <a:pPr algn="just">
                        <a:spcAft>
                          <a:spcPts val="0"/>
                        </a:spcAft>
                      </a:pPr>
                      <a:r>
                        <a:rPr lang="de-DE" sz="2000">
                          <a:solidFill>
                            <a:schemeClr val="tx1"/>
                          </a:solidFill>
                        </a:rPr>
                        <a:t>eisig </a:t>
                      </a:r>
                      <a:endParaRPr lang="uk-UA" sz="1600">
                        <a:solidFill>
                          <a:schemeClr val="tx1"/>
                        </a:solidFill>
                        <a:latin typeface="Calibri"/>
                        <a:ea typeface="Times New Roman"/>
                      </a:endParaRPr>
                    </a:p>
                  </a:txBody>
                  <a:tcPr marL="88768" marR="88768"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uk-UA" sz="2000">
                          <a:solidFill>
                            <a:schemeClr val="tx1"/>
                          </a:solidFill>
                        </a:rPr>
                        <a:t>крижаний</a:t>
                      </a:r>
                      <a:endParaRPr lang="uk-UA" sz="2000">
                        <a:solidFill>
                          <a:schemeClr val="tx1"/>
                        </a:solidFill>
                        <a:latin typeface="Times New Roman"/>
                        <a:ea typeface="Times New Roman"/>
                      </a:endParaRPr>
                    </a:p>
                  </a:txBody>
                  <a:tcPr marL="88768" marR="88768"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9281">
                <a:tc>
                  <a:txBody>
                    <a:bodyPr/>
                    <a:lstStyle/>
                    <a:p>
                      <a:pPr algn="just">
                        <a:spcAft>
                          <a:spcPts val="0"/>
                        </a:spcAft>
                      </a:pPr>
                      <a:r>
                        <a:rPr lang="de-DE" sz="2000">
                          <a:solidFill>
                            <a:schemeClr val="tx1"/>
                          </a:solidFill>
                        </a:rPr>
                        <a:t>nebelig </a:t>
                      </a:r>
                      <a:endParaRPr lang="uk-UA" sz="1600">
                        <a:solidFill>
                          <a:schemeClr val="tx1"/>
                        </a:solidFill>
                        <a:latin typeface="Calibri"/>
                        <a:ea typeface="Times New Roman"/>
                      </a:endParaRPr>
                    </a:p>
                  </a:txBody>
                  <a:tcPr marL="88768" marR="88768"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uk-UA" sz="2000">
                          <a:solidFill>
                            <a:schemeClr val="tx1"/>
                          </a:solidFill>
                        </a:rPr>
                        <a:t>туманний</a:t>
                      </a:r>
                      <a:endParaRPr lang="uk-UA" sz="2000">
                        <a:solidFill>
                          <a:schemeClr val="tx1"/>
                        </a:solidFill>
                        <a:latin typeface="Times New Roman"/>
                        <a:ea typeface="Times New Roman"/>
                      </a:endParaRPr>
                    </a:p>
                  </a:txBody>
                  <a:tcPr marL="88768" marR="88768"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9281">
                <a:tc>
                  <a:txBody>
                    <a:bodyPr/>
                    <a:lstStyle/>
                    <a:p>
                      <a:pPr algn="just">
                        <a:spcAft>
                          <a:spcPts val="0"/>
                        </a:spcAft>
                      </a:pPr>
                      <a:r>
                        <a:rPr lang="de-DE" sz="2000">
                          <a:solidFill>
                            <a:schemeClr val="tx1"/>
                          </a:solidFill>
                        </a:rPr>
                        <a:t>nass </a:t>
                      </a:r>
                      <a:endParaRPr lang="uk-UA" sz="1600">
                        <a:solidFill>
                          <a:schemeClr val="tx1"/>
                        </a:solidFill>
                        <a:latin typeface="Calibri"/>
                        <a:ea typeface="Times New Roman"/>
                      </a:endParaRPr>
                    </a:p>
                  </a:txBody>
                  <a:tcPr marL="88768" marR="88768"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uk-UA" sz="2000">
                          <a:solidFill>
                            <a:schemeClr val="tx1"/>
                          </a:solidFill>
                        </a:rPr>
                        <a:t>мокрий</a:t>
                      </a:r>
                      <a:endParaRPr lang="uk-UA" sz="2000">
                        <a:solidFill>
                          <a:schemeClr val="tx1"/>
                        </a:solidFill>
                        <a:latin typeface="Times New Roman"/>
                        <a:ea typeface="Times New Roman"/>
                      </a:endParaRPr>
                    </a:p>
                  </a:txBody>
                  <a:tcPr marL="88768" marR="88768"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9281">
                <a:tc>
                  <a:txBody>
                    <a:bodyPr/>
                    <a:lstStyle/>
                    <a:p>
                      <a:pPr algn="just">
                        <a:spcAft>
                          <a:spcPts val="0"/>
                        </a:spcAft>
                      </a:pPr>
                      <a:r>
                        <a:rPr lang="de-DE" sz="2000">
                          <a:solidFill>
                            <a:schemeClr val="tx1"/>
                          </a:solidFill>
                        </a:rPr>
                        <a:t>regnerisch </a:t>
                      </a:r>
                      <a:endParaRPr lang="uk-UA" sz="1600">
                        <a:solidFill>
                          <a:schemeClr val="tx1"/>
                        </a:solidFill>
                        <a:latin typeface="Calibri"/>
                        <a:ea typeface="Times New Roman"/>
                      </a:endParaRPr>
                    </a:p>
                  </a:txBody>
                  <a:tcPr marL="88768" marR="88768"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uk-UA" sz="2000">
                          <a:solidFill>
                            <a:schemeClr val="tx1"/>
                          </a:solidFill>
                        </a:rPr>
                        <a:t>дощовий</a:t>
                      </a:r>
                      <a:endParaRPr lang="uk-UA" sz="2000">
                        <a:solidFill>
                          <a:schemeClr val="tx1"/>
                        </a:solidFill>
                        <a:latin typeface="Times New Roman"/>
                        <a:ea typeface="Times New Roman"/>
                      </a:endParaRPr>
                    </a:p>
                  </a:txBody>
                  <a:tcPr marL="88768" marR="88768"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9281">
                <a:tc>
                  <a:txBody>
                    <a:bodyPr/>
                    <a:lstStyle/>
                    <a:p>
                      <a:pPr algn="just">
                        <a:spcAft>
                          <a:spcPts val="0"/>
                        </a:spcAft>
                      </a:pPr>
                      <a:r>
                        <a:rPr lang="de-DE" sz="2000">
                          <a:solidFill>
                            <a:schemeClr val="tx1"/>
                          </a:solidFill>
                        </a:rPr>
                        <a:t>dunkel </a:t>
                      </a:r>
                      <a:endParaRPr lang="uk-UA" sz="1600">
                        <a:solidFill>
                          <a:schemeClr val="tx1"/>
                        </a:solidFill>
                        <a:latin typeface="Calibri"/>
                        <a:ea typeface="Times New Roman"/>
                      </a:endParaRPr>
                    </a:p>
                  </a:txBody>
                  <a:tcPr marL="88768" marR="88768"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uk-UA" sz="2000">
                          <a:solidFill>
                            <a:schemeClr val="tx1"/>
                          </a:solidFill>
                        </a:rPr>
                        <a:t>темний</a:t>
                      </a:r>
                      <a:endParaRPr lang="uk-UA" sz="2000">
                        <a:solidFill>
                          <a:schemeClr val="tx1"/>
                        </a:solidFill>
                        <a:latin typeface="Times New Roman"/>
                        <a:ea typeface="Times New Roman"/>
                      </a:endParaRPr>
                    </a:p>
                  </a:txBody>
                  <a:tcPr marL="88768" marR="88768"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9281">
                <a:tc>
                  <a:txBody>
                    <a:bodyPr/>
                    <a:lstStyle/>
                    <a:p>
                      <a:pPr algn="just">
                        <a:spcAft>
                          <a:spcPts val="0"/>
                        </a:spcAft>
                      </a:pPr>
                      <a:r>
                        <a:rPr lang="en-US" sz="2000">
                          <a:solidFill>
                            <a:schemeClr val="tx1"/>
                          </a:solidFill>
                        </a:rPr>
                        <a:t>hell </a:t>
                      </a:r>
                      <a:endParaRPr lang="uk-UA" sz="1600">
                        <a:solidFill>
                          <a:schemeClr val="tx1"/>
                        </a:solidFill>
                        <a:latin typeface="Calibri"/>
                        <a:ea typeface="Times New Roman"/>
                      </a:endParaRPr>
                    </a:p>
                  </a:txBody>
                  <a:tcPr marL="88768" marR="88768"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spcAft>
                          <a:spcPts val="0"/>
                        </a:spcAft>
                      </a:pPr>
                      <a:r>
                        <a:rPr lang="uk-UA" sz="2000" dirty="0">
                          <a:solidFill>
                            <a:schemeClr val="tx1"/>
                          </a:solidFill>
                        </a:rPr>
                        <a:t>світлий</a:t>
                      </a:r>
                      <a:endParaRPr lang="uk-UA" sz="2000" dirty="0">
                        <a:solidFill>
                          <a:schemeClr val="tx1"/>
                        </a:solidFill>
                        <a:latin typeface="Times New Roman"/>
                        <a:ea typeface="Times New Roman"/>
                      </a:endParaRPr>
                    </a:p>
                  </a:txBody>
                  <a:tcPr marL="88768" marR="88768"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bl>
          </a:graphicData>
        </a:graphic>
      </p:graphicFrame>
      <p:graphicFrame>
        <p:nvGraphicFramePr>
          <p:cNvPr id="7" name="Схема 6"/>
          <p:cNvGraphicFramePr/>
          <p:nvPr/>
        </p:nvGraphicFramePr>
        <p:xfrm>
          <a:off x="0" y="3643314"/>
          <a:ext cx="6096000" cy="2143116"/>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de-DE" b="1" i="1" dirty="0" smtClean="0"/>
              <a:t>Übersetzen Sie bitte ins Deutsche.</a:t>
            </a:r>
            <a:endParaRPr lang="uk-UA" dirty="0"/>
          </a:p>
        </p:txBody>
      </p:sp>
      <p:sp>
        <p:nvSpPr>
          <p:cNvPr id="4" name="Текст 3"/>
          <p:cNvSpPr>
            <a:spLocks noGrp="1"/>
          </p:cNvSpPr>
          <p:nvPr>
            <p:ph type="body" sz="quarter" idx="11"/>
          </p:nvPr>
        </p:nvSpPr>
        <p:spPr>
          <a:xfrm>
            <a:off x="0" y="3000372"/>
            <a:ext cx="7524760" cy="3857628"/>
          </a:xfrm>
        </p:spPr>
        <p:txBody>
          <a:bodyPr>
            <a:normAutofit/>
          </a:bodyPr>
          <a:lstStyle/>
          <a:p>
            <a:r>
              <a:rPr lang="uk-UA" sz="3600" dirty="0" smtClean="0"/>
              <a:t>Погода взимку холодна. Іде сніг. Холодно. Морозяно. Діти грають у сніжки.</a:t>
            </a:r>
          </a:p>
          <a:p>
            <a:r>
              <a:rPr lang="uk-UA" sz="3600" dirty="0" smtClean="0"/>
              <a:t>Весною погода мінлива. Дні довші, а ночі коротші. Світить сонце. Падає дощ. Співають пташки.</a:t>
            </a:r>
          </a:p>
          <a:p>
            <a:endParaRPr lang="uk-UA" sz="3600" dirty="0"/>
          </a:p>
        </p:txBody>
      </p:sp>
      <p:pic>
        <p:nvPicPr>
          <p:cNvPr id="39940" name="Picture 4"/>
          <p:cNvPicPr>
            <a:picLocks noChangeAspect="1" noChangeArrowheads="1"/>
          </p:cNvPicPr>
          <p:nvPr/>
        </p:nvPicPr>
        <p:blipFill>
          <a:blip r:embed="rId2"/>
          <a:srcRect/>
          <a:stretch>
            <a:fillRect/>
          </a:stretch>
        </p:blipFill>
        <p:spPr bwMode="auto">
          <a:xfrm>
            <a:off x="4881554" y="1071546"/>
            <a:ext cx="1962150" cy="542925"/>
          </a:xfrm>
          <a:prstGeom prst="rect">
            <a:avLst/>
          </a:prstGeom>
          <a:noFill/>
          <a:ln w="9525">
            <a:noFill/>
            <a:miter lim="800000"/>
            <a:headEnd/>
            <a:tailEnd/>
          </a:ln>
          <a:effectLst/>
        </p:spPr>
      </p:pic>
      <p:pic>
        <p:nvPicPr>
          <p:cNvPr id="39941" name="Picture 5"/>
          <p:cNvPicPr>
            <a:picLocks noChangeAspect="1" noChangeArrowheads="1"/>
          </p:cNvPicPr>
          <p:nvPr/>
        </p:nvPicPr>
        <p:blipFill>
          <a:blip r:embed="rId3"/>
          <a:srcRect/>
          <a:stretch>
            <a:fillRect/>
          </a:stretch>
        </p:blipFill>
        <p:spPr bwMode="auto">
          <a:xfrm>
            <a:off x="8943954" y="2928934"/>
            <a:ext cx="2748008" cy="3929066"/>
          </a:xfrm>
          <a:prstGeom prst="rect">
            <a:avLst/>
          </a:prstGeom>
          <a:noFill/>
          <a:ln w="9525">
            <a:noFill/>
            <a:miter lim="800000"/>
            <a:headEnd/>
            <a:tailEnd/>
          </a:ln>
          <a:effectLst/>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theme/theme1.xml><?xml version="1.0" encoding="utf-8"?>
<a:theme xmlns:a="http://schemas.openxmlformats.org/drawingml/2006/main" name="Тема Office">
  <a:themeElements>
    <a:clrScheme name="Хобби">
      <a:dk1>
        <a:sysClr val="windowText" lastClr="000000"/>
      </a:dk1>
      <a:lt1>
        <a:sysClr val="window" lastClr="FFFFFF"/>
      </a:lt1>
      <a:dk2>
        <a:srgbClr val="44546A"/>
      </a:dk2>
      <a:lt2>
        <a:srgbClr val="E7E6E6"/>
      </a:lt2>
      <a:accent1>
        <a:srgbClr val="ADD9D4"/>
      </a:accent1>
      <a:accent2>
        <a:srgbClr val="5C736F"/>
      </a:accent2>
      <a:accent3>
        <a:srgbClr val="F2F2F2"/>
      </a:accent3>
      <a:accent4>
        <a:srgbClr val="8C8C8C"/>
      </a:accent4>
      <a:accent5>
        <a:srgbClr val="262626"/>
      </a:accent5>
      <a:accent6>
        <a:srgbClr val="D8F2ED"/>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627</TotalTime>
  <Words>1238</Words>
  <Application>Microsoft Office PowerPoint</Application>
  <PresentationFormat>Произвольный</PresentationFormat>
  <Paragraphs>225</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Тема Office</vt:lpstr>
      <vt:lpstr>Слайд 1</vt:lpstr>
      <vt:lpstr>Слайд 2</vt:lpstr>
      <vt:lpstr>früh –ранній spät – пізній  der Frühsommer – раннє літо  der Spätsommer – пізнє літо</vt:lpstr>
      <vt:lpstr>Слайд 4</vt:lpstr>
      <vt:lpstr>Beantworten Sie die Fragen</vt:lpstr>
      <vt:lpstr>Beantworten Sie die Fragen</vt:lpstr>
      <vt:lpstr>Слайд 7</vt:lpstr>
      <vt:lpstr>Слайд 8</vt:lpstr>
      <vt:lpstr>Übersetzen Sie bitte ins Deutsche.</vt:lpstr>
      <vt:lpstr>Übersetzen Sie bitte ins Deutsche.</vt:lpstr>
      <vt:lpstr>Lesen Sie bitte und übersetzen den Text!  JAHRESZEITEN</vt:lpstr>
      <vt:lpstr>Слайд 12</vt:lpstr>
      <vt:lpstr>Слайд 13</vt:lpstr>
      <vt:lpstr>Übung 5. Bearbeiten Sie bitte die Dialoge!</vt:lpstr>
      <vt:lpstr>Sprichwörter</vt:lpstr>
      <vt:lpstr>Слайд 16</vt:lpstr>
      <vt:lpstr>Lektion 2.12. Thema: Wetter.Погода.  Übung 1. Finden Sie die Paare, die zusammen gehören.</vt:lpstr>
      <vt:lpstr>Übung 2. Was gehört nicht? Welches Wort gehört nicht mit den anderen?</vt:lpstr>
      <vt:lpstr>Übung 3. Schreiben Sie 1-3 Wörter für jedes Bild.</vt:lpstr>
      <vt:lpstr>Übung4. Schreiben Sie das Wort für jede Jahreszeit, mit Artikel (der/die/das).</vt:lpstr>
      <vt:lpstr>Übung 5. Antworten Sie auf jede Frage mit einem ganzen deutschen Satz.</vt:lpstr>
      <vt:lpstr>Übung 6. Bilden  Sie  die  Zusammensetzungen,  beachten  Sie  die  Betonung. </vt:lpstr>
      <vt:lpstr>Слайд 23</vt:lpstr>
      <vt:lpstr>Übung 9.  Ergänzen Sie. </vt:lpstr>
      <vt:lpstr>Hausaufgabe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Юрий Козырев</dc:creator>
  <cp:lastModifiedBy>User</cp:lastModifiedBy>
  <cp:revision>29</cp:revision>
  <dcterms:created xsi:type="dcterms:W3CDTF">2020-07-26T04:48:07Z</dcterms:created>
  <dcterms:modified xsi:type="dcterms:W3CDTF">2021-04-11T17:11:25Z</dcterms:modified>
</cp:coreProperties>
</file>