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FAD23A8-371E-234A-94CE-2A6FFAC2D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079359"/>
            <a:ext cx="9226856" cy="30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1497A-AD55-FC4A-95F5-4FFABAAE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Ілюстративність: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1B58D6-5790-F84B-8654-07FB64383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713" y="104310"/>
            <a:ext cx="3047072" cy="1749444"/>
          </a:xfrm>
        </p:spPr>
        <p:txBody>
          <a:bodyPr/>
          <a:lstStyle/>
          <a:p>
            <a:pPr marL="0" indent="0">
              <a:buNone/>
            </a:pPr>
            <a:r>
              <a:rPr lang="uk-UA" sz="3200"/>
              <a:t>Фото</a:t>
            </a:r>
          </a:p>
          <a:p>
            <a:pPr marL="0" indent="0">
              <a:buNone/>
            </a:pPr>
            <a:r>
              <a:rPr lang="uk-UA" sz="3200"/>
              <a:t>Зображення</a:t>
            </a:r>
          </a:p>
          <a:p>
            <a:pPr marL="0" indent="0">
              <a:buNone/>
            </a:pPr>
            <a:endParaRPr lang="uk-UA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9DC789E-2E4D-4C46-B540-A4AD7E715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005" y="342289"/>
            <a:ext cx="4734995" cy="6515711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0E24A36F-F1A4-494B-8818-9053FEE0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9451"/>
            <a:ext cx="7295369" cy="504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9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68E88-6671-3844-BCFC-EBC1FBC1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Ілюстративність в чорно-білий версії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C227B20-6F61-614C-804A-951A5DAB8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65" y="1524905"/>
            <a:ext cx="5923152" cy="5039705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F7C6660-C99D-6F47-B550-901DD5057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58" y="1439333"/>
            <a:ext cx="5481647" cy="51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5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E46C2-6CC1-5240-BDD0-8FFD920C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96" y="390929"/>
            <a:ext cx="9603275" cy="1049235"/>
          </a:xfrm>
        </p:spPr>
        <p:txBody>
          <a:bodyPr/>
          <a:lstStyle/>
          <a:p>
            <a:r>
              <a:rPr lang="uk-UA"/>
              <a:t>Виділення: Рамки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0B1D99C-CF47-CA4A-8DD6-36053F157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696" y="1063540"/>
            <a:ext cx="5664459" cy="5403531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4831C02-E23F-B94E-9321-9782B6B5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116374" cy="39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3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D6FD1-70B6-FC46-823F-774D60E2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83697"/>
            <a:ext cx="9603275" cy="1049235"/>
          </a:xfrm>
        </p:spPr>
        <p:txBody>
          <a:bodyPr/>
          <a:lstStyle/>
          <a:p>
            <a:r>
              <a:rPr lang="uk-UA"/>
              <a:t>Виділення: заливки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51AF701-980D-4946-B2BF-A57C286B6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22" y="708314"/>
            <a:ext cx="7860417" cy="1888264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B1221DA-2E4E-124C-B052-4F8C3F9CE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122" y="2596578"/>
            <a:ext cx="6940856" cy="219606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4629278-D5F7-2842-95EA-2F8C57C1E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796" y="4133859"/>
            <a:ext cx="5782235" cy="27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9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5F73E-E2E3-E046-9B06-08D9C0C3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Плюси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FE34D3-6DCD-734D-BD52-2C5C105C5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/>
              <a:t>Мінімалізм</a:t>
            </a:r>
          </a:p>
          <a:p>
            <a:r>
              <a:rPr lang="uk-UA" sz="3600"/>
              <a:t>Акуратність</a:t>
            </a:r>
          </a:p>
          <a:p>
            <a:r>
              <a:rPr lang="uk-UA" sz="3600"/>
              <a:t>Структуризованість</a:t>
            </a:r>
          </a:p>
        </p:txBody>
      </p:sp>
    </p:spTree>
    <p:extLst>
      <p:ext uri="{BB962C8B-B14F-4D97-AF65-F5344CB8AC3E}">
        <p14:creationId xmlns:p14="http://schemas.microsoft.com/office/powerpoint/2010/main" val="365994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E04D8-5AE4-6D45-A2DE-6E9E5DD7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Загальна характеристика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9F2267-C6B9-474C-B5CE-5D8289BD4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/>
              <a:t>Тираж 1700 копій</a:t>
            </a:r>
          </a:p>
          <a:p>
            <a:pPr marL="0" indent="0">
              <a:buNone/>
            </a:pPr>
            <a:r>
              <a:rPr lang="uk-UA" sz="3200"/>
              <a:t>Тижневик</a:t>
            </a:r>
          </a:p>
          <a:p>
            <a:pPr marL="0" indent="0">
              <a:buNone/>
            </a:pPr>
            <a:r>
              <a:rPr lang="uk-UA" sz="3200"/>
              <a:t>Районна газета</a:t>
            </a:r>
          </a:p>
          <a:p>
            <a:pPr marL="0" indent="0">
              <a:buNone/>
            </a:pPr>
            <a:r>
              <a:rPr lang="uk-UA" sz="3200"/>
              <a:t>Видавець ТОВ Газета «Голос Лановеччини»</a:t>
            </a:r>
          </a:p>
          <a:p>
            <a:pPr marL="0" indent="0">
              <a:buNone/>
            </a:pPr>
            <a:r>
              <a:rPr lang="uk-UA" sz="3200"/>
              <a:t>Тематика соціально-побутова, інформаційна</a:t>
            </a:r>
          </a:p>
        </p:txBody>
      </p:sp>
    </p:spTree>
    <p:extLst>
      <p:ext uri="{BB962C8B-B14F-4D97-AF65-F5344CB8AC3E}">
        <p14:creationId xmlns:p14="http://schemas.microsoft.com/office/powerpoint/2010/main" val="331553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79E4B-1F3B-E747-8798-DAA57F0C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Загальна характеристика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3CDC7B-2D63-4142-8698-58E9EF75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525" y="2095192"/>
            <a:ext cx="11512607" cy="3784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/>
              <a:t>4 шпальти (8 сторінок)</a:t>
            </a:r>
          </a:p>
          <a:p>
            <a:pPr marL="0" indent="0">
              <a:buNone/>
            </a:pPr>
            <a:r>
              <a:rPr lang="uk-UA" sz="3200"/>
              <a:t>Змінні рубрики (історія нашого краю, цікаво знати, життєва мудрість, привітання, епілоги та епітафії, особистості...</a:t>
            </a:r>
          </a:p>
          <a:p>
            <a:pPr marL="0" indent="0">
              <a:buNone/>
            </a:pPr>
            <a:r>
              <a:rPr lang="uk-UA" sz="3200"/>
              <a:t>Жанри: замітки, інтерв’ю, аналітична стаття...</a:t>
            </a:r>
          </a:p>
          <a:p>
            <a:pPr marL="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94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CB4DE-6D4A-5F40-8AAD-A5DC6F84A7F8}"/>
              </a:ext>
            </a:extLst>
          </p:cNvPr>
          <p:cNvSpPr txBox="1"/>
          <p:nvPr/>
        </p:nvSpPr>
        <p:spPr>
          <a:xfrm>
            <a:off x="5729668" y="3429000"/>
            <a:ext cx="70002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600"/>
              <a:t>Кегль 10 Arial</a:t>
            </a:r>
          </a:p>
          <a:p>
            <a:pPr algn="l"/>
            <a:r>
              <a:rPr lang="uk-UA" sz="3600"/>
              <a:t>Колонки 4  (горизонтальні, вертикальні)</a:t>
            </a:r>
          </a:p>
          <a:p>
            <a:pPr algn="l"/>
            <a:r>
              <a:rPr lang="uk-UA" sz="3600"/>
              <a:t>Інтерліньяж – 1</a:t>
            </a:r>
          </a:p>
          <a:p>
            <a:pPr algn="l"/>
            <a:endParaRPr lang="uk-UA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C642C11-FF10-EF42-BC93-63A12F256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495122" cy="6858000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06F6EBD4-D6F7-3C43-BA72-6FBDB46C9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122" y="0"/>
            <a:ext cx="6830834" cy="34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7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C9BE4-40C1-254A-B045-9AEE182C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Кольори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A65D45-F2AA-2240-9C62-0C37453A4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39" y="2156979"/>
            <a:ext cx="5563089" cy="1049236"/>
          </a:xfrm>
        </p:spPr>
        <p:txBody>
          <a:bodyPr>
            <a:normAutofit fontScale="77500" lnSpcReduction="20000"/>
          </a:bodyPr>
          <a:lstStyle/>
          <a:p>
            <a:r>
              <a:rPr lang="uk-UA" sz="3200"/>
              <a:t>Блакитний/синій для логотипу</a:t>
            </a:r>
          </a:p>
          <a:p>
            <a:r>
              <a:rPr lang="uk-UA" sz="3200"/>
              <a:t>Внутрішнє оформлення в пастельних</a:t>
            </a:r>
          </a:p>
          <a:p>
            <a:pPr marL="0" indent="0">
              <a:buNone/>
            </a:pPr>
            <a:endParaRPr lang="uk-UA" sz="3200"/>
          </a:p>
          <a:p>
            <a:endParaRPr lang="uk-UA" sz="3200"/>
          </a:p>
          <a:p>
            <a:pPr marL="0" indent="0">
              <a:buNone/>
            </a:pPr>
            <a:endParaRPr lang="uk-UA" sz="3200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E5CC3C6-FB47-764C-BE09-EAA9A85E7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3" t="-925" r="-4523" b="67770"/>
          <a:stretch/>
        </p:blipFill>
        <p:spPr>
          <a:xfrm>
            <a:off x="118172" y="4292800"/>
            <a:ext cx="5977828" cy="2514221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F7586F97-CD4E-1247-A108-3B801B3B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055"/>
            <a:ext cx="6095999" cy="664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4D9A8-87C3-B444-8129-A241643C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Вибір кольорової гами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FBA3F4-E81B-DA4A-84D7-B62020952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76" y="1853754"/>
            <a:ext cx="6220415" cy="5175390"/>
          </a:xfrm>
        </p:spPr>
        <p:txBody>
          <a:bodyPr/>
          <a:lstStyle/>
          <a:p>
            <a:pPr marL="0" indent="0">
              <a:buNone/>
            </a:pPr>
            <a:r>
              <a:rPr lang="uk-UA" sz="3200"/>
              <a:t>«Показ державності, шанування українського стягу, гордість своїм рідним краєм»,– каже головна редакторка Гамера Наталя Петрівна.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F98F96F-2A22-EB4B-939A-E507AAD74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45" y="1439333"/>
            <a:ext cx="594785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2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5FF7C86-ED73-954E-96E0-2E7AD6832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106" y="0"/>
            <a:ext cx="7033984" cy="2017059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D06DE7F0-76E3-1B4C-9266-9513A65A8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8203"/>
            <a:ext cx="7262238" cy="1735893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B4109C64-79E7-A14E-A64B-BDAE7451E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168" y="4119690"/>
            <a:ext cx="7262238" cy="1450771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115800A7-AB16-7E4A-B2F6-8697CD6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832" y="5505886"/>
            <a:ext cx="5397083" cy="1728396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594DBA04-4307-CD40-BC41-6BFE819C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Заголовки</a:t>
            </a:r>
          </a:p>
        </p:txBody>
      </p:sp>
    </p:spTree>
    <p:extLst>
      <p:ext uri="{BB962C8B-B14F-4D97-AF65-F5344CB8AC3E}">
        <p14:creationId xmlns:p14="http://schemas.microsoft.com/office/powerpoint/2010/main" val="317083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CFAB2-31F7-ED47-B35B-CD5E6CF1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Заголовки: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98AD591-7D0A-2141-86F9-FDC7AFAC2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50492"/>
            <a:ext cx="7871005" cy="1853754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C12E6DB-8FD7-5D44-84CE-E5696A5F1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5004246"/>
            <a:ext cx="8128000" cy="1576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C17C3A-E59A-DE46-9F56-129BCD515739}"/>
              </a:ext>
            </a:extLst>
          </p:cNvPr>
          <p:cNvSpPr txBox="1"/>
          <p:nvPr/>
        </p:nvSpPr>
        <p:spPr>
          <a:xfrm>
            <a:off x="4257977" y="744361"/>
            <a:ext cx="6796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200"/>
              <a:t>Короткі, дотримано +-7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6A0FCC17-9EBA-2841-8B3D-72B210AA9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207" y="1538690"/>
            <a:ext cx="6282793" cy="15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FB30E-E602-BF4B-BC2C-71D05D4B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342" y="804519"/>
            <a:ext cx="9603275" cy="1049235"/>
          </a:xfrm>
        </p:spPr>
        <p:txBody>
          <a:bodyPr/>
          <a:lstStyle/>
          <a:p>
            <a:r>
              <a:rPr lang="uk-UA"/>
              <a:t>Вигляд матеріалу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B4A38B-E77F-5646-8D4F-9A113EB0A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342" y="2000449"/>
            <a:ext cx="4263658" cy="4053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/>
              <a:t>Заголовок</a:t>
            </a:r>
          </a:p>
          <a:p>
            <a:pPr marL="0" indent="0">
              <a:buNone/>
            </a:pPr>
            <a:r>
              <a:rPr lang="uk-UA" sz="3200"/>
              <a:t>Лід</a:t>
            </a:r>
          </a:p>
          <a:p>
            <a:pPr marL="0" indent="0">
              <a:buNone/>
            </a:pPr>
            <a:r>
              <a:rPr lang="uk-UA" sz="3200"/>
              <a:t>Внутрішньо-текстові виділення</a:t>
            </a:r>
          </a:p>
          <a:p>
            <a:pPr marL="0" indent="0">
              <a:buNone/>
            </a:pPr>
            <a:r>
              <a:rPr lang="uk-UA" sz="3200"/>
              <a:t>Основний текст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ED2DFF3-9266-6241-95F3-2183AF294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71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936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14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Галерея</vt:lpstr>
      <vt:lpstr>Презентація PowerPoint</vt:lpstr>
      <vt:lpstr>Загальна характеристика</vt:lpstr>
      <vt:lpstr>Загальна характеристика</vt:lpstr>
      <vt:lpstr>Презентація PowerPoint</vt:lpstr>
      <vt:lpstr>Кольори</vt:lpstr>
      <vt:lpstr>Вибір кольорової гами</vt:lpstr>
      <vt:lpstr>Заголовки</vt:lpstr>
      <vt:lpstr>Заголовки:</vt:lpstr>
      <vt:lpstr>Вигляд матеріалу</vt:lpstr>
      <vt:lpstr>Ілюстративність:</vt:lpstr>
      <vt:lpstr>Ілюстративність в чорно-білий версії</vt:lpstr>
      <vt:lpstr>Виділення: Рамки</vt:lpstr>
      <vt:lpstr>Виділення: заливки</vt:lpstr>
      <vt:lpstr>Плюси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snezhanasemenischyn@gmail.com</dc:creator>
  <cp:lastModifiedBy>snezhanasemenischyn@gmail.com</cp:lastModifiedBy>
  <cp:revision>5</cp:revision>
  <dcterms:created xsi:type="dcterms:W3CDTF">2021-09-10T07:24:37Z</dcterms:created>
  <dcterms:modified xsi:type="dcterms:W3CDTF">2021-09-15T12:58:21Z</dcterms:modified>
</cp:coreProperties>
</file>