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057E81D-3053-4B0C-B002-81EF71761DC2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E782D9-F049-4E61-8E73-192F677B620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81D-3053-4B0C-B002-81EF71761DC2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82D9-F049-4E61-8E73-192F677B62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81D-3053-4B0C-B002-81EF71761DC2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FE782D9-F049-4E61-8E73-192F677B62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81D-3053-4B0C-B002-81EF71761DC2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82D9-F049-4E61-8E73-192F677B620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057E81D-3053-4B0C-B002-81EF71761DC2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FE782D9-F049-4E61-8E73-192F677B620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81D-3053-4B0C-B002-81EF71761DC2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82D9-F049-4E61-8E73-192F677B620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81D-3053-4B0C-B002-81EF71761DC2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82D9-F049-4E61-8E73-192F677B620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81D-3053-4B0C-B002-81EF71761DC2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82D9-F049-4E61-8E73-192F677B6209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81D-3053-4B0C-B002-81EF71761DC2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82D9-F049-4E61-8E73-192F677B62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81D-3053-4B0C-B002-81EF71761DC2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E782D9-F049-4E61-8E73-192F677B620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81D-3053-4B0C-B002-81EF71761DC2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82D9-F049-4E61-8E73-192F677B620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5057E81D-3053-4B0C-B002-81EF71761DC2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EFE782D9-F049-4E61-8E73-192F677B620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u="sng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Поняття про здібності</a:t>
            </a:r>
            <a:endParaRPr lang="ru-RU" b="1" u="sng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723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39552" y="1556792"/>
            <a:ext cx="6336704" cy="2880320"/>
          </a:xfrm>
        </p:spPr>
        <p:txBody>
          <a:bodyPr>
            <a:normAutofit/>
          </a:bodyPr>
          <a:lstStyle/>
          <a:p>
            <a:r>
              <a:rPr lang="ru-RU" b="1" i="1" u="sng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Здібності</a:t>
            </a:r>
            <a:r>
              <a:rPr lang="ru-RU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8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1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індивідуально-психологічні</a:t>
            </a:r>
            <a:r>
              <a:rPr lang="ru-RU" sz="1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особливості</a:t>
            </a:r>
            <a:r>
              <a:rPr lang="ru-RU" sz="1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1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є </a:t>
            </a:r>
            <a:r>
              <a:rPr lang="ru-RU" sz="18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суб'єктивними</a:t>
            </a:r>
            <a:r>
              <a:rPr lang="ru-RU" sz="1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умовами</a:t>
            </a:r>
            <a:r>
              <a:rPr lang="ru-RU" sz="1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успішного</a:t>
            </a:r>
            <a:r>
              <a:rPr lang="ru-RU" sz="1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виконання</a:t>
            </a:r>
            <a:r>
              <a:rPr lang="ru-RU" sz="1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певного</a:t>
            </a:r>
            <a:r>
              <a:rPr lang="ru-RU" sz="1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різновиду</a:t>
            </a:r>
            <a:r>
              <a:rPr lang="ru-RU" sz="1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діяльності</a:t>
            </a:r>
            <a:r>
              <a:rPr lang="ru-RU" sz="1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8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Здібності</a:t>
            </a:r>
            <a:r>
              <a:rPr lang="ru-RU" sz="1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18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зводяться</a:t>
            </a:r>
            <a:r>
              <a:rPr lang="ru-RU" sz="1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8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наявності</a:t>
            </a:r>
            <a:r>
              <a:rPr lang="ru-RU" sz="1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8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індивіда</a:t>
            </a:r>
            <a:r>
              <a:rPr lang="ru-RU" sz="1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знань</a:t>
            </a:r>
            <a:r>
              <a:rPr lang="ru-RU" sz="1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умінь</a:t>
            </a:r>
            <a:r>
              <a:rPr lang="ru-RU" sz="1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навичок</a:t>
            </a:r>
            <a:r>
              <a:rPr lang="ru-RU" sz="1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Вони </a:t>
            </a:r>
            <a:r>
              <a:rPr lang="ru-RU" sz="18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проявляються</a:t>
            </a:r>
            <a:r>
              <a:rPr lang="ru-RU" sz="1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18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швидкості</a:t>
            </a:r>
            <a:r>
              <a:rPr lang="ru-RU" sz="1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глибині</a:t>
            </a:r>
            <a:r>
              <a:rPr lang="ru-RU" sz="1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8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міцності</a:t>
            </a:r>
            <a:r>
              <a:rPr lang="ru-RU" sz="1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оволодівання</a:t>
            </a:r>
            <a:r>
              <a:rPr lang="ru-RU" sz="1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засобами</a:t>
            </a:r>
            <a:r>
              <a:rPr lang="ru-RU" sz="1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8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прийомами</a:t>
            </a:r>
            <a:r>
              <a:rPr lang="ru-RU" sz="1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діяльності</a:t>
            </a:r>
            <a:r>
              <a:rPr lang="ru-RU" sz="1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612576" y="0"/>
            <a:ext cx="6324600" cy="1700808"/>
          </a:xfrm>
        </p:spPr>
        <p:txBody>
          <a:bodyPr/>
          <a:lstStyle/>
          <a:p>
            <a:r>
              <a:rPr lang="uk-UA" sz="2800" u="sng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Здібност</a:t>
            </a:r>
            <a:r>
              <a:rPr lang="uk-UA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endParaRPr lang="ru-RU" sz="28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Dell\Desktop\ваппу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774" y="4407569"/>
            <a:ext cx="487680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827584" y="4869160"/>
            <a:ext cx="100811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трелка вправо 5"/>
          <p:cNvSpPr/>
          <p:nvPr/>
        </p:nvSpPr>
        <p:spPr>
          <a:xfrm rot="1707466">
            <a:off x="611560" y="4797152"/>
            <a:ext cx="1008112" cy="144016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18669323">
            <a:off x="7815077" y="3181204"/>
            <a:ext cx="783404" cy="647398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280522" y="2348880"/>
            <a:ext cx="631627" cy="64807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7424537" y="1484784"/>
            <a:ext cx="576064" cy="432048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Скругленная соединительная линия 12"/>
          <p:cNvCxnSpPr/>
          <p:nvPr/>
        </p:nvCxnSpPr>
        <p:spPr>
          <a:xfrm>
            <a:off x="1331640" y="1340768"/>
            <a:ext cx="914400" cy="91440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Dell\Desktop\1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4766">
            <a:off x="6432643" y="4218789"/>
            <a:ext cx="2327383" cy="174728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Dell\Desktop\вапкукап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8020">
            <a:off x="253872" y="4781670"/>
            <a:ext cx="1774944" cy="133254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Равнобедренный треугольник 19"/>
          <p:cNvSpPr/>
          <p:nvPr/>
        </p:nvSpPr>
        <p:spPr>
          <a:xfrm>
            <a:off x="5868144" y="1268760"/>
            <a:ext cx="288032" cy="216024"/>
          </a:xfrm>
          <a:prstGeom prst="triangl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1266292">
            <a:off x="5508104" y="979693"/>
            <a:ext cx="360040" cy="505091"/>
          </a:xfrm>
          <a:prstGeom prst="triangl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 rot="19015538">
            <a:off x="6327974" y="344533"/>
            <a:ext cx="1268361" cy="1188132"/>
          </a:xfrm>
          <a:prstGeom prst="triangl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 rot="9488482">
            <a:off x="5868144" y="476672"/>
            <a:ext cx="504056" cy="461927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 rot="16876257">
            <a:off x="6012160" y="1052736"/>
            <a:ext cx="427913" cy="21602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6226116" y="1484784"/>
            <a:ext cx="362108" cy="21602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 rot="19341731">
            <a:off x="8206779" y="2348880"/>
            <a:ext cx="253653" cy="324036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64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5696" y="764704"/>
            <a:ext cx="540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РІВЕНЬ РОЗВИТКУ ЗДІБНОСТЕЙ ЗАЛЕЖИТЬ ВІД</a:t>
            </a: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3973" y="2433082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якостей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знань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умінь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міри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їхнього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об'єднання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єдине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ціле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3140968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природних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задатків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людини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якості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природних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нервових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механізмів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елементарної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психічної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діяльності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584" y="3933056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більшої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меншої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тренованості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самих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мозкових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структур,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беруть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участь у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здійсненні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пізнавальних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психомоторних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процесів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8" name="Соединительная линия уступом 7"/>
          <p:cNvCxnSpPr>
            <a:stCxn id="4" idx="1"/>
          </p:cNvCxnSpPr>
          <p:nvPr/>
        </p:nvCxnSpPr>
        <p:spPr>
          <a:xfrm rot="10800000" flipH="1" flipV="1">
            <a:off x="743973" y="2633137"/>
            <a:ext cx="2819914" cy="4224862"/>
          </a:xfrm>
          <a:prstGeom prst="bentConnector4">
            <a:avLst>
              <a:gd name="adj1" fmla="val -8107"/>
              <a:gd name="adj2" fmla="val 5236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оединительная линия уступом 9"/>
          <p:cNvCxnSpPr>
            <a:stCxn id="4" idx="3"/>
          </p:cNvCxnSpPr>
          <p:nvPr/>
        </p:nvCxnSpPr>
        <p:spPr>
          <a:xfrm flipH="1">
            <a:off x="5364089" y="2633137"/>
            <a:ext cx="2868716" cy="4224862"/>
          </a:xfrm>
          <a:prstGeom prst="bentConnector4">
            <a:avLst>
              <a:gd name="adj1" fmla="val -7969"/>
              <a:gd name="adj2" fmla="val 5236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Dell\Desktop\пиуыв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792" y="5200412"/>
            <a:ext cx="2201193" cy="1650894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21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u="sng" dirty="0" smtClean="0"/>
              <a:t>ВИДИ </a:t>
            </a:r>
            <a:r>
              <a:rPr lang="uk-UA" sz="2800" u="sng" dirty="0" err="1" smtClean="0"/>
              <a:t>ЗДІБНОСТ</a:t>
            </a:r>
            <a:r>
              <a:rPr lang="uk-UA" sz="2800" u="sng" dirty="0" err="1"/>
              <a:t>е</a:t>
            </a:r>
            <a:r>
              <a:rPr lang="uk-UA" sz="2800" u="sng" dirty="0" err="1" smtClean="0"/>
              <a:t>Й</a:t>
            </a:r>
            <a:r>
              <a:rPr lang="en-US" sz="2800" u="sng" dirty="0" smtClean="0"/>
              <a:t>:</a:t>
            </a:r>
            <a:endParaRPr lang="ru-RU" sz="28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324946" y="1901157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Загальні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24946" y="2438364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Спеціальні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9632" y="2838474"/>
            <a:ext cx="748883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Загальними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називають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здібності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людини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тією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іншою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мірою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виявляються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всіх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видах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її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діяльності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Загальні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здібності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забезпечують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відносну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легкість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продуктивність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засвоєнні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знань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виконанні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різних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видів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діяльності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9632" y="4161913"/>
            <a:ext cx="732883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Спеціальні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здібності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визначено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тими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об'єктивними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вимогами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ставить перед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людиною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певна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галузь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виробництва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мис­тецтва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тощо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Кожна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спеціальна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здібність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є синтезом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певних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властивостей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особистості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формують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її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готовність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активної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продуктивної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діяль­ності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Здібності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тільки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виявляються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й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формуються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діяльності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004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3774" y="841067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u="sng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Здібності</a:t>
            </a:r>
            <a:r>
              <a:rPr lang="en-US" sz="3200" b="1" u="sng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200" b="1" u="sng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971600" y="2348880"/>
            <a:ext cx="165618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975622" y="3429000"/>
            <a:ext cx="165618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980733" y="4509120"/>
            <a:ext cx="165618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cxnSp>
        <p:nvCxnSpPr>
          <p:cNvPr id="11" name="Соединительная линия уступом 10"/>
          <p:cNvCxnSpPr>
            <a:stCxn id="4" idx="1"/>
            <a:endCxn id="6" idx="0"/>
          </p:cNvCxnSpPr>
          <p:nvPr/>
        </p:nvCxnSpPr>
        <p:spPr>
          <a:xfrm rot="10800000" flipH="1" flipV="1">
            <a:off x="971600" y="2636912"/>
            <a:ext cx="1372174" cy="792088"/>
          </a:xfrm>
          <a:prstGeom prst="bentConnector4">
            <a:avLst>
              <a:gd name="adj1" fmla="val -16660"/>
              <a:gd name="adj2" fmla="val 6818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оединительная линия уступом 12"/>
          <p:cNvCxnSpPr>
            <a:stCxn id="6" idx="1"/>
            <a:endCxn id="7" idx="0"/>
          </p:cNvCxnSpPr>
          <p:nvPr/>
        </p:nvCxnSpPr>
        <p:spPr>
          <a:xfrm rot="10800000" flipH="1" flipV="1">
            <a:off x="975621" y="3717032"/>
            <a:ext cx="1373263" cy="792088"/>
          </a:xfrm>
          <a:prstGeom prst="bentConnector4">
            <a:avLst>
              <a:gd name="adj1" fmla="val -16646"/>
              <a:gd name="adj2" fmla="val 6818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915816" y="2276872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Індивідуальні особливості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якими люди відрізняються між собою.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699792" y="2564905"/>
            <a:ext cx="144016" cy="144016"/>
          </a:xfrm>
          <a:prstGeom prst="ellips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697033" y="3645024"/>
            <a:ext cx="144016" cy="144016"/>
          </a:xfrm>
          <a:prstGeom prst="ellips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708729" y="4725144"/>
            <a:ext cx="144016" cy="144016"/>
          </a:xfrm>
          <a:prstGeom prst="ellips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915816" y="3284984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 не всі особливості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лише ті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 мають відношення до успішного виконання діяльності.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15816" y="4427214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зводиться до знань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умінь і навичок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 вже вироблені в людини.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83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ll\Desktop\whe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56992"/>
            <a:ext cx="3443757" cy="382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10800000" flipH="1" flipV="1">
            <a:off x="3203848" y="548680"/>
            <a:ext cx="4495789" cy="584775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uk-UA" sz="3200" b="1" u="sng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ЗАДАТКИ</a:t>
            </a:r>
            <a:endParaRPr lang="ru-RU" sz="3200" b="1" u="sng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1556792"/>
            <a:ext cx="7344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Задатки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—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потенційні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можливості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виявляються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діяльності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яка не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існувати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без них.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Кожна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здібність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становить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складну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синтетичну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якість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людини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якій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поєднуються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окремі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психічні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властивості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чутливість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спостережливість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особливості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пам'яті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уяви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мислення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т. д</a:t>
            </a:r>
          </a:p>
        </p:txBody>
      </p:sp>
      <p:pic>
        <p:nvPicPr>
          <p:cNvPr id="3075" name="Picture 3" descr="C:\Users\Dell\Desktop\Ph2f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3148107"/>
            <a:ext cx="2377851" cy="370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56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404664"/>
            <a:ext cx="5688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основі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розвитку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конкретних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психічних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процесів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виокремлюють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5534" y="227687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сенсомоторні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23628" y="2707785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Перцептивні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5331" y="318161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Мнемічні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3628" y="3623605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Імажинативні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45534" y="3992937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мислительні</a:t>
            </a:r>
            <a:r>
              <a:rPr lang="ru-RU" dirty="0"/>
              <a:t>,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70118" y="4369181"/>
            <a:ext cx="2994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комунікативні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здібності</a:t>
            </a:r>
            <a:r>
              <a:rPr lang="ru-RU" dirty="0"/>
              <a:t>;</a:t>
            </a:r>
          </a:p>
        </p:txBody>
      </p:sp>
      <p:pic>
        <p:nvPicPr>
          <p:cNvPr id="4098" name="Picture 2" descr="C:\Users\Dell\Desktop\4501167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0955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45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524866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основі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тієї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іншої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предметної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галузі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1988840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наукові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(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математичні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лінгвістичні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гуманітарні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03648" y="2644051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творчі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музичні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літературні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художні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),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3648" y="3277492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інженерні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тощо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122" name="Picture 2" descr="C:\Users\Dell\Desktop\edd4e780796dd8bd0eafef39e60745e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020" y="2787644"/>
            <a:ext cx="47625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Молния 6"/>
          <p:cNvSpPr/>
          <p:nvPr/>
        </p:nvSpPr>
        <p:spPr>
          <a:xfrm>
            <a:off x="296097" y="1851267"/>
            <a:ext cx="792088" cy="376009"/>
          </a:xfrm>
          <a:prstGeom prst="lightningBol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олния 8"/>
          <p:cNvSpPr/>
          <p:nvPr/>
        </p:nvSpPr>
        <p:spPr>
          <a:xfrm>
            <a:off x="304237" y="2461889"/>
            <a:ext cx="792088" cy="376009"/>
          </a:xfrm>
          <a:prstGeom prst="lightningBol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Молния 9"/>
          <p:cNvSpPr/>
          <p:nvPr/>
        </p:nvSpPr>
        <p:spPr>
          <a:xfrm>
            <a:off x="304237" y="3089488"/>
            <a:ext cx="792088" cy="376009"/>
          </a:xfrm>
          <a:prstGeom prst="lightningBol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64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76672"/>
            <a:ext cx="6624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Пізнавальні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здібності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поділяють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здібності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до</a:t>
            </a:r>
            <a:r>
              <a:rPr lang="ru-RU" dirty="0"/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60279" y="2748662"/>
            <a:ext cx="37117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набуття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знань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навчальність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60279" y="3636531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перетворення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знань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креативність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60279" y="453571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застосування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знань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інтелект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6" name="Нашивка 5"/>
          <p:cNvSpPr/>
          <p:nvPr/>
        </p:nvSpPr>
        <p:spPr>
          <a:xfrm>
            <a:off x="1735820" y="2588677"/>
            <a:ext cx="792088" cy="72008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1735820" y="3461157"/>
            <a:ext cx="792088" cy="72008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1807828" y="4360344"/>
            <a:ext cx="792088" cy="72008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35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215</TotalTime>
  <Words>275</Words>
  <Application>Microsoft Office PowerPoint</Application>
  <PresentationFormat>Экран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Сетка</vt:lpstr>
      <vt:lpstr>Поняття про здібності</vt:lpstr>
      <vt:lpstr>Здібності</vt:lpstr>
      <vt:lpstr>Презентация PowerPoint</vt:lpstr>
      <vt:lpstr>ВИДИ ЗДІБНОСТеЙ: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Поняття про здібності</dc:title>
  <dc:creator>Мимрик Олександра</dc:creator>
  <cp:lastModifiedBy>Admin</cp:lastModifiedBy>
  <cp:revision>18</cp:revision>
  <dcterms:created xsi:type="dcterms:W3CDTF">2020-04-28T15:48:07Z</dcterms:created>
  <dcterms:modified xsi:type="dcterms:W3CDTF">2021-09-20T08:45:07Z</dcterms:modified>
</cp:coreProperties>
</file>