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7"/>
  </p:notesMasterIdLst>
  <p:sldIdLst>
    <p:sldId id="256" r:id="rId2"/>
    <p:sldId id="257" r:id="rId3"/>
    <p:sldId id="263" r:id="rId4"/>
    <p:sldId id="266" r:id="rId5"/>
    <p:sldId id="277" r:id="rId6"/>
    <p:sldId id="259" r:id="rId7"/>
    <p:sldId id="302" r:id="rId8"/>
    <p:sldId id="303" r:id="rId9"/>
    <p:sldId id="304" r:id="rId10"/>
    <p:sldId id="281" r:id="rId11"/>
    <p:sldId id="307" r:id="rId12"/>
    <p:sldId id="264" r:id="rId13"/>
    <p:sldId id="306" r:id="rId14"/>
    <p:sldId id="258" r:id="rId15"/>
    <p:sldId id="269" r:id="rId16"/>
  </p:sldIdLst>
  <p:sldSz cx="9144000" cy="5143500" type="screen16x9"/>
  <p:notesSz cx="6858000" cy="9144000"/>
  <p:embeddedFontLst>
    <p:embeddedFont>
      <p:font typeface="Fira Sans Extra Condensed Medium" panose="020B0604020202020204" charset="0"/>
      <p:regular r:id="rId18"/>
      <p:bold r:id="rId19"/>
      <p:italic r:id="rId20"/>
      <p:boldItalic r:id="rId21"/>
    </p:embeddedFont>
    <p:embeddedFont>
      <p:font typeface="Fira Sans Condensed Medium" panose="020B0604020202020204" charset="0"/>
      <p:regular r:id="rId22"/>
      <p:bold r:id="rId23"/>
      <p:italic r:id="rId24"/>
      <p:boldItalic r:id="rId25"/>
    </p:embeddedFont>
    <p:embeddedFont>
      <p:font typeface="Complex" panose="020B0604020202020204" charset="0"/>
      <p:regular r:id="rId26"/>
    </p:embeddedFont>
    <p:embeddedFont>
      <p:font typeface="Oxygen" panose="020B0604020202020204" charset="0"/>
      <p:regular r:id="rId27"/>
      <p:bold r:id="rId28"/>
    </p:embeddedFont>
    <p:embeddedFont>
      <p:font typeface="Comfortaa" panose="020B0604020202020204" charset="0"/>
      <p:regular r:id="rId29"/>
      <p:bold r:id="rId30"/>
    </p:embeddedFont>
    <p:embeddedFont>
      <p:font typeface="Oswald" panose="020B0604020202020204" charset="-52"/>
      <p:regular r:id="rId31"/>
      <p:bold r:id="rId32"/>
    </p:embeddedFont>
    <p:embeddedFont>
      <p:font typeface="Hammersmith On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E7B"/>
    <a:srgbClr val="99DDC6"/>
    <a:srgbClr val="FFCB78"/>
    <a:srgbClr val="4989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B98133A-2B1A-4F1E-B8C8-47338BF8F135}">
  <a:tblStyle styleId="{DB98133A-2B1A-4F1E-B8C8-47338BF8F13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A47EFC-178B-40F1-8312-6E115ACBCD1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99" d="100"/>
          <a:sy n="99" d="100"/>
        </p:scale>
        <p:origin x="-546"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79908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5"/>
        <p:cNvGrpSpPr/>
        <p:nvPr/>
      </p:nvGrpSpPr>
      <p:grpSpPr>
        <a:xfrm>
          <a:off x="0" y="0"/>
          <a:ext cx="0" cy="0"/>
          <a:chOff x="0" y="0"/>
          <a:chExt cx="0" cy="0"/>
        </a:xfrm>
      </p:grpSpPr>
      <p:sp>
        <p:nvSpPr>
          <p:cNvPr id="4416" name="Google Shape;4416;g6ed2768a3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7" name="Google Shape;4417;g6ed2768a3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7"/>
        <p:cNvGrpSpPr/>
        <p:nvPr/>
      </p:nvGrpSpPr>
      <p:grpSpPr>
        <a:xfrm>
          <a:off x="0" y="0"/>
          <a:ext cx="0" cy="0"/>
          <a:chOff x="0" y="0"/>
          <a:chExt cx="0" cy="0"/>
        </a:xfrm>
      </p:grpSpPr>
      <p:sp>
        <p:nvSpPr>
          <p:cNvPr id="3418" name="Google Shape;3418;g6ed2768a38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9" name="Google Shape;3419;g6ed2768a38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86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6edfbde7c8_1_18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1" name="Google Shape;2761;g6edfbde7c8_1_18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6edfbde7c8_1_18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1" name="Google Shape;2761;g6edfbde7c8_1_18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86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6ed2768a3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6ed2768a3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7"/>
        <p:cNvGrpSpPr/>
        <p:nvPr/>
      </p:nvGrpSpPr>
      <p:grpSpPr>
        <a:xfrm>
          <a:off x="0" y="0"/>
          <a:ext cx="0" cy="0"/>
          <a:chOff x="0" y="0"/>
          <a:chExt cx="0" cy="0"/>
        </a:xfrm>
      </p:grpSpPr>
      <p:sp>
        <p:nvSpPr>
          <p:cNvPr id="3418" name="Google Shape;3418;g6ed2768a38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9" name="Google Shape;3419;g6ed2768a38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6ed2768a38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6ed2768a38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1"/>
        <p:cNvGrpSpPr/>
        <p:nvPr/>
      </p:nvGrpSpPr>
      <p:grpSpPr>
        <a:xfrm>
          <a:off x="0" y="0"/>
          <a:ext cx="0" cy="0"/>
          <a:chOff x="0" y="0"/>
          <a:chExt cx="0" cy="0"/>
        </a:xfrm>
      </p:grpSpPr>
      <p:sp>
        <p:nvSpPr>
          <p:cNvPr id="2752" name="Google Shape;2752;g6ed2768a3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3" name="Google Shape;2753;g6ed2768a3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9"/>
        <p:cNvGrpSpPr/>
        <p:nvPr/>
      </p:nvGrpSpPr>
      <p:grpSpPr>
        <a:xfrm>
          <a:off x="0" y="0"/>
          <a:ext cx="0" cy="0"/>
          <a:chOff x="0" y="0"/>
          <a:chExt cx="0" cy="0"/>
        </a:xfrm>
      </p:grpSpPr>
      <p:sp>
        <p:nvSpPr>
          <p:cNvPr id="3150" name="Google Shape;3150;g6ed2768a3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1" name="Google Shape;3151;g6ed2768a3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0"/>
        <p:cNvGrpSpPr/>
        <p:nvPr/>
      </p:nvGrpSpPr>
      <p:grpSpPr>
        <a:xfrm>
          <a:off x="0" y="0"/>
          <a:ext cx="0" cy="0"/>
          <a:chOff x="0" y="0"/>
          <a:chExt cx="0" cy="0"/>
        </a:xfrm>
      </p:grpSpPr>
      <p:sp>
        <p:nvSpPr>
          <p:cNvPr id="4171" name="Google Shape;4171;g6ed2768a38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2" name="Google Shape;4172;g6ed2768a3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6ed2768a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6ed2768a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6ed2768a3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6ed2768a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40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6ed2768a3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6ed2768a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52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2"/>
        <p:cNvGrpSpPr/>
        <p:nvPr/>
      </p:nvGrpSpPr>
      <p:grpSpPr>
        <a:xfrm>
          <a:off x="0" y="0"/>
          <a:ext cx="0" cy="0"/>
          <a:chOff x="0" y="0"/>
          <a:chExt cx="0" cy="0"/>
        </a:xfrm>
      </p:grpSpPr>
      <p:sp>
        <p:nvSpPr>
          <p:cNvPr id="4363" name="Google Shape;4363;g6ed2768a3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4" name="Google Shape;4364;g6ed2768a3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02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65687" y="3465568"/>
            <a:ext cx="724576" cy="1853448"/>
            <a:chOff x="2508475" y="2379100"/>
            <a:chExt cx="147125" cy="376350"/>
          </a:xfrm>
        </p:grpSpPr>
        <p:sp>
          <p:nvSpPr>
            <p:cNvPr id="10" name="Google Shape;10;p2"/>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5400000">
            <a:off x="4295219" y="3043495"/>
            <a:ext cx="387678" cy="2302721"/>
            <a:chOff x="1535150" y="2784850"/>
            <a:chExt cx="114650" cy="451700"/>
          </a:xfrm>
        </p:grpSpPr>
        <p:sp>
          <p:nvSpPr>
            <p:cNvPr id="37" name="Google Shape;37;p2"/>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481699" y="896889"/>
            <a:ext cx="1900522" cy="1472882"/>
            <a:chOff x="1891175" y="2586225"/>
            <a:chExt cx="212100" cy="164375"/>
          </a:xfrm>
        </p:grpSpPr>
        <p:sp>
          <p:nvSpPr>
            <p:cNvPr id="68" name="Google Shape;68;p2"/>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2"/>
          <p:cNvSpPr/>
          <p:nvPr/>
        </p:nvSpPr>
        <p:spPr>
          <a:xfrm>
            <a:off x="6549250" y="2465025"/>
            <a:ext cx="2594760" cy="259441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2"/>
          <p:cNvGrpSpPr/>
          <p:nvPr/>
        </p:nvGrpSpPr>
        <p:grpSpPr>
          <a:xfrm>
            <a:off x="6907913" y="3254016"/>
            <a:ext cx="2109692" cy="2065015"/>
            <a:chOff x="2112850" y="2786000"/>
            <a:chExt cx="582000" cy="569675"/>
          </a:xfrm>
        </p:grpSpPr>
        <p:sp>
          <p:nvSpPr>
            <p:cNvPr id="89" name="Google Shape;89;p2"/>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310750" y="2989075"/>
              <a:ext cx="25" cy="25"/>
            </a:xfrm>
            <a:custGeom>
              <a:avLst/>
              <a:gdLst/>
              <a:ahLst/>
              <a:cxnLst/>
              <a:rect l="l" t="t" r="r" b="b"/>
              <a:pathLst>
                <a:path w="1" h="1" extrusionOk="0">
                  <a:moveTo>
                    <a:pt x="0" y="0"/>
                  </a:move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333300" y="2930400"/>
              <a:ext cx="25" cy="25"/>
            </a:xfrm>
            <a:custGeom>
              <a:avLst/>
              <a:gdLst/>
              <a:ahLst/>
              <a:cxnLst/>
              <a:rect l="l" t="t" r="r" b="b"/>
              <a:pathLst>
                <a:path w="1" h="1" extrusionOk="0">
                  <a:moveTo>
                    <a:pt x="0" y="1"/>
                  </a:move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2"/>
          <p:cNvGrpSpPr/>
          <p:nvPr/>
        </p:nvGrpSpPr>
        <p:grpSpPr>
          <a:xfrm rot="-1323981">
            <a:off x="7906210" y="3348639"/>
            <a:ext cx="1872967" cy="995344"/>
            <a:chOff x="199475" y="2119975"/>
            <a:chExt cx="672050" cy="357150"/>
          </a:xfrm>
        </p:grpSpPr>
        <p:sp>
          <p:nvSpPr>
            <p:cNvPr id="206" name="Google Shape;206;p2"/>
            <p:cNvSpPr/>
            <p:nvPr/>
          </p:nvSpPr>
          <p:spPr>
            <a:xfrm>
              <a:off x="199475" y="2170425"/>
              <a:ext cx="672050" cy="306700"/>
            </a:xfrm>
            <a:custGeom>
              <a:avLst/>
              <a:gdLst/>
              <a:ahLst/>
              <a:cxnLst/>
              <a:rect l="l" t="t" r="r" b="b"/>
              <a:pathLst>
                <a:path w="26882" h="12268" extrusionOk="0">
                  <a:moveTo>
                    <a:pt x="9178" y="6"/>
                  </a:moveTo>
                  <a:cubicBezTo>
                    <a:pt x="9102" y="6"/>
                    <a:pt x="9026" y="6"/>
                    <a:pt x="8950" y="7"/>
                  </a:cubicBezTo>
                  <a:cubicBezTo>
                    <a:pt x="6951" y="19"/>
                    <a:pt x="4952" y="133"/>
                    <a:pt x="2952" y="221"/>
                  </a:cubicBezTo>
                  <a:cubicBezTo>
                    <a:pt x="1" y="354"/>
                    <a:pt x="2498" y="6036"/>
                    <a:pt x="3217" y="7071"/>
                  </a:cubicBezTo>
                  <a:cubicBezTo>
                    <a:pt x="5613" y="10503"/>
                    <a:pt x="8887" y="12268"/>
                    <a:pt x="12624" y="12268"/>
                  </a:cubicBezTo>
                  <a:cubicBezTo>
                    <a:pt x="12753" y="12268"/>
                    <a:pt x="12882" y="12265"/>
                    <a:pt x="13012" y="12261"/>
                  </a:cubicBezTo>
                  <a:cubicBezTo>
                    <a:pt x="16222" y="12154"/>
                    <a:pt x="19218" y="10640"/>
                    <a:pt x="21608" y="8572"/>
                  </a:cubicBezTo>
                  <a:cubicBezTo>
                    <a:pt x="22857" y="7487"/>
                    <a:pt x="23879" y="6150"/>
                    <a:pt x="24712" y="4724"/>
                  </a:cubicBezTo>
                  <a:cubicBezTo>
                    <a:pt x="24970" y="4289"/>
                    <a:pt x="26881" y="429"/>
                    <a:pt x="25973" y="272"/>
                  </a:cubicBezTo>
                  <a:cubicBezTo>
                    <a:pt x="25904" y="259"/>
                    <a:pt x="25840" y="253"/>
                    <a:pt x="25777" y="247"/>
                  </a:cubicBezTo>
                  <a:cubicBezTo>
                    <a:pt x="25771" y="219"/>
                    <a:pt x="25753" y="208"/>
                    <a:pt x="25729" y="208"/>
                  </a:cubicBezTo>
                  <a:cubicBezTo>
                    <a:pt x="25710" y="208"/>
                    <a:pt x="25687" y="216"/>
                    <a:pt x="25664" y="228"/>
                  </a:cubicBezTo>
                  <a:cubicBezTo>
                    <a:pt x="24049" y="1"/>
                    <a:pt x="22384" y="70"/>
                    <a:pt x="20757" y="45"/>
                  </a:cubicBezTo>
                  <a:cubicBezTo>
                    <a:pt x="20454" y="39"/>
                    <a:pt x="20150" y="37"/>
                    <a:pt x="19847" y="37"/>
                  </a:cubicBezTo>
                  <a:cubicBezTo>
                    <a:pt x="18100" y="37"/>
                    <a:pt x="16354" y="117"/>
                    <a:pt x="14608" y="133"/>
                  </a:cubicBezTo>
                  <a:cubicBezTo>
                    <a:pt x="14532" y="133"/>
                    <a:pt x="14457" y="134"/>
                    <a:pt x="14381" y="134"/>
                  </a:cubicBezTo>
                  <a:cubicBezTo>
                    <a:pt x="12647" y="134"/>
                    <a:pt x="10917" y="6"/>
                    <a:pt x="9178" y="6"/>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92500" y="2153700"/>
              <a:ext cx="491975" cy="224525"/>
            </a:xfrm>
            <a:custGeom>
              <a:avLst/>
              <a:gdLst/>
              <a:ahLst/>
              <a:cxnLst/>
              <a:rect l="l" t="t" r="r" b="b"/>
              <a:pathLst>
                <a:path w="19679" h="8981" extrusionOk="0">
                  <a:moveTo>
                    <a:pt x="6660" y="1"/>
                  </a:moveTo>
                  <a:cubicBezTo>
                    <a:pt x="6622" y="1"/>
                    <a:pt x="6585" y="1"/>
                    <a:pt x="6548" y="1"/>
                  </a:cubicBezTo>
                  <a:cubicBezTo>
                    <a:pt x="5084" y="14"/>
                    <a:pt x="3621" y="96"/>
                    <a:pt x="2158" y="159"/>
                  </a:cubicBezTo>
                  <a:cubicBezTo>
                    <a:pt x="1" y="260"/>
                    <a:pt x="1824" y="4422"/>
                    <a:pt x="2353" y="5179"/>
                  </a:cubicBezTo>
                  <a:cubicBezTo>
                    <a:pt x="4108" y="7689"/>
                    <a:pt x="6498" y="8981"/>
                    <a:pt x="9233" y="8981"/>
                  </a:cubicBezTo>
                  <a:cubicBezTo>
                    <a:pt x="9330" y="8981"/>
                    <a:pt x="9427" y="8979"/>
                    <a:pt x="9524" y="8976"/>
                  </a:cubicBezTo>
                  <a:cubicBezTo>
                    <a:pt x="11871" y="8894"/>
                    <a:pt x="14065" y="7790"/>
                    <a:pt x="15812" y="6276"/>
                  </a:cubicBezTo>
                  <a:cubicBezTo>
                    <a:pt x="16733" y="5475"/>
                    <a:pt x="17478" y="4504"/>
                    <a:pt x="18089" y="3457"/>
                  </a:cubicBezTo>
                  <a:cubicBezTo>
                    <a:pt x="18272" y="3136"/>
                    <a:pt x="19679" y="310"/>
                    <a:pt x="19004" y="197"/>
                  </a:cubicBezTo>
                  <a:cubicBezTo>
                    <a:pt x="18960" y="190"/>
                    <a:pt x="18916" y="184"/>
                    <a:pt x="18865" y="178"/>
                  </a:cubicBezTo>
                  <a:cubicBezTo>
                    <a:pt x="18862" y="158"/>
                    <a:pt x="18850" y="150"/>
                    <a:pt x="18834" y="150"/>
                  </a:cubicBezTo>
                  <a:cubicBezTo>
                    <a:pt x="18821" y="150"/>
                    <a:pt x="18804" y="156"/>
                    <a:pt x="18789" y="165"/>
                  </a:cubicBezTo>
                  <a:cubicBezTo>
                    <a:pt x="17900" y="37"/>
                    <a:pt x="16993" y="37"/>
                    <a:pt x="16092" y="37"/>
                  </a:cubicBezTo>
                  <a:lnTo>
                    <a:pt x="16092" y="37"/>
                  </a:lnTo>
                  <a:cubicBezTo>
                    <a:pt x="15792" y="37"/>
                    <a:pt x="15492" y="37"/>
                    <a:pt x="15194" y="33"/>
                  </a:cubicBezTo>
                  <a:cubicBezTo>
                    <a:pt x="14955" y="28"/>
                    <a:pt x="14716" y="25"/>
                    <a:pt x="14477" y="25"/>
                  </a:cubicBezTo>
                  <a:cubicBezTo>
                    <a:pt x="13215" y="25"/>
                    <a:pt x="11953" y="85"/>
                    <a:pt x="10691" y="96"/>
                  </a:cubicBezTo>
                  <a:cubicBezTo>
                    <a:pt x="10618" y="96"/>
                    <a:pt x="10546" y="97"/>
                    <a:pt x="10473" y="97"/>
                  </a:cubicBezTo>
                  <a:cubicBezTo>
                    <a:pt x="9202" y="97"/>
                    <a:pt x="7931" y="1"/>
                    <a:pt x="6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94250" y="2119975"/>
              <a:ext cx="505675" cy="278500"/>
            </a:xfrm>
            <a:custGeom>
              <a:avLst/>
              <a:gdLst/>
              <a:ahLst/>
              <a:cxnLst/>
              <a:rect l="l" t="t" r="r" b="b"/>
              <a:pathLst>
                <a:path w="20227" h="11140" extrusionOk="0">
                  <a:moveTo>
                    <a:pt x="19069" y="0"/>
                  </a:moveTo>
                  <a:cubicBezTo>
                    <a:pt x="18998" y="0"/>
                    <a:pt x="18916" y="78"/>
                    <a:pt x="18896" y="133"/>
                  </a:cubicBezTo>
                  <a:cubicBezTo>
                    <a:pt x="18398" y="1344"/>
                    <a:pt x="18360" y="2611"/>
                    <a:pt x="17862" y="3829"/>
                  </a:cubicBezTo>
                  <a:cubicBezTo>
                    <a:pt x="17389" y="4989"/>
                    <a:pt x="16663" y="6011"/>
                    <a:pt x="15812" y="6913"/>
                  </a:cubicBezTo>
                  <a:cubicBezTo>
                    <a:pt x="14077" y="8735"/>
                    <a:pt x="11649" y="9827"/>
                    <a:pt x="9133" y="9839"/>
                  </a:cubicBezTo>
                  <a:cubicBezTo>
                    <a:pt x="9114" y="9839"/>
                    <a:pt x="9096" y="9839"/>
                    <a:pt x="9077" y="9839"/>
                  </a:cubicBezTo>
                  <a:cubicBezTo>
                    <a:pt x="6608" y="9839"/>
                    <a:pt x="4392" y="8588"/>
                    <a:pt x="3015" y="6572"/>
                  </a:cubicBezTo>
                  <a:cubicBezTo>
                    <a:pt x="2372" y="5632"/>
                    <a:pt x="2000" y="4503"/>
                    <a:pt x="1741" y="3406"/>
                  </a:cubicBezTo>
                  <a:cubicBezTo>
                    <a:pt x="1577" y="2719"/>
                    <a:pt x="1615" y="1091"/>
                    <a:pt x="1047" y="637"/>
                  </a:cubicBezTo>
                  <a:cubicBezTo>
                    <a:pt x="1011" y="607"/>
                    <a:pt x="972" y="595"/>
                    <a:pt x="932" y="595"/>
                  </a:cubicBezTo>
                  <a:cubicBezTo>
                    <a:pt x="788" y="595"/>
                    <a:pt x="639" y="763"/>
                    <a:pt x="574" y="877"/>
                  </a:cubicBezTo>
                  <a:cubicBezTo>
                    <a:pt x="0" y="1855"/>
                    <a:pt x="271" y="3248"/>
                    <a:pt x="486" y="4308"/>
                  </a:cubicBezTo>
                  <a:cubicBezTo>
                    <a:pt x="738" y="5607"/>
                    <a:pt x="1306" y="6831"/>
                    <a:pt x="2050" y="7916"/>
                  </a:cubicBezTo>
                  <a:cubicBezTo>
                    <a:pt x="3536" y="10089"/>
                    <a:pt x="6118" y="11139"/>
                    <a:pt x="8680" y="11139"/>
                  </a:cubicBezTo>
                  <a:cubicBezTo>
                    <a:pt x="8913" y="11139"/>
                    <a:pt x="9147" y="11131"/>
                    <a:pt x="9379" y="11113"/>
                  </a:cubicBezTo>
                  <a:cubicBezTo>
                    <a:pt x="12192" y="10905"/>
                    <a:pt x="14771" y="9379"/>
                    <a:pt x="16682" y="7373"/>
                  </a:cubicBezTo>
                  <a:cubicBezTo>
                    <a:pt x="17653" y="6339"/>
                    <a:pt x="18436" y="5147"/>
                    <a:pt x="19003" y="3848"/>
                  </a:cubicBezTo>
                  <a:cubicBezTo>
                    <a:pt x="19508" y="2706"/>
                    <a:pt x="20227" y="953"/>
                    <a:pt x="19123" y="19"/>
                  </a:cubicBezTo>
                  <a:cubicBezTo>
                    <a:pt x="19107" y="6"/>
                    <a:pt x="19089" y="0"/>
                    <a:pt x="19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501473" y="-55"/>
            <a:ext cx="1900526" cy="1710353"/>
            <a:chOff x="3256200" y="1561575"/>
            <a:chExt cx="787000" cy="708250"/>
          </a:xfrm>
        </p:grpSpPr>
        <p:sp>
          <p:nvSpPr>
            <p:cNvPr id="210" name="Google Shape;210;p2"/>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874600" y="1980025"/>
              <a:ext cx="500" cy="25"/>
            </a:xfrm>
            <a:custGeom>
              <a:avLst/>
              <a:gdLst/>
              <a:ahLst/>
              <a:cxnLst/>
              <a:rect l="l" t="t" r="r" b="b"/>
              <a:pathLst>
                <a:path w="20" h="1" extrusionOk="0">
                  <a:moveTo>
                    <a:pt x="1" y="1"/>
                  </a:moveTo>
                  <a:lnTo>
                    <a:pt x="20"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2"/>
          <p:cNvGrpSpPr/>
          <p:nvPr/>
        </p:nvGrpSpPr>
        <p:grpSpPr>
          <a:xfrm rot="2167386">
            <a:off x="-1070347" y="4281336"/>
            <a:ext cx="3700558" cy="1169693"/>
            <a:chOff x="3936375" y="2384125"/>
            <a:chExt cx="1324325" cy="418600"/>
          </a:xfrm>
        </p:grpSpPr>
        <p:sp>
          <p:nvSpPr>
            <p:cNvPr id="260" name="Google Shape;260;p2"/>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
          <p:cNvGrpSpPr/>
          <p:nvPr/>
        </p:nvGrpSpPr>
        <p:grpSpPr>
          <a:xfrm>
            <a:off x="2533531" y="600363"/>
            <a:ext cx="850820" cy="660440"/>
            <a:chOff x="1145300" y="2753225"/>
            <a:chExt cx="173375" cy="134575"/>
          </a:xfrm>
        </p:grpSpPr>
        <p:sp>
          <p:nvSpPr>
            <p:cNvPr id="263" name="Google Shape;263;p2"/>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2"/>
          <p:cNvSpPr/>
          <p:nvPr/>
        </p:nvSpPr>
        <p:spPr>
          <a:xfrm rot="-5165632">
            <a:off x="3721911" y="735984"/>
            <a:ext cx="546029" cy="47265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055658" y="4846358"/>
            <a:ext cx="546028" cy="4726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rot="7522204">
            <a:off x="1002241" y="3525911"/>
            <a:ext cx="546021" cy="472650"/>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
          <p:cNvGrpSpPr/>
          <p:nvPr/>
        </p:nvGrpSpPr>
        <p:grpSpPr>
          <a:xfrm rot="-7375283">
            <a:off x="6683271" y="117162"/>
            <a:ext cx="1854151" cy="1710307"/>
            <a:chOff x="6090200" y="2573525"/>
            <a:chExt cx="553625" cy="510675"/>
          </a:xfrm>
        </p:grpSpPr>
        <p:sp>
          <p:nvSpPr>
            <p:cNvPr id="283" name="Google Shape;283;p2"/>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2"/>
          <p:cNvSpPr txBox="1">
            <a:spLocks noGrp="1"/>
          </p:cNvSpPr>
          <p:nvPr>
            <p:ph type="subTitle" idx="1"/>
          </p:nvPr>
        </p:nvSpPr>
        <p:spPr>
          <a:xfrm>
            <a:off x="3337688" y="3208425"/>
            <a:ext cx="2468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65" name="Google Shape;365;p2"/>
          <p:cNvSpPr txBox="1">
            <a:spLocks noGrp="1"/>
          </p:cNvSpPr>
          <p:nvPr>
            <p:ph type="ctrTitle"/>
          </p:nvPr>
        </p:nvSpPr>
        <p:spPr>
          <a:xfrm>
            <a:off x="1234750" y="1432550"/>
            <a:ext cx="66744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579"/>
        <p:cNvGrpSpPr/>
        <p:nvPr/>
      </p:nvGrpSpPr>
      <p:grpSpPr>
        <a:xfrm>
          <a:off x="0" y="0"/>
          <a:ext cx="0" cy="0"/>
          <a:chOff x="0" y="0"/>
          <a:chExt cx="0" cy="0"/>
        </a:xfrm>
      </p:grpSpPr>
      <p:sp>
        <p:nvSpPr>
          <p:cNvPr id="1580" name="Google Shape;1580;p15"/>
          <p:cNvSpPr txBox="1">
            <a:spLocks noGrp="1"/>
          </p:cNvSpPr>
          <p:nvPr>
            <p:ph type="subTitle" idx="1"/>
          </p:nvPr>
        </p:nvSpPr>
        <p:spPr>
          <a:xfrm>
            <a:off x="4684799" y="1573636"/>
            <a:ext cx="24651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1" name="Google Shape;1581;p15"/>
          <p:cNvSpPr txBox="1">
            <a:spLocks noGrp="1"/>
          </p:cNvSpPr>
          <p:nvPr>
            <p:ph type="subTitle" idx="2"/>
          </p:nvPr>
        </p:nvSpPr>
        <p:spPr>
          <a:xfrm>
            <a:off x="3072219" y="3892518"/>
            <a:ext cx="2631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2" name="Google Shape;1582;p15"/>
          <p:cNvSpPr txBox="1">
            <a:spLocks noGrp="1"/>
          </p:cNvSpPr>
          <p:nvPr>
            <p:ph type="title" hasCustomPrompt="1"/>
          </p:nvPr>
        </p:nvSpPr>
        <p:spPr>
          <a:xfrm flipH="1">
            <a:off x="3181359" y="1436452"/>
            <a:ext cx="8211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2400"/>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583" name="Google Shape;1583;p15"/>
          <p:cNvSpPr txBox="1">
            <a:spLocks noGrp="1"/>
          </p:cNvSpPr>
          <p:nvPr>
            <p:ph type="subTitle" idx="3"/>
          </p:nvPr>
        </p:nvSpPr>
        <p:spPr>
          <a:xfrm>
            <a:off x="3884314" y="2727419"/>
            <a:ext cx="23820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4" name="Google Shape;1584;p15"/>
          <p:cNvSpPr txBox="1">
            <a:spLocks noGrp="1"/>
          </p:cNvSpPr>
          <p:nvPr>
            <p:ph type="subTitle" idx="4"/>
          </p:nvPr>
        </p:nvSpPr>
        <p:spPr>
          <a:xfrm>
            <a:off x="4684799" y="1186011"/>
            <a:ext cx="2706300" cy="5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2000">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585" name="Google Shape;1585;p15"/>
          <p:cNvSpPr txBox="1">
            <a:spLocks noGrp="1"/>
          </p:cNvSpPr>
          <p:nvPr>
            <p:ph type="subTitle" idx="5"/>
          </p:nvPr>
        </p:nvSpPr>
        <p:spPr>
          <a:xfrm>
            <a:off x="3072219" y="3503106"/>
            <a:ext cx="2382000" cy="5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2000">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586" name="Google Shape;1586;p15"/>
          <p:cNvSpPr txBox="1">
            <a:spLocks noGrp="1"/>
          </p:cNvSpPr>
          <p:nvPr>
            <p:ph type="subTitle" idx="6"/>
          </p:nvPr>
        </p:nvSpPr>
        <p:spPr>
          <a:xfrm>
            <a:off x="3884311" y="2403825"/>
            <a:ext cx="3106200" cy="45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2000">
                <a:solidFill>
                  <a:schemeClr val="dk1"/>
                </a:solidFill>
                <a:latin typeface="Hammersmith One"/>
                <a:ea typeface="Hammersmith One"/>
                <a:cs typeface="Hammersmith One"/>
                <a:sym typeface="Hammersmith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587" name="Google Shape;1587;p15"/>
          <p:cNvSpPr txBox="1">
            <a:spLocks noGrp="1"/>
          </p:cNvSpPr>
          <p:nvPr>
            <p:ph type="title" idx="7" hasCustomPrompt="1"/>
          </p:nvPr>
        </p:nvSpPr>
        <p:spPr>
          <a:xfrm flipH="1">
            <a:off x="2414772" y="2591078"/>
            <a:ext cx="8211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588" name="Google Shape;1588;p15"/>
          <p:cNvSpPr txBox="1">
            <a:spLocks noGrp="1"/>
          </p:cNvSpPr>
          <p:nvPr>
            <p:ph type="title" idx="8" hasCustomPrompt="1"/>
          </p:nvPr>
        </p:nvSpPr>
        <p:spPr>
          <a:xfrm flipH="1">
            <a:off x="1595385" y="3757376"/>
            <a:ext cx="8211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589" name="Google Shape;1589;p15"/>
          <p:cNvSpPr txBox="1">
            <a:spLocks noGrp="1"/>
          </p:cNvSpPr>
          <p:nvPr>
            <p:ph type="title" idx="9"/>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590" name="Google Shape;1590;p15"/>
          <p:cNvGrpSpPr/>
          <p:nvPr/>
        </p:nvGrpSpPr>
        <p:grpSpPr>
          <a:xfrm>
            <a:off x="258343" y="1514186"/>
            <a:ext cx="1212871" cy="1411575"/>
            <a:chOff x="906800" y="2986175"/>
            <a:chExt cx="430325" cy="500825"/>
          </a:xfrm>
        </p:grpSpPr>
        <p:sp>
          <p:nvSpPr>
            <p:cNvPr id="1591" name="Google Shape;1591;p15"/>
            <p:cNvSpPr/>
            <p:nvPr/>
          </p:nvSpPr>
          <p:spPr>
            <a:xfrm>
              <a:off x="906800" y="2986175"/>
              <a:ext cx="430325" cy="500825"/>
            </a:xfrm>
            <a:custGeom>
              <a:avLst/>
              <a:gdLst/>
              <a:ahLst/>
              <a:cxnLst/>
              <a:rect l="l" t="t" r="r" b="b"/>
              <a:pathLst>
                <a:path w="17213" h="20033" extrusionOk="0">
                  <a:moveTo>
                    <a:pt x="3703" y="0"/>
                  </a:moveTo>
                  <a:cubicBezTo>
                    <a:pt x="2022" y="0"/>
                    <a:pt x="777" y="805"/>
                    <a:pt x="430" y="2721"/>
                  </a:cubicBezTo>
                  <a:cubicBezTo>
                    <a:pt x="1" y="5136"/>
                    <a:pt x="890" y="8012"/>
                    <a:pt x="1723" y="10232"/>
                  </a:cubicBezTo>
                  <a:cubicBezTo>
                    <a:pt x="2505" y="12326"/>
                    <a:pt x="3564" y="14313"/>
                    <a:pt x="4857" y="16136"/>
                  </a:cubicBezTo>
                  <a:cubicBezTo>
                    <a:pt x="5999" y="17738"/>
                    <a:pt x="7430" y="19270"/>
                    <a:pt x="9392" y="19680"/>
                  </a:cubicBezTo>
                  <a:cubicBezTo>
                    <a:pt x="9943" y="19902"/>
                    <a:pt x="10511" y="20033"/>
                    <a:pt x="11073" y="20033"/>
                  </a:cubicBezTo>
                  <a:cubicBezTo>
                    <a:pt x="11855" y="20033"/>
                    <a:pt x="12624" y="19779"/>
                    <a:pt x="13321" y="19163"/>
                  </a:cubicBezTo>
                  <a:cubicBezTo>
                    <a:pt x="14778" y="17876"/>
                    <a:pt x="15541" y="15682"/>
                    <a:pt x="16185" y="13903"/>
                  </a:cubicBezTo>
                  <a:cubicBezTo>
                    <a:pt x="16941" y="11822"/>
                    <a:pt x="17213" y="9488"/>
                    <a:pt x="16639" y="7331"/>
                  </a:cubicBezTo>
                  <a:cubicBezTo>
                    <a:pt x="15976" y="4859"/>
                    <a:pt x="14147" y="3352"/>
                    <a:pt x="11915" y="2292"/>
                  </a:cubicBezTo>
                  <a:cubicBezTo>
                    <a:pt x="9613" y="1214"/>
                    <a:pt x="7172" y="469"/>
                    <a:pt x="4662" y="78"/>
                  </a:cubicBezTo>
                  <a:cubicBezTo>
                    <a:pt x="4330" y="27"/>
                    <a:pt x="4009" y="0"/>
                    <a:pt x="3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5"/>
            <p:cNvSpPr/>
            <p:nvPr/>
          </p:nvSpPr>
          <p:spPr>
            <a:xfrm>
              <a:off x="946225" y="3049700"/>
              <a:ext cx="14525" cy="19750"/>
            </a:xfrm>
            <a:custGeom>
              <a:avLst/>
              <a:gdLst/>
              <a:ahLst/>
              <a:cxnLst/>
              <a:rect l="l" t="t" r="r" b="b"/>
              <a:pathLst>
                <a:path w="581" h="790" extrusionOk="0">
                  <a:moveTo>
                    <a:pt x="271" y="1"/>
                  </a:moveTo>
                  <a:cubicBezTo>
                    <a:pt x="179" y="1"/>
                    <a:pt x="129" y="75"/>
                    <a:pt x="95" y="155"/>
                  </a:cubicBezTo>
                  <a:cubicBezTo>
                    <a:pt x="89" y="161"/>
                    <a:pt x="89" y="174"/>
                    <a:pt x="83" y="180"/>
                  </a:cubicBezTo>
                  <a:cubicBezTo>
                    <a:pt x="1" y="363"/>
                    <a:pt x="102" y="722"/>
                    <a:pt x="316" y="779"/>
                  </a:cubicBezTo>
                  <a:lnTo>
                    <a:pt x="335" y="785"/>
                  </a:lnTo>
                  <a:cubicBezTo>
                    <a:pt x="348" y="788"/>
                    <a:pt x="360" y="790"/>
                    <a:pt x="372" y="790"/>
                  </a:cubicBezTo>
                  <a:cubicBezTo>
                    <a:pt x="459" y="790"/>
                    <a:pt x="521" y="712"/>
                    <a:pt x="543" y="634"/>
                  </a:cubicBezTo>
                  <a:cubicBezTo>
                    <a:pt x="581" y="508"/>
                    <a:pt x="575" y="369"/>
                    <a:pt x="524" y="243"/>
                  </a:cubicBezTo>
                  <a:cubicBezTo>
                    <a:pt x="486" y="148"/>
                    <a:pt x="411" y="29"/>
                    <a:pt x="303" y="3"/>
                  </a:cubicBezTo>
                  <a:cubicBezTo>
                    <a:pt x="292" y="1"/>
                    <a:pt x="282" y="1"/>
                    <a:pt x="2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5"/>
            <p:cNvSpPr/>
            <p:nvPr/>
          </p:nvSpPr>
          <p:spPr>
            <a:xfrm>
              <a:off x="958275" y="3034300"/>
              <a:ext cx="10900" cy="9775"/>
            </a:xfrm>
            <a:custGeom>
              <a:avLst/>
              <a:gdLst/>
              <a:ahLst/>
              <a:cxnLst/>
              <a:rect l="l" t="t" r="r" b="b"/>
              <a:pathLst>
                <a:path w="436" h="391" extrusionOk="0">
                  <a:moveTo>
                    <a:pt x="219" y="0"/>
                  </a:moveTo>
                  <a:cubicBezTo>
                    <a:pt x="215" y="0"/>
                    <a:pt x="210" y="1"/>
                    <a:pt x="206" y="1"/>
                  </a:cubicBezTo>
                  <a:lnTo>
                    <a:pt x="149" y="8"/>
                  </a:lnTo>
                  <a:cubicBezTo>
                    <a:pt x="1" y="19"/>
                    <a:pt x="71" y="390"/>
                    <a:pt x="206" y="390"/>
                  </a:cubicBezTo>
                  <a:cubicBezTo>
                    <a:pt x="214" y="390"/>
                    <a:pt x="223" y="389"/>
                    <a:pt x="231" y="386"/>
                  </a:cubicBezTo>
                  <a:lnTo>
                    <a:pt x="282" y="367"/>
                  </a:lnTo>
                  <a:cubicBezTo>
                    <a:pt x="435" y="324"/>
                    <a:pt x="368" y="0"/>
                    <a:pt x="2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5"/>
            <p:cNvSpPr/>
            <p:nvPr/>
          </p:nvSpPr>
          <p:spPr>
            <a:xfrm>
              <a:off x="981225" y="3044350"/>
              <a:ext cx="7075" cy="9175"/>
            </a:xfrm>
            <a:custGeom>
              <a:avLst/>
              <a:gdLst/>
              <a:ahLst/>
              <a:cxnLst/>
              <a:rect l="l" t="t" r="r" b="b"/>
              <a:pathLst>
                <a:path w="283" h="367" extrusionOk="0">
                  <a:moveTo>
                    <a:pt x="133" y="0"/>
                  </a:moveTo>
                  <a:cubicBezTo>
                    <a:pt x="131" y="0"/>
                    <a:pt x="129" y="1"/>
                    <a:pt x="127" y="3"/>
                  </a:cubicBezTo>
                  <a:lnTo>
                    <a:pt x="95" y="15"/>
                  </a:lnTo>
                  <a:cubicBezTo>
                    <a:pt x="89" y="22"/>
                    <a:pt x="83" y="28"/>
                    <a:pt x="76" y="41"/>
                  </a:cubicBezTo>
                  <a:cubicBezTo>
                    <a:pt x="1" y="116"/>
                    <a:pt x="64" y="299"/>
                    <a:pt x="140" y="350"/>
                  </a:cubicBezTo>
                  <a:cubicBezTo>
                    <a:pt x="158" y="362"/>
                    <a:pt x="175" y="367"/>
                    <a:pt x="189" y="367"/>
                  </a:cubicBezTo>
                  <a:cubicBezTo>
                    <a:pt x="266" y="367"/>
                    <a:pt x="283" y="219"/>
                    <a:pt x="272" y="161"/>
                  </a:cubicBezTo>
                  <a:cubicBezTo>
                    <a:pt x="259" y="104"/>
                    <a:pt x="228" y="53"/>
                    <a:pt x="184" y="15"/>
                  </a:cubicBezTo>
                  <a:cubicBezTo>
                    <a:pt x="171" y="9"/>
                    <a:pt x="158" y="3"/>
                    <a:pt x="152" y="3"/>
                  </a:cubicBezTo>
                  <a:lnTo>
                    <a:pt x="146" y="3"/>
                  </a:lnTo>
                  <a:cubicBezTo>
                    <a:pt x="142" y="3"/>
                    <a:pt x="137" y="0"/>
                    <a:pt x="1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5"/>
            <p:cNvSpPr/>
            <p:nvPr/>
          </p:nvSpPr>
          <p:spPr>
            <a:xfrm>
              <a:off x="975425" y="3055075"/>
              <a:ext cx="4725" cy="6575"/>
            </a:xfrm>
            <a:custGeom>
              <a:avLst/>
              <a:gdLst/>
              <a:ahLst/>
              <a:cxnLst/>
              <a:rect l="l" t="t" r="r" b="b"/>
              <a:pathLst>
                <a:path w="189" h="263" extrusionOk="0">
                  <a:moveTo>
                    <a:pt x="84" y="1"/>
                  </a:moveTo>
                  <a:cubicBezTo>
                    <a:pt x="48" y="1"/>
                    <a:pt x="13" y="24"/>
                    <a:pt x="6" y="66"/>
                  </a:cubicBezTo>
                  <a:cubicBezTo>
                    <a:pt x="1" y="116"/>
                    <a:pt x="56" y="262"/>
                    <a:pt x="113" y="262"/>
                  </a:cubicBezTo>
                  <a:cubicBezTo>
                    <a:pt x="128" y="262"/>
                    <a:pt x="143" y="253"/>
                    <a:pt x="157" y="230"/>
                  </a:cubicBezTo>
                  <a:cubicBezTo>
                    <a:pt x="189" y="167"/>
                    <a:pt x="182" y="91"/>
                    <a:pt x="151" y="34"/>
                  </a:cubicBezTo>
                  <a:cubicBezTo>
                    <a:pt x="133" y="11"/>
                    <a:pt x="108" y="1"/>
                    <a:pt x="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5"/>
            <p:cNvSpPr/>
            <p:nvPr/>
          </p:nvSpPr>
          <p:spPr>
            <a:xfrm>
              <a:off x="1010850" y="3209825"/>
              <a:ext cx="6525" cy="8125"/>
            </a:xfrm>
            <a:custGeom>
              <a:avLst/>
              <a:gdLst/>
              <a:ahLst/>
              <a:cxnLst/>
              <a:rect l="l" t="t" r="r" b="b"/>
              <a:pathLst>
                <a:path w="261" h="325" extrusionOk="0">
                  <a:moveTo>
                    <a:pt x="105" y="1"/>
                  </a:moveTo>
                  <a:cubicBezTo>
                    <a:pt x="86" y="1"/>
                    <a:pt x="68" y="12"/>
                    <a:pt x="52" y="38"/>
                  </a:cubicBezTo>
                  <a:cubicBezTo>
                    <a:pt x="0" y="115"/>
                    <a:pt x="76" y="324"/>
                    <a:pt x="157" y="324"/>
                  </a:cubicBezTo>
                  <a:cubicBezTo>
                    <a:pt x="174" y="324"/>
                    <a:pt x="193" y="314"/>
                    <a:pt x="210" y="290"/>
                  </a:cubicBezTo>
                  <a:cubicBezTo>
                    <a:pt x="261" y="208"/>
                    <a:pt x="183" y="1"/>
                    <a:pt x="10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5"/>
            <p:cNvSpPr/>
            <p:nvPr/>
          </p:nvSpPr>
          <p:spPr>
            <a:xfrm>
              <a:off x="1029800" y="3207750"/>
              <a:ext cx="5475" cy="5900"/>
            </a:xfrm>
            <a:custGeom>
              <a:avLst/>
              <a:gdLst/>
              <a:ahLst/>
              <a:cxnLst/>
              <a:rect l="l" t="t" r="r" b="b"/>
              <a:pathLst>
                <a:path w="219" h="236" extrusionOk="0">
                  <a:moveTo>
                    <a:pt x="123" y="1"/>
                  </a:moveTo>
                  <a:cubicBezTo>
                    <a:pt x="111" y="1"/>
                    <a:pt x="99" y="8"/>
                    <a:pt x="89" y="26"/>
                  </a:cubicBezTo>
                  <a:cubicBezTo>
                    <a:pt x="76" y="45"/>
                    <a:pt x="63" y="58"/>
                    <a:pt x="44" y="64"/>
                  </a:cubicBezTo>
                  <a:cubicBezTo>
                    <a:pt x="0" y="83"/>
                    <a:pt x="26" y="203"/>
                    <a:pt x="76" y="209"/>
                  </a:cubicBezTo>
                  <a:cubicBezTo>
                    <a:pt x="95" y="209"/>
                    <a:pt x="114" y="209"/>
                    <a:pt x="126" y="222"/>
                  </a:cubicBezTo>
                  <a:cubicBezTo>
                    <a:pt x="139" y="231"/>
                    <a:pt x="151" y="236"/>
                    <a:pt x="161" y="236"/>
                  </a:cubicBezTo>
                  <a:cubicBezTo>
                    <a:pt x="208" y="236"/>
                    <a:pt x="219" y="138"/>
                    <a:pt x="208" y="102"/>
                  </a:cubicBezTo>
                  <a:cubicBezTo>
                    <a:pt x="199" y="73"/>
                    <a:pt x="160" y="1"/>
                    <a:pt x="1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5"/>
            <p:cNvSpPr/>
            <p:nvPr/>
          </p:nvSpPr>
          <p:spPr>
            <a:xfrm>
              <a:off x="1018450" y="3187300"/>
              <a:ext cx="6600" cy="8700"/>
            </a:xfrm>
            <a:custGeom>
              <a:avLst/>
              <a:gdLst/>
              <a:ahLst/>
              <a:cxnLst/>
              <a:rect l="l" t="t" r="r" b="b"/>
              <a:pathLst>
                <a:path w="264" h="348" extrusionOk="0">
                  <a:moveTo>
                    <a:pt x="155" y="0"/>
                  </a:moveTo>
                  <a:cubicBezTo>
                    <a:pt x="148" y="0"/>
                    <a:pt x="141" y="2"/>
                    <a:pt x="133" y="5"/>
                  </a:cubicBezTo>
                  <a:lnTo>
                    <a:pt x="101" y="18"/>
                  </a:lnTo>
                  <a:cubicBezTo>
                    <a:pt x="0" y="62"/>
                    <a:pt x="25" y="213"/>
                    <a:pt x="70" y="289"/>
                  </a:cubicBezTo>
                  <a:cubicBezTo>
                    <a:pt x="96" y="329"/>
                    <a:pt x="129" y="348"/>
                    <a:pt x="158" y="348"/>
                  </a:cubicBezTo>
                  <a:cubicBezTo>
                    <a:pt x="199" y="348"/>
                    <a:pt x="235" y="313"/>
                    <a:pt x="246" y="251"/>
                  </a:cubicBezTo>
                  <a:cubicBezTo>
                    <a:pt x="246" y="232"/>
                    <a:pt x="252" y="220"/>
                    <a:pt x="252" y="201"/>
                  </a:cubicBezTo>
                  <a:cubicBezTo>
                    <a:pt x="264" y="161"/>
                    <a:pt x="228" y="0"/>
                    <a:pt x="1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5"/>
            <p:cNvSpPr/>
            <p:nvPr/>
          </p:nvSpPr>
          <p:spPr>
            <a:xfrm>
              <a:off x="987425" y="3182075"/>
              <a:ext cx="6125" cy="7500"/>
            </a:xfrm>
            <a:custGeom>
              <a:avLst/>
              <a:gdLst/>
              <a:ahLst/>
              <a:cxnLst/>
              <a:rect l="l" t="t" r="r" b="b"/>
              <a:pathLst>
                <a:path w="245" h="300" extrusionOk="0">
                  <a:moveTo>
                    <a:pt x="80" y="0"/>
                  </a:moveTo>
                  <a:cubicBezTo>
                    <a:pt x="46" y="0"/>
                    <a:pt x="17" y="26"/>
                    <a:pt x="11" y="88"/>
                  </a:cubicBezTo>
                  <a:cubicBezTo>
                    <a:pt x="1" y="137"/>
                    <a:pt x="40" y="300"/>
                    <a:pt x="115" y="300"/>
                  </a:cubicBezTo>
                  <a:cubicBezTo>
                    <a:pt x="128" y="300"/>
                    <a:pt x="142" y="295"/>
                    <a:pt x="156" y="284"/>
                  </a:cubicBezTo>
                  <a:lnTo>
                    <a:pt x="163" y="284"/>
                  </a:lnTo>
                  <a:cubicBezTo>
                    <a:pt x="245" y="271"/>
                    <a:pt x="213" y="139"/>
                    <a:pt x="188" y="101"/>
                  </a:cubicBezTo>
                  <a:cubicBezTo>
                    <a:pt x="182" y="94"/>
                    <a:pt x="182" y="88"/>
                    <a:pt x="182" y="88"/>
                  </a:cubicBezTo>
                  <a:cubicBezTo>
                    <a:pt x="161" y="34"/>
                    <a:pt x="118" y="0"/>
                    <a:pt x="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5"/>
            <p:cNvSpPr/>
            <p:nvPr/>
          </p:nvSpPr>
          <p:spPr>
            <a:xfrm>
              <a:off x="987225" y="3235675"/>
              <a:ext cx="11050" cy="15000"/>
            </a:xfrm>
            <a:custGeom>
              <a:avLst/>
              <a:gdLst/>
              <a:ahLst/>
              <a:cxnLst/>
              <a:rect l="l" t="t" r="r" b="b"/>
              <a:pathLst>
                <a:path w="442" h="600" extrusionOk="0">
                  <a:moveTo>
                    <a:pt x="139" y="0"/>
                  </a:moveTo>
                  <a:cubicBezTo>
                    <a:pt x="0" y="0"/>
                    <a:pt x="7" y="259"/>
                    <a:pt x="26" y="341"/>
                  </a:cubicBezTo>
                  <a:cubicBezTo>
                    <a:pt x="50" y="464"/>
                    <a:pt x="123" y="600"/>
                    <a:pt x="262" y="600"/>
                  </a:cubicBezTo>
                  <a:cubicBezTo>
                    <a:pt x="265" y="600"/>
                    <a:pt x="268" y="599"/>
                    <a:pt x="272" y="599"/>
                  </a:cubicBezTo>
                  <a:cubicBezTo>
                    <a:pt x="316" y="599"/>
                    <a:pt x="360" y="568"/>
                    <a:pt x="379" y="524"/>
                  </a:cubicBezTo>
                  <a:cubicBezTo>
                    <a:pt x="442" y="398"/>
                    <a:pt x="429" y="246"/>
                    <a:pt x="354" y="126"/>
                  </a:cubicBezTo>
                  <a:cubicBezTo>
                    <a:pt x="316" y="51"/>
                    <a:pt x="227"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5"/>
            <p:cNvSpPr/>
            <p:nvPr/>
          </p:nvSpPr>
          <p:spPr>
            <a:xfrm>
              <a:off x="1022375" y="3247950"/>
              <a:ext cx="7525" cy="10125"/>
            </a:xfrm>
            <a:custGeom>
              <a:avLst/>
              <a:gdLst/>
              <a:ahLst/>
              <a:cxnLst/>
              <a:rect l="l" t="t" r="r" b="b"/>
              <a:pathLst>
                <a:path w="301" h="405" extrusionOk="0">
                  <a:moveTo>
                    <a:pt x="160" y="0"/>
                  </a:moveTo>
                  <a:cubicBezTo>
                    <a:pt x="144" y="0"/>
                    <a:pt x="127" y="6"/>
                    <a:pt x="108" y="20"/>
                  </a:cubicBezTo>
                  <a:lnTo>
                    <a:pt x="89" y="33"/>
                  </a:lnTo>
                  <a:cubicBezTo>
                    <a:pt x="1" y="102"/>
                    <a:pt x="32" y="253"/>
                    <a:pt x="83" y="335"/>
                  </a:cubicBezTo>
                  <a:cubicBezTo>
                    <a:pt x="107" y="376"/>
                    <a:pt x="151" y="404"/>
                    <a:pt x="192" y="404"/>
                  </a:cubicBezTo>
                  <a:cubicBezTo>
                    <a:pt x="226" y="404"/>
                    <a:pt x="258" y="384"/>
                    <a:pt x="272" y="335"/>
                  </a:cubicBezTo>
                  <a:lnTo>
                    <a:pt x="278" y="304"/>
                  </a:lnTo>
                  <a:cubicBezTo>
                    <a:pt x="300" y="244"/>
                    <a:pt x="261" y="0"/>
                    <a:pt x="1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5"/>
            <p:cNvSpPr/>
            <p:nvPr/>
          </p:nvSpPr>
          <p:spPr>
            <a:xfrm>
              <a:off x="1145700" y="3076450"/>
              <a:ext cx="6625" cy="8175"/>
            </a:xfrm>
            <a:custGeom>
              <a:avLst/>
              <a:gdLst/>
              <a:ahLst/>
              <a:cxnLst/>
              <a:rect l="l" t="t" r="r" b="b"/>
              <a:pathLst>
                <a:path w="265" h="327" extrusionOk="0">
                  <a:moveTo>
                    <a:pt x="109" y="0"/>
                  </a:moveTo>
                  <a:cubicBezTo>
                    <a:pt x="91" y="0"/>
                    <a:pt x="73" y="11"/>
                    <a:pt x="57" y="37"/>
                  </a:cubicBezTo>
                  <a:cubicBezTo>
                    <a:pt x="0" y="119"/>
                    <a:pt x="77" y="326"/>
                    <a:pt x="156" y="326"/>
                  </a:cubicBezTo>
                  <a:cubicBezTo>
                    <a:pt x="174" y="326"/>
                    <a:pt x="192" y="315"/>
                    <a:pt x="208" y="289"/>
                  </a:cubicBezTo>
                  <a:cubicBezTo>
                    <a:pt x="264" y="207"/>
                    <a:pt x="187" y="0"/>
                    <a:pt x="1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5"/>
            <p:cNvSpPr/>
            <p:nvPr/>
          </p:nvSpPr>
          <p:spPr>
            <a:xfrm>
              <a:off x="1178325" y="3089950"/>
              <a:ext cx="4750" cy="6200"/>
            </a:xfrm>
            <a:custGeom>
              <a:avLst/>
              <a:gdLst/>
              <a:ahLst/>
              <a:cxnLst/>
              <a:rect l="l" t="t" r="r" b="b"/>
              <a:pathLst>
                <a:path w="190" h="248" extrusionOk="0">
                  <a:moveTo>
                    <a:pt x="72" y="0"/>
                  </a:moveTo>
                  <a:cubicBezTo>
                    <a:pt x="33" y="0"/>
                    <a:pt x="0" y="49"/>
                    <a:pt x="0" y="102"/>
                  </a:cubicBezTo>
                  <a:cubicBezTo>
                    <a:pt x="0" y="159"/>
                    <a:pt x="13" y="241"/>
                    <a:pt x="89" y="248"/>
                  </a:cubicBezTo>
                  <a:cubicBezTo>
                    <a:pt x="190" y="248"/>
                    <a:pt x="164" y="102"/>
                    <a:pt x="133" y="46"/>
                  </a:cubicBezTo>
                  <a:cubicBezTo>
                    <a:pt x="113" y="13"/>
                    <a:pt x="92" y="0"/>
                    <a:pt x="7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5"/>
            <p:cNvSpPr/>
            <p:nvPr/>
          </p:nvSpPr>
          <p:spPr>
            <a:xfrm>
              <a:off x="1157400" y="3104800"/>
              <a:ext cx="6925" cy="9100"/>
            </a:xfrm>
            <a:custGeom>
              <a:avLst/>
              <a:gdLst/>
              <a:ahLst/>
              <a:cxnLst/>
              <a:rect l="l" t="t" r="r" b="b"/>
              <a:pathLst>
                <a:path w="277" h="364" extrusionOk="0">
                  <a:moveTo>
                    <a:pt x="79" y="1"/>
                  </a:moveTo>
                  <a:cubicBezTo>
                    <a:pt x="13" y="1"/>
                    <a:pt x="1" y="123"/>
                    <a:pt x="11" y="177"/>
                  </a:cubicBezTo>
                  <a:cubicBezTo>
                    <a:pt x="11" y="253"/>
                    <a:pt x="55" y="316"/>
                    <a:pt x="118" y="354"/>
                  </a:cubicBezTo>
                  <a:cubicBezTo>
                    <a:pt x="132" y="359"/>
                    <a:pt x="148" y="363"/>
                    <a:pt x="164" y="363"/>
                  </a:cubicBezTo>
                  <a:cubicBezTo>
                    <a:pt x="184" y="363"/>
                    <a:pt x="202" y="356"/>
                    <a:pt x="213" y="335"/>
                  </a:cubicBezTo>
                  <a:cubicBezTo>
                    <a:pt x="226" y="309"/>
                    <a:pt x="238" y="284"/>
                    <a:pt x="257" y="265"/>
                  </a:cubicBezTo>
                  <a:cubicBezTo>
                    <a:pt x="276" y="227"/>
                    <a:pt x="264" y="177"/>
                    <a:pt x="232" y="152"/>
                  </a:cubicBezTo>
                  <a:lnTo>
                    <a:pt x="232" y="183"/>
                  </a:lnTo>
                  <a:cubicBezTo>
                    <a:pt x="226" y="152"/>
                    <a:pt x="213" y="127"/>
                    <a:pt x="200" y="101"/>
                  </a:cubicBezTo>
                  <a:cubicBezTo>
                    <a:pt x="182" y="63"/>
                    <a:pt x="150" y="38"/>
                    <a:pt x="118" y="13"/>
                  </a:cubicBezTo>
                  <a:cubicBezTo>
                    <a:pt x="104" y="5"/>
                    <a:pt x="90" y="1"/>
                    <a:pt x="7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5"/>
            <p:cNvSpPr/>
            <p:nvPr/>
          </p:nvSpPr>
          <p:spPr>
            <a:xfrm>
              <a:off x="1114625" y="3083625"/>
              <a:ext cx="6500" cy="10425"/>
            </a:xfrm>
            <a:custGeom>
              <a:avLst/>
              <a:gdLst/>
              <a:ahLst/>
              <a:cxnLst/>
              <a:rect l="l" t="t" r="r" b="b"/>
              <a:pathLst>
                <a:path w="260" h="417" extrusionOk="0">
                  <a:moveTo>
                    <a:pt x="101" y="0"/>
                  </a:moveTo>
                  <a:cubicBezTo>
                    <a:pt x="79" y="0"/>
                    <a:pt x="58" y="9"/>
                    <a:pt x="45" y="34"/>
                  </a:cubicBezTo>
                  <a:cubicBezTo>
                    <a:pt x="0" y="135"/>
                    <a:pt x="7" y="255"/>
                    <a:pt x="70" y="349"/>
                  </a:cubicBezTo>
                  <a:cubicBezTo>
                    <a:pt x="86" y="371"/>
                    <a:pt x="121" y="416"/>
                    <a:pt x="159" y="416"/>
                  </a:cubicBezTo>
                  <a:cubicBezTo>
                    <a:pt x="165" y="416"/>
                    <a:pt x="171" y="415"/>
                    <a:pt x="177" y="412"/>
                  </a:cubicBezTo>
                  <a:lnTo>
                    <a:pt x="209" y="400"/>
                  </a:lnTo>
                  <a:cubicBezTo>
                    <a:pt x="240" y="387"/>
                    <a:pt x="259" y="349"/>
                    <a:pt x="246" y="311"/>
                  </a:cubicBezTo>
                  <a:cubicBezTo>
                    <a:pt x="246" y="255"/>
                    <a:pt x="240" y="236"/>
                    <a:pt x="240" y="192"/>
                  </a:cubicBezTo>
                  <a:cubicBezTo>
                    <a:pt x="234" y="128"/>
                    <a:pt x="215" y="78"/>
                    <a:pt x="177" y="34"/>
                  </a:cubicBezTo>
                  <a:cubicBezTo>
                    <a:pt x="159" y="16"/>
                    <a:pt x="129" y="0"/>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5"/>
            <p:cNvSpPr/>
            <p:nvPr/>
          </p:nvSpPr>
          <p:spPr>
            <a:xfrm>
              <a:off x="1159100" y="3051925"/>
              <a:ext cx="7550" cy="9225"/>
            </a:xfrm>
            <a:custGeom>
              <a:avLst/>
              <a:gdLst/>
              <a:ahLst/>
              <a:cxnLst/>
              <a:rect l="l" t="t" r="r" b="b"/>
              <a:pathLst>
                <a:path w="302" h="369" extrusionOk="0">
                  <a:moveTo>
                    <a:pt x="127" y="0"/>
                  </a:moveTo>
                  <a:cubicBezTo>
                    <a:pt x="106" y="0"/>
                    <a:pt x="82" y="7"/>
                    <a:pt x="57" y="22"/>
                  </a:cubicBezTo>
                  <a:cubicBezTo>
                    <a:pt x="0" y="59"/>
                    <a:pt x="19" y="160"/>
                    <a:pt x="38" y="211"/>
                  </a:cubicBezTo>
                  <a:lnTo>
                    <a:pt x="50" y="230"/>
                  </a:lnTo>
                  <a:cubicBezTo>
                    <a:pt x="57" y="267"/>
                    <a:pt x="76" y="305"/>
                    <a:pt x="101" y="331"/>
                  </a:cubicBezTo>
                  <a:cubicBezTo>
                    <a:pt x="119" y="356"/>
                    <a:pt x="146" y="369"/>
                    <a:pt x="172" y="369"/>
                  </a:cubicBezTo>
                  <a:cubicBezTo>
                    <a:pt x="210" y="369"/>
                    <a:pt x="247" y="344"/>
                    <a:pt x="259" y="299"/>
                  </a:cubicBezTo>
                  <a:cubicBezTo>
                    <a:pt x="301" y="192"/>
                    <a:pt x="245"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5"/>
            <p:cNvSpPr/>
            <p:nvPr/>
          </p:nvSpPr>
          <p:spPr>
            <a:xfrm>
              <a:off x="1160200" y="3079175"/>
              <a:ext cx="6325" cy="8400"/>
            </a:xfrm>
            <a:custGeom>
              <a:avLst/>
              <a:gdLst/>
              <a:ahLst/>
              <a:cxnLst/>
              <a:rect l="l" t="t" r="r" b="b"/>
              <a:pathLst>
                <a:path w="253" h="336" extrusionOk="0">
                  <a:moveTo>
                    <a:pt x="98" y="1"/>
                  </a:moveTo>
                  <a:cubicBezTo>
                    <a:pt x="92" y="1"/>
                    <a:pt x="87" y="2"/>
                    <a:pt x="82" y="4"/>
                  </a:cubicBezTo>
                  <a:lnTo>
                    <a:pt x="76" y="4"/>
                  </a:lnTo>
                  <a:cubicBezTo>
                    <a:pt x="0" y="42"/>
                    <a:pt x="0" y="155"/>
                    <a:pt x="32" y="224"/>
                  </a:cubicBezTo>
                  <a:cubicBezTo>
                    <a:pt x="32" y="224"/>
                    <a:pt x="32" y="231"/>
                    <a:pt x="32" y="231"/>
                  </a:cubicBezTo>
                  <a:cubicBezTo>
                    <a:pt x="47" y="266"/>
                    <a:pt x="89" y="336"/>
                    <a:pt x="137" y="336"/>
                  </a:cubicBezTo>
                  <a:cubicBezTo>
                    <a:pt x="150" y="336"/>
                    <a:pt x="164" y="331"/>
                    <a:pt x="177" y="319"/>
                  </a:cubicBezTo>
                  <a:cubicBezTo>
                    <a:pt x="177" y="319"/>
                    <a:pt x="177" y="313"/>
                    <a:pt x="177" y="313"/>
                  </a:cubicBezTo>
                  <a:cubicBezTo>
                    <a:pt x="252" y="306"/>
                    <a:pt x="227" y="155"/>
                    <a:pt x="202" y="117"/>
                  </a:cubicBezTo>
                  <a:lnTo>
                    <a:pt x="202" y="105"/>
                  </a:lnTo>
                  <a:cubicBezTo>
                    <a:pt x="196" y="71"/>
                    <a:pt x="145" y="1"/>
                    <a:pt x="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5"/>
            <p:cNvSpPr/>
            <p:nvPr/>
          </p:nvSpPr>
          <p:spPr>
            <a:xfrm>
              <a:off x="1178950" y="3124025"/>
              <a:ext cx="8225" cy="9975"/>
            </a:xfrm>
            <a:custGeom>
              <a:avLst/>
              <a:gdLst/>
              <a:ahLst/>
              <a:cxnLst/>
              <a:rect l="l" t="t" r="r" b="b"/>
              <a:pathLst>
                <a:path w="329" h="399" extrusionOk="0">
                  <a:moveTo>
                    <a:pt x="113" y="1"/>
                  </a:moveTo>
                  <a:cubicBezTo>
                    <a:pt x="62" y="1"/>
                    <a:pt x="22" y="50"/>
                    <a:pt x="13" y="114"/>
                  </a:cubicBezTo>
                  <a:cubicBezTo>
                    <a:pt x="1" y="215"/>
                    <a:pt x="39" y="360"/>
                    <a:pt x="146" y="392"/>
                  </a:cubicBezTo>
                  <a:cubicBezTo>
                    <a:pt x="165" y="398"/>
                    <a:pt x="190" y="398"/>
                    <a:pt x="209" y="398"/>
                  </a:cubicBezTo>
                  <a:cubicBezTo>
                    <a:pt x="329" y="379"/>
                    <a:pt x="285" y="171"/>
                    <a:pt x="247" y="108"/>
                  </a:cubicBezTo>
                  <a:cubicBezTo>
                    <a:pt x="228" y="83"/>
                    <a:pt x="209" y="58"/>
                    <a:pt x="190" y="39"/>
                  </a:cubicBezTo>
                  <a:cubicBezTo>
                    <a:pt x="163" y="12"/>
                    <a:pt x="137" y="1"/>
                    <a:pt x="11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5"/>
            <p:cNvSpPr/>
            <p:nvPr/>
          </p:nvSpPr>
          <p:spPr>
            <a:xfrm>
              <a:off x="1139850" y="3125375"/>
              <a:ext cx="9025" cy="9750"/>
            </a:xfrm>
            <a:custGeom>
              <a:avLst/>
              <a:gdLst/>
              <a:ahLst/>
              <a:cxnLst/>
              <a:rect l="l" t="t" r="r" b="b"/>
              <a:pathLst>
                <a:path w="361" h="390" extrusionOk="0">
                  <a:moveTo>
                    <a:pt x="103" y="1"/>
                  </a:moveTo>
                  <a:cubicBezTo>
                    <a:pt x="52" y="1"/>
                    <a:pt x="9" y="53"/>
                    <a:pt x="1" y="117"/>
                  </a:cubicBezTo>
                  <a:cubicBezTo>
                    <a:pt x="1" y="136"/>
                    <a:pt x="1" y="149"/>
                    <a:pt x="1" y="168"/>
                  </a:cubicBezTo>
                  <a:cubicBezTo>
                    <a:pt x="7" y="180"/>
                    <a:pt x="7" y="193"/>
                    <a:pt x="7" y="205"/>
                  </a:cubicBezTo>
                  <a:cubicBezTo>
                    <a:pt x="13" y="262"/>
                    <a:pt x="38" y="319"/>
                    <a:pt x="76" y="363"/>
                  </a:cubicBezTo>
                  <a:cubicBezTo>
                    <a:pt x="83" y="369"/>
                    <a:pt x="89" y="376"/>
                    <a:pt x="101" y="382"/>
                  </a:cubicBezTo>
                  <a:cubicBezTo>
                    <a:pt x="108" y="382"/>
                    <a:pt x="120" y="388"/>
                    <a:pt x="133" y="388"/>
                  </a:cubicBezTo>
                  <a:cubicBezTo>
                    <a:pt x="139" y="389"/>
                    <a:pt x="146" y="390"/>
                    <a:pt x="152" y="390"/>
                  </a:cubicBezTo>
                  <a:cubicBezTo>
                    <a:pt x="183" y="390"/>
                    <a:pt x="213" y="377"/>
                    <a:pt x="234" y="351"/>
                  </a:cubicBezTo>
                  <a:lnTo>
                    <a:pt x="234" y="351"/>
                  </a:lnTo>
                  <a:cubicBezTo>
                    <a:pt x="231" y="355"/>
                    <a:pt x="230" y="356"/>
                    <a:pt x="232" y="356"/>
                  </a:cubicBezTo>
                  <a:cubicBezTo>
                    <a:pt x="240" y="356"/>
                    <a:pt x="297" y="313"/>
                    <a:pt x="297" y="313"/>
                  </a:cubicBezTo>
                  <a:cubicBezTo>
                    <a:pt x="360" y="275"/>
                    <a:pt x="316" y="149"/>
                    <a:pt x="259" y="130"/>
                  </a:cubicBezTo>
                  <a:cubicBezTo>
                    <a:pt x="249" y="122"/>
                    <a:pt x="242" y="119"/>
                    <a:pt x="238" y="119"/>
                  </a:cubicBezTo>
                  <a:cubicBezTo>
                    <a:pt x="235" y="119"/>
                    <a:pt x="233" y="122"/>
                    <a:pt x="234" y="127"/>
                  </a:cubicBezTo>
                  <a:lnTo>
                    <a:pt x="234" y="127"/>
                  </a:lnTo>
                  <a:cubicBezTo>
                    <a:pt x="221" y="96"/>
                    <a:pt x="199" y="69"/>
                    <a:pt x="177" y="41"/>
                  </a:cubicBezTo>
                  <a:cubicBezTo>
                    <a:pt x="153" y="13"/>
                    <a:pt x="127" y="1"/>
                    <a:pt x="10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5"/>
            <p:cNvSpPr/>
            <p:nvPr/>
          </p:nvSpPr>
          <p:spPr>
            <a:xfrm>
              <a:off x="1158925" y="3147275"/>
              <a:ext cx="12325" cy="16575"/>
            </a:xfrm>
            <a:custGeom>
              <a:avLst/>
              <a:gdLst/>
              <a:ahLst/>
              <a:cxnLst/>
              <a:rect l="l" t="t" r="r" b="b"/>
              <a:pathLst>
                <a:path w="493" h="663" extrusionOk="0">
                  <a:moveTo>
                    <a:pt x="197" y="1"/>
                  </a:moveTo>
                  <a:cubicBezTo>
                    <a:pt x="157" y="1"/>
                    <a:pt x="118" y="20"/>
                    <a:pt x="89" y="67"/>
                  </a:cubicBezTo>
                  <a:cubicBezTo>
                    <a:pt x="1" y="200"/>
                    <a:pt x="32" y="402"/>
                    <a:pt x="114" y="534"/>
                  </a:cubicBezTo>
                  <a:cubicBezTo>
                    <a:pt x="155" y="599"/>
                    <a:pt x="230" y="662"/>
                    <a:pt x="302" y="662"/>
                  </a:cubicBezTo>
                  <a:cubicBezTo>
                    <a:pt x="342" y="662"/>
                    <a:pt x="380" y="644"/>
                    <a:pt x="411" y="597"/>
                  </a:cubicBezTo>
                  <a:cubicBezTo>
                    <a:pt x="493" y="458"/>
                    <a:pt x="461" y="257"/>
                    <a:pt x="385" y="130"/>
                  </a:cubicBezTo>
                  <a:cubicBezTo>
                    <a:pt x="345" y="62"/>
                    <a:pt x="268"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5"/>
            <p:cNvSpPr/>
            <p:nvPr/>
          </p:nvSpPr>
          <p:spPr>
            <a:xfrm>
              <a:off x="1118100" y="3113575"/>
              <a:ext cx="7100" cy="8900"/>
            </a:xfrm>
            <a:custGeom>
              <a:avLst/>
              <a:gdLst/>
              <a:ahLst/>
              <a:cxnLst/>
              <a:rect l="l" t="t" r="r" b="b"/>
              <a:pathLst>
                <a:path w="284" h="356" extrusionOk="0">
                  <a:moveTo>
                    <a:pt x="116" y="0"/>
                  </a:moveTo>
                  <a:cubicBezTo>
                    <a:pt x="96" y="0"/>
                    <a:pt x="76" y="12"/>
                    <a:pt x="57" y="40"/>
                  </a:cubicBezTo>
                  <a:cubicBezTo>
                    <a:pt x="0" y="128"/>
                    <a:pt x="87" y="355"/>
                    <a:pt x="172" y="355"/>
                  </a:cubicBezTo>
                  <a:cubicBezTo>
                    <a:pt x="191" y="355"/>
                    <a:pt x="210" y="344"/>
                    <a:pt x="227" y="318"/>
                  </a:cubicBezTo>
                  <a:cubicBezTo>
                    <a:pt x="284" y="226"/>
                    <a:pt x="203" y="0"/>
                    <a:pt x="1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5"/>
            <p:cNvSpPr/>
            <p:nvPr/>
          </p:nvSpPr>
          <p:spPr>
            <a:xfrm>
              <a:off x="1197550" y="3081875"/>
              <a:ext cx="8300" cy="9400"/>
            </a:xfrm>
            <a:custGeom>
              <a:avLst/>
              <a:gdLst/>
              <a:ahLst/>
              <a:cxnLst/>
              <a:rect l="l" t="t" r="r" b="b"/>
              <a:pathLst>
                <a:path w="332" h="376" extrusionOk="0">
                  <a:moveTo>
                    <a:pt x="161" y="0"/>
                  </a:moveTo>
                  <a:cubicBezTo>
                    <a:pt x="154" y="0"/>
                    <a:pt x="147" y="1"/>
                    <a:pt x="140" y="3"/>
                  </a:cubicBezTo>
                  <a:cubicBezTo>
                    <a:pt x="1" y="34"/>
                    <a:pt x="58" y="312"/>
                    <a:pt x="152" y="356"/>
                  </a:cubicBezTo>
                  <a:cubicBezTo>
                    <a:pt x="152" y="353"/>
                    <a:pt x="150" y="347"/>
                    <a:pt x="148" y="342"/>
                  </a:cubicBezTo>
                  <a:lnTo>
                    <a:pt x="148" y="342"/>
                  </a:lnTo>
                  <a:cubicBezTo>
                    <a:pt x="166" y="365"/>
                    <a:pt x="187" y="376"/>
                    <a:pt x="207" y="376"/>
                  </a:cubicBezTo>
                  <a:cubicBezTo>
                    <a:pt x="237" y="376"/>
                    <a:pt x="262" y="352"/>
                    <a:pt x="266" y="306"/>
                  </a:cubicBezTo>
                  <a:lnTo>
                    <a:pt x="266" y="331"/>
                  </a:lnTo>
                  <a:cubicBezTo>
                    <a:pt x="332" y="259"/>
                    <a:pt x="284" y="0"/>
                    <a:pt x="1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5"/>
            <p:cNvSpPr/>
            <p:nvPr/>
          </p:nvSpPr>
          <p:spPr>
            <a:xfrm>
              <a:off x="1243125" y="3321375"/>
              <a:ext cx="7275" cy="10225"/>
            </a:xfrm>
            <a:custGeom>
              <a:avLst/>
              <a:gdLst/>
              <a:ahLst/>
              <a:cxnLst/>
              <a:rect l="l" t="t" r="r" b="b"/>
              <a:pathLst>
                <a:path w="291" h="409" extrusionOk="0">
                  <a:moveTo>
                    <a:pt x="115" y="0"/>
                  </a:moveTo>
                  <a:cubicBezTo>
                    <a:pt x="92" y="0"/>
                    <a:pt x="69" y="12"/>
                    <a:pt x="51" y="41"/>
                  </a:cubicBezTo>
                  <a:cubicBezTo>
                    <a:pt x="1" y="129"/>
                    <a:pt x="7" y="243"/>
                    <a:pt x="64" y="331"/>
                  </a:cubicBezTo>
                  <a:cubicBezTo>
                    <a:pt x="88" y="371"/>
                    <a:pt x="134" y="408"/>
                    <a:pt x="178" y="408"/>
                  </a:cubicBezTo>
                  <a:cubicBezTo>
                    <a:pt x="203" y="408"/>
                    <a:pt x="228" y="395"/>
                    <a:pt x="247" y="363"/>
                  </a:cubicBezTo>
                  <a:cubicBezTo>
                    <a:pt x="291" y="274"/>
                    <a:pt x="284" y="161"/>
                    <a:pt x="228" y="79"/>
                  </a:cubicBezTo>
                  <a:cubicBezTo>
                    <a:pt x="203" y="38"/>
                    <a:pt x="158" y="0"/>
                    <a:pt x="1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5"/>
            <p:cNvSpPr/>
            <p:nvPr/>
          </p:nvSpPr>
          <p:spPr>
            <a:xfrm>
              <a:off x="1201650" y="3303100"/>
              <a:ext cx="9650" cy="9375"/>
            </a:xfrm>
            <a:custGeom>
              <a:avLst/>
              <a:gdLst/>
              <a:ahLst/>
              <a:cxnLst/>
              <a:rect l="l" t="t" r="r" b="b"/>
              <a:pathLst>
                <a:path w="386" h="375" extrusionOk="0">
                  <a:moveTo>
                    <a:pt x="143" y="1"/>
                  </a:moveTo>
                  <a:cubicBezTo>
                    <a:pt x="138" y="1"/>
                    <a:pt x="132" y="2"/>
                    <a:pt x="127" y="3"/>
                  </a:cubicBezTo>
                  <a:lnTo>
                    <a:pt x="108" y="3"/>
                  </a:lnTo>
                  <a:cubicBezTo>
                    <a:pt x="1" y="34"/>
                    <a:pt x="26" y="211"/>
                    <a:pt x="77" y="280"/>
                  </a:cubicBezTo>
                  <a:cubicBezTo>
                    <a:pt x="102" y="337"/>
                    <a:pt x="159" y="375"/>
                    <a:pt x="228" y="375"/>
                  </a:cubicBezTo>
                  <a:cubicBezTo>
                    <a:pt x="278" y="375"/>
                    <a:pt x="304" y="331"/>
                    <a:pt x="348" y="299"/>
                  </a:cubicBezTo>
                  <a:cubicBezTo>
                    <a:pt x="386" y="249"/>
                    <a:pt x="373" y="179"/>
                    <a:pt x="323" y="141"/>
                  </a:cubicBezTo>
                  <a:cubicBezTo>
                    <a:pt x="278" y="122"/>
                    <a:pt x="253" y="72"/>
                    <a:pt x="215" y="40"/>
                  </a:cubicBezTo>
                  <a:cubicBezTo>
                    <a:pt x="200" y="14"/>
                    <a:pt x="171"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5"/>
            <p:cNvSpPr/>
            <p:nvPr/>
          </p:nvSpPr>
          <p:spPr>
            <a:xfrm>
              <a:off x="1203700" y="3259600"/>
              <a:ext cx="8800" cy="14175"/>
            </a:xfrm>
            <a:custGeom>
              <a:avLst/>
              <a:gdLst/>
              <a:ahLst/>
              <a:cxnLst/>
              <a:rect l="l" t="t" r="r" b="b"/>
              <a:pathLst>
                <a:path w="352" h="567" extrusionOk="0">
                  <a:moveTo>
                    <a:pt x="137" y="1"/>
                  </a:moveTo>
                  <a:cubicBezTo>
                    <a:pt x="132" y="1"/>
                    <a:pt x="126" y="1"/>
                    <a:pt x="121" y="2"/>
                  </a:cubicBezTo>
                  <a:lnTo>
                    <a:pt x="108" y="2"/>
                  </a:lnTo>
                  <a:cubicBezTo>
                    <a:pt x="45" y="8"/>
                    <a:pt x="26" y="90"/>
                    <a:pt x="14" y="141"/>
                  </a:cubicBezTo>
                  <a:cubicBezTo>
                    <a:pt x="1" y="254"/>
                    <a:pt x="26" y="368"/>
                    <a:pt x="77" y="469"/>
                  </a:cubicBezTo>
                  <a:cubicBezTo>
                    <a:pt x="102" y="535"/>
                    <a:pt x="145" y="566"/>
                    <a:pt x="185" y="566"/>
                  </a:cubicBezTo>
                  <a:cubicBezTo>
                    <a:pt x="235" y="566"/>
                    <a:pt x="279" y="516"/>
                    <a:pt x="272" y="424"/>
                  </a:cubicBezTo>
                  <a:cubicBezTo>
                    <a:pt x="272" y="424"/>
                    <a:pt x="272" y="418"/>
                    <a:pt x="272" y="412"/>
                  </a:cubicBezTo>
                  <a:cubicBezTo>
                    <a:pt x="352" y="283"/>
                    <a:pt x="307" y="1"/>
                    <a:pt x="1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5"/>
            <p:cNvSpPr/>
            <p:nvPr/>
          </p:nvSpPr>
          <p:spPr>
            <a:xfrm>
              <a:off x="1236200" y="3269525"/>
              <a:ext cx="9950" cy="11100"/>
            </a:xfrm>
            <a:custGeom>
              <a:avLst/>
              <a:gdLst/>
              <a:ahLst/>
              <a:cxnLst/>
              <a:rect l="l" t="t" r="r" b="b"/>
              <a:pathLst>
                <a:path w="398" h="444" extrusionOk="0">
                  <a:moveTo>
                    <a:pt x="196" y="1"/>
                  </a:moveTo>
                  <a:cubicBezTo>
                    <a:pt x="178" y="1"/>
                    <a:pt x="161" y="5"/>
                    <a:pt x="145" y="15"/>
                  </a:cubicBezTo>
                  <a:cubicBezTo>
                    <a:pt x="114" y="40"/>
                    <a:pt x="88" y="53"/>
                    <a:pt x="51" y="78"/>
                  </a:cubicBezTo>
                  <a:cubicBezTo>
                    <a:pt x="0" y="109"/>
                    <a:pt x="19" y="217"/>
                    <a:pt x="57" y="248"/>
                  </a:cubicBezTo>
                  <a:cubicBezTo>
                    <a:pt x="57" y="248"/>
                    <a:pt x="101" y="280"/>
                    <a:pt x="107" y="292"/>
                  </a:cubicBezTo>
                  <a:cubicBezTo>
                    <a:pt x="114" y="305"/>
                    <a:pt x="120" y="311"/>
                    <a:pt x="126" y="318"/>
                  </a:cubicBezTo>
                  <a:cubicBezTo>
                    <a:pt x="126" y="324"/>
                    <a:pt x="133" y="330"/>
                    <a:pt x="133" y="330"/>
                  </a:cubicBezTo>
                  <a:cubicBezTo>
                    <a:pt x="158" y="387"/>
                    <a:pt x="208" y="425"/>
                    <a:pt x="265" y="444"/>
                  </a:cubicBezTo>
                  <a:cubicBezTo>
                    <a:pt x="309" y="444"/>
                    <a:pt x="353" y="418"/>
                    <a:pt x="360" y="368"/>
                  </a:cubicBezTo>
                  <a:cubicBezTo>
                    <a:pt x="397" y="236"/>
                    <a:pt x="353" y="97"/>
                    <a:pt x="246" y="15"/>
                  </a:cubicBezTo>
                  <a:cubicBezTo>
                    <a:pt x="230" y="5"/>
                    <a:pt x="213" y="1"/>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5"/>
            <p:cNvSpPr/>
            <p:nvPr/>
          </p:nvSpPr>
          <p:spPr>
            <a:xfrm>
              <a:off x="1238875" y="3276825"/>
              <a:ext cx="650" cy="900"/>
            </a:xfrm>
            <a:custGeom>
              <a:avLst/>
              <a:gdLst/>
              <a:ahLst/>
              <a:cxnLst/>
              <a:rect l="l" t="t" r="r" b="b"/>
              <a:pathLst>
                <a:path w="26" h="36" extrusionOk="0">
                  <a:moveTo>
                    <a:pt x="0" y="0"/>
                  </a:moveTo>
                  <a:lnTo>
                    <a:pt x="9" y="11"/>
                  </a:lnTo>
                  <a:lnTo>
                    <a:pt x="9" y="11"/>
                  </a:lnTo>
                  <a:cubicBezTo>
                    <a:pt x="5" y="6"/>
                    <a:pt x="2" y="2"/>
                    <a:pt x="0" y="0"/>
                  </a:cubicBezTo>
                  <a:close/>
                  <a:moveTo>
                    <a:pt x="9" y="11"/>
                  </a:moveTo>
                  <a:cubicBezTo>
                    <a:pt x="16" y="22"/>
                    <a:pt x="25" y="36"/>
                    <a:pt x="25" y="36"/>
                  </a:cubicBezTo>
                  <a:cubicBezTo>
                    <a:pt x="25" y="36"/>
                    <a:pt x="24" y="33"/>
                    <a:pt x="19" y="26"/>
                  </a:cubicBezTo>
                  <a:lnTo>
                    <a:pt x="9" y="1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5"/>
            <p:cNvSpPr/>
            <p:nvPr/>
          </p:nvSpPr>
          <p:spPr>
            <a:xfrm>
              <a:off x="1219475" y="3284400"/>
              <a:ext cx="7450" cy="7800"/>
            </a:xfrm>
            <a:custGeom>
              <a:avLst/>
              <a:gdLst/>
              <a:ahLst/>
              <a:cxnLst/>
              <a:rect l="l" t="t" r="r" b="b"/>
              <a:pathLst>
                <a:path w="298" h="312" extrusionOk="0">
                  <a:moveTo>
                    <a:pt x="64" y="0"/>
                  </a:moveTo>
                  <a:cubicBezTo>
                    <a:pt x="32" y="0"/>
                    <a:pt x="7" y="25"/>
                    <a:pt x="7" y="57"/>
                  </a:cubicBezTo>
                  <a:cubicBezTo>
                    <a:pt x="1" y="132"/>
                    <a:pt x="26" y="208"/>
                    <a:pt x="76" y="271"/>
                  </a:cubicBezTo>
                  <a:cubicBezTo>
                    <a:pt x="92" y="287"/>
                    <a:pt x="126" y="312"/>
                    <a:pt x="155" y="312"/>
                  </a:cubicBezTo>
                  <a:cubicBezTo>
                    <a:pt x="161" y="312"/>
                    <a:pt x="166" y="311"/>
                    <a:pt x="171" y="309"/>
                  </a:cubicBezTo>
                  <a:cubicBezTo>
                    <a:pt x="215" y="296"/>
                    <a:pt x="215" y="252"/>
                    <a:pt x="259" y="233"/>
                  </a:cubicBezTo>
                  <a:cubicBezTo>
                    <a:pt x="297" y="208"/>
                    <a:pt x="265" y="132"/>
                    <a:pt x="234" y="120"/>
                  </a:cubicBezTo>
                  <a:cubicBezTo>
                    <a:pt x="215" y="114"/>
                    <a:pt x="171" y="44"/>
                    <a:pt x="152" y="25"/>
                  </a:cubicBezTo>
                  <a:cubicBezTo>
                    <a:pt x="127" y="6"/>
                    <a:pt x="95" y="0"/>
                    <a:pt x="6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5"/>
            <p:cNvSpPr/>
            <p:nvPr/>
          </p:nvSpPr>
          <p:spPr>
            <a:xfrm>
              <a:off x="1180225" y="3264250"/>
              <a:ext cx="5825" cy="9800"/>
            </a:xfrm>
            <a:custGeom>
              <a:avLst/>
              <a:gdLst/>
              <a:ahLst/>
              <a:cxnLst/>
              <a:rect l="l" t="t" r="r" b="b"/>
              <a:pathLst>
                <a:path w="233" h="392" extrusionOk="0">
                  <a:moveTo>
                    <a:pt x="106" y="0"/>
                  </a:moveTo>
                  <a:cubicBezTo>
                    <a:pt x="98" y="0"/>
                    <a:pt x="90" y="4"/>
                    <a:pt x="82" y="11"/>
                  </a:cubicBezTo>
                  <a:cubicBezTo>
                    <a:pt x="38" y="30"/>
                    <a:pt x="13" y="68"/>
                    <a:pt x="13" y="106"/>
                  </a:cubicBezTo>
                  <a:cubicBezTo>
                    <a:pt x="0" y="194"/>
                    <a:pt x="19" y="365"/>
                    <a:pt x="126" y="390"/>
                  </a:cubicBezTo>
                  <a:cubicBezTo>
                    <a:pt x="132" y="391"/>
                    <a:pt x="138" y="391"/>
                    <a:pt x="143" y="391"/>
                  </a:cubicBezTo>
                  <a:cubicBezTo>
                    <a:pt x="232" y="391"/>
                    <a:pt x="221" y="248"/>
                    <a:pt x="221" y="194"/>
                  </a:cubicBezTo>
                  <a:cubicBezTo>
                    <a:pt x="215" y="175"/>
                    <a:pt x="208" y="156"/>
                    <a:pt x="196" y="144"/>
                  </a:cubicBezTo>
                  <a:cubicBezTo>
                    <a:pt x="196" y="119"/>
                    <a:pt x="183" y="93"/>
                    <a:pt x="177" y="74"/>
                  </a:cubicBezTo>
                  <a:cubicBezTo>
                    <a:pt x="167" y="49"/>
                    <a:pt x="137" y="0"/>
                    <a:pt x="10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5"/>
            <p:cNvSpPr/>
            <p:nvPr/>
          </p:nvSpPr>
          <p:spPr>
            <a:xfrm>
              <a:off x="1214625" y="3241450"/>
              <a:ext cx="6425" cy="7825"/>
            </a:xfrm>
            <a:custGeom>
              <a:avLst/>
              <a:gdLst/>
              <a:ahLst/>
              <a:cxnLst/>
              <a:rect l="l" t="t" r="r" b="b"/>
              <a:pathLst>
                <a:path w="257" h="313" extrusionOk="0">
                  <a:moveTo>
                    <a:pt x="122" y="0"/>
                  </a:moveTo>
                  <a:cubicBezTo>
                    <a:pt x="115" y="0"/>
                    <a:pt x="108" y="1"/>
                    <a:pt x="100" y="3"/>
                  </a:cubicBezTo>
                  <a:cubicBezTo>
                    <a:pt x="24" y="28"/>
                    <a:pt x="24" y="122"/>
                    <a:pt x="12" y="185"/>
                  </a:cubicBezTo>
                  <a:cubicBezTo>
                    <a:pt x="1" y="223"/>
                    <a:pt x="27" y="313"/>
                    <a:pt x="75" y="313"/>
                  </a:cubicBezTo>
                  <a:cubicBezTo>
                    <a:pt x="83" y="313"/>
                    <a:pt x="91" y="311"/>
                    <a:pt x="100" y="305"/>
                  </a:cubicBezTo>
                  <a:cubicBezTo>
                    <a:pt x="113" y="305"/>
                    <a:pt x="125" y="299"/>
                    <a:pt x="138" y="299"/>
                  </a:cubicBezTo>
                  <a:cubicBezTo>
                    <a:pt x="150" y="299"/>
                    <a:pt x="157" y="305"/>
                    <a:pt x="163" y="305"/>
                  </a:cubicBezTo>
                  <a:cubicBezTo>
                    <a:pt x="171" y="307"/>
                    <a:pt x="178" y="308"/>
                    <a:pt x="185" y="308"/>
                  </a:cubicBezTo>
                  <a:cubicBezTo>
                    <a:pt x="238" y="308"/>
                    <a:pt x="257" y="247"/>
                    <a:pt x="251" y="185"/>
                  </a:cubicBezTo>
                  <a:lnTo>
                    <a:pt x="251" y="135"/>
                  </a:lnTo>
                  <a:cubicBezTo>
                    <a:pt x="245" y="110"/>
                    <a:pt x="232" y="78"/>
                    <a:pt x="214" y="59"/>
                  </a:cubicBezTo>
                  <a:cubicBezTo>
                    <a:pt x="214" y="53"/>
                    <a:pt x="207" y="47"/>
                    <a:pt x="201" y="40"/>
                  </a:cubicBezTo>
                  <a:lnTo>
                    <a:pt x="201" y="34"/>
                  </a:lnTo>
                  <a:lnTo>
                    <a:pt x="195" y="34"/>
                  </a:lnTo>
                  <a:cubicBezTo>
                    <a:pt x="188" y="28"/>
                    <a:pt x="182" y="21"/>
                    <a:pt x="176" y="15"/>
                  </a:cubicBezTo>
                  <a:lnTo>
                    <a:pt x="176" y="21"/>
                  </a:lnTo>
                  <a:cubicBezTo>
                    <a:pt x="161" y="7"/>
                    <a:pt x="144"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5"/>
            <p:cNvSpPr/>
            <p:nvPr/>
          </p:nvSpPr>
          <p:spPr>
            <a:xfrm>
              <a:off x="1190025" y="3375950"/>
              <a:ext cx="8500" cy="10275"/>
            </a:xfrm>
            <a:custGeom>
              <a:avLst/>
              <a:gdLst/>
              <a:ahLst/>
              <a:cxnLst/>
              <a:rect l="l" t="t" r="r" b="b"/>
              <a:pathLst>
                <a:path w="340" h="411" extrusionOk="0">
                  <a:moveTo>
                    <a:pt x="140" y="0"/>
                  </a:moveTo>
                  <a:cubicBezTo>
                    <a:pt x="0" y="0"/>
                    <a:pt x="71" y="283"/>
                    <a:pt x="125" y="343"/>
                  </a:cubicBezTo>
                  <a:cubicBezTo>
                    <a:pt x="151" y="368"/>
                    <a:pt x="182" y="393"/>
                    <a:pt x="220" y="406"/>
                  </a:cubicBezTo>
                  <a:cubicBezTo>
                    <a:pt x="227" y="409"/>
                    <a:pt x="234" y="410"/>
                    <a:pt x="241" y="410"/>
                  </a:cubicBezTo>
                  <a:cubicBezTo>
                    <a:pt x="293" y="410"/>
                    <a:pt x="328" y="331"/>
                    <a:pt x="333" y="286"/>
                  </a:cubicBezTo>
                  <a:cubicBezTo>
                    <a:pt x="340" y="173"/>
                    <a:pt x="302" y="28"/>
                    <a:pt x="163" y="2"/>
                  </a:cubicBezTo>
                  <a:cubicBezTo>
                    <a:pt x="155" y="1"/>
                    <a:pt x="147"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5"/>
            <p:cNvSpPr/>
            <p:nvPr/>
          </p:nvSpPr>
          <p:spPr>
            <a:xfrm>
              <a:off x="1204975" y="3380875"/>
              <a:ext cx="7125" cy="8525"/>
            </a:xfrm>
            <a:custGeom>
              <a:avLst/>
              <a:gdLst/>
              <a:ahLst/>
              <a:cxnLst/>
              <a:rect l="l" t="t" r="r" b="b"/>
              <a:pathLst>
                <a:path w="285" h="341" extrusionOk="0">
                  <a:moveTo>
                    <a:pt x="130" y="1"/>
                  </a:moveTo>
                  <a:cubicBezTo>
                    <a:pt x="120" y="1"/>
                    <a:pt x="110" y="3"/>
                    <a:pt x="101" y="7"/>
                  </a:cubicBezTo>
                  <a:lnTo>
                    <a:pt x="82" y="20"/>
                  </a:lnTo>
                  <a:cubicBezTo>
                    <a:pt x="76" y="26"/>
                    <a:pt x="71" y="31"/>
                    <a:pt x="68" y="35"/>
                  </a:cubicBezTo>
                  <a:lnTo>
                    <a:pt x="68" y="35"/>
                  </a:lnTo>
                  <a:cubicBezTo>
                    <a:pt x="68" y="34"/>
                    <a:pt x="69" y="33"/>
                    <a:pt x="70" y="32"/>
                  </a:cubicBezTo>
                  <a:lnTo>
                    <a:pt x="70" y="32"/>
                  </a:lnTo>
                  <a:cubicBezTo>
                    <a:pt x="0" y="45"/>
                    <a:pt x="26" y="165"/>
                    <a:pt x="51" y="203"/>
                  </a:cubicBezTo>
                  <a:cubicBezTo>
                    <a:pt x="43" y="191"/>
                    <a:pt x="39" y="187"/>
                    <a:pt x="38" y="187"/>
                  </a:cubicBezTo>
                  <a:cubicBezTo>
                    <a:pt x="34" y="187"/>
                    <a:pt x="71" y="259"/>
                    <a:pt x="76" y="259"/>
                  </a:cubicBezTo>
                  <a:cubicBezTo>
                    <a:pt x="89" y="285"/>
                    <a:pt x="108" y="310"/>
                    <a:pt x="133" y="323"/>
                  </a:cubicBezTo>
                  <a:cubicBezTo>
                    <a:pt x="147" y="334"/>
                    <a:pt x="163" y="340"/>
                    <a:pt x="179" y="340"/>
                  </a:cubicBezTo>
                  <a:cubicBezTo>
                    <a:pt x="205" y="340"/>
                    <a:pt x="231" y="325"/>
                    <a:pt x="246" y="297"/>
                  </a:cubicBezTo>
                  <a:cubicBezTo>
                    <a:pt x="284" y="222"/>
                    <a:pt x="278" y="133"/>
                    <a:pt x="234" y="64"/>
                  </a:cubicBezTo>
                  <a:cubicBezTo>
                    <a:pt x="234" y="64"/>
                    <a:pt x="227" y="58"/>
                    <a:pt x="227" y="58"/>
                  </a:cubicBezTo>
                  <a:cubicBezTo>
                    <a:pt x="203" y="24"/>
                    <a:pt x="164"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5"/>
            <p:cNvSpPr/>
            <p:nvPr/>
          </p:nvSpPr>
          <p:spPr>
            <a:xfrm>
              <a:off x="1202125" y="3359150"/>
              <a:ext cx="8225" cy="11400"/>
            </a:xfrm>
            <a:custGeom>
              <a:avLst/>
              <a:gdLst/>
              <a:ahLst/>
              <a:cxnLst/>
              <a:rect l="l" t="t" r="r" b="b"/>
              <a:pathLst>
                <a:path w="329" h="456" extrusionOk="0">
                  <a:moveTo>
                    <a:pt x="129" y="0"/>
                  </a:moveTo>
                  <a:cubicBezTo>
                    <a:pt x="103" y="0"/>
                    <a:pt x="77" y="13"/>
                    <a:pt x="58" y="44"/>
                  </a:cubicBezTo>
                  <a:cubicBezTo>
                    <a:pt x="1" y="145"/>
                    <a:pt x="7" y="271"/>
                    <a:pt x="70" y="365"/>
                  </a:cubicBezTo>
                  <a:cubicBezTo>
                    <a:pt x="99" y="410"/>
                    <a:pt x="152" y="456"/>
                    <a:pt x="202" y="456"/>
                  </a:cubicBezTo>
                  <a:cubicBezTo>
                    <a:pt x="230" y="456"/>
                    <a:pt x="256" y="443"/>
                    <a:pt x="278" y="409"/>
                  </a:cubicBezTo>
                  <a:cubicBezTo>
                    <a:pt x="329" y="302"/>
                    <a:pt x="322" y="182"/>
                    <a:pt x="259" y="88"/>
                  </a:cubicBezTo>
                  <a:cubicBezTo>
                    <a:pt x="231" y="43"/>
                    <a:pt x="178" y="0"/>
                    <a:pt x="1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5"/>
            <p:cNvSpPr/>
            <p:nvPr/>
          </p:nvSpPr>
          <p:spPr>
            <a:xfrm>
              <a:off x="1173475" y="3355825"/>
              <a:ext cx="9600" cy="12200"/>
            </a:xfrm>
            <a:custGeom>
              <a:avLst/>
              <a:gdLst/>
              <a:ahLst/>
              <a:cxnLst/>
              <a:rect l="l" t="t" r="r" b="b"/>
              <a:pathLst>
                <a:path w="384" h="488" extrusionOk="0">
                  <a:moveTo>
                    <a:pt x="117" y="1"/>
                  </a:moveTo>
                  <a:cubicBezTo>
                    <a:pt x="4" y="1"/>
                    <a:pt x="1" y="208"/>
                    <a:pt x="18" y="278"/>
                  </a:cubicBezTo>
                  <a:cubicBezTo>
                    <a:pt x="34" y="362"/>
                    <a:pt x="99" y="488"/>
                    <a:pt x="194" y="488"/>
                  </a:cubicBezTo>
                  <a:cubicBezTo>
                    <a:pt x="212" y="488"/>
                    <a:pt x="231" y="483"/>
                    <a:pt x="251" y="473"/>
                  </a:cubicBezTo>
                  <a:cubicBezTo>
                    <a:pt x="340" y="423"/>
                    <a:pt x="384" y="328"/>
                    <a:pt x="358" y="233"/>
                  </a:cubicBezTo>
                  <a:cubicBezTo>
                    <a:pt x="327" y="126"/>
                    <a:pt x="251" y="44"/>
                    <a:pt x="150" y="6"/>
                  </a:cubicBezTo>
                  <a:cubicBezTo>
                    <a:pt x="138" y="3"/>
                    <a:pt x="127" y="1"/>
                    <a:pt x="1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5"/>
            <p:cNvSpPr/>
            <p:nvPr/>
          </p:nvSpPr>
          <p:spPr>
            <a:xfrm>
              <a:off x="1161625" y="3390400"/>
              <a:ext cx="7425" cy="8450"/>
            </a:xfrm>
            <a:custGeom>
              <a:avLst/>
              <a:gdLst/>
              <a:ahLst/>
              <a:cxnLst/>
              <a:rect l="l" t="t" r="r" b="b"/>
              <a:pathLst>
                <a:path w="297" h="338" extrusionOk="0">
                  <a:moveTo>
                    <a:pt x="114" y="1"/>
                  </a:moveTo>
                  <a:cubicBezTo>
                    <a:pt x="0" y="1"/>
                    <a:pt x="37" y="338"/>
                    <a:pt x="154" y="338"/>
                  </a:cubicBezTo>
                  <a:cubicBezTo>
                    <a:pt x="168" y="338"/>
                    <a:pt x="185" y="332"/>
                    <a:pt x="202" y="320"/>
                  </a:cubicBezTo>
                  <a:cubicBezTo>
                    <a:pt x="214" y="307"/>
                    <a:pt x="227" y="288"/>
                    <a:pt x="240" y="276"/>
                  </a:cubicBezTo>
                  <a:cubicBezTo>
                    <a:pt x="296" y="219"/>
                    <a:pt x="252" y="74"/>
                    <a:pt x="189" y="36"/>
                  </a:cubicBezTo>
                  <a:cubicBezTo>
                    <a:pt x="159" y="11"/>
                    <a:pt x="134" y="1"/>
                    <a:pt x="11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5"/>
            <p:cNvSpPr/>
            <p:nvPr/>
          </p:nvSpPr>
          <p:spPr>
            <a:xfrm>
              <a:off x="1211275" y="3405875"/>
              <a:ext cx="8225" cy="11550"/>
            </a:xfrm>
            <a:custGeom>
              <a:avLst/>
              <a:gdLst/>
              <a:ahLst/>
              <a:cxnLst/>
              <a:rect l="l" t="t" r="r" b="b"/>
              <a:pathLst>
                <a:path w="329" h="462" extrusionOk="0">
                  <a:moveTo>
                    <a:pt x="129" y="0"/>
                  </a:moveTo>
                  <a:cubicBezTo>
                    <a:pt x="101" y="0"/>
                    <a:pt x="74" y="14"/>
                    <a:pt x="51" y="48"/>
                  </a:cubicBezTo>
                  <a:cubicBezTo>
                    <a:pt x="1" y="149"/>
                    <a:pt x="7" y="275"/>
                    <a:pt x="70" y="376"/>
                  </a:cubicBezTo>
                  <a:cubicBezTo>
                    <a:pt x="98" y="420"/>
                    <a:pt x="149" y="462"/>
                    <a:pt x="199" y="462"/>
                  </a:cubicBezTo>
                  <a:cubicBezTo>
                    <a:pt x="227" y="462"/>
                    <a:pt x="255" y="448"/>
                    <a:pt x="278" y="414"/>
                  </a:cubicBezTo>
                  <a:cubicBezTo>
                    <a:pt x="329" y="313"/>
                    <a:pt x="322" y="187"/>
                    <a:pt x="259" y="92"/>
                  </a:cubicBezTo>
                  <a:cubicBezTo>
                    <a:pt x="231" y="43"/>
                    <a:pt x="179" y="0"/>
                    <a:pt x="1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5"/>
            <p:cNvSpPr/>
            <p:nvPr/>
          </p:nvSpPr>
          <p:spPr>
            <a:xfrm>
              <a:off x="1195200" y="3403775"/>
              <a:ext cx="7425" cy="9825"/>
            </a:xfrm>
            <a:custGeom>
              <a:avLst/>
              <a:gdLst/>
              <a:ahLst/>
              <a:cxnLst/>
              <a:rect l="l" t="t" r="r" b="b"/>
              <a:pathLst>
                <a:path w="297" h="393" extrusionOk="0">
                  <a:moveTo>
                    <a:pt x="106" y="1"/>
                  </a:moveTo>
                  <a:cubicBezTo>
                    <a:pt x="60" y="1"/>
                    <a:pt x="20" y="39"/>
                    <a:pt x="13" y="113"/>
                  </a:cubicBezTo>
                  <a:cubicBezTo>
                    <a:pt x="0" y="201"/>
                    <a:pt x="26" y="283"/>
                    <a:pt x="82" y="353"/>
                  </a:cubicBezTo>
                  <a:cubicBezTo>
                    <a:pt x="99" y="374"/>
                    <a:pt x="128" y="392"/>
                    <a:pt x="158" y="392"/>
                  </a:cubicBezTo>
                  <a:cubicBezTo>
                    <a:pt x="173" y="392"/>
                    <a:pt x="188" y="388"/>
                    <a:pt x="202" y="378"/>
                  </a:cubicBezTo>
                  <a:cubicBezTo>
                    <a:pt x="234" y="353"/>
                    <a:pt x="253" y="315"/>
                    <a:pt x="253" y="277"/>
                  </a:cubicBezTo>
                  <a:cubicBezTo>
                    <a:pt x="297" y="226"/>
                    <a:pt x="265" y="126"/>
                    <a:pt x="208" y="88"/>
                  </a:cubicBezTo>
                  <a:lnTo>
                    <a:pt x="208" y="75"/>
                  </a:lnTo>
                  <a:cubicBezTo>
                    <a:pt x="181" y="25"/>
                    <a:pt x="142"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5"/>
            <p:cNvSpPr/>
            <p:nvPr/>
          </p:nvSpPr>
          <p:spPr>
            <a:xfrm>
              <a:off x="1238075" y="3372375"/>
              <a:ext cx="7450" cy="9325"/>
            </a:xfrm>
            <a:custGeom>
              <a:avLst/>
              <a:gdLst/>
              <a:ahLst/>
              <a:cxnLst/>
              <a:rect l="l" t="t" r="r" b="b"/>
              <a:pathLst>
                <a:path w="298" h="373" extrusionOk="0">
                  <a:moveTo>
                    <a:pt x="133" y="0"/>
                  </a:moveTo>
                  <a:cubicBezTo>
                    <a:pt x="1" y="0"/>
                    <a:pt x="58" y="253"/>
                    <a:pt x="95" y="303"/>
                  </a:cubicBezTo>
                  <a:cubicBezTo>
                    <a:pt x="121" y="349"/>
                    <a:pt x="162" y="372"/>
                    <a:pt x="200" y="372"/>
                  </a:cubicBezTo>
                  <a:cubicBezTo>
                    <a:pt x="246" y="372"/>
                    <a:pt x="287" y="338"/>
                    <a:pt x="291" y="265"/>
                  </a:cubicBezTo>
                  <a:lnTo>
                    <a:pt x="291" y="240"/>
                  </a:lnTo>
                  <a:cubicBezTo>
                    <a:pt x="297" y="152"/>
                    <a:pt x="266" y="0"/>
                    <a:pt x="1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5"/>
            <p:cNvSpPr/>
            <p:nvPr/>
          </p:nvSpPr>
          <p:spPr>
            <a:xfrm>
              <a:off x="1201825" y="3443325"/>
              <a:ext cx="7275" cy="9275"/>
            </a:xfrm>
            <a:custGeom>
              <a:avLst/>
              <a:gdLst/>
              <a:ahLst/>
              <a:cxnLst/>
              <a:rect l="l" t="t" r="r" b="b"/>
              <a:pathLst>
                <a:path w="291" h="371" extrusionOk="0">
                  <a:moveTo>
                    <a:pt x="164" y="0"/>
                  </a:moveTo>
                  <a:cubicBezTo>
                    <a:pt x="76" y="0"/>
                    <a:pt x="63" y="19"/>
                    <a:pt x="32" y="95"/>
                  </a:cubicBezTo>
                  <a:cubicBezTo>
                    <a:pt x="0" y="171"/>
                    <a:pt x="38" y="335"/>
                    <a:pt x="133" y="360"/>
                  </a:cubicBezTo>
                  <a:lnTo>
                    <a:pt x="158" y="366"/>
                  </a:lnTo>
                  <a:cubicBezTo>
                    <a:pt x="165" y="369"/>
                    <a:pt x="173" y="370"/>
                    <a:pt x="180" y="370"/>
                  </a:cubicBezTo>
                  <a:cubicBezTo>
                    <a:pt x="219" y="370"/>
                    <a:pt x="248" y="329"/>
                    <a:pt x="259" y="297"/>
                  </a:cubicBezTo>
                  <a:cubicBezTo>
                    <a:pt x="284" y="221"/>
                    <a:pt x="290" y="0"/>
                    <a:pt x="16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5"/>
            <p:cNvSpPr/>
            <p:nvPr/>
          </p:nvSpPr>
          <p:spPr>
            <a:xfrm>
              <a:off x="1163375" y="3449700"/>
              <a:ext cx="5975" cy="7225"/>
            </a:xfrm>
            <a:custGeom>
              <a:avLst/>
              <a:gdLst/>
              <a:ahLst/>
              <a:cxnLst/>
              <a:rect l="l" t="t" r="r" b="b"/>
              <a:pathLst>
                <a:path w="239" h="289" extrusionOk="0">
                  <a:moveTo>
                    <a:pt x="45" y="0"/>
                  </a:moveTo>
                  <a:cubicBezTo>
                    <a:pt x="8" y="0"/>
                    <a:pt x="0" y="84"/>
                    <a:pt x="6" y="105"/>
                  </a:cubicBezTo>
                  <a:cubicBezTo>
                    <a:pt x="18" y="194"/>
                    <a:pt x="63" y="289"/>
                    <a:pt x="158" y="289"/>
                  </a:cubicBezTo>
                  <a:cubicBezTo>
                    <a:pt x="164" y="289"/>
                    <a:pt x="170" y="289"/>
                    <a:pt x="176" y="288"/>
                  </a:cubicBezTo>
                  <a:cubicBezTo>
                    <a:pt x="239" y="288"/>
                    <a:pt x="214" y="162"/>
                    <a:pt x="195" y="130"/>
                  </a:cubicBezTo>
                  <a:cubicBezTo>
                    <a:pt x="157" y="86"/>
                    <a:pt x="119" y="42"/>
                    <a:pt x="69" y="10"/>
                  </a:cubicBezTo>
                  <a:cubicBezTo>
                    <a:pt x="60" y="3"/>
                    <a:pt x="52" y="0"/>
                    <a:pt x="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5"/>
            <p:cNvSpPr/>
            <p:nvPr/>
          </p:nvSpPr>
          <p:spPr>
            <a:xfrm>
              <a:off x="1105175" y="3307000"/>
              <a:ext cx="5700" cy="7600"/>
            </a:xfrm>
            <a:custGeom>
              <a:avLst/>
              <a:gdLst/>
              <a:ahLst/>
              <a:cxnLst/>
              <a:rect l="l" t="t" r="r" b="b"/>
              <a:pathLst>
                <a:path w="228" h="304" extrusionOk="0">
                  <a:moveTo>
                    <a:pt x="77" y="1"/>
                  </a:moveTo>
                  <a:cubicBezTo>
                    <a:pt x="36" y="1"/>
                    <a:pt x="11" y="42"/>
                    <a:pt x="6" y="86"/>
                  </a:cubicBezTo>
                  <a:cubicBezTo>
                    <a:pt x="0" y="156"/>
                    <a:pt x="25" y="225"/>
                    <a:pt x="76" y="269"/>
                  </a:cubicBezTo>
                  <a:lnTo>
                    <a:pt x="101" y="294"/>
                  </a:lnTo>
                  <a:cubicBezTo>
                    <a:pt x="114" y="301"/>
                    <a:pt x="126" y="304"/>
                    <a:pt x="138" y="304"/>
                  </a:cubicBezTo>
                  <a:cubicBezTo>
                    <a:pt x="150" y="304"/>
                    <a:pt x="161" y="301"/>
                    <a:pt x="170" y="294"/>
                  </a:cubicBezTo>
                  <a:lnTo>
                    <a:pt x="177" y="288"/>
                  </a:lnTo>
                  <a:cubicBezTo>
                    <a:pt x="214" y="275"/>
                    <a:pt x="227" y="238"/>
                    <a:pt x="221" y="200"/>
                  </a:cubicBezTo>
                  <a:lnTo>
                    <a:pt x="221" y="168"/>
                  </a:lnTo>
                  <a:cubicBezTo>
                    <a:pt x="221" y="168"/>
                    <a:pt x="208" y="124"/>
                    <a:pt x="203" y="124"/>
                  </a:cubicBezTo>
                  <a:cubicBezTo>
                    <a:pt x="202" y="124"/>
                    <a:pt x="202" y="126"/>
                    <a:pt x="202" y="130"/>
                  </a:cubicBezTo>
                  <a:cubicBezTo>
                    <a:pt x="189" y="80"/>
                    <a:pt x="158" y="36"/>
                    <a:pt x="114" y="11"/>
                  </a:cubicBezTo>
                  <a:cubicBezTo>
                    <a:pt x="100" y="4"/>
                    <a:pt x="88" y="1"/>
                    <a:pt x="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5"/>
            <p:cNvSpPr/>
            <p:nvPr/>
          </p:nvSpPr>
          <p:spPr>
            <a:xfrm>
              <a:off x="1115875" y="3309300"/>
              <a:ext cx="5875" cy="7525"/>
            </a:xfrm>
            <a:custGeom>
              <a:avLst/>
              <a:gdLst/>
              <a:ahLst/>
              <a:cxnLst/>
              <a:rect l="l" t="t" r="r" b="b"/>
              <a:pathLst>
                <a:path w="235" h="301" extrusionOk="0">
                  <a:moveTo>
                    <a:pt x="90" y="0"/>
                  </a:moveTo>
                  <a:cubicBezTo>
                    <a:pt x="9" y="0"/>
                    <a:pt x="0" y="222"/>
                    <a:pt x="89" y="272"/>
                  </a:cubicBezTo>
                  <a:cubicBezTo>
                    <a:pt x="108" y="284"/>
                    <a:pt x="127" y="291"/>
                    <a:pt x="146" y="297"/>
                  </a:cubicBezTo>
                  <a:cubicBezTo>
                    <a:pt x="151" y="299"/>
                    <a:pt x="156" y="300"/>
                    <a:pt x="160" y="300"/>
                  </a:cubicBezTo>
                  <a:cubicBezTo>
                    <a:pt x="180" y="300"/>
                    <a:pt x="199" y="282"/>
                    <a:pt x="209" y="272"/>
                  </a:cubicBezTo>
                  <a:cubicBezTo>
                    <a:pt x="209" y="265"/>
                    <a:pt x="209" y="265"/>
                    <a:pt x="209" y="265"/>
                  </a:cubicBezTo>
                  <a:cubicBezTo>
                    <a:pt x="234" y="202"/>
                    <a:pt x="234" y="133"/>
                    <a:pt x="196" y="76"/>
                  </a:cubicBezTo>
                  <a:lnTo>
                    <a:pt x="184" y="64"/>
                  </a:lnTo>
                  <a:cubicBezTo>
                    <a:pt x="171" y="45"/>
                    <a:pt x="159" y="32"/>
                    <a:pt x="140" y="26"/>
                  </a:cubicBezTo>
                  <a:lnTo>
                    <a:pt x="127" y="13"/>
                  </a:lnTo>
                  <a:cubicBezTo>
                    <a:pt x="114" y="4"/>
                    <a:pt x="101" y="0"/>
                    <a:pt x="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5"/>
            <p:cNvSpPr/>
            <p:nvPr/>
          </p:nvSpPr>
          <p:spPr>
            <a:xfrm>
              <a:off x="1268050" y="3130975"/>
              <a:ext cx="6250" cy="6750"/>
            </a:xfrm>
            <a:custGeom>
              <a:avLst/>
              <a:gdLst/>
              <a:ahLst/>
              <a:cxnLst/>
              <a:rect l="l" t="t" r="r" b="b"/>
              <a:pathLst>
                <a:path w="250" h="270" extrusionOk="0">
                  <a:moveTo>
                    <a:pt x="89" y="0"/>
                  </a:moveTo>
                  <a:cubicBezTo>
                    <a:pt x="1" y="0"/>
                    <a:pt x="14" y="140"/>
                    <a:pt x="51" y="183"/>
                  </a:cubicBezTo>
                  <a:cubicBezTo>
                    <a:pt x="63" y="209"/>
                    <a:pt x="82" y="227"/>
                    <a:pt x="101" y="246"/>
                  </a:cubicBezTo>
                  <a:cubicBezTo>
                    <a:pt x="119" y="263"/>
                    <a:pt x="136" y="270"/>
                    <a:pt x="151" y="270"/>
                  </a:cubicBezTo>
                  <a:cubicBezTo>
                    <a:pt x="232" y="270"/>
                    <a:pt x="249" y="55"/>
                    <a:pt x="126" y="7"/>
                  </a:cubicBezTo>
                  <a:cubicBezTo>
                    <a:pt x="114" y="7"/>
                    <a:pt x="101" y="0"/>
                    <a:pt x="95" y="0"/>
                  </a:cubicBezTo>
                  <a:cubicBezTo>
                    <a:pt x="93" y="0"/>
                    <a:pt x="91" y="0"/>
                    <a:pt x="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5"/>
            <p:cNvSpPr/>
            <p:nvPr/>
          </p:nvSpPr>
          <p:spPr>
            <a:xfrm>
              <a:off x="1281125" y="3138450"/>
              <a:ext cx="7275" cy="9375"/>
            </a:xfrm>
            <a:custGeom>
              <a:avLst/>
              <a:gdLst/>
              <a:ahLst/>
              <a:cxnLst/>
              <a:rect l="l" t="t" r="r" b="b"/>
              <a:pathLst>
                <a:path w="291" h="375" extrusionOk="0">
                  <a:moveTo>
                    <a:pt x="126" y="0"/>
                  </a:moveTo>
                  <a:cubicBezTo>
                    <a:pt x="109" y="0"/>
                    <a:pt x="93" y="10"/>
                    <a:pt x="83" y="29"/>
                  </a:cubicBezTo>
                  <a:cubicBezTo>
                    <a:pt x="1" y="118"/>
                    <a:pt x="64" y="269"/>
                    <a:pt x="127" y="345"/>
                  </a:cubicBezTo>
                  <a:cubicBezTo>
                    <a:pt x="146" y="366"/>
                    <a:pt x="167" y="374"/>
                    <a:pt x="188" y="374"/>
                  </a:cubicBezTo>
                  <a:cubicBezTo>
                    <a:pt x="236" y="374"/>
                    <a:pt x="280" y="326"/>
                    <a:pt x="284" y="269"/>
                  </a:cubicBezTo>
                  <a:cubicBezTo>
                    <a:pt x="291" y="187"/>
                    <a:pt x="259" y="55"/>
                    <a:pt x="165" y="23"/>
                  </a:cubicBezTo>
                  <a:cubicBezTo>
                    <a:pt x="156" y="8"/>
                    <a:pt x="141" y="0"/>
                    <a:pt x="1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5"/>
            <p:cNvSpPr/>
            <p:nvPr/>
          </p:nvSpPr>
          <p:spPr>
            <a:xfrm>
              <a:off x="1038675" y="3231275"/>
              <a:ext cx="6450" cy="8475"/>
            </a:xfrm>
            <a:custGeom>
              <a:avLst/>
              <a:gdLst/>
              <a:ahLst/>
              <a:cxnLst/>
              <a:rect l="l" t="t" r="r" b="b"/>
              <a:pathLst>
                <a:path w="258" h="339" extrusionOk="0">
                  <a:moveTo>
                    <a:pt x="128" y="1"/>
                  </a:moveTo>
                  <a:cubicBezTo>
                    <a:pt x="114" y="1"/>
                    <a:pt x="104" y="16"/>
                    <a:pt x="99" y="37"/>
                  </a:cubicBezTo>
                  <a:cubicBezTo>
                    <a:pt x="87" y="44"/>
                    <a:pt x="80" y="56"/>
                    <a:pt x="68" y="69"/>
                  </a:cubicBezTo>
                  <a:cubicBezTo>
                    <a:pt x="0" y="161"/>
                    <a:pt x="92" y="339"/>
                    <a:pt x="167" y="339"/>
                  </a:cubicBezTo>
                  <a:cubicBezTo>
                    <a:pt x="190" y="339"/>
                    <a:pt x="211" y="323"/>
                    <a:pt x="226" y="283"/>
                  </a:cubicBezTo>
                  <a:cubicBezTo>
                    <a:pt x="226" y="271"/>
                    <a:pt x="232" y="264"/>
                    <a:pt x="238" y="258"/>
                  </a:cubicBezTo>
                  <a:cubicBezTo>
                    <a:pt x="257" y="189"/>
                    <a:pt x="244" y="107"/>
                    <a:pt x="194" y="50"/>
                  </a:cubicBezTo>
                  <a:cubicBezTo>
                    <a:pt x="181" y="37"/>
                    <a:pt x="162" y="25"/>
                    <a:pt x="150" y="12"/>
                  </a:cubicBezTo>
                  <a:cubicBezTo>
                    <a:pt x="142" y="4"/>
                    <a:pt x="134"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5"/>
            <p:cNvSpPr/>
            <p:nvPr/>
          </p:nvSpPr>
          <p:spPr>
            <a:xfrm>
              <a:off x="994475" y="3279800"/>
              <a:ext cx="10750" cy="15100"/>
            </a:xfrm>
            <a:custGeom>
              <a:avLst/>
              <a:gdLst/>
              <a:ahLst/>
              <a:cxnLst/>
              <a:rect l="l" t="t" r="r" b="b"/>
              <a:pathLst>
                <a:path w="430" h="604" extrusionOk="0">
                  <a:moveTo>
                    <a:pt x="171" y="0"/>
                  </a:moveTo>
                  <a:cubicBezTo>
                    <a:pt x="137" y="0"/>
                    <a:pt x="104" y="18"/>
                    <a:pt x="76" y="64"/>
                  </a:cubicBezTo>
                  <a:cubicBezTo>
                    <a:pt x="57" y="89"/>
                    <a:pt x="45" y="121"/>
                    <a:pt x="32" y="152"/>
                  </a:cubicBezTo>
                  <a:cubicBezTo>
                    <a:pt x="1" y="266"/>
                    <a:pt x="19" y="392"/>
                    <a:pt x="83" y="493"/>
                  </a:cubicBezTo>
                  <a:cubicBezTo>
                    <a:pt x="116" y="545"/>
                    <a:pt x="173" y="604"/>
                    <a:pt x="235" y="604"/>
                  </a:cubicBezTo>
                  <a:cubicBezTo>
                    <a:pt x="255" y="604"/>
                    <a:pt x="276" y="597"/>
                    <a:pt x="297" y="581"/>
                  </a:cubicBezTo>
                  <a:cubicBezTo>
                    <a:pt x="303" y="575"/>
                    <a:pt x="316" y="569"/>
                    <a:pt x="322" y="562"/>
                  </a:cubicBezTo>
                  <a:cubicBezTo>
                    <a:pt x="429" y="474"/>
                    <a:pt x="411" y="298"/>
                    <a:pt x="366" y="178"/>
                  </a:cubicBezTo>
                  <a:cubicBezTo>
                    <a:pt x="340" y="106"/>
                    <a:pt x="253" y="0"/>
                    <a:pt x="1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5"/>
            <p:cNvSpPr/>
            <p:nvPr/>
          </p:nvSpPr>
          <p:spPr>
            <a:xfrm>
              <a:off x="1014825" y="3291975"/>
              <a:ext cx="7725" cy="10375"/>
            </a:xfrm>
            <a:custGeom>
              <a:avLst/>
              <a:gdLst/>
              <a:ahLst/>
              <a:cxnLst/>
              <a:rect l="l" t="t" r="r" b="b"/>
              <a:pathLst>
                <a:path w="309" h="415" extrusionOk="0">
                  <a:moveTo>
                    <a:pt x="150" y="1"/>
                  </a:moveTo>
                  <a:cubicBezTo>
                    <a:pt x="141" y="1"/>
                    <a:pt x="131" y="3"/>
                    <a:pt x="120" y="6"/>
                  </a:cubicBezTo>
                  <a:cubicBezTo>
                    <a:pt x="95" y="12"/>
                    <a:pt x="76" y="25"/>
                    <a:pt x="51" y="44"/>
                  </a:cubicBezTo>
                  <a:cubicBezTo>
                    <a:pt x="0" y="82"/>
                    <a:pt x="13" y="183"/>
                    <a:pt x="32" y="233"/>
                  </a:cubicBezTo>
                  <a:cubicBezTo>
                    <a:pt x="32" y="239"/>
                    <a:pt x="38" y="246"/>
                    <a:pt x="44" y="252"/>
                  </a:cubicBezTo>
                  <a:cubicBezTo>
                    <a:pt x="51" y="284"/>
                    <a:pt x="63" y="315"/>
                    <a:pt x="82" y="340"/>
                  </a:cubicBezTo>
                  <a:cubicBezTo>
                    <a:pt x="115" y="390"/>
                    <a:pt x="157" y="414"/>
                    <a:pt x="195" y="414"/>
                  </a:cubicBezTo>
                  <a:cubicBezTo>
                    <a:pt x="243" y="414"/>
                    <a:pt x="286" y="374"/>
                    <a:pt x="297" y="296"/>
                  </a:cubicBezTo>
                  <a:cubicBezTo>
                    <a:pt x="308" y="221"/>
                    <a:pt x="261" y="1"/>
                    <a:pt x="1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5"/>
            <p:cNvSpPr/>
            <p:nvPr/>
          </p:nvSpPr>
          <p:spPr>
            <a:xfrm>
              <a:off x="1017050" y="3274725"/>
              <a:ext cx="3775" cy="6050"/>
            </a:xfrm>
            <a:custGeom>
              <a:avLst/>
              <a:gdLst/>
              <a:ahLst/>
              <a:cxnLst/>
              <a:rect l="l" t="t" r="r" b="b"/>
              <a:pathLst>
                <a:path w="151" h="242" extrusionOk="0">
                  <a:moveTo>
                    <a:pt x="70" y="0"/>
                  </a:moveTo>
                  <a:cubicBezTo>
                    <a:pt x="34" y="0"/>
                    <a:pt x="1" y="39"/>
                    <a:pt x="18" y="110"/>
                  </a:cubicBezTo>
                  <a:cubicBezTo>
                    <a:pt x="25" y="135"/>
                    <a:pt x="37" y="166"/>
                    <a:pt x="50" y="192"/>
                  </a:cubicBezTo>
                  <a:cubicBezTo>
                    <a:pt x="64" y="226"/>
                    <a:pt x="86" y="242"/>
                    <a:pt x="106" y="242"/>
                  </a:cubicBezTo>
                  <a:cubicBezTo>
                    <a:pt x="130" y="242"/>
                    <a:pt x="151" y="218"/>
                    <a:pt x="151" y="173"/>
                  </a:cubicBezTo>
                  <a:cubicBezTo>
                    <a:pt x="145" y="141"/>
                    <a:pt x="145" y="110"/>
                    <a:pt x="138" y="78"/>
                  </a:cubicBezTo>
                  <a:cubicBezTo>
                    <a:pt x="130" y="25"/>
                    <a:pt x="99" y="0"/>
                    <a:pt x="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5"/>
            <p:cNvSpPr/>
            <p:nvPr/>
          </p:nvSpPr>
          <p:spPr>
            <a:xfrm>
              <a:off x="959000" y="3084975"/>
              <a:ext cx="6800" cy="8650"/>
            </a:xfrm>
            <a:custGeom>
              <a:avLst/>
              <a:gdLst/>
              <a:ahLst/>
              <a:cxnLst/>
              <a:rect l="l" t="t" r="r" b="b"/>
              <a:pathLst>
                <a:path w="272" h="346" extrusionOk="0">
                  <a:moveTo>
                    <a:pt x="101" y="0"/>
                  </a:moveTo>
                  <a:cubicBezTo>
                    <a:pt x="1" y="0"/>
                    <a:pt x="42" y="248"/>
                    <a:pt x="95" y="289"/>
                  </a:cubicBezTo>
                  <a:cubicBezTo>
                    <a:pt x="114" y="314"/>
                    <a:pt x="146" y="333"/>
                    <a:pt x="177" y="346"/>
                  </a:cubicBezTo>
                  <a:cubicBezTo>
                    <a:pt x="215" y="346"/>
                    <a:pt x="246" y="320"/>
                    <a:pt x="259" y="289"/>
                  </a:cubicBezTo>
                  <a:cubicBezTo>
                    <a:pt x="265" y="264"/>
                    <a:pt x="265" y="245"/>
                    <a:pt x="272" y="219"/>
                  </a:cubicBezTo>
                  <a:cubicBezTo>
                    <a:pt x="272" y="168"/>
                    <a:pt x="261" y="84"/>
                    <a:pt x="207" y="56"/>
                  </a:cubicBezTo>
                  <a:lnTo>
                    <a:pt x="207" y="56"/>
                  </a:lnTo>
                  <a:cubicBezTo>
                    <a:pt x="210" y="57"/>
                    <a:pt x="212" y="57"/>
                    <a:pt x="213" y="57"/>
                  </a:cubicBezTo>
                  <a:cubicBezTo>
                    <a:pt x="216" y="57"/>
                    <a:pt x="208" y="51"/>
                    <a:pt x="190" y="37"/>
                  </a:cubicBezTo>
                  <a:cubicBezTo>
                    <a:pt x="171" y="24"/>
                    <a:pt x="146" y="11"/>
                    <a:pt x="127" y="5"/>
                  </a:cubicBezTo>
                  <a:cubicBezTo>
                    <a:pt x="117" y="2"/>
                    <a:pt x="109" y="0"/>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5"/>
            <p:cNvSpPr/>
            <p:nvPr/>
          </p:nvSpPr>
          <p:spPr>
            <a:xfrm>
              <a:off x="1046675" y="3078550"/>
              <a:ext cx="6475" cy="9275"/>
            </a:xfrm>
            <a:custGeom>
              <a:avLst/>
              <a:gdLst/>
              <a:ahLst/>
              <a:cxnLst/>
              <a:rect l="l" t="t" r="r" b="b"/>
              <a:pathLst>
                <a:path w="259" h="371" extrusionOk="0">
                  <a:moveTo>
                    <a:pt x="126" y="1"/>
                  </a:moveTo>
                  <a:cubicBezTo>
                    <a:pt x="112" y="1"/>
                    <a:pt x="97" y="5"/>
                    <a:pt x="82" y="16"/>
                  </a:cubicBezTo>
                  <a:cubicBezTo>
                    <a:pt x="0" y="79"/>
                    <a:pt x="32" y="262"/>
                    <a:pt x="101" y="325"/>
                  </a:cubicBezTo>
                  <a:cubicBezTo>
                    <a:pt x="120" y="344"/>
                    <a:pt x="145" y="363"/>
                    <a:pt x="170" y="369"/>
                  </a:cubicBezTo>
                  <a:cubicBezTo>
                    <a:pt x="175" y="370"/>
                    <a:pt x="179" y="371"/>
                    <a:pt x="184" y="371"/>
                  </a:cubicBezTo>
                  <a:cubicBezTo>
                    <a:pt x="206" y="371"/>
                    <a:pt x="229" y="359"/>
                    <a:pt x="240" y="338"/>
                  </a:cubicBezTo>
                  <a:lnTo>
                    <a:pt x="240" y="325"/>
                  </a:lnTo>
                  <a:cubicBezTo>
                    <a:pt x="246" y="306"/>
                    <a:pt x="252" y="287"/>
                    <a:pt x="252" y="275"/>
                  </a:cubicBezTo>
                  <a:lnTo>
                    <a:pt x="252" y="262"/>
                  </a:lnTo>
                  <a:cubicBezTo>
                    <a:pt x="259" y="249"/>
                    <a:pt x="259" y="231"/>
                    <a:pt x="252" y="218"/>
                  </a:cubicBezTo>
                  <a:cubicBezTo>
                    <a:pt x="252" y="218"/>
                    <a:pt x="252" y="212"/>
                    <a:pt x="252" y="212"/>
                  </a:cubicBezTo>
                  <a:cubicBezTo>
                    <a:pt x="252" y="205"/>
                    <a:pt x="252" y="199"/>
                    <a:pt x="252" y="199"/>
                  </a:cubicBezTo>
                  <a:cubicBezTo>
                    <a:pt x="259" y="186"/>
                    <a:pt x="259" y="167"/>
                    <a:pt x="252" y="155"/>
                  </a:cubicBezTo>
                  <a:cubicBezTo>
                    <a:pt x="242" y="108"/>
                    <a:pt x="193" y="1"/>
                    <a:pt x="12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5"/>
            <p:cNvSpPr/>
            <p:nvPr/>
          </p:nvSpPr>
          <p:spPr>
            <a:xfrm>
              <a:off x="1030775" y="3021725"/>
              <a:ext cx="7875" cy="11075"/>
            </a:xfrm>
            <a:custGeom>
              <a:avLst/>
              <a:gdLst/>
              <a:ahLst/>
              <a:cxnLst/>
              <a:rect l="l" t="t" r="r" b="b"/>
              <a:pathLst>
                <a:path w="315" h="443" extrusionOk="0">
                  <a:moveTo>
                    <a:pt x="120" y="1"/>
                  </a:moveTo>
                  <a:cubicBezTo>
                    <a:pt x="69" y="1"/>
                    <a:pt x="23" y="38"/>
                    <a:pt x="12" y="126"/>
                  </a:cubicBezTo>
                  <a:cubicBezTo>
                    <a:pt x="1" y="231"/>
                    <a:pt x="57" y="442"/>
                    <a:pt x="182" y="442"/>
                  </a:cubicBezTo>
                  <a:cubicBezTo>
                    <a:pt x="199" y="442"/>
                    <a:pt x="218" y="438"/>
                    <a:pt x="239" y="429"/>
                  </a:cubicBezTo>
                  <a:cubicBezTo>
                    <a:pt x="244" y="431"/>
                    <a:pt x="250" y="432"/>
                    <a:pt x="255" y="432"/>
                  </a:cubicBezTo>
                  <a:cubicBezTo>
                    <a:pt x="279" y="432"/>
                    <a:pt x="297" y="408"/>
                    <a:pt x="302" y="372"/>
                  </a:cubicBezTo>
                  <a:cubicBezTo>
                    <a:pt x="315" y="290"/>
                    <a:pt x="302" y="208"/>
                    <a:pt x="277" y="132"/>
                  </a:cubicBezTo>
                  <a:cubicBezTo>
                    <a:pt x="246" y="51"/>
                    <a:pt x="179" y="1"/>
                    <a:pt x="1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5"/>
            <p:cNvSpPr/>
            <p:nvPr/>
          </p:nvSpPr>
          <p:spPr>
            <a:xfrm>
              <a:off x="1000800" y="3008775"/>
              <a:ext cx="7250" cy="9650"/>
            </a:xfrm>
            <a:custGeom>
              <a:avLst/>
              <a:gdLst/>
              <a:ahLst/>
              <a:cxnLst/>
              <a:rect l="l" t="t" r="r" b="b"/>
              <a:pathLst>
                <a:path w="290" h="386" extrusionOk="0">
                  <a:moveTo>
                    <a:pt x="143" y="0"/>
                  </a:moveTo>
                  <a:cubicBezTo>
                    <a:pt x="129" y="0"/>
                    <a:pt x="114" y="6"/>
                    <a:pt x="101" y="19"/>
                  </a:cubicBezTo>
                  <a:cubicBezTo>
                    <a:pt x="94" y="26"/>
                    <a:pt x="88" y="32"/>
                    <a:pt x="82" y="32"/>
                  </a:cubicBezTo>
                  <a:cubicBezTo>
                    <a:pt x="0" y="102"/>
                    <a:pt x="42" y="385"/>
                    <a:pt x="158" y="385"/>
                  </a:cubicBezTo>
                  <a:cubicBezTo>
                    <a:pt x="168" y="385"/>
                    <a:pt x="178" y="383"/>
                    <a:pt x="189" y="379"/>
                  </a:cubicBezTo>
                  <a:cubicBezTo>
                    <a:pt x="214" y="373"/>
                    <a:pt x="239" y="354"/>
                    <a:pt x="258" y="328"/>
                  </a:cubicBezTo>
                  <a:cubicBezTo>
                    <a:pt x="290" y="259"/>
                    <a:pt x="290" y="183"/>
                    <a:pt x="258" y="114"/>
                  </a:cubicBezTo>
                  <a:cubicBezTo>
                    <a:pt x="244" y="74"/>
                    <a:pt x="194" y="0"/>
                    <a:pt x="14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5"/>
            <p:cNvSpPr/>
            <p:nvPr/>
          </p:nvSpPr>
          <p:spPr>
            <a:xfrm>
              <a:off x="1022275" y="3002625"/>
              <a:ext cx="7800" cy="9625"/>
            </a:xfrm>
            <a:custGeom>
              <a:avLst/>
              <a:gdLst/>
              <a:ahLst/>
              <a:cxnLst/>
              <a:rect l="l" t="t" r="r" b="b"/>
              <a:pathLst>
                <a:path w="312" h="385" extrusionOk="0">
                  <a:moveTo>
                    <a:pt x="125" y="1"/>
                  </a:moveTo>
                  <a:cubicBezTo>
                    <a:pt x="104" y="1"/>
                    <a:pt x="82" y="14"/>
                    <a:pt x="62" y="45"/>
                  </a:cubicBezTo>
                  <a:cubicBezTo>
                    <a:pt x="0" y="142"/>
                    <a:pt x="93" y="385"/>
                    <a:pt x="184" y="385"/>
                  </a:cubicBezTo>
                  <a:cubicBezTo>
                    <a:pt x="205" y="385"/>
                    <a:pt x="226" y="372"/>
                    <a:pt x="245" y="341"/>
                  </a:cubicBezTo>
                  <a:cubicBezTo>
                    <a:pt x="311" y="244"/>
                    <a:pt x="220" y="1"/>
                    <a:pt x="12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15"/>
          <p:cNvGrpSpPr/>
          <p:nvPr/>
        </p:nvGrpSpPr>
        <p:grpSpPr>
          <a:xfrm>
            <a:off x="6911908" y="2134660"/>
            <a:ext cx="2631909" cy="2728119"/>
            <a:chOff x="6162250" y="2393075"/>
            <a:chExt cx="766650" cy="794675"/>
          </a:xfrm>
        </p:grpSpPr>
        <p:sp>
          <p:nvSpPr>
            <p:cNvPr id="1645" name="Google Shape;1645;p15"/>
            <p:cNvSpPr/>
            <p:nvPr/>
          </p:nvSpPr>
          <p:spPr>
            <a:xfrm>
              <a:off x="6162250" y="2393075"/>
              <a:ext cx="766650" cy="784125"/>
            </a:xfrm>
            <a:custGeom>
              <a:avLst/>
              <a:gdLst/>
              <a:ahLst/>
              <a:cxnLst/>
              <a:rect l="l" t="t" r="r" b="b"/>
              <a:pathLst>
                <a:path w="30666" h="31365" extrusionOk="0">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5"/>
            <p:cNvSpPr/>
            <p:nvPr/>
          </p:nvSpPr>
          <p:spPr>
            <a:xfrm>
              <a:off x="6396250" y="2974400"/>
              <a:ext cx="241100" cy="213350"/>
            </a:xfrm>
            <a:custGeom>
              <a:avLst/>
              <a:gdLst/>
              <a:ahLst/>
              <a:cxnLst/>
              <a:rect l="l" t="t" r="r" b="b"/>
              <a:pathLst>
                <a:path w="9644" h="8534" extrusionOk="0">
                  <a:moveTo>
                    <a:pt x="9486" y="1"/>
                  </a:moveTo>
                  <a:cubicBezTo>
                    <a:pt x="8899" y="1079"/>
                    <a:pt x="8199" y="2101"/>
                    <a:pt x="7392" y="3028"/>
                  </a:cubicBezTo>
                  <a:cubicBezTo>
                    <a:pt x="5374" y="5368"/>
                    <a:pt x="2681" y="7317"/>
                    <a:pt x="0" y="8364"/>
                  </a:cubicBezTo>
                  <a:lnTo>
                    <a:pt x="63" y="8534"/>
                  </a:lnTo>
                  <a:cubicBezTo>
                    <a:pt x="2775" y="7474"/>
                    <a:pt x="5493" y="5513"/>
                    <a:pt x="7531" y="3148"/>
                  </a:cubicBezTo>
                  <a:cubicBezTo>
                    <a:pt x="8344" y="2208"/>
                    <a:pt x="9051" y="1180"/>
                    <a:pt x="9643" y="83"/>
                  </a:cubicBezTo>
                  <a:lnTo>
                    <a:pt x="94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15"/>
          <p:cNvGrpSpPr/>
          <p:nvPr/>
        </p:nvGrpSpPr>
        <p:grpSpPr>
          <a:xfrm>
            <a:off x="6326947" y="3184644"/>
            <a:ext cx="1351170" cy="1349249"/>
            <a:chOff x="783350" y="2298300"/>
            <a:chExt cx="457125" cy="456475"/>
          </a:xfrm>
        </p:grpSpPr>
        <p:sp>
          <p:nvSpPr>
            <p:cNvPr id="1648" name="Google Shape;1648;p15"/>
            <p:cNvSpPr/>
            <p:nvPr/>
          </p:nvSpPr>
          <p:spPr>
            <a:xfrm>
              <a:off x="866925" y="2405475"/>
              <a:ext cx="373550" cy="349300"/>
            </a:xfrm>
            <a:custGeom>
              <a:avLst/>
              <a:gdLst/>
              <a:ahLst/>
              <a:cxnLst/>
              <a:rect l="l" t="t" r="r" b="b"/>
              <a:pathLst>
                <a:path w="14942" h="13972" extrusionOk="0">
                  <a:moveTo>
                    <a:pt x="11104" y="0"/>
                  </a:moveTo>
                  <a:cubicBezTo>
                    <a:pt x="9254" y="0"/>
                    <a:pt x="6524" y="615"/>
                    <a:pt x="4390" y="2966"/>
                  </a:cubicBezTo>
                  <a:cubicBezTo>
                    <a:pt x="1388" y="6278"/>
                    <a:pt x="0" y="10320"/>
                    <a:pt x="625" y="13764"/>
                  </a:cubicBezTo>
                  <a:cubicBezTo>
                    <a:pt x="630" y="13796"/>
                    <a:pt x="648" y="13810"/>
                    <a:pt x="665" y="13810"/>
                  </a:cubicBezTo>
                  <a:cubicBezTo>
                    <a:pt x="669" y="13810"/>
                    <a:pt x="672" y="13809"/>
                    <a:pt x="675" y="13808"/>
                  </a:cubicBezTo>
                  <a:cubicBezTo>
                    <a:pt x="688" y="13827"/>
                    <a:pt x="700" y="13840"/>
                    <a:pt x="719" y="13846"/>
                  </a:cubicBezTo>
                  <a:cubicBezTo>
                    <a:pt x="1067" y="13932"/>
                    <a:pt x="1433" y="13971"/>
                    <a:pt x="1811" y="13971"/>
                  </a:cubicBezTo>
                  <a:cubicBezTo>
                    <a:pt x="4995" y="13971"/>
                    <a:pt x="9055" y="11143"/>
                    <a:pt x="10848" y="9040"/>
                  </a:cubicBezTo>
                  <a:cubicBezTo>
                    <a:pt x="12362" y="7268"/>
                    <a:pt x="14941" y="3206"/>
                    <a:pt x="13522" y="261"/>
                  </a:cubicBezTo>
                  <a:cubicBezTo>
                    <a:pt x="13491" y="194"/>
                    <a:pt x="13457" y="168"/>
                    <a:pt x="13423" y="168"/>
                  </a:cubicBezTo>
                  <a:cubicBezTo>
                    <a:pt x="13325" y="168"/>
                    <a:pt x="13231" y="385"/>
                    <a:pt x="13226" y="488"/>
                  </a:cubicBezTo>
                  <a:lnTo>
                    <a:pt x="13226" y="507"/>
                  </a:lnTo>
                  <a:cubicBezTo>
                    <a:pt x="13223" y="497"/>
                    <a:pt x="13216" y="490"/>
                    <a:pt x="13208" y="490"/>
                  </a:cubicBezTo>
                  <a:cubicBezTo>
                    <a:pt x="13201" y="490"/>
                    <a:pt x="13194" y="495"/>
                    <a:pt x="13188" y="507"/>
                  </a:cubicBezTo>
                  <a:cubicBezTo>
                    <a:pt x="13188" y="507"/>
                    <a:pt x="13188" y="507"/>
                    <a:pt x="13188" y="507"/>
                  </a:cubicBezTo>
                  <a:lnTo>
                    <a:pt x="13188" y="507"/>
                  </a:lnTo>
                  <a:cubicBezTo>
                    <a:pt x="13231" y="291"/>
                    <a:pt x="12376" y="0"/>
                    <a:pt x="11104"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5"/>
            <p:cNvSpPr/>
            <p:nvPr/>
          </p:nvSpPr>
          <p:spPr>
            <a:xfrm>
              <a:off x="963725" y="2473550"/>
              <a:ext cx="183875" cy="187050"/>
            </a:xfrm>
            <a:custGeom>
              <a:avLst/>
              <a:gdLst/>
              <a:ahLst/>
              <a:cxnLst/>
              <a:rect l="l" t="t" r="r" b="b"/>
              <a:pathLst>
                <a:path w="7355" h="7482" extrusionOk="0">
                  <a:moveTo>
                    <a:pt x="3603" y="1"/>
                  </a:moveTo>
                  <a:cubicBezTo>
                    <a:pt x="3384" y="1"/>
                    <a:pt x="3156" y="26"/>
                    <a:pt x="2921" y="79"/>
                  </a:cubicBezTo>
                  <a:cubicBezTo>
                    <a:pt x="1350" y="433"/>
                    <a:pt x="215" y="1940"/>
                    <a:pt x="89" y="3485"/>
                  </a:cubicBezTo>
                  <a:cubicBezTo>
                    <a:pt x="1" y="3939"/>
                    <a:pt x="7" y="4400"/>
                    <a:pt x="108" y="4847"/>
                  </a:cubicBezTo>
                  <a:cubicBezTo>
                    <a:pt x="316" y="5762"/>
                    <a:pt x="959" y="6481"/>
                    <a:pt x="1741" y="6960"/>
                  </a:cubicBezTo>
                  <a:cubicBezTo>
                    <a:pt x="2314" y="7316"/>
                    <a:pt x="2939" y="7482"/>
                    <a:pt x="3550" y="7482"/>
                  </a:cubicBezTo>
                  <a:cubicBezTo>
                    <a:pt x="4976" y="7482"/>
                    <a:pt x="6325" y="6575"/>
                    <a:pt x="6749" y="5056"/>
                  </a:cubicBezTo>
                  <a:cubicBezTo>
                    <a:pt x="7355" y="2887"/>
                    <a:pt x="5951" y="1"/>
                    <a:pt x="36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5"/>
            <p:cNvSpPr/>
            <p:nvPr/>
          </p:nvSpPr>
          <p:spPr>
            <a:xfrm>
              <a:off x="887100" y="2418200"/>
              <a:ext cx="63875" cy="62675"/>
            </a:xfrm>
            <a:custGeom>
              <a:avLst/>
              <a:gdLst/>
              <a:ahLst/>
              <a:cxnLst/>
              <a:rect l="l" t="t" r="r" b="b"/>
              <a:pathLst>
                <a:path w="2555" h="2507" extrusionOk="0">
                  <a:moveTo>
                    <a:pt x="238" y="1"/>
                  </a:moveTo>
                  <a:cubicBezTo>
                    <a:pt x="217" y="1"/>
                    <a:pt x="196" y="10"/>
                    <a:pt x="183" y="29"/>
                  </a:cubicBezTo>
                  <a:cubicBezTo>
                    <a:pt x="70" y="118"/>
                    <a:pt x="1" y="433"/>
                    <a:pt x="89" y="515"/>
                  </a:cubicBezTo>
                  <a:lnTo>
                    <a:pt x="234" y="647"/>
                  </a:lnTo>
                  <a:lnTo>
                    <a:pt x="310" y="723"/>
                  </a:lnTo>
                  <a:cubicBezTo>
                    <a:pt x="316" y="742"/>
                    <a:pt x="328" y="767"/>
                    <a:pt x="347" y="786"/>
                  </a:cubicBezTo>
                  <a:cubicBezTo>
                    <a:pt x="518" y="944"/>
                    <a:pt x="682" y="1089"/>
                    <a:pt x="852" y="1240"/>
                  </a:cubicBezTo>
                  <a:lnTo>
                    <a:pt x="1432" y="1757"/>
                  </a:lnTo>
                  <a:cubicBezTo>
                    <a:pt x="1520" y="1871"/>
                    <a:pt x="1628" y="1965"/>
                    <a:pt x="1748" y="2041"/>
                  </a:cubicBezTo>
                  <a:cubicBezTo>
                    <a:pt x="1899" y="2180"/>
                    <a:pt x="2050" y="2312"/>
                    <a:pt x="2202" y="2445"/>
                  </a:cubicBezTo>
                  <a:cubicBezTo>
                    <a:pt x="2214" y="2457"/>
                    <a:pt x="2227" y="2464"/>
                    <a:pt x="2239" y="2470"/>
                  </a:cubicBezTo>
                  <a:cubicBezTo>
                    <a:pt x="2246" y="2476"/>
                    <a:pt x="2252" y="2476"/>
                    <a:pt x="2258" y="2483"/>
                  </a:cubicBezTo>
                  <a:cubicBezTo>
                    <a:pt x="2274" y="2498"/>
                    <a:pt x="2295" y="2506"/>
                    <a:pt x="2315" y="2506"/>
                  </a:cubicBezTo>
                  <a:cubicBezTo>
                    <a:pt x="2336" y="2506"/>
                    <a:pt x="2356" y="2498"/>
                    <a:pt x="2372" y="2483"/>
                  </a:cubicBezTo>
                  <a:cubicBezTo>
                    <a:pt x="2485" y="2394"/>
                    <a:pt x="2555" y="2079"/>
                    <a:pt x="2467" y="1997"/>
                  </a:cubicBezTo>
                  <a:lnTo>
                    <a:pt x="2448" y="1978"/>
                  </a:lnTo>
                  <a:cubicBezTo>
                    <a:pt x="2441" y="1965"/>
                    <a:pt x="2429" y="1953"/>
                    <a:pt x="2422" y="1940"/>
                  </a:cubicBezTo>
                  <a:cubicBezTo>
                    <a:pt x="1912" y="1461"/>
                    <a:pt x="1394" y="988"/>
                    <a:pt x="877" y="515"/>
                  </a:cubicBezTo>
                  <a:lnTo>
                    <a:pt x="581" y="250"/>
                  </a:lnTo>
                  <a:cubicBezTo>
                    <a:pt x="562" y="231"/>
                    <a:pt x="537" y="218"/>
                    <a:pt x="518" y="218"/>
                  </a:cubicBezTo>
                  <a:lnTo>
                    <a:pt x="448" y="155"/>
                  </a:lnTo>
                  <a:lnTo>
                    <a:pt x="442" y="155"/>
                  </a:lnTo>
                  <a:lnTo>
                    <a:pt x="297" y="29"/>
                  </a:lnTo>
                  <a:cubicBezTo>
                    <a:pt x="281" y="10"/>
                    <a:pt x="259" y="1"/>
                    <a:pt x="238"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5"/>
            <p:cNvSpPr/>
            <p:nvPr/>
          </p:nvSpPr>
          <p:spPr>
            <a:xfrm>
              <a:off x="843575" y="2481725"/>
              <a:ext cx="68925" cy="55200"/>
            </a:xfrm>
            <a:custGeom>
              <a:avLst/>
              <a:gdLst/>
              <a:ahLst/>
              <a:cxnLst/>
              <a:rect l="l" t="t" r="r" b="b"/>
              <a:pathLst>
                <a:path w="2757" h="2208" extrusionOk="0">
                  <a:moveTo>
                    <a:pt x="192" y="1"/>
                  </a:moveTo>
                  <a:cubicBezTo>
                    <a:pt x="167" y="1"/>
                    <a:pt x="142" y="14"/>
                    <a:pt x="127" y="36"/>
                  </a:cubicBezTo>
                  <a:cubicBezTo>
                    <a:pt x="26" y="143"/>
                    <a:pt x="1" y="465"/>
                    <a:pt x="102" y="535"/>
                  </a:cubicBezTo>
                  <a:lnTo>
                    <a:pt x="259" y="642"/>
                  </a:lnTo>
                  <a:cubicBezTo>
                    <a:pt x="291" y="667"/>
                    <a:pt x="322" y="686"/>
                    <a:pt x="348" y="705"/>
                  </a:cubicBezTo>
                  <a:cubicBezTo>
                    <a:pt x="354" y="730"/>
                    <a:pt x="373" y="749"/>
                    <a:pt x="392" y="762"/>
                  </a:cubicBezTo>
                  <a:cubicBezTo>
                    <a:pt x="581" y="894"/>
                    <a:pt x="770" y="1020"/>
                    <a:pt x="953" y="1146"/>
                  </a:cubicBezTo>
                  <a:cubicBezTo>
                    <a:pt x="1168" y="1298"/>
                    <a:pt x="1382" y="1443"/>
                    <a:pt x="1596" y="1588"/>
                  </a:cubicBezTo>
                  <a:cubicBezTo>
                    <a:pt x="1704" y="1682"/>
                    <a:pt x="1823" y="1758"/>
                    <a:pt x="1950" y="1821"/>
                  </a:cubicBezTo>
                  <a:cubicBezTo>
                    <a:pt x="2120" y="1935"/>
                    <a:pt x="2290" y="2048"/>
                    <a:pt x="2460" y="2162"/>
                  </a:cubicBezTo>
                  <a:cubicBezTo>
                    <a:pt x="2473" y="2168"/>
                    <a:pt x="2486" y="2174"/>
                    <a:pt x="2498" y="2181"/>
                  </a:cubicBezTo>
                  <a:lnTo>
                    <a:pt x="2517" y="2187"/>
                  </a:lnTo>
                  <a:cubicBezTo>
                    <a:pt x="2531" y="2201"/>
                    <a:pt x="2549" y="2207"/>
                    <a:pt x="2568" y="2207"/>
                  </a:cubicBezTo>
                  <a:cubicBezTo>
                    <a:pt x="2592" y="2207"/>
                    <a:pt x="2616" y="2196"/>
                    <a:pt x="2631" y="2174"/>
                  </a:cubicBezTo>
                  <a:cubicBezTo>
                    <a:pt x="2732" y="2073"/>
                    <a:pt x="2757" y="1752"/>
                    <a:pt x="2656" y="1682"/>
                  </a:cubicBezTo>
                  <a:cubicBezTo>
                    <a:pt x="2650" y="1676"/>
                    <a:pt x="2643" y="1670"/>
                    <a:pt x="2637" y="1663"/>
                  </a:cubicBezTo>
                  <a:cubicBezTo>
                    <a:pt x="2624" y="1651"/>
                    <a:pt x="2618" y="1638"/>
                    <a:pt x="2606" y="1632"/>
                  </a:cubicBezTo>
                  <a:cubicBezTo>
                    <a:pt x="2032" y="1228"/>
                    <a:pt x="1458" y="825"/>
                    <a:pt x="877" y="427"/>
                  </a:cubicBezTo>
                  <a:cubicBezTo>
                    <a:pt x="770" y="352"/>
                    <a:pt x="657" y="276"/>
                    <a:pt x="549" y="200"/>
                  </a:cubicBezTo>
                  <a:cubicBezTo>
                    <a:pt x="531" y="188"/>
                    <a:pt x="505" y="181"/>
                    <a:pt x="480" y="181"/>
                  </a:cubicBezTo>
                  <a:lnTo>
                    <a:pt x="404" y="131"/>
                  </a:lnTo>
                  <a:lnTo>
                    <a:pt x="398" y="131"/>
                  </a:lnTo>
                  <a:lnTo>
                    <a:pt x="240" y="24"/>
                  </a:lnTo>
                  <a:cubicBezTo>
                    <a:pt x="227" y="8"/>
                    <a:pt x="210" y="1"/>
                    <a:pt x="192"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5"/>
            <p:cNvSpPr/>
            <p:nvPr/>
          </p:nvSpPr>
          <p:spPr>
            <a:xfrm>
              <a:off x="806525" y="2555825"/>
              <a:ext cx="75400" cy="43150"/>
            </a:xfrm>
            <a:custGeom>
              <a:avLst/>
              <a:gdLst/>
              <a:ahLst/>
              <a:cxnLst/>
              <a:rect l="l" t="t" r="r" b="b"/>
              <a:pathLst>
                <a:path w="3016" h="1726" extrusionOk="0">
                  <a:moveTo>
                    <a:pt x="151" y="0"/>
                  </a:moveTo>
                  <a:cubicBezTo>
                    <a:pt x="121" y="0"/>
                    <a:pt x="89" y="18"/>
                    <a:pt x="76" y="49"/>
                  </a:cubicBezTo>
                  <a:cubicBezTo>
                    <a:pt x="1" y="169"/>
                    <a:pt x="32" y="491"/>
                    <a:pt x="146" y="541"/>
                  </a:cubicBezTo>
                  <a:lnTo>
                    <a:pt x="322" y="623"/>
                  </a:lnTo>
                  <a:lnTo>
                    <a:pt x="423" y="661"/>
                  </a:lnTo>
                  <a:cubicBezTo>
                    <a:pt x="436" y="686"/>
                    <a:pt x="455" y="699"/>
                    <a:pt x="474" y="711"/>
                  </a:cubicBezTo>
                  <a:cubicBezTo>
                    <a:pt x="688" y="806"/>
                    <a:pt x="890" y="901"/>
                    <a:pt x="1098" y="989"/>
                  </a:cubicBezTo>
                  <a:cubicBezTo>
                    <a:pt x="1338" y="1090"/>
                    <a:pt x="1571" y="1197"/>
                    <a:pt x="1811" y="1298"/>
                  </a:cubicBezTo>
                  <a:cubicBezTo>
                    <a:pt x="1931" y="1374"/>
                    <a:pt x="2063" y="1424"/>
                    <a:pt x="2202" y="1462"/>
                  </a:cubicBezTo>
                  <a:lnTo>
                    <a:pt x="2763" y="1702"/>
                  </a:lnTo>
                  <a:cubicBezTo>
                    <a:pt x="2776" y="1708"/>
                    <a:pt x="2795" y="1708"/>
                    <a:pt x="2807" y="1708"/>
                  </a:cubicBezTo>
                  <a:lnTo>
                    <a:pt x="2826" y="1714"/>
                  </a:lnTo>
                  <a:cubicBezTo>
                    <a:pt x="2838" y="1722"/>
                    <a:pt x="2852" y="1726"/>
                    <a:pt x="2866" y="1726"/>
                  </a:cubicBezTo>
                  <a:cubicBezTo>
                    <a:pt x="2896" y="1726"/>
                    <a:pt x="2927" y="1709"/>
                    <a:pt x="2940" y="1683"/>
                  </a:cubicBezTo>
                  <a:cubicBezTo>
                    <a:pt x="3015" y="1563"/>
                    <a:pt x="2984" y="1241"/>
                    <a:pt x="2870" y="1191"/>
                  </a:cubicBezTo>
                  <a:lnTo>
                    <a:pt x="2845" y="1178"/>
                  </a:lnTo>
                  <a:cubicBezTo>
                    <a:pt x="2832" y="1165"/>
                    <a:pt x="2826" y="1159"/>
                    <a:pt x="2814" y="1153"/>
                  </a:cubicBezTo>
                  <a:cubicBezTo>
                    <a:pt x="2177" y="863"/>
                    <a:pt x="1533" y="579"/>
                    <a:pt x="890" y="295"/>
                  </a:cubicBezTo>
                  <a:lnTo>
                    <a:pt x="530" y="131"/>
                  </a:lnTo>
                  <a:cubicBezTo>
                    <a:pt x="516" y="124"/>
                    <a:pt x="501" y="121"/>
                    <a:pt x="486" y="121"/>
                  </a:cubicBezTo>
                  <a:cubicBezTo>
                    <a:pt x="476" y="121"/>
                    <a:pt x="465" y="122"/>
                    <a:pt x="455" y="125"/>
                  </a:cubicBezTo>
                  <a:lnTo>
                    <a:pt x="373" y="87"/>
                  </a:lnTo>
                  <a:lnTo>
                    <a:pt x="366" y="87"/>
                  </a:lnTo>
                  <a:lnTo>
                    <a:pt x="190" y="11"/>
                  </a:lnTo>
                  <a:cubicBezTo>
                    <a:pt x="178" y="4"/>
                    <a:pt x="165" y="0"/>
                    <a:pt x="151"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5"/>
            <p:cNvSpPr/>
            <p:nvPr/>
          </p:nvSpPr>
          <p:spPr>
            <a:xfrm>
              <a:off x="783350" y="2633525"/>
              <a:ext cx="80750" cy="29625"/>
            </a:xfrm>
            <a:custGeom>
              <a:avLst/>
              <a:gdLst/>
              <a:ahLst/>
              <a:cxnLst/>
              <a:rect l="l" t="t" r="r" b="b"/>
              <a:pathLst>
                <a:path w="3230" h="1185" extrusionOk="0">
                  <a:moveTo>
                    <a:pt x="128" y="0"/>
                  </a:moveTo>
                  <a:cubicBezTo>
                    <a:pt x="93" y="0"/>
                    <a:pt x="61" y="24"/>
                    <a:pt x="51" y="63"/>
                  </a:cubicBezTo>
                  <a:cubicBezTo>
                    <a:pt x="1" y="196"/>
                    <a:pt x="95" y="505"/>
                    <a:pt x="209" y="536"/>
                  </a:cubicBezTo>
                  <a:lnTo>
                    <a:pt x="404" y="580"/>
                  </a:lnTo>
                  <a:lnTo>
                    <a:pt x="511" y="599"/>
                  </a:lnTo>
                  <a:cubicBezTo>
                    <a:pt x="530" y="618"/>
                    <a:pt x="549" y="631"/>
                    <a:pt x="574" y="637"/>
                  </a:cubicBezTo>
                  <a:cubicBezTo>
                    <a:pt x="795" y="687"/>
                    <a:pt x="1016" y="744"/>
                    <a:pt x="1237" y="788"/>
                  </a:cubicBezTo>
                  <a:lnTo>
                    <a:pt x="2000" y="959"/>
                  </a:lnTo>
                  <a:cubicBezTo>
                    <a:pt x="2132" y="1009"/>
                    <a:pt x="2271" y="1041"/>
                    <a:pt x="2416" y="1047"/>
                  </a:cubicBezTo>
                  <a:lnTo>
                    <a:pt x="3009" y="1179"/>
                  </a:lnTo>
                  <a:lnTo>
                    <a:pt x="3072" y="1179"/>
                  </a:lnTo>
                  <a:cubicBezTo>
                    <a:pt x="3081" y="1183"/>
                    <a:pt x="3090" y="1185"/>
                    <a:pt x="3099" y="1185"/>
                  </a:cubicBezTo>
                  <a:cubicBezTo>
                    <a:pt x="3135" y="1185"/>
                    <a:pt x="3169" y="1158"/>
                    <a:pt x="3179" y="1123"/>
                  </a:cubicBezTo>
                  <a:cubicBezTo>
                    <a:pt x="3230" y="990"/>
                    <a:pt x="3135" y="681"/>
                    <a:pt x="3022" y="656"/>
                  </a:cubicBezTo>
                  <a:lnTo>
                    <a:pt x="2990" y="650"/>
                  </a:lnTo>
                  <a:cubicBezTo>
                    <a:pt x="2977" y="637"/>
                    <a:pt x="2965" y="631"/>
                    <a:pt x="2952" y="631"/>
                  </a:cubicBezTo>
                  <a:cubicBezTo>
                    <a:pt x="2271" y="467"/>
                    <a:pt x="1584" y="303"/>
                    <a:pt x="902" y="145"/>
                  </a:cubicBezTo>
                  <a:lnTo>
                    <a:pt x="511" y="57"/>
                  </a:lnTo>
                  <a:cubicBezTo>
                    <a:pt x="505" y="55"/>
                    <a:pt x="498" y="54"/>
                    <a:pt x="491" y="54"/>
                  </a:cubicBezTo>
                  <a:cubicBezTo>
                    <a:pt x="473" y="54"/>
                    <a:pt x="456" y="60"/>
                    <a:pt x="442" y="69"/>
                  </a:cubicBezTo>
                  <a:lnTo>
                    <a:pt x="354" y="44"/>
                  </a:lnTo>
                  <a:lnTo>
                    <a:pt x="347" y="44"/>
                  </a:lnTo>
                  <a:lnTo>
                    <a:pt x="158" y="6"/>
                  </a:lnTo>
                  <a:cubicBezTo>
                    <a:pt x="148" y="2"/>
                    <a:pt x="138" y="0"/>
                    <a:pt x="128"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5"/>
            <p:cNvSpPr/>
            <p:nvPr/>
          </p:nvSpPr>
          <p:spPr>
            <a:xfrm>
              <a:off x="950000" y="2363000"/>
              <a:ext cx="57600" cy="65975"/>
            </a:xfrm>
            <a:custGeom>
              <a:avLst/>
              <a:gdLst/>
              <a:ahLst/>
              <a:cxnLst/>
              <a:rect l="l" t="t" r="r" b="b"/>
              <a:pathLst>
                <a:path w="2304" h="2639" extrusionOk="0">
                  <a:moveTo>
                    <a:pt x="364" y="1"/>
                  </a:moveTo>
                  <a:cubicBezTo>
                    <a:pt x="246" y="1"/>
                    <a:pt x="106" y="39"/>
                    <a:pt x="45" y="99"/>
                  </a:cubicBezTo>
                  <a:cubicBezTo>
                    <a:pt x="7" y="131"/>
                    <a:pt x="1" y="181"/>
                    <a:pt x="33" y="219"/>
                  </a:cubicBezTo>
                  <a:lnTo>
                    <a:pt x="146" y="377"/>
                  </a:lnTo>
                  <a:lnTo>
                    <a:pt x="146" y="383"/>
                  </a:lnTo>
                  <a:cubicBezTo>
                    <a:pt x="165" y="408"/>
                    <a:pt x="184" y="427"/>
                    <a:pt x="203" y="452"/>
                  </a:cubicBezTo>
                  <a:cubicBezTo>
                    <a:pt x="196" y="478"/>
                    <a:pt x="203" y="503"/>
                    <a:pt x="222" y="522"/>
                  </a:cubicBezTo>
                  <a:cubicBezTo>
                    <a:pt x="304" y="629"/>
                    <a:pt x="379" y="736"/>
                    <a:pt x="461" y="843"/>
                  </a:cubicBezTo>
                  <a:cubicBezTo>
                    <a:pt x="878" y="1411"/>
                    <a:pt x="1300" y="1972"/>
                    <a:pt x="1723" y="2527"/>
                  </a:cubicBezTo>
                  <a:cubicBezTo>
                    <a:pt x="1729" y="2540"/>
                    <a:pt x="1742" y="2553"/>
                    <a:pt x="1754" y="2559"/>
                  </a:cubicBezTo>
                  <a:lnTo>
                    <a:pt x="1773" y="2584"/>
                  </a:lnTo>
                  <a:cubicBezTo>
                    <a:pt x="1801" y="2622"/>
                    <a:pt x="1869" y="2639"/>
                    <a:pt x="1947" y="2639"/>
                  </a:cubicBezTo>
                  <a:cubicBezTo>
                    <a:pt x="2064" y="2639"/>
                    <a:pt x="2205" y="2601"/>
                    <a:pt x="2265" y="2540"/>
                  </a:cubicBezTo>
                  <a:cubicBezTo>
                    <a:pt x="2303" y="2508"/>
                    <a:pt x="2303" y="2458"/>
                    <a:pt x="2271" y="2420"/>
                  </a:cubicBezTo>
                  <a:lnTo>
                    <a:pt x="2265" y="2408"/>
                  </a:lnTo>
                  <a:cubicBezTo>
                    <a:pt x="2259" y="2389"/>
                    <a:pt x="2253" y="2376"/>
                    <a:pt x="2246" y="2363"/>
                  </a:cubicBezTo>
                  <a:cubicBezTo>
                    <a:pt x="2126" y="2199"/>
                    <a:pt x="2007" y="2035"/>
                    <a:pt x="1887" y="1871"/>
                  </a:cubicBezTo>
                  <a:cubicBezTo>
                    <a:pt x="1824" y="1745"/>
                    <a:pt x="1742" y="1625"/>
                    <a:pt x="1641" y="1525"/>
                  </a:cubicBezTo>
                  <a:cubicBezTo>
                    <a:pt x="1489" y="1316"/>
                    <a:pt x="1332" y="1102"/>
                    <a:pt x="1180" y="894"/>
                  </a:cubicBezTo>
                  <a:cubicBezTo>
                    <a:pt x="1048" y="711"/>
                    <a:pt x="915" y="528"/>
                    <a:pt x="777" y="345"/>
                  </a:cubicBezTo>
                  <a:cubicBezTo>
                    <a:pt x="764" y="320"/>
                    <a:pt x="739" y="307"/>
                    <a:pt x="720" y="301"/>
                  </a:cubicBezTo>
                  <a:lnTo>
                    <a:pt x="657" y="213"/>
                  </a:lnTo>
                  <a:lnTo>
                    <a:pt x="537" y="55"/>
                  </a:lnTo>
                  <a:cubicBezTo>
                    <a:pt x="509" y="17"/>
                    <a:pt x="442" y="1"/>
                    <a:pt x="364"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5"/>
            <p:cNvSpPr/>
            <p:nvPr/>
          </p:nvSpPr>
          <p:spPr>
            <a:xfrm>
              <a:off x="1022850" y="2323850"/>
              <a:ext cx="46075" cy="72600"/>
            </a:xfrm>
            <a:custGeom>
              <a:avLst/>
              <a:gdLst/>
              <a:ahLst/>
              <a:cxnLst/>
              <a:rect l="l" t="t" r="r" b="b"/>
              <a:pathLst>
                <a:path w="1843" h="2904" extrusionOk="0">
                  <a:moveTo>
                    <a:pt x="276" y="0"/>
                  </a:moveTo>
                  <a:cubicBezTo>
                    <a:pt x="190" y="0"/>
                    <a:pt x="107" y="17"/>
                    <a:pt x="58" y="51"/>
                  </a:cubicBezTo>
                  <a:cubicBezTo>
                    <a:pt x="13" y="70"/>
                    <a:pt x="1" y="120"/>
                    <a:pt x="26" y="164"/>
                  </a:cubicBezTo>
                  <a:cubicBezTo>
                    <a:pt x="51" y="221"/>
                    <a:pt x="83" y="278"/>
                    <a:pt x="108" y="341"/>
                  </a:cubicBezTo>
                  <a:cubicBezTo>
                    <a:pt x="121" y="366"/>
                    <a:pt x="133" y="398"/>
                    <a:pt x="146" y="423"/>
                  </a:cubicBezTo>
                  <a:cubicBezTo>
                    <a:pt x="140" y="448"/>
                    <a:pt x="140" y="473"/>
                    <a:pt x="152" y="492"/>
                  </a:cubicBezTo>
                  <a:cubicBezTo>
                    <a:pt x="215" y="618"/>
                    <a:pt x="272" y="732"/>
                    <a:pt x="329" y="852"/>
                  </a:cubicBezTo>
                  <a:cubicBezTo>
                    <a:pt x="632" y="1489"/>
                    <a:pt x="941" y="2119"/>
                    <a:pt x="1256" y="2750"/>
                  </a:cubicBezTo>
                  <a:cubicBezTo>
                    <a:pt x="1262" y="2756"/>
                    <a:pt x="1269" y="2769"/>
                    <a:pt x="1281" y="2782"/>
                  </a:cubicBezTo>
                  <a:cubicBezTo>
                    <a:pt x="1281" y="2788"/>
                    <a:pt x="1287" y="2794"/>
                    <a:pt x="1294" y="2807"/>
                  </a:cubicBezTo>
                  <a:cubicBezTo>
                    <a:pt x="1324" y="2871"/>
                    <a:pt x="1450" y="2903"/>
                    <a:pt x="1572" y="2903"/>
                  </a:cubicBezTo>
                  <a:cubicBezTo>
                    <a:pt x="1655" y="2903"/>
                    <a:pt x="1737" y="2888"/>
                    <a:pt x="1786" y="2857"/>
                  </a:cubicBezTo>
                  <a:cubicBezTo>
                    <a:pt x="1824" y="2838"/>
                    <a:pt x="1842" y="2782"/>
                    <a:pt x="1817" y="2744"/>
                  </a:cubicBezTo>
                  <a:lnTo>
                    <a:pt x="1811" y="2725"/>
                  </a:lnTo>
                  <a:cubicBezTo>
                    <a:pt x="1811" y="2712"/>
                    <a:pt x="1805" y="2693"/>
                    <a:pt x="1798" y="2681"/>
                  </a:cubicBezTo>
                  <a:cubicBezTo>
                    <a:pt x="1716" y="2498"/>
                    <a:pt x="1628" y="2315"/>
                    <a:pt x="1540" y="2132"/>
                  </a:cubicBezTo>
                  <a:cubicBezTo>
                    <a:pt x="1502" y="1993"/>
                    <a:pt x="1439" y="1861"/>
                    <a:pt x="1363" y="1741"/>
                  </a:cubicBezTo>
                  <a:cubicBezTo>
                    <a:pt x="1250" y="1508"/>
                    <a:pt x="1142" y="1274"/>
                    <a:pt x="1029" y="1041"/>
                  </a:cubicBezTo>
                  <a:cubicBezTo>
                    <a:pt x="934" y="839"/>
                    <a:pt x="833" y="631"/>
                    <a:pt x="732" y="423"/>
                  </a:cubicBezTo>
                  <a:cubicBezTo>
                    <a:pt x="720" y="404"/>
                    <a:pt x="707" y="385"/>
                    <a:pt x="682" y="372"/>
                  </a:cubicBezTo>
                  <a:cubicBezTo>
                    <a:pt x="669" y="341"/>
                    <a:pt x="650" y="309"/>
                    <a:pt x="638" y="278"/>
                  </a:cubicBezTo>
                  <a:lnTo>
                    <a:pt x="556" y="101"/>
                  </a:lnTo>
                  <a:cubicBezTo>
                    <a:pt x="522" y="34"/>
                    <a:pt x="397" y="0"/>
                    <a:pt x="276"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5"/>
            <p:cNvSpPr/>
            <p:nvPr/>
          </p:nvSpPr>
          <p:spPr>
            <a:xfrm>
              <a:off x="1099800" y="2298300"/>
              <a:ext cx="32500" cy="78000"/>
            </a:xfrm>
            <a:custGeom>
              <a:avLst/>
              <a:gdLst/>
              <a:ahLst/>
              <a:cxnLst/>
              <a:rect l="l" t="t" r="r" b="b"/>
              <a:pathLst>
                <a:path w="1300" h="3120" extrusionOk="0">
                  <a:moveTo>
                    <a:pt x="177" y="1"/>
                  </a:moveTo>
                  <a:cubicBezTo>
                    <a:pt x="136" y="1"/>
                    <a:pt x="98" y="7"/>
                    <a:pt x="70" y="19"/>
                  </a:cubicBezTo>
                  <a:cubicBezTo>
                    <a:pt x="20" y="32"/>
                    <a:pt x="1" y="76"/>
                    <a:pt x="13" y="120"/>
                  </a:cubicBezTo>
                  <a:lnTo>
                    <a:pt x="64" y="310"/>
                  </a:lnTo>
                  <a:lnTo>
                    <a:pt x="64" y="316"/>
                  </a:lnTo>
                  <a:cubicBezTo>
                    <a:pt x="70" y="347"/>
                    <a:pt x="76" y="373"/>
                    <a:pt x="83" y="404"/>
                  </a:cubicBezTo>
                  <a:cubicBezTo>
                    <a:pt x="76" y="429"/>
                    <a:pt x="70" y="455"/>
                    <a:pt x="83" y="473"/>
                  </a:cubicBezTo>
                  <a:cubicBezTo>
                    <a:pt x="114" y="606"/>
                    <a:pt x="146" y="732"/>
                    <a:pt x="184" y="858"/>
                  </a:cubicBezTo>
                  <a:cubicBezTo>
                    <a:pt x="360" y="1539"/>
                    <a:pt x="543" y="2221"/>
                    <a:pt x="726" y="2895"/>
                  </a:cubicBezTo>
                  <a:cubicBezTo>
                    <a:pt x="732" y="2908"/>
                    <a:pt x="739" y="2921"/>
                    <a:pt x="745" y="2933"/>
                  </a:cubicBezTo>
                  <a:cubicBezTo>
                    <a:pt x="751" y="2939"/>
                    <a:pt x="757" y="2952"/>
                    <a:pt x="757" y="2958"/>
                  </a:cubicBezTo>
                  <a:cubicBezTo>
                    <a:pt x="777" y="3052"/>
                    <a:pt x="976" y="3119"/>
                    <a:pt x="1124" y="3119"/>
                  </a:cubicBezTo>
                  <a:cubicBezTo>
                    <a:pt x="1165" y="3119"/>
                    <a:pt x="1202" y="3114"/>
                    <a:pt x="1230" y="3103"/>
                  </a:cubicBezTo>
                  <a:cubicBezTo>
                    <a:pt x="1275" y="3091"/>
                    <a:pt x="1300" y="3040"/>
                    <a:pt x="1281" y="2996"/>
                  </a:cubicBezTo>
                  <a:lnTo>
                    <a:pt x="1275" y="2977"/>
                  </a:lnTo>
                  <a:cubicBezTo>
                    <a:pt x="1281" y="2965"/>
                    <a:pt x="1281" y="2946"/>
                    <a:pt x="1275" y="2933"/>
                  </a:cubicBezTo>
                  <a:cubicBezTo>
                    <a:pt x="1230" y="2738"/>
                    <a:pt x="1180" y="2542"/>
                    <a:pt x="1130" y="2340"/>
                  </a:cubicBezTo>
                  <a:cubicBezTo>
                    <a:pt x="1117" y="2202"/>
                    <a:pt x="1079" y="2063"/>
                    <a:pt x="1022" y="1930"/>
                  </a:cubicBezTo>
                  <a:cubicBezTo>
                    <a:pt x="959" y="1678"/>
                    <a:pt x="896" y="1426"/>
                    <a:pt x="833" y="1174"/>
                  </a:cubicBezTo>
                  <a:cubicBezTo>
                    <a:pt x="776" y="959"/>
                    <a:pt x="720" y="738"/>
                    <a:pt x="663" y="511"/>
                  </a:cubicBezTo>
                  <a:cubicBezTo>
                    <a:pt x="657" y="492"/>
                    <a:pt x="638" y="467"/>
                    <a:pt x="619" y="455"/>
                  </a:cubicBezTo>
                  <a:cubicBezTo>
                    <a:pt x="612" y="417"/>
                    <a:pt x="606" y="385"/>
                    <a:pt x="593" y="354"/>
                  </a:cubicBezTo>
                  <a:lnTo>
                    <a:pt x="543" y="164"/>
                  </a:lnTo>
                  <a:cubicBezTo>
                    <a:pt x="518" y="71"/>
                    <a:pt x="322" y="1"/>
                    <a:pt x="17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5"/>
            <p:cNvSpPr/>
            <p:nvPr/>
          </p:nvSpPr>
          <p:spPr>
            <a:xfrm>
              <a:off x="1176000" y="2432025"/>
              <a:ext cx="8650" cy="6325"/>
            </a:xfrm>
            <a:custGeom>
              <a:avLst/>
              <a:gdLst/>
              <a:ahLst/>
              <a:cxnLst/>
              <a:rect l="l" t="t" r="r" b="b"/>
              <a:pathLst>
                <a:path w="346" h="253" extrusionOk="0">
                  <a:moveTo>
                    <a:pt x="213" y="0"/>
                  </a:moveTo>
                  <a:cubicBezTo>
                    <a:pt x="158" y="0"/>
                    <a:pt x="91" y="60"/>
                    <a:pt x="62" y="94"/>
                  </a:cubicBezTo>
                  <a:cubicBezTo>
                    <a:pt x="31" y="137"/>
                    <a:pt x="0" y="252"/>
                    <a:pt x="86" y="252"/>
                  </a:cubicBezTo>
                  <a:cubicBezTo>
                    <a:pt x="89" y="252"/>
                    <a:pt x="91" y="252"/>
                    <a:pt x="93" y="252"/>
                  </a:cubicBezTo>
                  <a:lnTo>
                    <a:pt x="125" y="252"/>
                  </a:lnTo>
                  <a:cubicBezTo>
                    <a:pt x="194" y="233"/>
                    <a:pt x="346" y="120"/>
                    <a:pt x="270" y="38"/>
                  </a:cubicBezTo>
                  <a:cubicBezTo>
                    <a:pt x="264" y="31"/>
                    <a:pt x="264" y="25"/>
                    <a:pt x="257" y="19"/>
                  </a:cubicBezTo>
                  <a:cubicBezTo>
                    <a:pt x="244" y="6"/>
                    <a:pt x="229"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5"/>
            <p:cNvSpPr/>
            <p:nvPr/>
          </p:nvSpPr>
          <p:spPr>
            <a:xfrm>
              <a:off x="1183050" y="2440050"/>
              <a:ext cx="4725" cy="4300"/>
            </a:xfrm>
            <a:custGeom>
              <a:avLst/>
              <a:gdLst/>
              <a:ahLst/>
              <a:cxnLst/>
              <a:rect l="l" t="t" r="r" b="b"/>
              <a:pathLst>
                <a:path w="189" h="172" extrusionOk="0">
                  <a:moveTo>
                    <a:pt x="89" y="0"/>
                  </a:moveTo>
                  <a:cubicBezTo>
                    <a:pt x="57" y="0"/>
                    <a:pt x="32" y="19"/>
                    <a:pt x="26" y="45"/>
                  </a:cubicBezTo>
                  <a:cubicBezTo>
                    <a:pt x="7" y="70"/>
                    <a:pt x="1" y="101"/>
                    <a:pt x="1" y="133"/>
                  </a:cubicBezTo>
                  <a:cubicBezTo>
                    <a:pt x="1" y="152"/>
                    <a:pt x="20" y="171"/>
                    <a:pt x="45" y="171"/>
                  </a:cubicBezTo>
                  <a:cubicBezTo>
                    <a:pt x="49" y="171"/>
                    <a:pt x="53" y="171"/>
                    <a:pt x="57" y="171"/>
                  </a:cubicBezTo>
                  <a:cubicBezTo>
                    <a:pt x="133" y="171"/>
                    <a:pt x="188" y="116"/>
                    <a:pt x="158" y="38"/>
                  </a:cubicBezTo>
                  <a:cubicBezTo>
                    <a:pt x="152" y="19"/>
                    <a:pt x="139" y="13"/>
                    <a:pt x="121" y="7"/>
                  </a:cubicBezTo>
                  <a:lnTo>
                    <a:pt x="89"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5"/>
            <p:cNvSpPr/>
            <p:nvPr/>
          </p:nvSpPr>
          <p:spPr>
            <a:xfrm>
              <a:off x="1176125" y="2447525"/>
              <a:ext cx="10400" cy="9475"/>
            </a:xfrm>
            <a:custGeom>
              <a:avLst/>
              <a:gdLst/>
              <a:ahLst/>
              <a:cxnLst/>
              <a:rect l="l" t="t" r="r" b="b"/>
              <a:pathLst>
                <a:path w="416" h="379" extrusionOk="0">
                  <a:moveTo>
                    <a:pt x="372" y="1"/>
                  </a:moveTo>
                  <a:cubicBezTo>
                    <a:pt x="352" y="1"/>
                    <a:pt x="328" y="10"/>
                    <a:pt x="309" y="23"/>
                  </a:cubicBezTo>
                  <a:cubicBezTo>
                    <a:pt x="240" y="36"/>
                    <a:pt x="177" y="74"/>
                    <a:pt x="126" y="130"/>
                  </a:cubicBezTo>
                  <a:cubicBezTo>
                    <a:pt x="76" y="174"/>
                    <a:pt x="0" y="288"/>
                    <a:pt x="70" y="357"/>
                  </a:cubicBezTo>
                  <a:cubicBezTo>
                    <a:pt x="84" y="372"/>
                    <a:pt x="104" y="378"/>
                    <a:pt x="126" y="378"/>
                  </a:cubicBezTo>
                  <a:cubicBezTo>
                    <a:pt x="199" y="378"/>
                    <a:pt x="299" y="310"/>
                    <a:pt x="328" y="256"/>
                  </a:cubicBezTo>
                  <a:cubicBezTo>
                    <a:pt x="353" y="225"/>
                    <a:pt x="372" y="187"/>
                    <a:pt x="385" y="149"/>
                  </a:cubicBezTo>
                  <a:cubicBezTo>
                    <a:pt x="385" y="118"/>
                    <a:pt x="391" y="92"/>
                    <a:pt x="398" y="61"/>
                  </a:cubicBezTo>
                  <a:cubicBezTo>
                    <a:pt x="416" y="17"/>
                    <a:pt x="398" y="1"/>
                    <a:pt x="3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5"/>
            <p:cNvSpPr/>
            <p:nvPr/>
          </p:nvSpPr>
          <p:spPr>
            <a:xfrm>
              <a:off x="1166800" y="2442300"/>
              <a:ext cx="7825" cy="6850"/>
            </a:xfrm>
            <a:custGeom>
              <a:avLst/>
              <a:gdLst/>
              <a:ahLst/>
              <a:cxnLst/>
              <a:rect l="l" t="t" r="r" b="b"/>
              <a:pathLst>
                <a:path w="313" h="274" extrusionOk="0">
                  <a:moveTo>
                    <a:pt x="253" y="1"/>
                  </a:moveTo>
                  <a:cubicBezTo>
                    <a:pt x="201" y="1"/>
                    <a:pt x="129" y="41"/>
                    <a:pt x="102" y="68"/>
                  </a:cubicBezTo>
                  <a:cubicBezTo>
                    <a:pt x="51" y="119"/>
                    <a:pt x="0" y="270"/>
                    <a:pt x="98" y="270"/>
                  </a:cubicBezTo>
                  <a:cubicBezTo>
                    <a:pt x="110" y="270"/>
                    <a:pt x="124" y="268"/>
                    <a:pt x="140" y="264"/>
                  </a:cubicBezTo>
                  <a:lnTo>
                    <a:pt x="165" y="270"/>
                  </a:lnTo>
                  <a:cubicBezTo>
                    <a:pt x="172" y="273"/>
                    <a:pt x="179" y="274"/>
                    <a:pt x="186" y="274"/>
                  </a:cubicBezTo>
                  <a:cubicBezTo>
                    <a:pt x="225" y="274"/>
                    <a:pt x="268" y="233"/>
                    <a:pt x="279" y="201"/>
                  </a:cubicBezTo>
                  <a:cubicBezTo>
                    <a:pt x="297" y="156"/>
                    <a:pt x="304" y="112"/>
                    <a:pt x="310" y="68"/>
                  </a:cubicBezTo>
                  <a:cubicBezTo>
                    <a:pt x="313" y="18"/>
                    <a:pt x="287" y="1"/>
                    <a:pt x="2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5"/>
            <p:cNvSpPr/>
            <p:nvPr/>
          </p:nvSpPr>
          <p:spPr>
            <a:xfrm>
              <a:off x="1154675" y="2425800"/>
              <a:ext cx="7275" cy="7150"/>
            </a:xfrm>
            <a:custGeom>
              <a:avLst/>
              <a:gdLst/>
              <a:ahLst/>
              <a:cxnLst/>
              <a:rect l="l" t="t" r="r" b="b"/>
              <a:pathLst>
                <a:path w="291" h="286" extrusionOk="0">
                  <a:moveTo>
                    <a:pt x="217" y="1"/>
                  </a:moveTo>
                  <a:cubicBezTo>
                    <a:pt x="196" y="1"/>
                    <a:pt x="172" y="6"/>
                    <a:pt x="152" y="15"/>
                  </a:cubicBezTo>
                  <a:lnTo>
                    <a:pt x="139" y="22"/>
                  </a:lnTo>
                  <a:cubicBezTo>
                    <a:pt x="64" y="53"/>
                    <a:pt x="7" y="129"/>
                    <a:pt x="0" y="211"/>
                  </a:cubicBezTo>
                  <a:cubicBezTo>
                    <a:pt x="0" y="264"/>
                    <a:pt x="37" y="285"/>
                    <a:pt x="79" y="285"/>
                  </a:cubicBezTo>
                  <a:cubicBezTo>
                    <a:pt x="101" y="285"/>
                    <a:pt x="125" y="279"/>
                    <a:pt x="145" y="268"/>
                  </a:cubicBezTo>
                  <a:lnTo>
                    <a:pt x="152" y="261"/>
                  </a:lnTo>
                  <a:cubicBezTo>
                    <a:pt x="227" y="230"/>
                    <a:pt x="284" y="154"/>
                    <a:pt x="291" y="72"/>
                  </a:cubicBezTo>
                  <a:cubicBezTo>
                    <a:pt x="291" y="19"/>
                    <a:pt x="257" y="1"/>
                    <a:pt x="2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5"/>
            <p:cNvSpPr/>
            <p:nvPr/>
          </p:nvSpPr>
          <p:spPr>
            <a:xfrm>
              <a:off x="1140525" y="2444500"/>
              <a:ext cx="9300" cy="6400"/>
            </a:xfrm>
            <a:custGeom>
              <a:avLst/>
              <a:gdLst/>
              <a:ahLst/>
              <a:cxnLst/>
              <a:rect l="l" t="t" r="r" b="b"/>
              <a:pathLst>
                <a:path w="372" h="256" extrusionOk="0">
                  <a:moveTo>
                    <a:pt x="253" y="0"/>
                  </a:moveTo>
                  <a:cubicBezTo>
                    <a:pt x="153" y="0"/>
                    <a:pt x="1" y="208"/>
                    <a:pt x="112" y="245"/>
                  </a:cubicBezTo>
                  <a:lnTo>
                    <a:pt x="144" y="251"/>
                  </a:lnTo>
                  <a:cubicBezTo>
                    <a:pt x="152" y="254"/>
                    <a:pt x="161" y="256"/>
                    <a:pt x="169" y="256"/>
                  </a:cubicBezTo>
                  <a:cubicBezTo>
                    <a:pt x="257" y="256"/>
                    <a:pt x="371" y="124"/>
                    <a:pt x="314" y="49"/>
                  </a:cubicBezTo>
                  <a:lnTo>
                    <a:pt x="302" y="24"/>
                  </a:lnTo>
                  <a:cubicBezTo>
                    <a:pt x="289" y="7"/>
                    <a:pt x="272"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5"/>
            <p:cNvSpPr/>
            <p:nvPr/>
          </p:nvSpPr>
          <p:spPr>
            <a:xfrm>
              <a:off x="900800" y="2719600"/>
              <a:ext cx="8725" cy="5700"/>
            </a:xfrm>
            <a:custGeom>
              <a:avLst/>
              <a:gdLst/>
              <a:ahLst/>
              <a:cxnLst/>
              <a:rect l="l" t="t" r="r" b="b"/>
              <a:pathLst>
                <a:path w="349" h="228" extrusionOk="0">
                  <a:moveTo>
                    <a:pt x="213" y="0"/>
                  </a:moveTo>
                  <a:cubicBezTo>
                    <a:pt x="98" y="0"/>
                    <a:pt x="0" y="228"/>
                    <a:pt x="110" y="228"/>
                  </a:cubicBezTo>
                  <a:cubicBezTo>
                    <a:pt x="112" y="228"/>
                    <a:pt x="113" y="228"/>
                    <a:pt x="115" y="228"/>
                  </a:cubicBezTo>
                  <a:cubicBezTo>
                    <a:pt x="140" y="221"/>
                    <a:pt x="171" y="215"/>
                    <a:pt x="197" y="202"/>
                  </a:cubicBezTo>
                  <a:cubicBezTo>
                    <a:pt x="235" y="183"/>
                    <a:pt x="348" y="70"/>
                    <a:pt x="285" y="26"/>
                  </a:cubicBezTo>
                  <a:cubicBezTo>
                    <a:pt x="266" y="7"/>
                    <a:pt x="247" y="1"/>
                    <a:pt x="222" y="1"/>
                  </a:cubicBezTo>
                  <a:cubicBezTo>
                    <a:pt x="219" y="0"/>
                    <a:pt x="216"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5"/>
            <p:cNvSpPr/>
            <p:nvPr/>
          </p:nvSpPr>
          <p:spPr>
            <a:xfrm>
              <a:off x="908075" y="2731125"/>
              <a:ext cx="5550" cy="5300"/>
            </a:xfrm>
            <a:custGeom>
              <a:avLst/>
              <a:gdLst/>
              <a:ahLst/>
              <a:cxnLst/>
              <a:rect l="l" t="t" r="r" b="b"/>
              <a:pathLst>
                <a:path w="222" h="212" extrusionOk="0">
                  <a:moveTo>
                    <a:pt x="123" y="1"/>
                  </a:moveTo>
                  <a:cubicBezTo>
                    <a:pt x="86" y="1"/>
                    <a:pt x="40" y="46"/>
                    <a:pt x="26" y="76"/>
                  </a:cubicBezTo>
                  <a:cubicBezTo>
                    <a:pt x="0" y="107"/>
                    <a:pt x="0" y="145"/>
                    <a:pt x="7" y="177"/>
                  </a:cubicBezTo>
                  <a:cubicBezTo>
                    <a:pt x="20" y="202"/>
                    <a:pt x="39" y="212"/>
                    <a:pt x="59" y="212"/>
                  </a:cubicBezTo>
                  <a:cubicBezTo>
                    <a:pt x="104" y="212"/>
                    <a:pt x="155" y="165"/>
                    <a:pt x="177" y="139"/>
                  </a:cubicBezTo>
                  <a:cubicBezTo>
                    <a:pt x="221" y="82"/>
                    <a:pt x="196" y="57"/>
                    <a:pt x="152" y="13"/>
                  </a:cubicBezTo>
                  <a:cubicBezTo>
                    <a:pt x="143" y="4"/>
                    <a:pt x="134" y="1"/>
                    <a:pt x="1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5"/>
            <p:cNvSpPr/>
            <p:nvPr/>
          </p:nvSpPr>
          <p:spPr>
            <a:xfrm>
              <a:off x="932025" y="2721500"/>
              <a:ext cx="9500" cy="8850"/>
            </a:xfrm>
            <a:custGeom>
              <a:avLst/>
              <a:gdLst/>
              <a:ahLst/>
              <a:cxnLst/>
              <a:rect l="l" t="t" r="r" b="b"/>
              <a:pathLst>
                <a:path w="380" h="354" extrusionOk="0">
                  <a:moveTo>
                    <a:pt x="278" y="0"/>
                  </a:moveTo>
                  <a:cubicBezTo>
                    <a:pt x="171" y="7"/>
                    <a:pt x="77" y="76"/>
                    <a:pt x="33" y="177"/>
                  </a:cubicBezTo>
                  <a:cubicBezTo>
                    <a:pt x="1" y="246"/>
                    <a:pt x="1" y="353"/>
                    <a:pt x="102" y="353"/>
                  </a:cubicBezTo>
                  <a:cubicBezTo>
                    <a:pt x="209" y="347"/>
                    <a:pt x="304" y="278"/>
                    <a:pt x="348" y="177"/>
                  </a:cubicBezTo>
                  <a:cubicBezTo>
                    <a:pt x="379" y="107"/>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5"/>
            <p:cNvSpPr/>
            <p:nvPr/>
          </p:nvSpPr>
          <p:spPr>
            <a:xfrm>
              <a:off x="919750" y="2707100"/>
              <a:ext cx="6625" cy="6650"/>
            </a:xfrm>
            <a:custGeom>
              <a:avLst/>
              <a:gdLst/>
              <a:ahLst/>
              <a:cxnLst/>
              <a:rect l="l" t="t" r="r" b="b"/>
              <a:pathLst>
                <a:path w="265" h="266" extrusionOk="0">
                  <a:moveTo>
                    <a:pt x="189" y="1"/>
                  </a:moveTo>
                  <a:cubicBezTo>
                    <a:pt x="150" y="1"/>
                    <a:pt x="103" y="32"/>
                    <a:pt x="82" y="53"/>
                  </a:cubicBezTo>
                  <a:lnTo>
                    <a:pt x="69" y="65"/>
                  </a:lnTo>
                  <a:cubicBezTo>
                    <a:pt x="13" y="103"/>
                    <a:pt x="0" y="173"/>
                    <a:pt x="25" y="236"/>
                  </a:cubicBezTo>
                  <a:cubicBezTo>
                    <a:pt x="42" y="258"/>
                    <a:pt x="66" y="265"/>
                    <a:pt x="91" y="265"/>
                  </a:cubicBezTo>
                  <a:cubicBezTo>
                    <a:pt x="123" y="265"/>
                    <a:pt x="158" y="253"/>
                    <a:pt x="183" y="242"/>
                  </a:cubicBezTo>
                  <a:cubicBezTo>
                    <a:pt x="214" y="223"/>
                    <a:pt x="265" y="173"/>
                    <a:pt x="233" y="141"/>
                  </a:cubicBezTo>
                  <a:lnTo>
                    <a:pt x="233" y="135"/>
                  </a:lnTo>
                  <a:cubicBezTo>
                    <a:pt x="233" y="135"/>
                    <a:pt x="233" y="135"/>
                    <a:pt x="233" y="128"/>
                  </a:cubicBezTo>
                  <a:cubicBezTo>
                    <a:pt x="252" y="103"/>
                    <a:pt x="252" y="65"/>
                    <a:pt x="240" y="34"/>
                  </a:cubicBezTo>
                  <a:cubicBezTo>
                    <a:pt x="229" y="10"/>
                    <a:pt x="210" y="1"/>
                    <a:pt x="1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5"/>
            <p:cNvSpPr/>
            <p:nvPr/>
          </p:nvSpPr>
          <p:spPr>
            <a:xfrm>
              <a:off x="961850" y="2715150"/>
              <a:ext cx="7850" cy="6375"/>
            </a:xfrm>
            <a:custGeom>
              <a:avLst/>
              <a:gdLst/>
              <a:ahLst/>
              <a:cxnLst/>
              <a:rect l="l" t="t" r="r" b="b"/>
              <a:pathLst>
                <a:path w="314" h="255" extrusionOk="0">
                  <a:moveTo>
                    <a:pt x="177" y="0"/>
                  </a:moveTo>
                  <a:cubicBezTo>
                    <a:pt x="159" y="0"/>
                    <a:pt x="142" y="5"/>
                    <a:pt x="126" y="15"/>
                  </a:cubicBezTo>
                  <a:cubicBezTo>
                    <a:pt x="126" y="8"/>
                    <a:pt x="126" y="8"/>
                    <a:pt x="126" y="2"/>
                  </a:cubicBezTo>
                  <a:cubicBezTo>
                    <a:pt x="63" y="8"/>
                    <a:pt x="13" y="59"/>
                    <a:pt x="13" y="116"/>
                  </a:cubicBezTo>
                  <a:lnTo>
                    <a:pt x="19" y="116"/>
                  </a:lnTo>
                  <a:cubicBezTo>
                    <a:pt x="0" y="147"/>
                    <a:pt x="0" y="191"/>
                    <a:pt x="19" y="223"/>
                  </a:cubicBezTo>
                  <a:lnTo>
                    <a:pt x="32" y="235"/>
                  </a:lnTo>
                  <a:cubicBezTo>
                    <a:pt x="46" y="248"/>
                    <a:pt x="63" y="254"/>
                    <a:pt x="81" y="254"/>
                  </a:cubicBezTo>
                  <a:cubicBezTo>
                    <a:pt x="179" y="254"/>
                    <a:pt x="314" y="96"/>
                    <a:pt x="240" y="27"/>
                  </a:cubicBezTo>
                  <a:lnTo>
                    <a:pt x="227" y="15"/>
                  </a:lnTo>
                  <a:cubicBezTo>
                    <a:pt x="211" y="5"/>
                    <a:pt x="194"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5"/>
            <p:cNvSpPr/>
            <p:nvPr/>
          </p:nvSpPr>
          <p:spPr>
            <a:xfrm>
              <a:off x="982975" y="2708175"/>
              <a:ext cx="8850" cy="5650"/>
            </a:xfrm>
            <a:custGeom>
              <a:avLst/>
              <a:gdLst/>
              <a:ahLst/>
              <a:cxnLst/>
              <a:rect l="l" t="t" r="r" b="b"/>
              <a:pathLst>
                <a:path w="354" h="226" extrusionOk="0">
                  <a:moveTo>
                    <a:pt x="224" y="0"/>
                  </a:moveTo>
                  <a:cubicBezTo>
                    <a:pt x="93" y="0"/>
                    <a:pt x="0" y="226"/>
                    <a:pt x="126" y="226"/>
                  </a:cubicBezTo>
                  <a:cubicBezTo>
                    <a:pt x="132" y="226"/>
                    <a:pt x="138" y="225"/>
                    <a:pt x="145" y="224"/>
                  </a:cubicBezTo>
                  <a:cubicBezTo>
                    <a:pt x="164" y="218"/>
                    <a:pt x="183" y="212"/>
                    <a:pt x="202" y="205"/>
                  </a:cubicBezTo>
                  <a:cubicBezTo>
                    <a:pt x="265" y="180"/>
                    <a:pt x="353" y="60"/>
                    <a:pt x="271" y="10"/>
                  </a:cubicBezTo>
                  <a:cubicBezTo>
                    <a:pt x="267" y="5"/>
                    <a:pt x="262" y="1"/>
                    <a:pt x="258" y="1"/>
                  </a:cubicBezTo>
                  <a:cubicBezTo>
                    <a:pt x="256" y="1"/>
                    <a:pt x="254" y="2"/>
                    <a:pt x="252" y="3"/>
                  </a:cubicBezTo>
                  <a:cubicBezTo>
                    <a:pt x="243" y="1"/>
                    <a:pt x="23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5"/>
            <p:cNvSpPr/>
            <p:nvPr/>
          </p:nvSpPr>
          <p:spPr>
            <a:xfrm>
              <a:off x="957100" y="2707150"/>
              <a:ext cx="6800" cy="3975"/>
            </a:xfrm>
            <a:custGeom>
              <a:avLst/>
              <a:gdLst/>
              <a:ahLst/>
              <a:cxnLst/>
              <a:rect l="l" t="t" r="r" b="b"/>
              <a:pathLst>
                <a:path w="272" h="159" extrusionOk="0">
                  <a:moveTo>
                    <a:pt x="177" y="0"/>
                  </a:moveTo>
                  <a:cubicBezTo>
                    <a:pt x="102" y="0"/>
                    <a:pt x="1" y="158"/>
                    <a:pt x="95" y="158"/>
                  </a:cubicBezTo>
                  <a:cubicBezTo>
                    <a:pt x="177" y="158"/>
                    <a:pt x="272"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5"/>
            <p:cNvSpPr/>
            <p:nvPr/>
          </p:nvSpPr>
          <p:spPr>
            <a:xfrm>
              <a:off x="937725" y="2708150"/>
              <a:ext cx="6850" cy="5225"/>
            </a:xfrm>
            <a:custGeom>
              <a:avLst/>
              <a:gdLst/>
              <a:ahLst/>
              <a:cxnLst/>
              <a:rect l="l" t="t" r="r" b="b"/>
              <a:pathLst>
                <a:path w="274" h="209" extrusionOk="0">
                  <a:moveTo>
                    <a:pt x="193" y="0"/>
                  </a:moveTo>
                  <a:cubicBezTo>
                    <a:pt x="175" y="0"/>
                    <a:pt x="154" y="7"/>
                    <a:pt x="132" y="23"/>
                  </a:cubicBezTo>
                  <a:lnTo>
                    <a:pt x="114" y="36"/>
                  </a:lnTo>
                  <a:cubicBezTo>
                    <a:pt x="69" y="68"/>
                    <a:pt x="0" y="150"/>
                    <a:pt x="50" y="194"/>
                  </a:cubicBezTo>
                  <a:cubicBezTo>
                    <a:pt x="63" y="204"/>
                    <a:pt x="77" y="209"/>
                    <a:pt x="92" y="209"/>
                  </a:cubicBezTo>
                  <a:cubicBezTo>
                    <a:pt x="138" y="209"/>
                    <a:pt x="191" y="166"/>
                    <a:pt x="214" y="137"/>
                  </a:cubicBezTo>
                  <a:lnTo>
                    <a:pt x="227" y="118"/>
                  </a:lnTo>
                  <a:cubicBezTo>
                    <a:pt x="274" y="57"/>
                    <a:pt x="244"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5"/>
            <p:cNvSpPr/>
            <p:nvPr/>
          </p:nvSpPr>
          <p:spPr>
            <a:xfrm>
              <a:off x="894675" y="2693725"/>
              <a:ext cx="7275" cy="6200"/>
            </a:xfrm>
            <a:custGeom>
              <a:avLst/>
              <a:gdLst/>
              <a:ahLst/>
              <a:cxnLst/>
              <a:rect l="l" t="t" r="r" b="b"/>
              <a:pathLst>
                <a:path w="291" h="248" extrusionOk="0">
                  <a:moveTo>
                    <a:pt x="231" y="0"/>
                  </a:moveTo>
                  <a:cubicBezTo>
                    <a:pt x="228" y="0"/>
                    <a:pt x="224" y="0"/>
                    <a:pt x="221" y="1"/>
                  </a:cubicBezTo>
                  <a:lnTo>
                    <a:pt x="189" y="1"/>
                  </a:lnTo>
                  <a:cubicBezTo>
                    <a:pt x="120" y="8"/>
                    <a:pt x="57" y="52"/>
                    <a:pt x="25" y="121"/>
                  </a:cubicBezTo>
                  <a:cubicBezTo>
                    <a:pt x="0" y="172"/>
                    <a:pt x="0" y="241"/>
                    <a:pt x="76" y="247"/>
                  </a:cubicBezTo>
                  <a:cubicBezTo>
                    <a:pt x="139" y="247"/>
                    <a:pt x="196" y="222"/>
                    <a:pt x="234" y="172"/>
                  </a:cubicBezTo>
                  <a:cubicBezTo>
                    <a:pt x="271" y="140"/>
                    <a:pt x="290" y="96"/>
                    <a:pt x="284" y="52"/>
                  </a:cubicBezTo>
                  <a:cubicBezTo>
                    <a:pt x="278" y="45"/>
                    <a:pt x="278" y="39"/>
                    <a:pt x="278" y="39"/>
                  </a:cubicBezTo>
                  <a:cubicBezTo>
                    <a:pt x="272" y="17"/>
                    <a:pt x="253" y="0"/>
                    <a:pt x="2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5"/>
            <p:cNvSpPr/>
            <p:nvPr/>
          </p:nvSpPr>
          <p:spPr>
            <a:xfrm>
              <a:off x="1025375" y="2497275"/>
              <a:ext cx="11225" cy="7600"/>
            </a:xfrm>
            <a:custGeom>
              <a:avLst/>
              <a:gdLst/>
              <a:ahLst/>
              <a:cxnLst/>
              <a:rect l="l" t="t" r="r" b="b"/>
              <a:pathLst>
                <a:path w="449" h="304" extrusionOk="0">
                  <a:moveTo>
                    <a:pt x="290" y="1"/>
                  </a:moveTo>
                  <a:cubicBezTo>
                    <a:pt x="267" y="1"/>
                    <a:pt x="244" y="7"/>
                    <a:pt x="221" y="20"/>
                  </a:cubicBezTo>
                  <a:lnTo>
                    <a:pt x="209" y="32"/>
                  </a:lnTo>
                  <a:cubicBezTo>
                    <a:pt x="146" y="58"/>
                    <a:pt x="1" y="203"/>
                    <a:pt x="83" y="278"/>
                  </a:cubicBezTo>
                  <a:lnTo>
                    <a:pt x="95" y="285"/>
                  </a:lnTo>
                  <a:cubicBezTo>
                    <a:pt x="114" y="297"/>
                    <a:pt x="136" y="304"/>
                    <a:pt x="159" y="304"/>
                  </a:cubicBezTo>
                  <a:cubicBezTo>
                    <a:pt x="182" y="304"/>
                    <a:pt x="206" y="297"/>
                    <a:pt x="228" y="285"/>
                  </a:cubicBezTo>
                  <a:lnTo>
                    <a:pt x="247" y="278"/>
                  </a:lnTo>
                  <a:cubicBezTo>
                    <a:pt x="310" y="240"/>
                    <a:pt x="449" y="108"/>
                    <a:pt x="367" y="32"/>
                  </a:cubicBezTo>
                  <a:lnTo>
                    <a:pt x="354" y="20"/>
                  </a:lnTo>
                  <a:cubicBezTo>
                    <a:pt x="335" y="7"/>
                    <a:pt x="313" y="1"/>
                    <a:pt x="29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5"/>
            <p:cNvSpPr/>
            <p:nvPr/>
          </p:nvSpPr>
          <p:spPr>
            <a:xfrm>
              <a:off x="1047600" y="2493800"/>
              <a:ext cx="11350" cy="8425"/>
            </a:xfrm>
            <a:custGeom>
              <a:avLst/>
              <a:gdLst/>
              <a:ahLst/>
              <a:cxnLst/>
              <a:rect l="l" t="t" r="r" b="b"/>
              <a:pathLst>
                <a:path w="454" h="337" extrusionOk="0">
                  <a:moveTo>
                    <a:pt x="238" y="1"/>
                  </a:moveTo>
                  <a:cubicBezTo>
                    <a:pt x="135" y="1"/>
                    <a:pt x="44" y="111"/>
                    <a:pt x="14" y="197"/>
                  </a:cubicBezTo>
                  <a:lnTo>
                    <a:pt x="14" y="203"/>
                  </a:lnTo>
                  <a:cubicBezTo>
                    <a:pt x="1" y="234"/>
                    <a:pt x="14" y="272"/>
                    <a:pt x="39" y="291"/>
                  </a:cubicBezTo>
                  <a:cubicBezTo>
                    <a:pt x="63" y="323"/>
                    <a:pt x="92" y="336"/>
                    <a:pt x="123" y="336"/>
                  </a:cubicBezTo>
                  <a:cubicBezTo>
                    <a:pt x="272" y="336"/>
                    <a:pt x="454" y="12"/>
                    <a:pt x="260" y="1"/>
                  </a:cubicBezTo>
                  <a:lnTo>
                    <a:pt x="247" y="1"/>
                  </a:lnTo>
                  <a:cubicBezTo>
                    <a:pt x="244" y="1"/>
                    <a:pt x="241" y="1"/>
                    <a:pt x="2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5"/>
            <p:cNvSpPr/>
            <p:nvPr/>
          </p:nvSpPr>
          <p:spPr>
            <a:xfrm>
              <a:off x="1048075" y="2500750"/>
              <a:ext cx="350" cy="350"/>
            </a:xfrm>
            <a:custGeom>
              <a:avLst/>
              <a:gdLst/>
              <a:ahLst/>
              <a:cxnLst/>
              <a:rect l="l" t="t" r="r" b="b"/>
              <a:pathLst>
                <a:path w="14" h="14" extrusionOk="0">
                  <a:moveTo>
                    <a:pt x="1" y="1"/>
                  </a:moveTo>
                  <a:lnTo>
                    <a:pt x="14" y="13"/>
                  </a:lnTo>
                  <a:cubicBezTo>
                    <a:pt x="14" y="7"/>
                    <a:pt x="7" y="7"/>
                    <a:pt x="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5"/>
            <p:cNvSpPr/>
            <p:nvPr/>
          </p:nvSpPr>
          <p:spPr>
            <a:xfrm>
              <a:off x="1043525" y="2513850"/>
              <a:ext cx="10250" cy="6000"/>
            </a:xfrm>
            <a:custGeom>
              <a:avLst/>
              <a:gdLst/>
              <a:ahLst/>
              <a:cxnLst/>
              <a:rect l="l" t="t" r="r" b="b"/>
              <a:pathLst>
                <a:path w="410" h="240" extrusionOk="0">
                  <a:moveTo>
                    <a:pt x="265" y="0"/>
                  </a:moveTo>
                  <a:cubicBezTo>
                    <a:pt x="158" y="0"/>
                    <a:pt x="0" y="240"/>
                    <a:pt x="151" y="240"/>
                  </a:cubicBezTo>
                  <a:cubicBezTo>
                    <a:pt x="259" y="240"/>
                    <a:pt x="410" y="0"/>
                    <a:pt x="26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5"/>
            <p:cNvSpPr/>
            <p:nvPr/>
          </p:nvSpPr>
          <p:spPr>
            <a:xfrm>
              <a:off x="1037250" y="2507200"/>
              <a:ext cx="6450" cy="5225"/>
            </a:xfrm>
            <a:custGeom>
              <a:avLst/>
              <a:gdLst/>
              <a:ahLst/>
              <a:cxnLst/>
              <a:rect l="l" t="t" r="r" b="b"/>
              <a:pathLst>
                <a:path w="258" h="209" extrusionOk="0">
                  <a:moveTo>
                    <a:pt x="161" y="1"/>
                  </a:moveTo>
                  <a:cubicBezTo>
                    <a:pt x="108" y="1"/>
                    <a:pt x="40" y="74"/>
                    <a:pt x="30" y="108"/>
                  </a:cubicBezTo>
                  <a:cubicBezTo>
                    <a:pt x="1" y="162"/>
                    <a:pt x="25" y="209"/>
                    <a:pt x="73" y="209"/>
                  </a:cubicBezTo>
                  <a:cubicBezTo>
                    <a:pt x="86" y="209"/>
                    <a:pt x="102" y="205"/>
                    <a:pt x="119" y="197"/>
                  </a:cubicBezTo>
                  <a:lnTo>
                    <a:pt x="144" y="184"/>
                  </a:lnTo>
                  <a:cubicBezTo>
                    <a:pt x="188" y="159"/>
                    <a:pt x="257" y="89"/>
                    <a:pt x="213" y="33"/>
                  </a:cubicBezTo>
                  <a:lnTo>
                    <a:pt x="201" y="20"/>
                  </a:lnTo>
                  <a:cubicBezTo>
                    <a:pt x="190" y="6"/>
                    <a:pt x="176"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5"/>
            <p:cNvSpPr/>
            <p:nvPr/>
          </p:nvSpPr>
          <p:spPr>
            <a:xfrm>
              <a:off x="1012075" y="2505325"/>
              <a:ext cx="10800" cy="7350"/>
            </a:xfrm>
            <a:custGeom>
              <a:avLst/>
              <a:gdLst/>
              <a:ahLst/>
              <a:cxnLst/>
              <a:rect l="l" t="t" r="r" b="b"/>
              <a:pathLst>
                <a:path w="432" h="294" extrusionOk="0">
                  <a:moveTo>
                    <a:pt x="223" y="1"/>
                  </a:moveTo>
                  <a:cubicBezTo>
                    <a:pt x="142" y="1"/>
                    <a:pt x="67" y="80"/>
                    <a:pt x="34" y="146"/>
                  </a:cubicBezTo>
                  <a:cubicBezTo>
                    <a:pt x="0" y="219"/>
                    <a:pt x="23" y="293"/>
                    <a:pt x="101" y="293"/>
                  </a:cubicBezTo>
                  <a:cubicBezTo>
                    <a:pt x="110" y="293"/>
                    <a:pt x="119" y="292"/>
                    <a:pt x="129" y="291"/>
                  </a:cubicBezTo>
                  <a:cubicBezTo>
                    <a:pt x="135" y="291"/>
                    <a:pt x="142" y="291"/>
                    <a:pt x="148" y="284"/>
                  </a:cubicBezTo>
                  <a:cubicBezTo>
                    <a:pt x="224" y="272"/>
                    <a:pt x="432" y="51"/>
                    <a:pt x="280" y="7"/>
                  </a:cubicBezTo>
                  <a:lnTo>
                    <a:pt x="262" y="7"/>
                  </a:lnTo>
                  <a:cubicBezTo>
                    <a:pt x="249" y="3"/>
                    <a:pt x="236" y="1"/>
                    <a:pt x="2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5"/>
            <p:cNvSpPr/>
            <p:nvPr/>
          </p:nvSpPr>
          <p:spPr>
            <a:xfrm>
              <a:off x="1017800" y="2520650"/>
              <a:ext cx="5400" cy="5725"/>
            </a:xfrm>
            <a:custGeom>
              <a:avLst/>
              <a:gdLst/>
              <a:ahLst/>
              <a:cxnLst/>
              <a:rect l="l" t="t" r="r" b="b"/>
              <a:pathLst>
                <a:path w="216" h="229" extrusionOk="0">
                  <a:moveTo>
                    <a:pt x="158" y="0"/>
                  </a:moveTo>
                  <a:cubicBezTo>
                    <a:pt x="103" y="0"/>
                    <a:pt x="29" y="81"/>
                    <a:pt x="20" y="119"/>
                  </a:cubicBezTo>
                  <a:cubicBezTo>
                    <a:pt x="20" y="132"/>
                    <a:pt x="14" y="138"/>
                    <a:pt x="14" y="144"/>
                  </a:cubicBezTo>
                  <a:cubicBezTo>
                    <a:pt x="1" y="170"/>
                    <a:pt x="14" y="201"/>
                    <a:pt x="39" y="220"/>
                  </a:cubicBezTo>
                  <a:lnTo>
                    <a:pt x="51" y="220"/>
                  </a:lnTo>
                  <a:cubicBezTo>
                    <a:pt x="60" y="226"/>
                    <a:pt x="69" y="228"/>
                    <a:pt x="79" y="228"/>
                  </a:cubicBezTo>
                  <a:cubicBezTo>
                    <a:pt x="133" y="228"/>
                    <a:pt x="198" y="149"/>
                    <a:pt x="209" y="106"/>
                  </a:cubicBezTo>
                  <a:cubicBezTo>
                    <a:pt x="215" y="81"/>
                    <a:pt x="209" y="56"/>
                    <a:pt x="203" y="31"/>
                  </a:cubicBezTo>
                  <a:cubicBezTo>
                    <a:pt x="192" y="9"/>
                    <a:pt x="176" y="0"/>
                    <a:pt x="1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5"/>
            <p:cNvSpPr/>
            <p:nvPr/>
          </p:nvSpPr>
          <p:spPr>
            <a:xfrm>
              <a:off x="1064175" y="2626525"/>
              <a:ext cx="7925" cy="7325"/>
            </a:xfrm>
            <a:custGeom>
              <a:avLst/>
              <a:gdLst/>
              <a:ahLst/>
              <a:cxnLst/>
              <a:rect l="l" t="t" r="r" b="b"/>
              <a:pathLst>
                <a:path w="317" h="293" extrusionOk="0">
                  <a:moveTo>
                    <a:pt x="222" y="1"/>
                  </a:moveTo>
                  <a:cubicBezTo>
                    <a:pt x="211" y="1"/>
                    <a:pt x="200" y="3"/>
                    <a:pt x="189" y="9"/>
                  </a:cubicBezTo>
                  <a:cubicBezTo>
                    <a:pt x="107" y="28"/>
                    <a:pt x="44" y="91"/>
                    <a:pt x="19" y="173"/>
                  </a:cubicBezTo>
                  <a:cubicBezTo>
                    <a:pt x="0" y="223"/>
                    <a:pt x="19" y="286"/>
                    <a:pt x="82" y="293"/>
                  </a:cubicBezTo>
                  <a:cubicBezTo>
                    <a:pt x="183" y="280"/>
                    <a:pt x="265" y="211"/>
                    <a:pt x="290" y="116"/>
                  </a:cubicBezTo>
                  <a:cubicBezTo>
                    <a:pt x="316" y="59"/>
                    <a:pt x="273" y="1"/>
                    <a:pt x="2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5"/>
            <p:cNvSpPr/>
            <p:nvPr/>
          </p:nvSpPr>
          <p:spPr>
            <a:xfrm>
              <a:off x="1071575" y="2636100"/>
              <a:ext cx="6875" cy="5850"/>
            </a:xfrm>
            <a:custGeom>
              <a:avLst/>
              <a:gdLst/>
              <a:ahLst/>
              <a:cxnLst/>
              <a:rect l="l" t="t" r="r" b="b"/>
              <a:pathLst>
                <a:path w="275" h="234" extrusionOk="0">
                  <a:moveTo>
                    <a:pt x="153" y="0"/>
                  </a:moveTo>
                  <a:cubicBezTo>
                    <a:pt x="93" y="0"/>
                    <a:pt x="23" y="74"/>
                    <a:pt x="13" y="124"/>
                  </a:cubicBezTo>
                  <a:lnTo>
                    <a:pt x="13" y="149"/>
                  </a:lnTo>
                  <a:cubicBezTo>
                    <a:pt x="1" y="193"/>
                    <a:pt x="20" y="225"/>
                    <a:pt x="64" y="231"/>
                  </a:cubicBezTo>
                  <a:lnTo>
                    <a:pt x="76" y="231"/>
                  </a:lnTo>
                  <a:cubicBezTo>
                    <a:pt x="81" y="232"/>
                    <a:pt x="87" y="233"/>
                    <a:pt x="92" y="233"/>
                  </a:cubicBezTo>
                  <a:cubicBezTo>
                    <a:pt x="173" y="233"/>
                    <a:pt x="275" y="107"/>
                    <a:pt x="221" y="36"/>
                  </a:cubicBezTo>
                  <a:cubicBezTo>
                    <a:pt x="215" y="29"/>
                    <a:pt x="209" y="17"/>
                    <a:pt x="196" y="17"/>
                  </a:cubicBezTo>
                  <a:cubicBezTo>
                    <a:pt x="183" y="5"/>
                    <a:pt x="168" y="0"/>
                    <a:pt x="1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5"/>
            <p:cNvSpPr/>
            <p:nvPr/>
          </p:nvSpPr>
          <p:spPr>
            <a:xfrm>
              <a:off x="1091450" y="2625800"/>
              <a:ext cx="9750" cy="7375"/>
            </a:xfrm>
            <a:custGeom>
              <a:avLst/>
              <a:gdLst/>
              <a:ahLst/>
              <a:cxnLst/>
              <a:rect l="l" t="t" r="r" b="b"/>
              <a:pathLst>
                <a:path w="390" h="295" extrusionOk="0">
                  <a:moveTo>
                    <a:pt x="303" y="0"/>
                  </a:moveTo>
                  <a:cubicBezTo>
                    <a:pt x="292" y="0"/>
                    <a:pt x="279" y="2"/>
                    <a:pt x="265" y="6"/>
                  </a:cubicBezTo>
                  <a:lnTo>
                    <a:pt x="246" y="6"/>
                  </a:lnTo>
                  <a:cubicBezTo>
                    <a:pt x="171" y="25"/>
                    <a:pt x="0" y="177"/>
                    <a:pt x="95" y="265"/>
                  </a:cubicBezTo>
                  <a:lnTo>
                    <a:pt x="101" y="271"/>
                  </a:lnTo>
                  <a:cubicBezTo>
                    <a:pt x="118" y="288"/>
                    <a:pt x="137" y="295"/>
                    <a:pt x="158" y="295"/>
                  </a:cubicBezTo>
                  <a:cubicBezTo>
                    <a:pt x="224" y="295"/>
                    <a:pt x="301" y="226"/>
                    <a:pt x="335" y="183"/>
                  </a:cubicBezTo>
                  <a:cubicBezTo>
                    <a:pt x="379" y="121"/>
                    <a:pt x="389" y="0"/>
                    <a:pt x="30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5"/>
            <p:cNvSpPr/>
            <p:nvPr/>
          </p:nvSpPr>
          <p:spPr>
            <a:xfrm>
              <a:off x="1076625" y="2624375"/>
              <a:ext cx="9475" cy="5525"/>
            </a:xfrm>
            <a:custGeom>
              <a:avLst/>
              <a:gdLst/>
              <a:ahLst/>
              <a:cxnLst/>
              <a:rect l="l" t="t" r="r" b="b"/>
              <a:pathLst>
                <a:path w="379" h="221" extrusionOk="0">
                  <a:moveTo>
                    <a:pt x="246" y="0"/>
                  </a:moveTo>
                  <a:cubicBezTo>
                    <a:pt x="146" y="0"/>
                    <a:pt x="0" y="221"/>
                    <a:pt x="139" y="221"/>
                  </a:cubicBezTo>
                  <a:cubicBezTo>
                    <a:pt x="240" y="221"/>
                    <a:pt x="379" y="0"/>
                    <a:pt x="2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5"/>
            <p:cNvSpPr/>
            <p:nvPr/>
          </p:nvSpPr>
          <p:spPr>
            <a:xfrm>
              <a:off x="1054875" y="2641625"/>
              <a:ext cx="4125" cy="4050"/>
            </a:xfrm>
            <a:custGeom>
              <a:avLst/>
              <a:gdLst/>
              <a:ahLst/>
              <a:cxnLst/>
              <a:rect l="l" t="t" r="r" b="b"/>
              <a:pathLst>
                <a:path w="165" h="162" extrusionOk="0">
                  <a:moveTo>
                    <a:pt x="96" y="0"/>
                  </a:moveTo>
                  <a:cubicBezTo>
                    <a:pt x="67" y="0"/>
                    <a:pt x="34" y="35"/>
                    <a:pt x="19" y="54"/>
                  </a:cubicBezTo>
                  <a:cubicBezTo>
                    <a:pt x="6" y="80"/>
                    <a:pt x="0" y="105"/>
                    <a:pt x="6" y="136"/>
                  </a:cubicBezTo>
                  <a:cubicBezTo>
                    <a:pt x="10" y="154"/>
                    <a:pt x="20" y="161"/>
                    <a:pt x="33" y="161"/>
                  </a:cubicBezTo>
                  <a:cubicBezTo>
                    <a:pt x="66" y="161"/>
                    <a:pt x="117" y="118"/>
                    <a:pt x="126" y="105"/>
                  </a:cubicBezTo>
                  <a:lnTo>
                    <a:pt x="133" y="99"/>
                  </a:lnTo>
                  <a:cubicBezTo>
                    <a:pt x="151" y="73"/>
                    <a:pt x="164" y="23"/>
                    <a:pt x="126" y="17"/>
                  </a:cubicBezTo>
                  <a:cubicBezTo>
                    <a:pt x="126" y="10"/>
                    <a:pt x="120" y="10"/>
                    <a:pt x="120" y="10"/>
                  </a:cubicBezTo>
                  <a:cubicBezTo>
                    <a:pt x="113" y="3"/>
                    <a:pt x="105" y="0"/>
                    <a:pt x="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5"/>
            <p:cNvSpPr/>
            <p:nvPr/>
          </p:nvSpPr>
          <p:spPr>
            <a:xfrm>
              <a:off x="1065900" y="2609450"/>
              <a:ext cx="7550" cy="6475"/>
            </a:xfrm>
            <a:custGeom>
              <a:avLst/>
              <a:gdLst/>
              <a:ahLst/>
              <a:cxnLst/>
              <a:rect l="l" t="t" r="r" b="b"/>
              <a:pathLst>
                <a:path w="302" h="259" extrusionOk="0">
                  <a:moveTo>
                    <a:pt x="178" y="0"/>
                  </a:moveTo>
                  <a:cubicBezTo>
                    <a:pt x="119" y="0"/>
                    <a:pt x="52" y="70"/>
                    <a:pt x="32" y="105"/>
                  </a:cubicBezTo>
                  <a:cubicBezTo>
                    <a:pt x="32" y="118"/>
                    <a:pt x="26" y="124"/>
                    <a:pt x="26" y="130"/>
                  </a:cubicBezTo>
                  <a:cubicBezTo>
                    <a:pt x="1" y="162"/>
                    <a:pt x="1" y="200"/>
                    <a:pt x="26" y="231"/>
                  </a:cubicBezTo>
                  <a:cubicBezTo>
                    <a:pt x="36" y="247"/>
                    <a:pt x="55" y="258"/>
                    <a:pt x="76" y="258"/>
                  </a:cubicBezTo>
                  <a:cubicBezTo>
                    <a:pt x="80" y="258"/>
                    <a:pt x="84" y="258"/>
                    <a:pt x="89" y="257"/>
                  </a:cubicBezTo>
                  <a:cubicBezTo>
                    <a:pt x="164" y="250"/>
                    <a:pt x="301" y="132"/>
                    <a:pt x="242" y="50"/>
                  </a:cubicBezTo>
                  <a:lnTo>
                    <a:pt x="242" y="50"/>
                  </a:lnTo>
                  <a:cubicBezTo>
                    <a:pt x="250" y="62"/>
                    <a:pt x="254" y="67"/>
                    <a:pt x="254" y="67"/>
                  </a:cubicBezTo>
                  <a:cubicBezTo>
                    <a:pt x="255" y="67"/>
                    <a:pt x="226" y="26"/>
                    <a:pt x="221" y="17"/>
                  </a:cubicBezTo>
                  <a:cubicBezTo>
                    <a:pt x="208" y="5"/>
                    <a:pt x="193" y="0"/>
                    <a:pt x="1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5"/>
            <p:cNvSpPr/>
            <p:nvPr/>
          </p:nvSpPr>
          <p:spPr>
            <a:xfrm>
              <a:off x="1090175" y="2612075"/>
              <a:ext cx="5850" cy="4725"/>
            </a:xfrm>
            <a:custGeom>
              <a:avLst/>
              <a:gdLst/>
              <a:ahLst/>
              <a:cxnLst/>
              <a:rect l="l" t="t" r="r" b="b"/>
              <a:pathLst>
                <a:path w="234" h="189" extrusionOk="0">
                  <a:moveTo>
                    <a:pt x="175" y="1"/>
                  </a:moveTo>
                  <a:cubicBezTo>
                    <a:pt x="163" y="1"/>
                    <a:pt x="150" y="3"/>
                    <a:pt x="140" y="7"/>
                  </a:cubicBezTo>
                  <a:lnTo>
                    <a:pt x="121" y="13"/>
                  </a:lnTo>
                  <a:cubicBezTo>
                    <a:pt x="77" y="32"/>
                    <a:pt x="1" y="107"/>
                    <a:pt x="32" y="158"/>
                  </a:cubicBezTo>
                  <a:cubicBezTo>
                    <a:pt x="37" y="176"/>
                    <a:pt x="55" y="188"/>
                    <a:pt x="72" y="188"/>
                  </a:cubicBezTo>
                  <a:cubicBezTo>
                    <a:pt x="78" y="188"/>
                    <a:pt x="84" y="187"/>
                    <a:pt x="89" y="183"/>
                  </a:cubicBezTo>
                  <a:cubicBezTo>
                    <a:pt x="152" y="164"/>
                    <a:pt x="196" y="114"/>
                    <a:pt x="215" y="51"/>
                  </a:cubicBezTo>
                  <a:cubicBezTo>
                    <a:pt x="233" y="14"/>
                    <a:pt x="206"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15"/>
          <p:cNvGrpSpPr/>
          <p:nvPr/>
        </p:nvGrpSpPr>
        <p:grpSpPr>
          <a:xfrm>
            <a:off x="-332530" y="1988517"/>
            <a:ext cx="949028" cy="872514"/>
            <a:chOff x="6574875" y="3243250"/>
            <a:chExt cx="181050" cy="166450"/>
          </a:xfrm>
        </p:grpSpPr>
        <p:sp>
          <p:nvSpPr>
            <p:cNvPr id="1687" name="Google Shape;1687;p15"/>
            <p:cNvSpPr/>
            <p:nvPr/>
          </p:nvSpPr>
          <p:spPr>
            <a:xfrm>
              <a:off x="6574875" y="3355200"/>
              <a:ext cx="65150" cy="54500"/>
            </a:xfrm>
            <a:custGeom>
              <a:avLst/>
              <a:gdLst/>
              <a:ahLst/>
              <a:cxnLst/>
              <a:rect l="l" t="t" r="r" b="b"/>
              <a:pathLst>
                <a:path w="2606" h="2180" extrusionOk="0">
                  <a:moveTo>
                    <a:pt x="1663" y="0"/>
                  </a:moveTo>
                  <a:cubicBezTo>
                    <a:pt x="1142" y="0"/>
                    <a:pt x="157" y="121"/>
                    <a:pt x="51" y="605"/>
                  </a:cubicBezTo>
                  <a:cubicBezTo>
                    <a:pt x="1" y="851"/>
                    <a:pt x="184" y="1072"/>
                    <a:pt x="335" y="1249"/>
                  </a:cubicBezTo>
                  <a:cubicBezTo>
                    <a:pt x="556" y="1507"/>
                    <a:pt x="796" y="1759"/>
                    <a:pt x="1048" y="1999"/>
                  </a:cubicBezTo>
                  <a:cubicBezTo>
                    <a:pt x="1186" y="2127"/>
                    <a:pt x="1312" y="2180"/>
                    <a:pt x="1427" y="2180"/>
                  </a:cubicBezTo>
                  <a:cubicBezTo>
                    <a:pt x="1791" y="2180"/>
                    <a:pt x="2033" y="1640"/>
                    <a:pt x="2158" y="1280"/>
                  </a:cubicBezTo>
                  <a:cubicBezTo>
                    <a:pt x="2316" y="795"/>
                    <a:pt x="2606" y="57"/>
                    <a:pt x="1843" y="6"/>
                  </a:cubicBezTo>
                  <a:cubicBezTo>
                    <a:pt x="1793" y="2"/>
                    <a:pt x="1732" y="0"/>
                    <a:pt x="1663"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5"/>
            <p:cNvSpPr/>
            <p:nvPr/>
          </p:nvSpPr>
          <p:spPr>
            <a:xfrm>
              <a:off x="6632900" y="3299225"/>
              <a:ext cx="65000" cy="54500"/>
            </a:xfrm>
            <a:custGeom>
              <a:avLst/>
              <a:gdLst/>
              <a:ahLst/>
              <a:cxnLst/>
              <a:rect l="l" t="t" r="r" b="b"/>
              <a:pathLst>
                <a:path w="2600" h="2180" extrusionOk="0">
                  <a:moveTo>
                    <a:pt x="1662" y="0"/>
                  </a:moveTo>
                  <a:cubicBezTo>
                    <a:pt x="1141" y="0"/>
                    <a:pt x="152" y="121"/>
                    <a:pt x="51" y="605"/>
                  </a:cubicBezTo>
                  <a:cubicBezTo>
                    <a:pt x="1" y="851"/>
                    <a:pt x="184" y="1072"/>
                    <a:pt x="335" y="1249"/>
                  </a:cubicBezTo>
                  <a:cubicBezTo>
                    <a:pt x="556" y="1507"/>
                    <a:pt x="796" y="1760"/>
                    <a:pt x="1042" y="1999"/>
                  </a:cubicBezTo>
                  <a:cubicBezTo>
                    <a:pt x="1181" y="2127"/>
                    <a:pt x="1309" y="2180"/>
                    <a:pt x="1424" y="2180"/>
                  </a:cubicBezTo>
                  <a:cubicBezTo>
                    <a:pt x="1791" y="2180"/>
                    <a:pt x="2033" y="1640"/>
                    <a:pt x="2158" y="1280"/>
                  </a:cubicBezTo>
                  <a:cubicBezTo>
                    <a:pt x="2316" y="795"/>
                    <a:pt x="2599" y="57"/>
                    <a:pt x="1843" y="6"/>
                  </a:cubicBezTo>
                  <a:cubicBezTo>
                    <a:pt x="1793" y="2"/>
                    <a:pt x="1732" y="0"/>
                    <a:pt x="1662"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5"/>
            <p:cNvSpPr/>
            <p:nvPr/>
          </p:nvSpPr>
          <p:spPr>
            <a:xfrm>
              <a:off x="6690775" y="3243250"/>
              <a:ext cx="65150" cy="54500"/>
            </a:xfrm>
            <a:custGeom>
              <a:avLst/>
              <a:gdLst/>
              <a:ahLst/>
              <a:cxnLst/>
              <a:rect l="l" t="t" r="r" b="b"/>
              <a:pathLst>
                <a:path w="2606" h="2180" extrusionOk="0">
                  <a:moveTo>
                    <a:pt x="1662" y="0"/>
                  </a:moveTo>
                  <a:cubicBezTo>
                    <a:pt x="1142" y="0"/>
                    <a:pt x="158" y="121"/>
                    <a:pt x="57" y="605"/>
                  </a:cubicBezTo>
                  <a:cubicBezTo>
                    <a:pt x="1" y="851"/>
                    <a:pt x="183" y="1072"/>
                    <a:pt x="335" y="1249"/>
                  </a:cubicBezTo>
                  <a:cubicBezTo>
                    <a:pt x="562" y="1507"/>
                    <a:pt x="795" y="1760"/>
                    <a:pt x="1048" y="1999"/>
                  </a:cubicBezTo>
                  <a:cubicBezTo>
                    <a:pt x="1186" y="2127"/>
                    <a:pt x="1312" y="2180"/>
                    <a:pt x="1427" y="2180"/>
                  </a:cubicBezTo>
                  <a:cubicBezTo>
                    <a:pt x="1793" y="2180"/>
                    <a:pt x="2037" y="1640"/>
                    <a:pt x="2158" y="1280"/>
                  </a:cubicBezTo>
                  <a:cubicBezTo>
                    <a:pt x="2315" y="795"/>
                    <a:pt x="2605" y="57"/>
                    <a:pt x="1842" y="6"/>
                  </a:cubicBezTo>
                  <a:cubicBezTo>
                    <a:pt x="1793" y="3"/>
                    <a:pt x="1732" y="0"/>
                    <a:pt x="1662"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5"/>
            <p:cNvSpPr/>
            <p:nvPr/>
          </p:nvSpPr>
          <p:spPr>
            <a:xfrm>
              <a:off x="6730675" y="3253950"/>
              <a:ext cx="8375" cy="4300"/>
            </a:xfrm>
            <a:custGeom>
              <a:avLst/>
              <a:gdLst/>
              <a:ahLst/>
              <a:cxnLst/>
              <a:rect l="l" t="t" r="r" b="b"/>
              <a:pathLst>
                <a:path w="335" h="172" extrusionOk="0">
                  <a:moveTo>
                    <a:pt x="169" y="1"/>
                  </a:moveTo>
                  <a:cubicBezTo>
                    <a:pt x="146" y="1"/>
                    <a:pt x="123" y="5"/>
                    <a:pt x="101" y="13"/>
                  </a:cubicBezTo>
                  <a:cubicBezTo>
                    <a:pt x="51" y="26"/>
                    <a:pt x="0" y="76"/>
                    <a:pt x="51" y="127"/>
                  </a:cubicBezTo>
                  <a:cubicBezTo>
                    <a:pt x="84" y="156"/>
                    <a:pt x="128" y="171"/>
                    <a:pt x="172" y="171"/>
                  </a:cubicBezTo>
                  <a:cubicBezTo>
                    <a:pt x="195" y="171"/>
                    <a:pt x="218" y="167"/>
                    <a:pt x="240" y="158"/>
                  </a:cubicBezTo>
                  <a:cubicBezTo>
                    <a:pt x="284" y="140"/>
                    <a:pt x="334" y="95"/>
                    <a:pt x="290" y="45"/>
                  </a:cubicBezTo>
                  <a:cubicBezTo>
                    <a:pt x="257" y="16"/>
                    <a:pt x="213"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5"/>
            <p:cNvSpPr/>
            <p:nvPr/>
          </p:nvSpPr>
          <p:spPr>
            <a:xfrm>
              <a:off x="6722000" y="3262100"/>
              <a:ext cx="8825" cy="4075"/>
            </a:xfrm>
            <a:custGeom>
              <a:avLst/>
              <a:gdLst/>
              <a:ahLst/>
              <a:cxnLst/>
              <a:rect l="l" t="t" r="r" b="b"/>
              <a:pathLst>
                <a:path w="353" h="163" extrusionOk="0">
                  <a:moveTo>
                    <a:pt x="210" y="1"/>
                  </a:moveTo>
                  <a:cubicBezTo>
                    <a:pt x="200" y="1"/>
                    <a:pt x="191" y="1"/>
                    <a:pt x="183" y="3"/>
                  </a:cubicBezTo>
                  <a:lnTo>
                    <a:pt x="145" y="3"/>
                  </a:lnTo>
                  <a:cubicBezTo>
                    <a:pt x="44" y="9"/>
                    <a:pt x="0" y="116"/>
                    <a:pt x="108" y="154"/>
                  </a:cubicBezTo>
                  <a:cubicBezTo>
                    <a:pt x="120" y="159"/>
                    <a:pt x="144" y="163"/>
                    <a:pt x="173" y="163"/>
                  </a:cubicBezTo>
                  <a:cubicBezTo>
                    <a:pt x="249" y="163"/>
                    <a:pt x="352" y="139"/>
                    <a:pt x="316" y="66"/>
                  </a:cubicBezTo>
                  <a:lnTo>
                    <a:pt x="303" y="41"/>
                  </a:lnTo>
                  <a:cubicBezTo>
                    <a:pt x="283" y="11"/>
                    <a:pt x="244" y="1"/>
                    <a:pt x="2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5"/>
            <p:cNvSpPr/>
            <p:nvPr/>
          </p:nvSpPr>
          <p:spPr>
            <a:xfrm>
              <a:off x="6720575" y="3254825"/>
              <a:ext cx="6800" cy="4125"/>
            </a:xfrm>
            <a:custGeom>
              <a:avLst/>
              <a:gdLst/>
              <a:ahLst/>
              <a:cxnLst/>
              <a:rect l="l" t="t" r="r" b="b"/>
              <a:pathLst>
                <a:path w="272" h="165" extrusionOk="0">
                  <a:moveTo>
                    <a:pt x="132" y="0"/>
                  </a:moveTo>
                  <a:cubicBezTo>
                    <a:pt x="83" y="0"/>
                    <a:pt x="35" y="18"/>
                    <a:pt x="19" y="54"/>
                  </a:cubicBezTo>
                  <a:cubicBezTo>
                    <a:pt x="19" y="54"/>
                    <a:pt x="19" y="60"/>
                    <a:pt x="19" y="67"/>
                  </a:cubicBezTo>
                  <a:cubicBezTo>
                    <a:pt x="1" y="111"/>
                    <a:pt x="38" y="136"/>
                    <a:pt x="70" y="149"/>
                  </a:cubicBezTo>
                  <a:cubicBezTo>
                    <a:pt x="64" y="146"/>
                    <a:pt x="60" y="145"/>
                    <a:pt x="59" y="145"/>
                  </a:cubicBezTo>
                  <a:lnTo>
                    <a:pt x="59" y="145"/>
                  </a:lnTo>
                  <a:cubicBezTo>
                    <a:pt x="55" y="145"/>
                    <a:pt x="85" y="161"/>
                    <a:pt x="95" y="161"/>
                  </a:cubicBezTo>
                  <a:cubicBezTo>
                    <a:pt x="104" y="163"/>
                    <a:pt x="112" y="164"/>
                    <a:pt x="120" y="164"/>
                  </a:cubicBezTo>
                  <a:cubicBezTo>
                    <a:pt x="137" y="164"/>
                    <a:pt x="154" y="161"/>
                    <a:pt x="171" y="161"/>
                  </a:cubicBezTo>
                  <a:cubicBezTo>
                    <a:pt x="209" y="155"/>
                    <a:pt x="272" y="123"/>
                    <a:pt x="253" y="67"/>
                  </a:cubicBezTo>
                  <a:lnTo>
                    <a:pt x="253" y="60"/>
                  </a:lnTo>
                  <a:cubicBezTo>
                    <a:pt x="240" y="21"/>
                    <a:pt x="186" y="0"/>
                    <a:pt x="1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5"/>
            <p:cNvSpPr/>
            <p:nvPr/>
          </p:nvSpPr>
          <p:spPr>
            <a:xfrm>
              <a:off x="6666025" y="3323300"/>
              <a:ext cx="11300" cy="4675"/>
            </a:xfrm>
            <a:custGeom>
              <a:avLst/>
              <a:gdLst/>
              <a:ahLst/>
              <a:cxnLst/>
              <a:rect l="l" t="t" r="r" b="b"/>
              <a:pathLst>
                <a:path w="452" h="187" extrusionOk="0">
                  <a:moveTo>
                    <a:pt x="206" y="1"/>
                  </a:moveTo>
                  <a:cubicBezTo>
                    <a:pt x="172" y="1"/>
                    <a:pt x="138" y="9"/>
                    <a:pt x="108" y="27"/>
                  </a:cubicBezTo>
                  <a:cubicBezTo>
                    <a:pt x="0" y="90"/>
                    <a:pt x="95" y="166"/>
                    <a:pt x="171" y="185"/>
                  </a:cubicBezTo>
                  <a:lnTo>
                    <a:pt x="183" y="185"/>
                  </a:lnTo>
                  <a:cubicBezTo>
                    <a:pt x="189" y="186"/>
                    <a:pt x="195" y="186"/>
                    <a:pt x="203" y="186"/>
                  </a:cubicBezTo>
                  <a:cubicBezTo>
                    <a:pt x="279" y="186"/>
                    <a:pt x="451" y="133"/>
                    <a:pt x="360" y="59"/>
                  </a:cubicBezTo>
                  <a:lnTo>
                    <a:pt x="347" y="52"/>
                  </a:lnTo>
                  <a:cubicBezTo>
                    <a:pt x="306" y="19"/>
                    <a:pt x="256" y="1"/>
                    <a:pt x="2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5"/>
            <p:cNvSpPr/>
            <p:nvPr/>
          </p:nvSpPr>
          <p:spPr>
            <a:xfrm>
              <a:off x="6663975" y="3334325"/>
              <a:ext cx="8525" cy="4325"/>
            </a:xfrm>
            <a:custGeom>
              <a:avLst/>
              <a:gdLst/>
              <a:ahLst/>
              <a:cxnLst/>
              <a:rect l="l" t="t" r="r" b="b"/>
              <a:pathLst>
                <a:path w="341" h="173" extrusionOk="0">
                  <a:moveTo>
                    <a:pt x="161" y="0"/>
                  </a:moveTo>
                  <a:cubicBezTo>
                    <a:pt x="140" y="0"/>
                    <a:pt x="120" y="3"/>
                    <a:pt x="101" y="9"/>
                  </a:cubicBezTo>
                  <a:cubicBezTo>
                    <a:pt x="51" y="28"/>
                    <a:pt x="0" y="78"/>
                    <a:pt x="51" y="128"/>
                  </a:cubicBezTo>
                  <a:cubicBezTo>
                    <a:pt x="84" y="157"/>
                    <a:pt x="128" y="173"/>
                    <a:pt x="172" y="173"/>
                  </a:cubicBezTo>
                  <a:cubicBezTo>
                    <a:pt x="195" y="173"/>
                    <a:pt x="218" y="169"/>
                    <a:pt x="240" y="160"/>
                  </a:cubicBezTo>
                  <a:cubicBezTo>
                    <a:pt x="290" y="147"/>
                    <a:pt x="341" y="97"/>
                    <a:pt x="297" y="46"/>
                  </a:cubicBezTo>
                  <a:cubicBezTo>
                    <a:pt x="257" y="16"/>
                    <a:pt x="208" y="0"/>
                    <a:pt x="1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5"/>
            <p:cNvSpPr/>
            <p:nvPr/>
          </p:nvSpPr>
          <p:spPr>
            <a:xfrm>
              <a:off x="6656400" y="3330150"/>
              <a:ext cx="9025" cy="4675"/>
            </a:xfrm>
            <a:custGeom>
              <a:avLst/>
              <a:gdLst/>
              <a:ahLst/>
              <a:cxnLst/>
              <a:rect l="l" t="t" r="r" b="b"/>
              <a:pathLst>
                <a:path w="361" h="187" extrusionOk="0">
                  <a:moveTo>
                    <a:pt x="173" y="0"/>
                  </a:moveTo>
                  <a:cubicBezTo>
                    <a:pt x="151" y="0"/>
                    <a:pt x="129" y="4"/>
                    <a:pt x="108" y="12"/>
                  </a:cubicBezTo>
                  <a:cubicBezTo>
                    <a:pt x="57" y="31"/>
                    <a:pt x="1" y="87"/>
                    <a:pt x="51" y="138"/>
                  </a:cubicBezTo>
                  <a:cubicBezTo>
                    <a:pt x="90" y="168"/>
                    <a:pt x="139" y="187"/>
                    <a:pt x="188" y="187"/>
                  </a:cubicBezTo>
                  <a:cubicBezTo>
                    <a:pt x="210" y="187"/>
                    <a:pt x="232" y="183"/>
                    <a:pt x="253" y="176"/>
                  </a:cubicBezTo>
                  <a:cubicBezTo>
                    <a:pt x="303" y="157"/>
                    <a:pt x="360" y="100"/>
                    <a:pt x="310" y="49"/>
                  </a:cubicBezTo>
                  <a:cubicBezTo>
                    <a:pt x="270" y="19"/>
                    <a:pt x="222"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5"/>
            <p:cNvSpPr/>
            <p:nvPr/>
          </p:nvSpPr>
          <p:spPr>
            <a:xfrm>
              <a:off x="6671225" y="3312150"/>
              <a:ext cx="9950" cy="5425"/>
            </a:xfrm>
            <a:custGeom>
              <a:avLst/>
              <a:gdLst/>
              <a:ahLst/>
              <a:cxnLst/>
              <a:rect l="l" t="t" r="r" b="b"/>
              <a:pathLst>
                <a:path w="398" h="217" extrusionOk="0">
                  <a:moveTo>
                    <a:pt x="221" y="0"/>
                  </a:moveTo>
                  <a:cubicBezTo>
                    <a:pt x="164" y="0"/>
                    <a:pt x="0" y="38"/>
                    <a:pt x="57" y="126"/>
                  </a:cubicBezTo>
                  <a:lnTo>
                    <a:pt x="57" y="139"/>
                  </a:lnTo>
                  <a:cubicBezTo>
                    <a:pt x="79" y="189"/>
                    <a:pt x="161" y="217"/>
                    <a:pt x="239" y="217"/>
                  </a:cubicBezTo>
                  <a:cubicBezTo>
                    <a:pt x="319" y="217"/>
                    <a:pt x="395" y="187"/>
                    <a:pt x="398" y="120"/>
                  </a:cubicBezTo>
                  <a:lnTo>
                    <a:pt x="398" y="107"/>
                  </a:lnTo>
                  <a:cubicBezTo>
                    <a:pt x="398" y="25"/>
                    <a:pt x="284" y="0"/>
                    <a:pt x="2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5"/>
            <p:cNvSpPr/>
            <p:nvPr/>
          </p:nvSpPr>
          <p:spPr>
            <a:xfrm>
              <a:off x="6613525" y="3363325"/>
              <a:ext cx="6925" cy="3450"/>
            </a:xfrm>
            <a:custGeom>
              <a:avLst/>
              <a:gdLst/>
              <a:ahLst/>
              <a:cxnLst/>
              <a:rect l="l" t="t" r="r" b="b"/>
              <a:pathLst>
                <a:path w="277" h="138" extrusionOk="0">
                  <a:moveTo>
                    <a:pt x="170" y="1"/>
                  </a:moveTo>
                  <a:cubicBezTo>
                    <a:pt x="161" y="1"/>
                    <a:pt x="152" y="1"/>
                    <a:pt x="145" y="3"/>
                  </a:cubicBezTo>
                  <a:lnTo>
                    <a:pt x="120" y="9"/>
                  </a:lnTo>
                  <a:cubicBezTo>
                    <a:pt x="44" y="22"/>
                    <a:pt x="0" y="97"/>
                    <a:pt x="95" y="129"/>
                  </a:cubicBezTo>
                  <a:cubicBezTo>
                    <a:pt x="109" y="134"/>
                    <a:pt x="132" y="138"/>
                    <a:pt x="155" y="138"/>
                  </a:cubicBezTo>
                  <a:cubicBezTo>
                    <a:pt x="212" y="138"/>
                    <a:pt x="277" y="118"/>
                    <a:pt x="259" y="60"/>
                  </a:cubicBezTo>
                  <a:cubicBezTo>
                    <a:pt x="259" y="53"/>
                    <a:pt x="259" y="47"/>
                    <a:pt x="252" y="41"/>
                  </a:cubicBezTo>
                  <a:cubicBezTo>
                    <a:pt x="247" y="11"/>
                    <a:pt x="204" y="1"/>
                    <a:pt x="1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5"/>
            <p:cNvSpPr/>
            <p:nvPr/>
          </p:nvSpPr>
          <p:spPr>
            <a:xfrm>
              <a:off x="6605475" y="3373725"/>
              <a:ext cx="9950" cy="5050"/>
            </a:xfrm>
            <a:custGeom>
              <a:avLst/>
              <a:gdLst/>
              <a:ahLst/>
              <a:cxnLst/>
              <a:rect l="l" t="t" r="r" b="b"/>
              <a:pathLst>
                <a:path w="398" h="202" extrusionOk="0">
                  <a:moveTo>
                    <a:pt x="199" y="0"/>
                  </a:moveTo>
                  <a:cubicBezTo>
                    <a:pt x="172" y="0"/>
                    <a:pt x="146" y="5"/>
                    <a:pt x="120" y="16"/>
                  </a:cubicBezTo>
                  <a:cubicBezTo>
                    <a:pt x="64" y="35"/>
                    <a:pt x="0" y="91"/>
                    <a:pt x="57" y="148"/>
                  </a:cubicBezTo>
                  <a:cubicBezTo>
                    <a:pt x="99" y="182"/>
                    <a:pt x="153" y="201"/>
                    <a:pt x="206" y="201"/>
                  </a:cubicBezTo>
                  <a:cubicBezTo>
                    <a:pt x="232" y="201"/>
                    <a:pt x="259" y="196"/>
                    <a:pt x="284" y="186"/>
                  </a:cubicBezTo>
                  <a:cubicBezTo>
                    <a:pt x="341" y="167"/>
                    <a:pt x="398" y="110"/>
                    <a:pt x="347" y="54"/>
                  </a:cubicBezTo>
                  <a:cubicBezTo>
                    <a:pt x="305" y="20"/>
                    <a:pt x="252" y="0"/>
                    <a:pt x="19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5"/>
            <p:cNvSpPr/>
            <p:nvPr/>
          </p:nvSpPr>
          <p:spPr>
            <a:xfrm>
              <a:off x="6614175" y="3373050"/>
              <a:ext cx="7850" cy="3175"/>
            </a:xfrm>
            <a:custGeom>
              <a:avLst/>
              <a:gdLst/>
              <a:ahLst/>
              <a:cxnLst/>
              <a:rect l="l" t="t" r="r" b="b"/>
              <a:pathLst>
                <a:path w="314" h="127" extrusionOk="0">
                  <a:moveTo>
                    <a:pt x="162" y="0"/>
                  </a:moveTo>
                  <a:cubicBezTo>
                    <a:pt x="83" y="0"/>
                    <a:pt x="1" y="40"/>
                    <a:pt x="56" y="99"/>
                  </a:cubicBezTo>
                  <a:cubicBezTo>
                    <a:pt x="77" y="118"/>
                    <a:pt x="114" y="126"/>
                    <a:pt x="152" y="126"/>
                  </a:cubicBezTo>
                  <a:cubicBezTo>
                    <a:pt x="231" y="126"/>
                    <a:pt x="313" y="90"/>
                    <a:pt x="258" y="30"/>
                  </a:cubicBezTo>
                  <a:cubicBezTo>
                    <a:pt x="237" y="10"/>
                    <a:pt x="200" y="0"/>
                    <a:pt x="1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5"/>
            <p:cNvSpPr/>
            <p:nvPr/>
          </p:nvSpPr>
          <p:spPr>
            <a:xfrm>
              <a:off x="6599900" y="3364900"/>
              <a:ext cx="7975" cy="4075"/>
            </a:xfrm>
            <a:custGeom>
              <a:avLst/>
              <a:gdLst/>
              <a:ahLst/>
              <a:cxnLst/>
              <a:rect l="l" t="t" r="r" b="b"/>
              <a:pathLst>
                <a:path w="319" h="163" extrusionOk="0">
                  <a:moveTo>
                    <a:pt x="155" y="1"/>
                  </a:moveTo>
                  <a:cubicBezTo>
                    <a:pt x="86" y="1"/>
                    <a:pt x="0" y="24"/>
                    <a:pt x="28" y="97"/>
                  </a:cubicBezTo>
                  <a:cubicBezTo>
                    <a:pt x="34" y="116"/>
                    <a:pt x="47" y="135"/>
                    <a:pt x="72" y="148"/>
                  </a:cubicBezTo>
                  <a:cubicBezTo>
                    <a:pt x="91" y="157"/>
                    <a:pt x="113" y="162"/>
                    <a:pt x="136" y="162"/>
                  </a:cubicBezTo>
                  <a:cubicBezTo>
                    <a:pt x="159" y="162"/>
                    <a:pt x="182" y="157"/>
                    <a:pt x="205" y="148"/>
                  </a:cubicBezTo>
                  <a:cubicBezTo>
                    <a:pt x="280" y="129"/>
                    <a:pt x="318" y="47"/>
                    <a:pt x="217" y="9"/>
                  </a:cubicBezTo>
                  <a:cubicBezTo>
                    <a:pt x="203" y="4"/>
                    <a:pt x="180"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5"/>
            <p:cNvSpPr/>
            <p:nvPr/>
          </p:nvSpPr>
          <p:spPr>
            <a:xfrm>
              <a:off x="6592225" y="3377200"/>
              <a:ext cx="9650" cy="5275"/>
            </a:xfrm>
            <a:custGeom>
              <a:avLst/>
              <a:gdLst/>
              <a:ahLst/>
              <a:cxnLst/>
              <a:rect l="l" t="t" r="r" b="b"/>
              <a:pathLst>
                <a:path w="386" h="211" extrusionOk="0">
                  <a:moveTo>
                    <a:pt x="205" y="1"/>
                  </a:moveTo>
                  <a:cubicBezTo>
                    <a:pt x="147" y="1"/>
                    <a:pt x="71" y="16"/>
                    <a:pt x="45" y="72"/>
                  </a:cubicBezTo>
                  <a:cubicBezTo>
                    <a:pt x="1" y="167"/>
                    <a:pt x="146" y="205"/>
                    <a:pt x="209" y="211"/>
                  </a:cubicBezTo>
                  <a:cubicBezTo>
                    <a:pt x="272" y="211"/>
                    <a:pt x="379" y="186"/>
                    <a:pt x="385" y="110"/>
                  </a:cubicBezTo>
                  <a:cubicBezTo>
                    <a:pt x="385" y="41"/>
                    <a:pt x="297" y="3"/>
                    <a:pt x="240" y="3"/>
                  </a:cubicBezTo>
                  <a:cubicBezTo>
                    <a:pt x="230" y="2"/>
                    <a:pt x="218" y="1"/>
                    <a:pt x="20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p:cSld name="CUSTOM_15">
    <p:spTree>
      <p:nvGrpSpPr>
        <p:cNvPr id="1" name="Shape 1702"/>
        <p:cNvGrpSpPr/>
        <p:nvPr/>
      </p:nvGrpSpPr>
      <p:grpSpPr>
        <a:xfrm>
          <a:off x="0" y="0"/>
          <a:ext cx="0" cy="0"/>
          <a:chOff x="0" y="0"/>
          <a:chExt cx="0" cy="0"/>
        </a:xfrm>
      </p:grpSpPr>
      <p:sp>
        <p:nvSpPr>
          <p:cNvPr id="1703" name="Google Shape;1703;p16"/>
          <p:cNvSpPr txBox="1">
            <a:spLocks noGrp="1"/>
          </p:cNvSpPr>
          <p:nvPr>
            <p:ph type="subTitle" idx="1"/>
          </p:nvPr>
        </p:nvSpPr>
        <p:spPr>
          <a:xfrm>
            <a:off x="937850" y="2716000"/>
            <a:ext cx="1672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04" name="Google Shape;1704;p16"/>
          <p:cNvSpPr txBox="1">
            <a:spLocks noGrp="1"/>
          </p:cNvSpPr>
          <p:nvPr>
            <p:ph type="subTitle" idx="2"/>
          </p:nvPr>
        </p:nvSpPr>
        <p:spPr>
          <a:xfrm>
            <a:off x="3663000" y="271600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05" name="Google Shape;1705;p16"/>
          <p:cNvSpPr txBox="1">
            <a:spLocks noGrp="1"/>
          </p:cNvSpPr>
          <p:nvPr>
            <p:ph type="ctrTitle"/>
          </p:nvPr>
        </p:nvSpPr>
        <p:spPr>
          <a:xfrm>
            <a:off x="1178453"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Font typeface="Fira Sans Condensed Medium"/>
              <a:buNone/>
              <a:defRPr sz="20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706" name="Google Shape;1706;p16"/>
          <p:cNvSpPr txBox="1">
            <a:spLocks noGrp="1"/>
          </p:cNvSpPr>
          <p:nvPr>
            <p:ph type="ctrTitle" idx="3"/>
          </p:nvPr>
        </p:nvSpPr>
        <p:spPr>
          <a:xfrm>
            <a:off x="3976165"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Font typeface="Fira Sans Condensed Medium"/>
              <a:buNone/>
              <a:defRPr sz="20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707" name="Google Shape;1707;p16"/>
          <p:cNvSpPr txBox="1">
            <a:spLocks noGrp="1"/>
          </p:cNvSpPr>
          <p:nvPr>
            <p:ph type="subTitle" idx="4"/>
          </p:nvPr>
        </p:nvSpPr>
        <p:spPr>
          <a:xfrm>
            <a:off x="6460750" y="271600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08" name="Google Shape;1708;p16"/>
          <p:cNvSpPr txBox="1">
            <a:spLocks noGrp="1"/>
          </p:cNvSpPr>
          <p:nvPr>
            <p:ph type="ctrTitle" idx="5"/>
          </p:nvPr>
        </p:nvSpPr>
        <p:spPr>
          <a:xfrm>
            <a:off x="6773915" y="2242075"/>
            <a:ext cx="1205400" cy="384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000000"/>
              </a:buClr>
              <a:buSzPts val="1600"/>
              <a:buFont typeface="Fira Sans Condensed Medium"/>
              <a:buNone/>
              <a:defRPr sz="20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709" name="Google Shape;1709;p16"/>
          <p:cNvSpPr txBox="1">
            <a:spLocks noGrp="1"/>
          </p:cNvSpPr>
          <p:nvPr>
            <p:ph type="title" idx="6"/>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710" name="Google Shape;1710;p16"/>
          <p:cNvGrpSpPr/>
          <p:nvPr/>
        </p:nvGrpSpPr>
        <p:grpSpPr>
          <a:xfrm>
            <a:off x="8511329" y="94466"/>
            <a:ext cx="976182" cy="756984"/>
            <a:chOff x="1982250" y="2295975"/>
            <a:chExt cx="334825" cy="259650"/>
          </a:xfrm>
        </p:grpSpPr>
        <p:sp>
          <p:nvSpPr>
            <p:cNvPr id="1711" name="Google Shape;1711;p1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16"/>
          <p:cNvGrpSpPr/>
          <p:nvPr/>
        </p:nvGrpSpPr>
        <p:grpSpPr>
          <a:xfrm>
            <a:off x="8511329" y="396970"/>
            <a:ext cx="484453" cy="1239321"/>
            <a:chOff x="2508475" y="2379100"/>
            <a:chExt cx="147125" cy="376350"/>
          </a:xfrm>
        </p:grpSpPr>
        <p:sp>
          <p:nvSpPr>
            <p:cNvPr id="1731" name="Google Shape;1731;p16"/>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6"/>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6"/>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6"/>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6"/>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6"/>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6"/>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6"/>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6"/>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6"/>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6"/>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6"/>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6"/>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6"/>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6"/>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6"/>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6"/>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6"/>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6"/>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6"/>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6"/>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6"/>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6"/>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6"/>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6"/>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6"/>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16"/>
          <p:cNvGrpSpPr/>
          <p:nvPr/>
        </p:nvGrpSpPr>
        <p:grpSpPr>
          <a:xfrm>
            <a:off x="-182466" y="3995885"/>
            <a:ext cx="858848" cy="666725"/>
            <a:chOff x="1145300" y="2753225"/>
            <a:chExt cx="173375" cy="134575"/>
          </a:xfrm>
        </p:grpSpPr>
        <p:sp>
          <p:nvSpPr>
            <p:cNvPr id="1758" name="Google Shape;1758;p16"/>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6"/>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6"/>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6"/>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6"/>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6"/>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6"/>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6"/>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6"/>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6"/>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6"/>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6"/>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6"/>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6"/>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6"/>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6"/>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16"/>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16"/>
          <p:cNvGrpSpPr/>
          <p:nvPr/>
        </p:nvGrpSpPr>
        <p:grpSpPr>
          <a:xfrm>
            <a:off x="579704" y="4744699"/>
            <a:ext cx="280573" cy="265806"/>
            <a:chOff x="484075" y="3026900"/>
            <a:chExt cx="161975" cy="153450"/>
          </a:xfrm>
        </p:grpSpPr>
        <p:sp>
          <p:nvSpPr>
            <p:cNvPr id="1776" name="Google Shape;1776;p16"/>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6"/>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6"/>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6"/>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6"/>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6"/>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6"/>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1">
  <p:cSld name="CUSTOM_15_2">
    <p:spTree>
      <p:nvGrpSpPr>
        <p:cNvPr id="1" name="Shape 1783"/>
        <p:cNvGrpSpPr/>
        <p:nvPr/>
      </p:nvGrpSpPr>
      <p:grpSpPr>
        <a:xfrm>
          <a:off x="0" y="0"/>
          <a:ext cx="0" cy="0"/>
          <a:chOff x="0" y="0"/>
          <a:chExt cx="0" cy="0"/>
        </a:xfrm>
      </p:grpSpPr>
      <p:sp>
        <p:nvSpPr>
          <p:cNvPr id="1784" name="Google Shape;1784;p17"/>
          <p:cNvSpPr txBox="1">
            <a:spLocks noGrp="1"/>
          </p:cNvSpPr>
          <p:nvPr>
            <p:ph type="subTitle" idx="1"/>
          </p:nvPr>
        </p:nvSpPr>
        <p:spPr>
          <a:xfrm>
            <a:off x="1157875" y="2128275"/>
            <a:ext cx="1818000" cy="14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0000"/>
              </a:buClr>
              <a:buSzPts val="1000"/>
              <a:buNone/>
              <a:defRPr sz="16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85" name="Google Shape;1785;p17"/>
          <p:cNvSpPr txBox="1">
            <a:spLocks noGrp="1"/>
          </p:cNvSpPr>
          <p:nvPr>
            <p:ph type="subTitle" idx="2"/>
          </p:nvPr>
        </p:nvSpPr>
        <p:spPr>
          <a:xfrm>
            <a:off x="3533780" y="2128275"/>
            <a:ext cx="2076300" cy="14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0000"/>
              </a:buClr>
              <a:buSzPts val="1000"/>
              <a:buNone/>
              <a:defRPr sz="16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86" name="Google Shape;1786;p17"/>
          <p:cNvSpPr txBox="1">
            <a:spLocks noGrp="1"/>
          </p:cNvSpPr>
          <p:nvPr>
            <p:ph type="ctrTitle"/>
          </p:nvPr>
        </p:nvSpPr>
        <p:spPr>
          <a:xfrm>
            <a:off x="757217" y="4183986"/>
            <a:ext cx="2619300" cy="38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000000"/>
              </a:buClr>
              <a:buSzPts val="1600"/>
              <a:buFont typeface="Fira Sans Condensed Medium"/>
              <a:buNone/>
              <a:defRPr sz="16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787" name="Google Shape;1787;p17"/>
          <p:cNvSpPr txBox="1">
            <a:spLocks noGrp="1"/>
          </p:cNvSpPr>
          <p:nvPr>
            <p:ph type="ctrTitle" idx="3"/>
          </p:nvPr>
        </p:nvSpPr>
        <p:spPr>
          <a:xfrm>
            <a:off x="3269217" y="4183986"/>
            <a:ext cx="2619300" cy="38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000000"/>
              </a:buClr>
              <a:buSzPts val="1600"/>
              <a:buFont typeface="Fira Sans Condensed Medium"/>
              <a:buNone/>
              <a:defRPr sz="16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788" name="Google Shape;1788;p17"/>
          <p:cNvSpPr txBox="1">
            <a:spLocks noGrp="1"/>
          </p:cNvSpPr>
          <p:nvPr>
            <p:ph type="subTitle" idx="4"/>
          </p:nvPr>
        </p:nvSpPr>
        <p:spPr>
          <a:xfrm>
            <a:off x="6119367" y="2128275"/>
            <a:ext cx="1915500" cy="14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0000"/>
              </a:buClr>
              <a:buSzPts val="1000"/>
              <a:buNone/>
              <a:defRPr sz="16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789" name="Google Shape;1789;p17"/>
          <p:cNvSpPr txBox="1">
            <a:spLocks noGrp="1"/>
          </p:cNvSpPr>
          <p:nvPr>
            <p:ph type="ctrTitle" idx="5"/>
          </p:nvPr>
        </p:nvSpPr>
        <p:spPr>
          <a:xfrm>
            <a:off x="5767467" y="4183986"/>
            <a:ext cx="2619300" cy="38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000000"/>
              </a:buClr>
              <a:buSzPts val="1600"/>
              <a:buFont typeface="Fira Sans Condensed Medium"/>
              <a:buNone/>
              <a:defRPr sz="16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790" name="Google Shape;1790;p17"/>
          <p:cNvSpPr txBox="1">
            <a:spLocks noGrp="1"/>
          </p:cNvSpPr>
          <p:nvPr>
            <p:ph type="title" idx="6"/>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1" name="Google Shape;1791;p17"/>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2" name="Google Shape;1792;p17"/>
          <p:cNvGrpSpPr/>
          <p:nvPr/>
        </p:nvGrpSpPr>
        <p:grpSpPr>
          <a:xfrm>
            <a:off x="8801756" y="576328"/>
            <a:ext cx="461352" cy="1000872"/>
            <a:chOff x="6681475" y="2709025"/>
            <a:chExt cx="120950" cy="262400"/>
          </a:xfrm>
        </p:grpSpPr>
        <p:sp>
          <p:nvSpPr>
            <p:cNvPr id="1793" name="Google Shape;1793;p17"/>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7"/>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7"/>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7"/>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7"/>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7"/>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7"/>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7"/>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7"/>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7"/>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7"/>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7"/>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7"/>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7"/>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7"/>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7"/>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7"/>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7"/>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7"/>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7"/>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17"/>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17"/>
          <p:cNvGrpSpPr/>
          <p:nvPr/>
        </p:nvGrpSpPr>
        <p:grpSpPr>
          <a:xfrm>
            <a:off x="-200790" y="4163337"/>
            <a:ext cx="702984" cy="545729"/>
            <a:chOff x="1145300" y="2753225"/>
            <a:chExt cx="173375" cy="134575"/>
          </a:xfrm>
        </p:grpSpPr>
        <p:sp>
          <p:nvSpPr>
            <p:cNvPr id="1815" name="Google Shape;1815;p17"/>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7"/>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7"/>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7"/>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7"/>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7"/>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7"/>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7"/>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7"/>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7"/>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7"/>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7"/>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7"/>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7"/>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7"/>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7"/>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1831"/>
        <p:cNvGrpSpPr/>
        <p:nvPr/>
      </p:nvGrpSpPr>
      <p:grpSpPr>
        <a:xfrm>
          <a:off x="0" y="0"/>
          <a:ext cx="0" cy="0"/>
          <a:chOff x="0" y="0"/>
          <a:chExt cx="0" cy="0"/>
        </a:xfrm>
      </p:grpSpPr>
      <p:sp>
        <p:nvSpPr>
          <p:cNvPr id="1832" name="Google Shape;1832;p18"/>
          <p:cNvSpPr txBox="1">
            <a:spLocks noGrp="1"/>
          </p:cNvSpPr>
          <p:nvPr>
            <p:ph type="ctrTitle"/>
          </p:nvPr>
        </p:nvSpPr>
        <p:spPr>
          <a:xfrm flipH="1">
            <a:off x="5193794" y="306982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3" name="Google Shape;1833;p18"/>
          <p:cNvSpPr txBox="1">
            <a:spLocks noGrp="1"/>
          </p:cNvSpPr>
          <p:nvPr>
            <p:ph type="subTitle" idx="1"/>
          </p:nvPr>
        </p:nvSpPr>
        <p:spPr>
          <a:xfrm flipH="1">
            <a:off x="4939094" y="3488561"/>
            <a:ext cx="18153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4" name="Google Shape;1834;p18"/>
          <p:cNvSpPr txBox="1">
            <a:spLocks noGrp="1"/>
          </p:cNvSpPr>
          <p:nvPr>
            <p:ph type="ctrTitle" idx="2"/>
          </p:nvPr>
        </p:nvSpPr>
        <p:spPr>
          <a:xfrm flipH="1">
            <a:off x="5193794" y="1346399"/>
            <a:ext cx="1560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5" name="Google Shape;1835;p18"/>
          <p:cNvSpPr txBox="1">
            <a:spLocks noGrp="1"/>
          </p:cNvSpPr>
          <p:nvPr>
            <p:ph type="subTitle" idx="3"/>
          </p:nvPr>
        </p:nvSpPr>
        <p:spPr>
          <a:xfrm flipH="1">
            <a:off x="5095400" y="1765125"/>
            <a:ext cx="16590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6" name="Google Shape;1836;p18"/>
          <p:cNvSpPr txBox="1">
            <a:spLocks noGrp="1"/>
          </p:cNvSpPr>
          <p:nvPr>
            <p:ph type="ctrTitle" idx="4"/>
          </p:nvPr>
        </p:nvSpPr>
        <p:spPr>
          <a:xfrm flipH="1">
            <a:off x="2389601" y="3068283"/>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7" name="Google Shape;1837;p18"/>
          <p:cNvSpPr txBox="1">
            <a:spLocks noGrp="1"/>
          </p:cNvSpPr>
          <p:nvPr>
            <p:ph type="subTitle" idx="5"/>
          </p:nvPr>
        </p:nvSpPr>
        <p:spPr>
          <a:xfrm flipH="1">
            <a:off x="2389575" y="3487000"/>
            <a:ext cx="1740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38" name="Google Shape;1838;p18"/>
          <p:cNvSpPr txBox="1">
            <a:spLocks noGrp="1"/>
          </p:cNvSpPr>
          <p:nvPr>
            <p:ph type="ctrTitle" idx="6"/>
          </p:nvPr>
        </p:nvSpPr>
        <p:spPr>
          <a:xfrm flipH="1">
            <a:off x="2389601" y="1348918"/>
            <a:ext cx="1815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839" name="Google Shape;1839;p18"/>
          <p:cNvSpPr txBox="1">
            <a:spLocks noGrp="1"/>
          </p:cNvSpPr>
          <p:nvPr>
            <p:ph type="subTitle" idx="7"/>
          </p:nvPr>
        </p:nvSpPr>
        <p:spPr>
          <a:xfrm flipH="1">
            <a:off x="2389600" y="1767650"/>
            <a:ext cx="15606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40" name="Google Shape;1840;p18"/>
          <p:cNvSpPr txBox="1">
            <a:spLocks noGrp="1"/>
          </p:cNvSpPr>
          <p:nvPr>
            <p:ph type="title" idx="8"/>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41" name="Google Shape;1841;p18"/>
          <p:cNvSpPr/>
          <p:nvPr/>
        </p:nvSpPr>
        <p:spPr>
          <a:xfrm>
            <a:off x="215834" y="4279686"/>
            <a:ext cx="357136" cy="1038411"/>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18"/>
          <p:cNvGrpSpPr/>
          <p:nvPr/>
        </p:nvGrpSpPr>
        <p:grpSpPr>
          <a:xfrm>
            <a:off x="8801756" y="576328"/>
            <a:ext cx="461352" cy="1000872"/>
            <a:chOff x="6681475" y="2709025"/>
            <a:chExt cx="120950" cy="262400"/>
          </a:xfrm>
        </p:grpSpPr>
        <p:sp>
          <p:nvSpPr>
            <p:cNvPr id="1843" name="Google Shape;1843;p18"/>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8"/>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8"/>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8"/>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8"/>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8"/>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8"/>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8"/>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8"/>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8"/>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8"/>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8"/>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8"/>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8"/>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8"/>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8"/>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8"/>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8"/>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8"/>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8"/>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18"/>
          <p:cNvSpPr/>
          <p:nvPr/>
        </p:nvSpPr>
        <p:spPr>
          <a:xfrm>
            <a:off x="8476861" y="872342"/>
            <a:ext cx="543569" cy="4705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18"/>
          <p:cNvGrpSpPr/>
          <p:nvPr/>
        </p:nvGrpSpPr>
        <p:grpSpPr>
          <a:xfrm>
            <a:off x="-200790" y="4163337"/>
            <a:ext cx="702984" cy="545729"/>
            <a:chOff x="1145300" y="2753225"/>
            <a:chExt cx="173375" cy="134575"/>
          </a:xfrm>
        </p:grpSpPr>
        <p:sp>
          <p:nvSpPr>
            <p:cNvPr id="1865" name="Google Shape;1865;p18"/>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8"/>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8"/>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8"/>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8"/>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8"/>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8"/>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8"/>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8"/>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8"/>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8"/>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8"/>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8"/>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8"/>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8"/>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32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2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6"/>
        <p:cNvGrpSpPr/>
        <p:nvPr/>
      </p:nvGrpSpPr>
      <p:grpSpPr>
        <a:xfrm>
          <a:off x="0" y="0"/>
          <a:ext cx="0" cy="0"/>
          <a:chOff x="0" y="0"/>
          <a:chExt cx="0" cy="0"/>
        </a:xfrm>
      </p:grpSpPr>
      <p:sp>
        <p:nvSpPr>
          <p:cNvPr id="367" name="Google Shape;367;p3"/>
          <p:cNvSpPr txBox="1">
            <a:spLocks noGrp="1"/>
          </p:cNvSpPr>
          <p:nvPr>
            <p:ph type="title" hasCustomPrompt="1"/>
          </p:nvPr>
        </p:nvSpPr>
        <p:spPr>
          <a:xfrm>
            <a:off x="2788250" y="804800"/>
            <a:ext cx="3567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68" name="Google Shape;368;p3"/>
          <p:cNvSpPr txBox="1">
            <a:spLocks noGrp="1"/>
          </p:cNvSpPr>
          <p:nvPr>
            <p:ph type="title" idx="2"/>
          </p:nvPr>
        </p:nvSpPr>
        <p:spPr>
          <a:xfrm>
            <a:off x="2760750" y="2649100"/>
            <a:ext cx="362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9" name="Google Shape;369;p3"/>
          <p:cNvSpPr txBox="1">
            <a:spLocks noGrp="1"/>
          </p:cNvSpPr>
          <p:nvPr>
            <p:ph type="subTitle" idx="1"/>
          </p:nvPr>
        </p:nvSpPr>
        <p:spPr>
          <a:xfrm>
            <a:off x="3051127" y="3336200"/>
            <a:ext cx="2962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100"/>
              <a:buNone/>
              <a:defRPr>
                <a:solidFill>
                  <a:srgbClr val="000000"/>
                </a:solidFill>
              </a:defRPr>
            </a:lvl1pPr>
            <a:lvl2pPr lvl="1" algn="ctr" rtl="0">
              <a:lnSpc>
                <a:spcPct val="100000"/>
              </a:lnSpc>
              <a:spcBef>
                <a:spcPts val="0"/>
              </a:spcBef>
              <a:spcAft>
                <a:spcPts val="0"/>
              </a:spcAft>
              <a:buClr>
                <a:srgbClr val="000000"/>
              </a:buClr>
              <a:buSzPts val="1100"/>
              <a:buNone/>
              <a:defRPr sz="1100">
                <a:solidFill>
                  <a:srgbClr val="000000"/>
                </a:solidFill>
              </a:defRPr>
            </a:lvl2pPr>
            <a:lvl3pPr lvl="2" algn="ctr" rtl="0">
              <a:lnSpc>
                <a:spcPct val="100000"/>
              </a:lnSpc>
              <a:spcBef>
                <a:spcPts val="0"/>
              </a:spcBef>
              <a:spcAft>
                <a:spcPts val="0"/>
              </a:spcAft>
              <a:buClr>
                <a:srgbClr val="000000"/>
              </a:buClr>
              <a:buSzPts val="1100"/>
              <a:buNone/>
              <a:defRPr sz="1100">
                <a:solidFill>
                  <a:srgbClr val="000000"/>
                </a:solidFill>
              </a:defRPr>
            </a:lvl3pPr>
            <a:lvl4pPr lvl="3" algn="ctr" rtl="0">
              <a:lnSpc>
                <a:spcPct val="100000"/>
              </a:lnSpc>
              <a:spcBef>
                <a:spcPts val="0"/>
              </a:spcBef>
              <a:spcAft>
                <a:spcPts val="0"/>
              </a:spcAft>
              <a:buClr>
                <a:srgbClr val="000000"/>
              </a:buClr>
              <a:buSzPts val="1100"/>
              <a:buNone/>
              <a:defRPr sz="1100">
                <a:solidFill>
                  <a:srgbClr val="000000"/>
                </a:solidFill>
              </a:defRPr>
            </a:lvl4pPr>
            <a:lvl5pPr lvl="4" algn="ctr" rtl="0">
              <a:lnSpc>
                <a:spcPct val="100000"/>
              </a:lnSpc>
              <a:spcBef>
                <a:spcPts val="0"/>
              </a:spcBef>
              <a:spcAft>
                <a:spcPts val="0"/>
              </a:spcAft>
              <a:buClr>
                <a:srgbClr val="000000"/>
              </a:buClr>
              <a:buSzPts val="1100"/>
              <a:buNone/>
              <a:defRPr sz="1100">
                <a:solidFill>
                  <a:srgbClr val="000000"/>
                </a:solidFill>
              </a:defRPr>
            </a:lvl5pPr>
            <a:lvl6pPr lvl="5" algn="ctr" rtl="0">
              <a:lnSpc>
                <a:spcPct val="100000"/>
              </a:lnSpc>
              <a:spcBef>
                <a:spcPts val="0"/>
              </a:spcBef>
              <a:spcAft>
                <a:spcPts val="0"/>
              </a:spcAft>
              <a:buClr>
                <a:srgbClr val="000000"/>
              </a:buClr>
              <a:buSzPts val="1100"/>
              <a:buNone/>
              <a:defRPr sz="1100">
                <a:solidFill>
                  <a:srgbClr val="000000"/>
                </a:solidFill>
              </a:defRPr>
            </a:lvl6pPr>
            <a:lvl7pPr lvl="6" algn="ctr" rtl="0">
              <a:lnSpc>
                <a:spcPct val="100000"/>
              </a:lnSpc>
              <a:spcBef>
                <a:spcPts val="0"/>
              </a:spcBef>
              <a:spcAft>
                <a:spcPts val="0"/>
              </a:spcAft>
              <a:buClr>
                <a:srgbClr val="000000"/>
              </a:buClr>
              <a:buSzPts val="1100"/>
              <a:buNone/>
              <a:defRPr sz="1100">
                <a:solidFill>
                  <a:srgbClr val="000000"/>
                </a:solidFill>
              </a:defRPr>
            </a:lvl7pPr>
            <a:lvl8pPr lvl="7" algn="ctr" rtl="0">
              <a:lnSpc>
                <a:spcPct val="100000"/>
              </a:lnSpc>
              <a:spcBef>
                <a:spcPts val="0"/>
              </a:spcBef>
              <a:spcAft>
                <a:spcPts val="0"/>
              </a:spcAft>
              <a:buClr>
                <a:srgbClr val="000000"/>
              </a:buClr>
              <a:buSzPts val="1100"/>
              <a:buNone/>
              <a:defRPr sz="1100">
                <a:solidFill>
                  <a:srgbClr val="000000"/>
                </a:solidFill>
              </a:defRPr>
            </a:lvl8pPr>
            <a:lvl9pPr lvl="8" algn="ctr" rtl="0">
              <a:lnSpc>
                <a:spcPct val="100000"/>
              </a:lnSpc>
              <a:spcBef>
                <a:spcPts val="0"/>
              </a:spcBef>
              <a:spcAft>
                <a:spcPts val="0"/>
              </a:spcAft>
              <a:buClr>
                <a:srgbClr val="000000"/>
              </a:buClr>
              <a:buSzPts val="1100"/>
              <a:buNone/>
              <a:defRPr sz="1100">
                <a:solidFill>
                  <a:srgbClr val="000000"/>
                </a:solidFill>
              </a:defRPr>
            </a:lvl9pPr>
          </a:lstStyle>
          <a:p>
            <a:endParaRPr/>
          </a:p>
        </p:txBody>
      </p:sp>
      <p:sp>
        <p:nvSpPr>
          <p:cNvPr id="370" name="Google Shape;370;p3"/>
          <p:cNvSpPr/>
          <p:nvPr/>
        </p:nvSpPr>
        <p:spPr>
          <a:xfrm rot="5400000">
            <a:off x="-158088" y="3159239"/>
            <a:ext cx="2344677" cy="2344368"/>
          </a:xfrm>
          <a:custGeom>
            <a:avLst/>
            <a:gdLst/>
            <a:ahLst/>
            <a:cxnLst/>
            <a:rect l="l" t="t" r="r" b="b"/>
            <a:pathLst>
              <a:path w="53068" h="53061" extrusionOk="0">
                <a:moveTo>
                  <a:pt x="52910" y="0"/>
                </a:moveTo>
                <a:cubicBezTo>
                  <a:pt x="52317" y="631"/>
                  <a:pt x="51301" y="1577"/>
                  <a:pt x="50317" y="2485"/>
                </a:cubicBezTo>
                <a:cubicBezTo>
                  <a:pt x="49554" y="3204"/>
                  <a:pt x="48829" y="3879"/>
                  <a:pt x="48362" y="4352"/>
                </a:cubicBezTo>
                <a:cubicBezTo>
                  <a:pt x="44679" y="8098"/>
                  <a:pt x="41727" y="11163"/>
                  <a:pt x="39072" y="14001"/>
                </a:cubicBezTo>
                <a:cubicBezTo>
                  <a:pt x="37048" y="16158"/>
                  <a:pt x="34922" y="18284"/>
                  <a:pt x="32866" y="20346"/>
                </a:cubicBezTo>
                <a:cubicBezTo>
                  <a:pt x="29561" y="23651"/>
                  <a:pt x="26143" y="27076"/>
                  <a:pt x="23065" y="30715"/>
                </a:cubicBezTo>
                <a:cubicBezTo>
                  <a:pt x="19167" y="35319"/>
                  <a:pt x="15352" y="38542"/>
                  <a:pt x="11662" y="41657"/>
                </a:cubicBezTo>
                <a:cubicBezTo>
                  <a:pt x="7884" y="44849"/>
                  <a:pt x="3974" y="48147"/>
                  <a:pt x="0" y="52922"/>
                </a:cubicBezTo>
                <a:lnTo>
                  <a:pt x="158" y="53060"/>
                </a:lnTo>
                <a:cubicBezTo>
                  <a:pt x="4125" y="48299"/>
                  <a:pt x="8023" y="45006"/>
                  <a:pt x="11794" y="41821"/>
                </a:cubicBezTo>
                <a:cubicBezTo>
                  <a:pt x="15497" y="38699"/>
                  <a:pt x="19319" y="35477"/>
                  <a:pt x="23229" y="30854"/>
                </a:cubicBezTo>
                <a:cubicBezTo>
                  <a:pt x="26300" y="27221"/>
                  <a:pt x="29713" y="23802"/>
                  <a:pt x="33017" y="20498"/>
                </a:cubicBezTo>
                <a:cubicBezTo>
                  <a:pt x="35073" y="18435"/>
                  <a:pt x="37199" y="16310"/>
                  <a:pt x="39223" y="14147"/>
                </a:cubicBezTo>
                <a:cubicBezTo>
                  <a:pt x="41885" y="11315"/>
                  <a:pt x="44837" y="8243"/>
                  <a:pt x="48520" y="4503"/>
                </a:cubicBezTo>
                <a:cubicBezTo>
                  <a:pt x="48974" y="4037"/>
                  <a:pt x="49699" y="3362"/>
                  <a:pt x="50469" y="2643"/>
                </a:cubicBezTo>
                <a:cubicBezTo>
                  <a:pt x="51453" y="1728"/>
                  <a:pt x="52468" y="782"/>
                  <a:pt x="53067" y="139"/>
                </a:cubicBezTo>
                <a:lnTo>
                  <a:pt x="529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3"/>
          <p:cNvGrpSpPr/>
          <p:nvPr/>
        </p:nvGrpSpPr>
        <p:grpSpPr>
          <a:xfrm>
            <a:off x="7688456" y="3948867"/>
            <a:ext cx="918488" cy="840731"/>
            <a:chOff x="2142650" y="2489700"/>
            <a:chExt cx="317750" cy="290850"/>
          </a:xfrm>
        </p:grpSpPr>
        <p:sp>
          <p:nvSpPr>
            <p:cNvPr id="372" name="Google Shape;372;p3"/>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
          <p:cNvSpPr/>
          <p:nvPr/>
        </p:nvSpPr>
        <p:spPr>
          <a:xfrm rot="5400000">
            <a:off x="20544" y="-146809"/>
            <a:ext cx="588403" cy="1710842"/>
          </a:xfrm>
          <a:custGeom>
            <a:avLst/>
            <a:gdLst/>
            <a:ahLst/>
            <a:cxnLst/>
            <a:rect l="l" t="t" r="r" b="b"/>
            <a:pathLst>
              <a:path w="8247" h="23979" extrusionOk="0">
                <a:moveTo>
                  <a:pt x="7730" y="1"/>
                </a:moveTo>
                <a:cubicBezTo>
                  <a:pt x="7629" y="1"/>
                  <a:pt x="7513" y="29"/>
                  <a:pt x="7392" y="95"/>
                </a:cubicBezTo>
                <a:cubicBezTo>
                  <a:pt x="7291" y="132"/>
                  <a:pt x="7197" y="189"/>
                  <a:pt x="7115" y="259"/>
                </a:cubicBezTo>
                <a:cubicBezTo>
                  <a:pt x="6459" y="795"/>
                  <a:pt x="5809" y="1337"/>
                  <a:pt x="5153" y="1873"/>
                </a:cubicBezTo>
                <a:cubicBezTo>
                  <a:pt x="4970" y="2018"/>
                  <a:pt x="4794" y="2163"/>
                  <a:pt x="4617" y="2308"/>
                </a:cubicBezTo>
                <a:cubicBezTo>
                  <a:pt x="4182" y="2655"/>
                  <a:pt x="3741" y="3008"/>
                  <a:pt x="3305" y="3355"/>
                </a:cubicBezTo>
                <a:cubicBezTo>
                  <a:pt x="3242" y="3406"/>
                  <a:pt x="3179" y="3463"/>
                  <a:pt x="3122" y="3513"/>
                </a:cubicBezTo>
                <a:cubicBezTo>
                  <a:pt x="2189" y="4270"/>
                  <a:pt x="1249" y="5027"/>
                  <a:pt x="322" y="5783"/>
                </a:cubicBezTo>
                <a:cubicBezTo>
                  <a:pt x="297" y="5802"/>
                  <a:pt x="284" y="5815"/>
                  <a:pt x="265" y="5834"/>
                </a:cubicBezTo>
                <a:cubicBezTo>
                  <a:pt x="183" y="5872"/>
                  <a:pt x="120" y="5941"/>
                  <a:pt x="108" y="6036"/>
                </a:cubicBezTo>
                <a:cubicBezTo>
                  <a:pt x="7" y="6244"/>
                  <a:pt x="114" y="6414"/>
                  <a:pt x="316" y="6458"/>
                </a:cubicBezTo>
                <a:cubicBezTo>
                  <a:pt x="328" y="6465"/>
                  <a:pt x="335" y="6471"/>
                  <a:pt x="347" y="6484"/>
                </a:cubicBezTo>
                <a:cubicBezTo>
                  <a:pt x="1754" y="7657"/>
                  <a:pt x="3167" y="8817"/>
                  <a:pt x="4598" y="9971"/>
                </a:cubicBezTo>
                <a:cubicBezTo>
                  <a:pt x="4939" y="10255"/>
                  <a:pt x="5286" y="10539"/>
                  <a:pt x="5633" y="10823"/>
                </a:cubicBezTo>
                <a:cubicBezTo>
                  <a:pt x="6099" y="11214"/>
                  <a:pt x="6566" y="11598"/>
                  <a:pt x="7039" y="11983"/>
                </a:cubicBezTo>
                <a:cubicBezTo>
                  <a:pt x="6415" y="12500"/>
                  <a:pt x="5784" y="13024"/>
                  <a:pt x="5153" y="13541"/>
                </a:cubicBezTo>
                <a:cubicBezTo>
                  <a:pt x="4977" y="13680"/>
                  <a:pt x="4794" y="13825"/>
                  <a:pt x="4617" y="13970"/>
                </a:cubicBezTo>
                <a:lnTo>
                  <a:pt x="3305" y="15017"/>
                </a:lnTo>
                <a:cubicBezTo>
                  <a:pt x="3242" y="15067"/>
                  <a:pt x="3186" y="15124"/>
                  <a:pt x="3129" y="15174"/>
                </a:cubicBezTo>
                <a:cubicBezTo>
                  <a:pt x="2189" y="15931"/>
                  <a:pt x="1249" y="16688"/>
                  <a:pt x="316" y="17445"/>
                </a:cubicBezTo>
                <a:cubicBezTo>
                  <a:pt x="297" y="17458"/>
                  <a:pt x="278" y="17477"/>
                  <a:pt x="265" y="17495"/>
                </a:cubicBezTo>
                <a:cubicBezTo>
                  <a:pt x="177" y="17527"/>
                  <a:pt x="120" y="17603"/>
                  <a:pt x="108" y="17691"/>
                </a:cubicBezTo>
                <a:cubicBezTo>
                  <a:pt x="1" y="17905"/>
                  <a:pt x="114" y="18076"/>
                  <a:pt x="316" y="18114"/>
                </a:cubicBezTo>
                <a:cubicBezTo>
                  <a:pt x="328" y="18126"/>
                  <a:pt x="335" y="18132"/>
                  <a:pt x="347" y="18145"/>
                </a:cubicBezTo>
                <a:cubicBezTo>
                  <a:pt x="1748" y="19318"/>
                  <a:pt x="3167" y="20479"/>
                  <a:pt x="4592" y="21633"/>
                </a:cubicBezTo>
                <a:cubicBezTo>
                  <a:pt x="4939" y="21917"/>
                  <a:pt x="5279" y="22200"/>
                  <a:pt x="5626" y="22484"/>
                </a:cubicBezTo>
                <a:cubicBezTo>
                  <a:pt x="6150" y="22913"/>
                  <a:pt x="6673" y="23348"/>
                  <a:pt x="7203" y="23777"/>
                </a:cubicBezTo>
                <a:cubicBezTo>
                  <a:pt x="7378" y="23920"/>
                  <a:pt x="7553" y="23979"/>
                  <a:pt x="7696" y="23979"/>
                </a:cubicBezTo>
                <a:cubicBezTo>
                  <a:pt x="7998" y="23979"/>
                  <a:pt x="8166" y="23719"/>
                  <a:pt x="7922" y="23424"/>
                </a:cubicBezTo>
                <a:cubicBezTo>
                  <a:pt x="7872" y="23336"/>
                  <a:pt x="7802" y="23260"/>
                  <a:pt x="7727" y="23197"/>
                </a:cubicBezTo>
                <a:cubicBezTo>
                  <a:pt x="7058" y="22667"/>
                  <a:pt x="6396" y="22131"/>
                  <a:pt x="5740" y="21601"/>
                </a:cubicBezTo>
                <a:cubicBezTo>
                  <a:pt x="5563" y="21456"/>
                  <a:pt x="5380" y="21311"/>
                  <a:pt x="5204" y="21160"/>
                </a:cubicBezTo>
                <a:lnTo>
                  <a:pt x="3917" y="20107"/>
                </a:lnTo>
                <a:cubicBezTo>
                  <a:pt x="3854" y="20050"/>
                  <a:pt x="3791" y="19999"/>
                  <a:pt x="3722" y="19955"/>
                </a:cubicBezTo>
                <a:cubicBezTo>
                  <a:pt x="2845" y="19230"/>
                  <a:pt x="1962" y="18511"/>
                  <a:pt x="1085" y="17792"/>
                </a:cubicBezTo>
                <a:cubicBezTo>
                  <a:pt x="2467" y="16694"/>
                  <a:pt x="3835" y="15584"/>
                  <a:pt x="5191" y="14474"/>
                </a:cubicBezTo>
                <a:cubicBezTo>
                  <a:pt x="5544" y="14191"/>
                  <a:pt x="5891" y="13913"/>
                  <a:pt x="6238" y="13629"/>
                </a:cubicBezTo>
                <a:cubicBezTo>
                  <a:pt x="6768" y="13207"/>
                  <a:pt x="7298" y="12778"/>
                  <a:pt x="7821" y="12349"/>
                </a:cubicBezTo>
                <a:cubicBezTo>
                  <a:pt x="7859" y="12324"/>
                  <a:pt x="7891" y="12292"/>
                  <a:pt x="7922" y="12261"/>
                </a:cubicBezTo>
                <a:cubicBezTo>
                  <a:pt x="7973" y="12223"/>
                  <a:pt x="8010" y="12172"/>
                  <a:pt x="8029" y="12116"/>
                </a:cubicBezTo>
                <a:cubicBezTo>
                  <a:pt x="8137" y="11914"/>
                  <a:pt x="8048" y="11744"/>
                  <a:pt x="7872" y="11687"/>
                </a:cubicBezTo>
                <a:cubicBezTo>
                  <a:pt x="7827" y="11630"/>
                  <a:pt x="7777" y="11586"/>
                  <a:pt x="7727" y="11542"/>
                </a:cubicBezTo>
                <a:cubicBezTo>
                  <a:pt x="7064" y="11012"/>
                  <a:pt x="6402" y="10476"/>
                  <a:pt x="5740" y="9946"/>
                </a:cubicBezTo>
                <a:cubicBezTo>
                  <a:pt x="5563" y="9795"/>
                  <a:pt x="5387" y="9650"/>
                  <a:pt x="5210" y="9505"/>
                </a:cubicBezTo>
                <a:lnTo>
                  <a:pt x="3917" y="8439"/>
                </a:lnTo>
                <a:cubicBezTo>
                  <a:pt x="3854" y="8382"/>
                  <a:pt x="3791" y="8338"/>
                  <a:pt x="3722" y="8287"/>
                </a:cubicBezTo>
                <a:cubicBezTo>
                  <a:pt x="2845" y="7562"/>
                  <a:pt x="1962" y="6843"/>
                  <a:pt x="1085" y="6124"/>
                </a:cubicBezTo>
                <a:cubicBezTo>
                  <a:pt x="2467" y="5027"/>
                  <a:pt x="3835" y="3923"/>
                  <a:pt x="5191" y="2807"/>
                </a:cubicBezTo>
                <a:cubicBezTo>
                  <a:pt x="5544" y="2523"/>
                  <a:pt x="5891" y="2245"/>
                  <a:pt x="6238" y="1961"/>
                </a:cubicBezTo>
                <a:cubicBezTo>
                  <a:pt x="6768" y="1539"/>
                  <a:pt x="7298" y="1110"/>
                  <a:pt x="7821" y="681"/>
                </a:cubicBezTo>
                <a:cubicBezTo>
                  <a:pt x="8246" y="339"/>
                  <a:pt x="8077" y="1"/>
                  <a:pt x="7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3"/>
          <p:cNvGrpSpPr/>
          <p:nvPr/>
        </p:nvGrpSpPr>
        <p:grpSpPr>
          <a:xfrm>
            <a:off x="-326483" y="2816322"/>
            <a:ext cx="1572875" cy="1470767"/>
            <a:chOff x="1406328" y="2355572"/>
            <a:chExt cx="1311385" cy="1226253"/>
          </a:xfrm>
        </p:grpSpPr>
        <p:sp>
          <p:nvSpPr>
            <p:cNvPr id="399" name="Google Shape;399;p3"/>
            <p:cNvSpPr/>
            <p:nvPr/>
          </p:nvSpPr>
          <p:spPr>
            <a:xfrm>
              <a:off x="1406328" y="2355572"/>
              <a:ext cx="1311385" cy="1226253"/>
            </a:xfrm>
            <a:custGeom>
              <a:avLst/>
              <a:gdLst/>
              <a:ahLst/>
              <a:cxnLst/>
              <a:rect l="l" t="t" r="r" b="b"/>
              <a:pathLst>
                <a:path w="14942" h="13972" extrusionOk="0">
                  <a:moveTo>
                    <a:pt x="11104" y="0"/>
                  </a:moveTo>
                  <a:cubicBezTo>
                    <a:pt x="9254" y="0"/>
                    <a:pt x="6524" y="615"/>
                    <a:pt x="4390" y="2966"/>
                  </a:cubicBezTo>
                  <a:cubicBezTo>
                    <a:pt x="1388" y="6278"/>
                    <a:pt x="0" y="10320"/>
                    <a:pt x="625" y="13764"/>
                  </a:cubicBezTo>
                  <a:cubicBezTo>
                    <a:pt x="630" y="13796"/>
                    <a:pt x="648" y="13810"/>
                    <a:pt x="665" y="13810"/>
                  </a:cubicBezTo>
                  <a:cubicBezTo>
                    <a:pt x="669" y="13810"/>
                    <a:pt x="672" y="13809"/>
                    <a:pt x="675" y="13808"/>
                  </a:cubicBezTo>
                  <a:cubicBezTo>
                    <a:pt x="688" y="13827"/>
                    <a:pt x="700" y="13840"/>
                    <a:pt x="719" y="13846"/>
                  </a:cubicBezTo>
                  <a:cubicBezTo>
                    <a:pt x="1067" y="13932"/>
                    <a:pt x="1433" y="13971"/>
                    <a:pt x="1811" y="13971"/>
                  </a:cubicBezTo>
                  <a:cubicBezTo>
                    <a:pt x="4995" y="13971"/>
                    <a:pt x="9055" y="11143"/>
                    <a:pt x="10848" y="9040"/>
                  </a:cubicBezTo>
                  <a:cubicBezTo>
                    <a:pt x="12362" y="7268"/>
                    <a:pt x="14941" y="3206"/>
                    <a:pt x="13522" y="261"/>
                  </a:cubicBezTo>
                  <a:cubicBezTo>
                    <a:pt x="13491" y="194"/>
                    <a:pt x="13457" y="168"/>
                    <a:pt x="13423" y="168"/>
                  </a:cubicBezTo>
                  <a:cubicBezTo>
                    <a:pt x="13325" y="168"/>
                    <a:pt x="13231" y="385"/>
                    <a:pt x="13226" y="488"/>
                  </a:cubicBezTo>
                  <a:lnTo>
                    <a:pt x="13226" y="507"/>
                  </a:lnTo>
                  <a:cubicBezTo>
                    <a:pt x="13223" y="497"/>
                    <a:pt x="13216" y="490"/>
                    <a:pt x="13208" y="490"/>
                  </a:cubicBezTo>
                  <a:cubicBezTo>
                    <a:pt x="13201" y="490"/>
                    <a:pt x="13194" y="495"/>
                    <a:pt x="13188" y="507"/>
                  </a:cubicBezTo>
                  <a:cubicBezTo>
                    <a:pt x="13188" y="507"/>
                    <a:pt x="13188" y="507"/>
                    <a:pt x="13188" y="507"/>
                  </a:cubicBezTo>
                  <a:lnTo>
                    <a:pt x="13188" y="507"/>
                  </a:lnTo>
                  <a:cubicBezTo>
                    <a:pt x="13231" y="291"/>
                    <a:pt x="12376" y="0"/>
                    <a:pt x="11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1746154" y="2594556"/>
              <a:ext cx="645512" cy="656658"/>
            </a:xfrm>
            <a:custGeom>
              <a:avLst/>
              <a:gdLst/>
              <a:ahLst/>
              <a:cxnLst/>
              <a:rect l="l" t="t" r="r" b="b"/>
              <a:pathLst>
                <a:path w="7355" h="7482" extrusionOk="0">
                  <a:moveTo>
                    <a:pt x="3603" y="1"/>
                  </a:moveTo>
                  <a:cubicBezTo>
                    <a:pt x="3384" y="1"/>
                    <a:pt x="3156" y="26"/>
                    <a:pt x="2921" y="79"/>
                  </a:cubicBezTo>
                  <a:cubicBezTo>
                    <a:pt x="1350" y="433"/>
                    <a:pt x="215" y="1940"/>
                    <a:pt x="89" y="3485"/>
                  </a:cubicBezTo>
                  <a:cubicBezTo>
                    <a:pt x="1" y="3939"/>
                    <a:pt x="7" y="4400"/>
                    <a:pt x="108" y="4847"/>
                  </a:cubicBezTo>
                  <a:cubicBezTo>
                    <a:pt x="316" y="5762"/>
                    <a:pt x="959" y="6481"/>
                    <a:pt x="1741" y="6960"/>
                  </a:cubicBezTo>
                  <a:cubicBezTo>
                    <a:pt x="2314" y="7316"/>
                    <a:pt x="2939" y="7482"/>
                    <a:pt x="3550" y="7482"/>
                  </a:cubicBezTo>
                  <a:cubicBezTo>
                    <a:pt x="4976" y="7482"/>
                    <a:pt x="6325" y="6575"/>
                    <a:pt x="6749" y="5056"/>
                  </a:cubicBezTo>
                  <a:cubicBezTo>
                    <a:pt x="7355" y="2887"/>
                    <a:pt x="5951" y="1"/>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2491366" y="2448778"/>
              <a:ext cx="30367" cy="22205"/>
            </a:xfrm>
            <a:custGeom>
              <a:avLst/>
              <a:gdLst/>
              <a:ahLst/>
              <a:cxnLst/>
              <a:rect l="l" t="t" r="r" b="b"/>
              <a:pathLst>
                <a:path w="346" h="253" extrusionOk="0">
                  <a:moveTo>
                    <a:pt x="213" y="0"/>
                  </a:moveTo>
                  <a:cubicBezTo>
                    <a:pt x="158" y="0"/>
                    <a:pt x="91" y="60"/>
                    <a:pt x="62" y="94"/>
                  </a:cubicBezTo>
                  <a:cubicBezTo>
                    <a:pt x="31" y="137"/>
                    <a:pt x="0" y="252"/>
                    <a:pt x="86" y="252"/>
                  </a:cubicBezTo>
                  <a:cubicBezTo>
                    <a:pt x="89" y="252"/>
                    <a:pt x="91" y="252"/>
                    <a:pt x="93" y="252"/>
                  </a:cubicBezTo>
                  <a:lnTo>
                    <a:pt x="125" y="252"/>
                  </a:lnTo>
                  <a:cubicBezTo>
                    <a:pt x="194" y="233"/>
                    <a:pt x="346" y="120"/>
                    <a:pt x="270" y="38"/>
                  </a:cubicBezTo>
                  <a:cubicBezTo>
                    <a:pt x="264" y="31"/>
                    <a:pt x="264" y="25"/>
                    <a:pt x="257" y="19"/>
                  </a:cubicBezTo>
                  <a:cubicBezTo>
                    <a:pt x="244" y="6"/>
                    <a:pt x="229"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516116" y="2476951"/>
              <a:ext cx="16588" cy="15096"/>
            </a:xfrm>
            <a:custGeom>
              <a:avLst/>
              <a:gdLst/>
              <a:ahLst/>
              <a:cxnLst/>
              <a:rect l="l" t="t" r="r" b="b"/>
              <a:pathLst>
                <a:path w="189" h="172" extrusionOk="0">
                  <a:moveTo>
                    <a:pt x="89" y="0"/>
                  </a:moveTo>
                  <a:cubicBezTo>
                    <a:pt x="57" y="0"/>
                    <a:pt x="32" y="19"/>
                    <a:pt x="26" y="45"/>
                  </a:cubicBezTo>
                  <a:cubicBezTo>
                    <a:pt x="7" y="70"/>
                    <a:pt x="1" y="101"/>
                    <a:pt x="1" y="133"/>
                  </a:cubicBezTo>
                  <a:cubicBezTo>
                    <a:pt x="1" y="152"/>
                    <a:pt x="20" y="171"/>
                    <a:pt x="45" y="171"/>
                  </a:cubicBezTo>
                  <a:cubicBezTo>
                    <a:pt x="49" y="171"/>
                    <a:pt x="53" y="171"/>
                    <a:pt x="57" y="171"/>
                  </a:cubicBezTo>
                  <a:cubicBezTo>
                    <a:pt x="133" y="171"/>
                    <a:pt x="188" y="116"/>
                    <a:pt x="158" y="38"/>
                  </a:cubicBezTo>
                  <a:cubicBezTo>
                    <a:pt x="152" y="19"/>
                    <a:pt x="139" y="13"/>
                    <a:pt x="121" y="7"/>
                  </a:cubicBezTo>
                  <a:lnTo>
                    <a:pt x="89"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491805" y="2503192"/>
              <a:ext cx="36510" cy="33263"/>
            </a:xfrm>
            <a:custGeom>
              <a:avLst/>
              <a:gdLst/>
              <a:ahLst/>
              <a:cxnLst/>
              <a:rect l="l" t="t" r="r" b="b"/>
              <a:pathLst>
                <a:path w="416" h="379" extrusionOk="0">
                  <a:moveTo>
                    <a:pt x="372" y="1"/>
                  </a:moveTo>
                  <a:cubicBezTo>
                    <a:pt x="352" y="1"/>
                    <a:pt x="328" y="10"/>
                    <a:pt x="309" y="23"/>
                  </a:cubicBezTo>
                  <a:cubicBezTo>
                    <a:pt x="240" y="36"/>
                    <a:pt x="177" y="74"/>
                    <a:pt x="126" y="130"/>
                  </a:cubicBezTo>
                  <a:cubicBezTo>
                    <a:pt x="76" y="174"/>
                    <a:pt x="0" y="288"/>
                    <a:pt x="70" y="357"/>
                  </a:cubicBezTo>
                  <a:cubicBezTo>
                    <a:pt x="84" y="372"/>
                    <a:pt x="104" y="378"/>
                    <a:pt x="126" y="378"/>
                  </a:cubicBezTo>
                  <a:cubicBezTo>
                    <a:pt x="199" y="378"/>
                    <a:pt x="299" y="310"/>
                    <a:pt x="328" y="256"/>
                  </a:cubicBezTo>
                  <a:cubicBezTo>
                    <a:pt x="353" y="225"/>
                    <a:pt x="372" y="187"/>
                    <a:pt x="385" y="149"/>
                  </a:cubicBezTo>
                  <a:cubicBezTo>
                    <a:pt x="385" y="118"/>
                    <a:pt x="391" y="92"/>
                    <a:pt x="398" y="61"/>
                  </a:cubicBezTo>
                  <a:cubicBezTo>
                    <a:pt x="416" y="17"/>
                    <a:pt x="398" y="1"/>
                    <a:pt x="3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459069" y="2484850"/>
              <a:ext cx="27470" cy="24048"/>
            </a:xfrm>
            <a:custGeom>
              <a:avLst/>
              <a:gdLst/>
              <a:ahLst/>
              <a:cxnLst/>
              <a:rect l="l" t="t" r="r" b="b"/>
              <a:pathLst>
                <a:path w="313" h="274" extrusionOk="0">
                  <a:moveTo>
                    <a:pt x="253" y="1"/>
                  </a:moveTo>
                  <a:cubicBezTo>
                    <a:pt x="201" y="1"/>
                    <a:pt x="129" y="41"/>
                    <a:pt x="102" y="68"/>
                  </a:cubicBezTo>
                  <a:cubicBezTo>
                    <a:pt x="51" y="119"/>
                    <a:pt x="0" y="270"/>
                    <a:pt x="98" y="270"/>
                  </a:cubicBezTo>
                  <a:cubicBezTo>
                    <a:pt x="110" y="270"/>
                    <a:pt x="124" y="268"/>
                    <a:pt x="140" y="264"/>
                  </a:cubicBezTo>
                  <a:lnTo>
                    <a:pt x="165" y="270"/>
                  </a:lnTo>
                  <a:cubicBezTo>
                    <a:pt x="172" y="273"/>
                    <a:pt x="179" y="274"/>
                    <a:pt x="186" y="274"/>
                  </a:cubicBezTo>
                  <a:cubicBezTo>
                    <a:pt x="225" y="274"/>
                    <a:pt x="268" y="233"/>
                    <a:pt x="279" y="201"/>
                  </a:cubicBezTo>
                  <a:cubicBezTo>
                    <a:pt x="297" y="156"/>
                    <a:pt x="304" y="112"/>
                    <a:pt x="310" y="68"/>
                  </a:cubicBezTo>
                  <a:cubicBezTo>
                    <a:pt x="313" y="18"/>
                    <a:pt x="287" y="1"/>
                    <a:pt x="2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2416503" y="2426925"/>
              <a:ext cx="25540" cy="25101"/>
            </a:xfrm>
            <a:custGeom>
              <a:avLst/>
              <a:gdLst/>
              <a:ahLst/>
              <a:cxnLst/>
              <a:rect l="l" t="t" r="r" b="b"/>
              <a:pathLst>
                <a:path w="291" h="286" extrusionOk="0">
                  <a:moveTo>
                    <a:pt x="217" y="1"/>
                  </a:moveTo>
                  <a:cubicBezTo>
                    <a:pt x="196" y="1"/>
                    <a:pt x="172" y="6"/>
                    <a:pt x="152" y="15"/>
                  </a:cubicBezTo>
                  <a:lnTo>
                    <a:pt x="139" y="22"/>
                  </a:lnTo>
                  <a:cubicBezTo>
                    <a:pt x="64" y="53"/>
                    <a:pt x="7" y="129"/>
                    <a:pt x="0" y="211"/>
                  </a:cubicBezTo>
                  <a:cubicBezTo>
                    <a:pt x="0" y="264"/>
                    <a:pt x="37" y="285"/>
                    <a:pt x="79" y="285"/>
                  </a:cubicBezTo>
                  <a:cubicBezTo>
                    <a:pt x="101" y="285"/>
                    <a:pt x="125" y="279"/>
                    <a:pt x="145" y="268"/>
                  </a:cubicBezTo>
                  <a:lnTo>
                    <a:pt x="152" y="261"/>
                  </a:lnTo>
                  <a:cubicBezTo>
                    <a:pt x="227" y="230"/>
                    <a:pt x="284" y="154"/>
                    <a:pt x="291" y="72"/>
                  </a:cubicBezTo>
                  <a:cubicBezTo>
                    <a:pt x="291" y="19"/>
                    <a:pt x="257" y="1"/>
                    <a:pt x="2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366828" y="2492573"/>
              <a:ext cx="32649" cy="22468"/>
            </a:xfrm>
            <a:custGeom>
              <a:avLst/>
              <a:gdLst/>
              <a:ahLst/>
              <a:cxnLst/>
              <a:rect l="l" t="t" r="r" b="b"/>
              <a:pathLst>
                <a:path w="372" h="256" extrusionOk="0">
                  <a:moveTo>
                    <a:pt x="253" y="0"/>
                  </a:moveTo>
                  <a:cubicBezTo>
                    <a:pt x="153" y="0"/>
                    <a:pt x="1" y="208"/>
                    <a:pt x="112" y="245"/>
                  </a:cubicBezTo>
                  <a:lnTo>
                    <a:pt x="144" y="251"/>
                  </a:lnTo>
                  <a:cubicBezTo>
                    <a:pt x="152" y="254"/>
                    <a:pt x="161" y="256"/>
                    <a:pt x="169" y="256"/>
                  </a:cubicBezTo>
                  <a:cubicBezTo>
                    <a:pt x="257" y="256"/>
                    <a:pt x="371" y="124"/>
                    <a:pt x="314" y="49"/>
                  </a:cubicBezTo>
                  <a:lnTo>
                    <a:pt x="302" y="24"/>
                  </a:lnTo>
                  <a:cubicBezTo>
                    <a:pt x="289" y="7"/>
                    <a:pt x="272"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1525249" y="3458339"/>
              <a:ext cx="30630" cy="20010"/>
            </a:xfrm>
            <a:custGeom>
              <a:avLst/>
              <a:gdLst/>
              <a:ahLst/>
              <a:cxnLst/>
              <a:rect l="l" t="t" r="r" b="b"/>
              <a:pathLst>
                <a:path w="349" h="228" extrusionOk="0">
                  <a:moveTo>
                    <a:pt x="213" y="0"/>
                  </a:moveTo>
                  <a:cubicBezTo>
                    <a:pt x="98" y="0"/>
                    <a:pt x="0" y="228"/>
                    <a:pt x="110" y="228"/>
                  </a:cubicBezTo>
                  <a:cubicBezTo>
                    <a:pt x="112" y="228"/>
                    <a:pt x="113" y="228"/>
                    <a:pt x="115" y="228"/>
                  </a:cubicBezTo>
                  <a:cubicBezTo>
                    <a:pt x="140" y="221"/>
                    <a:pt x="171" y="215"/>
                    <a:pt x="197" y="202"/>
                  </a:cubicBezTo>
                  <a:cubicBezTo>
                    <a:pt x="235" y="183"/>
                    <a:pt x="348" y="70"/>
                    <a:pt x="285" y="26"/>
                  </a:cubicBezTo>
                  <a:cubicBezTo>
                    <a:pt x="266" y="7"/>
                    <a:pt x="247" y="1"/>
                    <a:pt x="222" y="1"/>
                  </a:cubicBezTo>
                  <a:cubicBezTo>
                    <a:pt x="219" y="0"/>
                    <a:pt x="216"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1550789" y="3498799"/>
              <a:ext cx="19484" cy="18606"/>
            </a:xfrm>
            <a:custGeom>
              <a:avLst/>
              <a:gdLst/>
              <a:ahLst/>
              <a:cxnLst/>
              <a:rect l="l" t="t" r="r" b="b"/>
              <a:pathLst>
                <a:path w="222" h="212" extrusionOk="0">
                  <a:moveTo>
                    <a:pt x="123" y="1"/>
                  </a:moveTo>
                  <a:cubicBezTo>
                    <a:pt x="86" y="1"/>
                    <a:pt x="40" y="46"/>
                    <a:pt x="26" y="76"/>
                  </a:cubicBezTo>
                  <a:cubicBezTo>
                    <a:pt x="0" y="107"/>
                    <a:pt x="0" y="145"/>
                    <a:pt x="7" y="177"/>
                  </a:cubicBezTo>
                  <a:cubicBezTo>
                    <a:pt x="20" y="202"/>
                    <a:pt x="39" y="212"/>
                    <a:pt x="59" y="212"/>
                  </a:cubicBezTo>
                  <a:cubicBezTo>
                    <a:pt x="104" y="212"/>
                    <a:pt x="155" y="165"/>
                    <a:pt x="177" y="139"/>
                  </a:cubicBezTo>
                  <a:cubicBezTo>
                    <a:pt x="221" y="82"/>
                    <a:pt x="196" y="57"/>
                    <a:pt x="152" y="13"/>
                  </a:cubicBezTo>
                  <a:cubicBezTo>
                    <a:pt x="143" y="4"/>
                    <a:pt x="134" y="1"/>
                    <a:pt x="1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1634868" y="3465009"/>
              <a:ext cx="33351" cy="31069"/>
            </a:xfrm>
            <a:custGeom>
              <a:avLst/>
              <a:gdLst/>
              <a:ahLst/>
              <a:cxnLst/>
              <a:rect l="l" t="t" r="r" b="b"/>
              <a:pathLst>
                <a:path w="380" h="354" extrusionOk="0">
                  <a:moveTo>
                    <a:pt x="278" y="0"/>
                  </a:moveTo>
                  <a:cubicBezTo>
                    <a:pt x="171" y="7"/>
                    <a:pt x="77" y="76"/>
                    <a:pt x="33" y="177"/>
                  </a:cubicBezTo>
                  <a:cubicBezTo>
                    <a:pt x="1" y="246"/>
                    <a:pt x="1" y="353"/>
                    <a:pt x="102" y="353"/>
                  </a:cubicBezTo>
                  <a:cubicBezTo>
                    <a:pt x="209" y="347"/>
                    <a:pt x="304" y="278"/>
                    <a:pt x="348" y="177"/>
                  </a:cubicBezTo>
                  <a:cubicBezTo>
                    <a:pt x="379" y="107"/>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1591775" y="3414456"/>
              <a:ext cx="23258" cy="23345"/>
            </a:xfrm>
            <a:custGeom>
              <a:avLst/>
              <a:gdLst/>
              <a:ahLst/>
              <a:cxnLst/>
              <a:rect l="l" t="t" r="r" b="b"/>
              <a:pathLst>
                <a:path w="265" h="266" extrusionOk="0">
                  <a:moveTo>
                    <a:pt x="189" y="1"/>
                  </a:moveTo>
                  <a:cubicBezTo>
                    <a:pt x="150" y="1"/>
                    <a:pt x="103" y="32"/>
                    <a:pt x="82" y="53"/>
                  </a:cubicBezTo>
                  <a:lnTo>
                    <a:pt x="69" y="65"/>
                  </a:lnTo>
                  <a:cubicBezTo>
                    <a:pt x="13" y="103"/>
                    <a:pt x="0" y="173"/>
                    <a:pt x="25" y="236"/>
                  </a:cubicBezTo>
                  <a:cubicBezTo>
                    <a:pt x="42" y="258"/>
                    <a:pt x="66" y="265"/>
                    <a:pt x="91" y="265"/>
                  </a:cubicBezTo>
                  <a:cubicBezTo>
                    <a:pt x="123" y="265"/>
                    <a:pt x="158" y="253"/>
                    <a:pt x="183" y="242"/>
                  </a:cubicBezTo>
                  <a:cubicBezTo>
                    <a:pt x="214" y="223"/>
                    <a:pt x="265" y="173"/>
                    <a:pt x="233" y="141"/>
                  </a:cubicBezTo>
                  <a:lnTo>
                    <a:pt x="233" y="135"/>
                  </a:lnTo>
                  <a:cubicBezTo>
                    <a:pt x="233" y="135"/>
                    <a:pt x="233" y="135"/>
                    <a:pt x="233" y="128"/>
                  </a:cubicBezTo>
                  <a:cubicBezTo>
                    <a:pt x="252" y="103"/>
                    <a:pt x="252" y="65"/>
                    <a:pt x="240" y="34"/>
                  </a:cubicBezTo>
                  <a:cubicBezTo>
                    <a:pt x="229" y="10"/>
                    <a:pt x="210" y="1"/>
                    <a:pt x="1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1739571" y="3442717"/>
              <a:ext cx="27558" cy="22380"/>
            </a:xfrm>
            <a:custGeom>
              <a:avLst/>
              <a:gdLst/>
              <a:ahLst/>
              <a:cxnLst/>
              <a:rect l="l" t="t" r="r" b="b"/>
              <a:pathLst>
                <a:path w="314" h="255" extrusionOk="0">
                  <a:moveTo>
                    <a:pt x="177" y="0"/>
                  </a:moveTo>
                  <a:cubicBezTo>
                    <a:pt x="159" y="0"/>
                    <a:pt x="142" y="5"/>
                    <a:pt x="126" y="15"/>
                  </a:cubicBezTo>
                  <a:cubicBezTo>
                    <a:pt x="126" y="8"/>
                    <a:pt x="126" y="8"/>
                    <a:pt x="126" y="2"/>
                  </a:cubicBezTo>
                  <a:cubicBezTo>
                    <a:pt x="63" y="8"/>
                    <a:pt x="13" y="59"/>
                    <a:pt x="13" y="116"/>
                  </a:cubicBezTo>
                  <a:lnTo>
                    <a:pt x="19" y="116"/>
                  </a:lnTo>
                  <a:cubicBezTo>
                    <a:pt x="0" y="147"/>
                    <a:pt x="0" y="191"/>
                    <a:pt x="19" y="223"/>
                  </a:cubicBezTo>
                  <a:lnTo>
                    <a:pt x="32" y="235"/>
                  </a:lnTo>
                  <a:cubicBezTo>
                    <a:pt x="46" y="248"/>
                    <a:pt x="63" y="254"/>
                    <a:pt x="81" y="254"/>
                  </a:cubicBezTo>
                  <a:cubicBezTo>
                    <a:pt x="179" y="254"/>
                    <a:pt x="314" y="96"/>
                    <a:pt x="240" y="27"/>
                  </a:cubicBezTo>
                  <a:lnTo>
                    <a:pt x="227" y="15"/>
                  </a:lnTo>
                  <a:cubicBezTo>
                    <a:pt x="211" y="5"/>
                    <a:pt x="194"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1813733" y="3418230"/>
              <a:ext cx="31069" cy="19835"/>
            </a:xfrm>
            <a:custGeom>
              <a:avLst/>
              <a:gdLst/>
              <a:ahLst/>
              <a:cxnLst/>
              <a:rect l="l" t="t" r="r" b="b"/>
              <a:pathLst>
                <a:path w="354" h="226" extrusionOk="0">
                  <a:moveTo>
                    <a:pt x="224" y="0"/>
                  </a:moveTo>
                  <a:cubicBezTo>
                    <a:pt x="93" y="0"/>
                    <a:pt x="0" y="226"/>
                    <a:pt x="126" y="226"/>
                  </a:cubicBezTo>
                  <a:cubicBezTo>
                    <a:pt x="132" y="226"/>
                    <a:pt x="138" y="225"/>
                    <a:pt x="145" y="224"/>
                  </a:cubicBezTo>
                  <a:cubicBezTo>
                    <a:pt x="164" y="218"/>
                    <a:pt x="183" y="212"/>
                    <a:pt x="202" y="205"/>
                  </a:cubicBezTo>
                  <a:cubicBezTo>
                    <a:pt x="265" y="180"/>
                    <a:pt x="353" y="60"/>
                    <a:pt x="271" y="10"/>
                  </a:cubicBezTo>
                  <a:cubicBezTo>
                    <a:pt x="267" y="5"/>
                    <a:pt x="262" y="1"/>
                    <a:pt x="258" y="1"/>
                  </a:cubicBezTo>
                  <a:cubicBezTo>
                    <a:pt x="256" y="1"/>
                    <a:pt x="254" y="2"/>
                    <a:pt x="252" y="3"/>
                  </a:cubicBezTo>
                  <a:cubicBezTo>
                    <a:pt x="243" y="1"/>
                    <a:pt x="23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1722896" y="3414632"/>
              <a:ext cx="23872" cy="13955"/>
            </a:xfrm>
            <a:custGeom>
              <a:avLst/>
              <a:gdLst/>
              <a:ahLst/>
              <a:cxnLst/>
              <a:rect l="l" t="t" r="r" b="b"/>
              <a:pathLst>
                <a:path w="272" h="159" extrusionOk="0">
                  <a:moveTo>
                    <a:pt x="177" y="0"/>
                  </a:moveTo>
                  <a:cubicBezTo>
                    <a:pt x="102" y="0"/>
                    <a:pt x="1" y="158"/>
                    <a:pt x="95" y="158"/>
                  </a:cubicBezTo>
                  <a:cubicBezTo>
                    <a:pt x="177" y="158"/>
                    <a:pt x="272"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1654878" y="3418143"/>
              <a:ext cx="24048" cy="18343"/>
            </a:xfrm>
            <a:custGeom>
              <a:avLst/>
              <a:gdLst/>
              <a:ahLst/>
              <a:cxnLst/>
              <a:rect l="l" t="t" r="r" b="b"/>
              <a:pathLst>
                <a:path w="274" h="209" extrusionOk="0">
                  <a:moveTo>
                    <a:pt x="193" y="0"/>
                  </a:moveTo>
                  <a:cubicBezTo>
                    <a:pt x="175" y="0"/>
                    <a:pt x="154" y="7"/>
                    <a:pt x="132" y="23"/>
                  </a:cubicBezTo>
                  <a:lnTo>
                    <a:pt x="114" y="36"/>
                  </a:lnTo>
                  <a:cubicBezTo>
                    <a:pt x="69" y="68"/>
                    <a:pt x="0" y="150"/>
                    <a:pt x="50" y="194"/>
                  </a:cubicBezTo>
                  <a:cubicBezTo>
                    <a:pt x="63" y="204"/>
                    <a:pt x="77" y="209"/>
                    <a:pt x="92" y="209"/>
                  </a:cubicBezTo>
                  <a:cubicBezTo>
                    <a:pt x="138" y="209"/>
                    <a:pt x="191" y="166"/>
                    <a:pt x="214" y="137"/>
                  </a:cubicBezTo>
                  <a:lnTo>
                    <a:pt x="227" y="118"/>
                  </a:lnTo>
                  <a:cubicBezTo>
                    <a:pt x="274" y="57"/>
                    <a:pt x="244"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1503747" y="3367502"/>
              <a:ext cx="25540" cy="21766"/>
            </a:xfrm>
            <a:custGeom>
              <a:avLst/>
              <a:gdLst/>
              <a:ahLst/>
              <a:cxnLst/>
              <a:rect l="l" t="t" r="r" b="b"/>
              <a:pathLst>
                <a:path w="291" h="248" extrusionOk="0">
                  <a:moveTo>
                    <a:pt x="231" y="0"/>
                  </a:moveTo>
                  <a:cubicBezTo>
                    <a:pt x="228" y="0"/>
                    <a:pt x="224" y="0"/>
                    <a:pt x="221" y="1"/>
                  </a:cubicBezTo>
                  <a:lnTo>
                    <a:pt x="189" y="1"/>
                  </a:lnTo>
                  <a:cubicBezTo>
                    <a:pt x="120" y="8"/>
                    <a:pt x="57" y="52"/>
                    <a:pt x="25" y="121"/>
                  </a:cubicBezTo>
                  <a:cubicBezTo>
                    <a:pt x="0" y="172"/>
                    <a:pt x="0" y="241"/>
                    <a:pt x="76" y="247"/>
                  </a:cubicBezTo>
                  <a:cubicBezTo>
                    <a:pt x="139" y="247"/>
                    <a:pt x="196" y="222"/>
                    <a:pt x="234" y="172"/>
                  </a:cubicBezTo>
                  <a:cubicBezTo>
                    <a:pt x="271" y="140"/>
                    <a:pt x="290" y="96"/>
                    <a:pt x="284" y="52"/>
                  </a:cubicBezTo>
                  <a:cubicBezTo>
                    <a:pt x="278" y="45"/>
                    <a:pt x="278" y="39"/>
                    <a:pt x="278" y="39"/>
                  </a:cubicBezTo>
                  <a:cubicBezTo>
                    <a:pt x="272" y="17"/>
                    <a:pt x="253" y="0"/>
                    <a:pt x="2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1962582" y="2677845"/>
              <a:ext cx="39406" cy="26681"/>
            </a:xfrm>
            <a:custGeom>
              <a:avLst/>
              <a:gdLst/>
              <a:ahLst/>
              <a:cxnLst/>
              <a:rect l="l" t="t" r="r" b="b"/>
              <a:pathLst>
                <a:path w="449" h="304" extrusionOk="0">
                  <a:moveTo>
                    <a:pt x="290" y="1"/>
                  </a:moveTo>
                  <a:cubicBezTo>
                    <a:pt x="267" y="1"/>
                    <a:pt x="244" y="7"/>
                    <a:pt x="221" y="20"/>
                  </a:cubicBezTo>
                  <a:lnTo>
                    <a:pt x="209" y="32"/>
                  </a:lnTo>
                  <a:cubicBezTo>
                    <a:pt x="146" y="58"/>
                    <a:pt x="1" y="203"/>
                    <a:pt x="83" y="278"/>
                  </a:cubicBezTo>
                  <a:lnTo>
                    <a:pt x="95" y="285"/>
                  </a:lnTo>
                  <a:cubicBezTo>
                    <a:pt x="114" y="297"/>
                    <a:pt x="136" y="304"/>
                    <a:pt x="159" y="304"/>
                  </a:cubicBezTo>
                  <a:cubicBezTo>
                    <a:pt x="182" y="304"/>
                    <a:pt x="206" y="297"/>
                    <a:pt x="228" y="285"/>
                  </a:cubicBezTo>
                  <a:lnTo>
                    <a:pt x="247" y="278"/>
                  </a:lnTo>
                  <a:cubicBezTo>
                    <a:pt x="310" y="240"/>
                    <a:pt x="449" y="108"/>
                    <a:pt x="367" y="32"/>
                  </a:cubicBezTo>
                  <a:lnTo>
                    <a:pt x="354" y="20"/>
                  </a:lnTo>
                  <a:cubicBezTo>
                    <a:pt x="335" y="7"/>
                    <a:pt x="313" y="1"/>
                    <a:pt x="29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2040605" y="2665645"/>
              <a:ext cx="39845" cy="29577"/>
            </a:xfrm>
            <a:custGeom>
              <a:avLst/>
              <a:gdLst/>
              <a:ahLst/>
              <a:cxnLst/>
              <a:rect l="l" t="t" r="r" b="b"/>
              <a:pathLst>
                <a:path w="454" h="337" extrusionOk="0">
                  <a:moveTo>
                    <a:pt x="238" y="1"/>
                  </a:moveTo>
                  <a:cubicBezTo>
                    <a:pt x="135" y="1"/>
                    <a:pt x="44" y="111"/>
                    <a:pt x="14" y="197"/>
                  </a:cubicBezTo>
                  <a:lnTo>
                    <a:pt x="14" y="203"/>
                  </a:lnTo>
                  <a:cubicBezTo>
                    <a:pt x="1" y="234"/>
                    <a:pt x="14" y="272"/>
                    <a:pt x="39" y="291"/>
                  </a:cubicBezTo>
                  <a:cubicBezTo>
                    <a:pt x="63" y="323"/>
                    <a:pt x="92" y="336"/>
                    <a:pt x="123" y="336"/>
                  </a:cubicBezTo>
                  <a:cubicBezTo>
                    <a:pt x="272" y="336"/>
                    <a:pt x="454" y="12"/>
                    <a:pt x="260" y="1"/>
                  </a:cubicBezTo>
                  <a:lnTo>
                    <a:pt x="247" y="1"/>
                  </a:lnTo>
                  <a:cubicBezTo>
                    <a:pt x="244" y="1"/>
                    <a:pt x="241" y="1"/>
                    <a:pt x="2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042273" y="2690044"/>
              <a:ext cx="1229" cy="1229"/>
            </a:xfrm>
            <a:custGeom>
              <a:avLst/>
              <a:gdLst/>
              <a:ahLst/>
              <a:cxnLst/>
              <a:rect l="l" t="t" r="r" b="b"/>
              <a:pathLst>
                <a:path w="14" h="14" extrusionOk="0">
                  <a:moveTo>
                    <a:pt x="1" y="1"/>
                  </a:moveTo>
                  <a:lnTo>
                    <a:pt x="14" y="13"/>
                  </a:lnTo>
                  <a:cubicBezTo>
                    <a:pt x="14" y="7"/>
                    <a:pt x="7" y="7"/>
                    <a:pt x="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026300" y="2736033"/>
              <a:ext cx="35984" cy="21064"/>
            </a:xfrm>
            <a:custGeom>
              <a:avLst/>
              <a:gdLst/>
              <a:ahLst/>
              <a:cxnLst/>
              <a:rect l="l" t="t" r="r" b="b"/>
              <a:pathLst>
                <a:path w="410" h="240" extrusionOk="0">
                  <a:moveTo>
                    <a:pt x="265" y="0"/>
                  </a:moveTo>
                  <a:cubicBezTo>
                    <a:pt x="158" y="0"/>
                    <a:pt x="0" y="240"/>
                    <a:pt x="151" y="240"/>
                  </a:cubicBezTo>
                  <a:cubicBezTo>
                    <a:pt x="259" y="240"/>
                    <a:pt x="410" y="0"/>
                    <a:pt x="26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2004271" y="2712687"/>
              <a:ext cx="22643" cy="18343"/>
            </a:xfrm>
            <a:custGeom>
              <a:avLst/>
              <a:gdLst/>
              <a:ahLst/>
              <a:cxnLst/>
              <a:rect l="l" t="t" r="r" b="b"/>
              <a:pathLst>
                <a:path w="258" h="209" extrusionOk="0">
                  <a:moveTo>
                    <a:pt x="161" y="1"/>
                  </a:moveTo>
                  <a:cubicBezTo>
                    <a:pt x="108" y="1"/>
                    <a:pt x="40" y="74"/>
                    <a:pt x="30" y="108"/>
                  </a:cubicBezTo>
                  <a:cubicBezTo>
                    <a:pt x="1" y="162"/>
                    <a:pt x="25" y="209"/>
                    <a:pt x="73" y="209"/>
                  </a:cubicBezTo>
                  <a:cubicBezTo>
                    <a:pt x="86" y="209"/>
                    <a:pt x="102" y="205"/>
                    <a:pt x="119" y="197"/>
                  </a:cubicBezTo>
                  <a:lnTo>
                    <a:pt x="144" y="184"/>
                  </a:lnTo>
                  <a:cubicBezTo>
                    <a:pt x="188" y="159"/>
                    <a:pt x="257" y="89"/>
                    <a:pt x="213" y="33"/>
                  </a:cubicBezTo>
                  <a:lnTo>
                    <a:pt x="201" y="20"/>
                  </a:lnTo>
                  <a:cubicBezTo>
                    <a:pt x="190" y="6"/>
                    <a:pt x="176"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1915891" y="2706105"/>
              <a:ext cx="37914" cy="25803"/>
            </a:xfrm>
            <a:custGeom>
              <a:avLst/>
              <a:gdLst/>
              <a:ahLst/>
              <a:cxnLst/>
              <a:rect l="l" t="t" r="r" b="b"/>
              <a:pathLst>
                <a:path w="432" h="294" extrusionOk="0">
                  <a:moveTo>
                    <a:pt x="223" y="1"/>
                  </a:moveTo>
                  <a:cubicBezTo>
                    <a:pt x="142" y="1"/>
                    <a:pt x="67" y="80"/>
                    <a:pt x="34" y="146"/>
                  </a:cubicBezTo>
                  <a:cubicBezTo>
                    <a:pt x="0" y="219"/>
                    <a:pt x="23" y="293"/>
                    <a:pt x="101" y="293"/>
                  </a:cubicBezTo>
                  <a:cubicBezTo>
                    <a:pt x="110" y="293"/>
                    <a:pt x="119" y="292"/>
                    <a:pt x="129" y="291"/>
                  </a:cubicBezTo>
                  <a:cubicBezTo>
                    <a:pt x="135" y="291"/>
                    <a:pt x="142" y="291"/>
                    <a:pt x="148" y="284"/>
                  </a:cubicBezTo>
                  <a:cubicBezTo>
                    <a:pt x="224" y="272"/>
                    <a:pt x="432" y="51"/>
                    <a:pt x="280" y="7"/>
                  </a:cubicBezTo>
                  <a:lnTo>
                    <a:pt x="262" y="7"/>
                  </a:lnTo>
                  <a:cubicBezTo>
                    <a:pt x="249" y="3"/>
                    <a:pt x="236" y="1"/>
                    <a:pt x="2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1935989" y="2759905"/>
              <a:ext cx="18957" cy="20098"/>
            </a:xfrm>
            <a:custGeom>
              <a:avLst/>
              <a:gdLst/>
              <a:ahLst/>
              <a:cxnLst/>
              <a:rect l="l" t="t" r="r" b="b"/>
              <a:pathLst>
                <a:path w="216" h="229" extrusionOk="0">
                  <a:moveTo>
                    <a:pt x="158" y="0"/>
                  </a:moveTo>
                  <a:cubicBezTo>
                    <a:pt x="103" y="0"/>
                    <a:pt x="29" y="81"/>
                    <a:pt x="20" y="119"/>
                  </a:cubicBezTo>
                  <a:cubicBezTo>
                    <a:pt x="20" y="132"/>
                    <a:pt x="14" y="138"/>
                    <a:pt x="14" y="144"/>
                  </a:cubicBezTo>
                  <a:cubicBezTo>
                    <a:pt x="1" y="170"/>
                    <a:pt x="14" y="201"/>
                    <a:pt x="39" y="220"/>
                  </a:cubicBezTo>
                  <a:lnTo>
                    <a:pt x="51" y="220"/>
                  </a:lnTo>
                  <a:cubicBezTo>
                    <a:pt x="60" y="226"/>
                    <a:pt x="69" y="228"/>
                    <a:pt x="79" y="228"/>
                  </a:cubicBezTo>
                  <a:cubicBezTo>
                    <a:pt x="133" y="228"/>
                    <a:pt x="198" y="149"/>
                    <a:pt x="209" y="106"/>
                  </a:cubicBezTo>
                  <a:cubicBezTo>
                    <a:pt x="215" y="81"/>
                    <a:pt x="209" y="56"/>
                    <a:pt x="203" y="31"/>
                  </a:cubicBezTo>
                  <a:cubicBezTo>
                    <a:pt x="192" y="9"/>
                    <a:pt x="176" y="0"/>
                    <a:pt x="1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2098793" y="3131590"/>
              <a:ext cx="27822" cy="25715"/>
            </a:xfrm>
            <a:custGeom>
              <a:avLst/>
              <a:gdLst/>
              <a:ahLst/>
              <a:cxnLst/>
              <a:rect l="l" t="t" r="r" b="b"/>
              <a:pathLst>
                <a:path w="317" h="293" extrusionOk="0">
                  <a:moveTo>
                    <a:pt x="222" y="1"/>
                  </a:moveTo>
                  <a:cubicBezTo>
                    <a:pt x="211" y="1"/>
                    <a:pt x="200" y="3"/>
                    <a:pt x="189" y="9"/>
                  </a:cubicBezTo>
                  <a:cubicBezTo>
                    <a:pt x="107" y="28"/>
                    <a:pt x="44" y="91"/>
                    <a:pt x="19" y="173"/>
                  </a:cubicBezTo>
                  <a:cubicBezTo>
                    <a:pt x="0" y="223"/>
                    <a:pt x="19" y="286"/>
                    <a:pt x="82" y="293"/>
                  </a:cubicBezTo>
                  <a:cubicBezTo>
                    <a:pt x="183" y="280"/>
                    <a:pt x="265" y="211"/>
                    <a:pt x="290" y="116"/>
                  </a:cubicBezTo>
                  <a:cubicBezTo>
                    <a:pt x="316" y="59"/>
                    <a:pt x="273" y="1"/>
                    <a:pt x="2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24772" y="3165204"/>
              <a:ext cx="24135" cy="20537"/>
            </a:xfrm>
            <a:custGeom>
              <a:avLst/>
              <a:gdLst/>
              <a:ahLst/>
              <a:cxnLst/>
              <a:rect l="l" t="t" r="r" b="b"/>
              <a:pathLst>
                <a:path w="275" h="234" extrusionOk="0">
                  <a:moveTo>
                    <a:pt x="153" y="0"/>
                  </a:moveTo>
                  <a:cubicBezTo>
                    <a:pt x="93" y="0"/>
                    <a:pt x="23" y="74"/>
                    <a:pt x="13" y="124"/>
                  </a:cubicBezTo>
                  <a:lnTo>
                    <a:pt x="13" y="149"/>
                  </a:lnTo>
                  <a:cubicBezTo>
                    <a:pt x="1" y="193"/>
                    <a:pt x="20" y="225"/>
                    <a:pt x="64" y="231"/>
                  </a:cubicBezTo>
                  <a:lnTo>
                    <a:pt x="76" y="231"/>
                  </a:lnTo>
                  <a:cubicBezTo>
                    <a:pt x="81" y="232"/>
                    <a:pt x="87" y="233"/>
                    <a:pt x="92" y="233"/>
                  </a:cubicBezTo>
                  <a:cubicBezTo>
                    <a:pt x="173" y="233"/>
                    <a:pt x="275" y="107"/>
                    <a:pt x="221" y="36"/>
                  </a:cubicBezTo>
                  <a:cubicBezTo>
                    <a:pt x="215" y="29"/>
                    <a:pt x="209" y="17"/>
                    <a:pt x="196" y="17"/>
                  </a:cubicBezTo>
                  <a:cubicBezTo>
                    <a:pt x="183" y="5"/>
                    <a:pt x="168" y="0"/>
                    <a:pt x="1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194545" y="3129045"/>
              <a:ext cx="34228" cy="25891"/>
            </a:xfrm>
            <a:custGeom>
              <a:avLst/>
              <a:gdLst/>
              <a:ahLst/>
              <a:cxnLst/>
              <a:rect l="l" t="t" r="r" b="b"/>
              <a:pathLst>
                <a:path w="390" h="295" extrusionOk="0">
                  <a:moveTo>
                    <a:pt x="303" y="0"/>
                  </a:moveTo>
                  <a:cubicBezTo>
                    <a:pt x="292" y="0"/>
                    <a:pt x="279" y="2"/>
                    <a:pt x="265" y="6"/>
                  </a:cubicBezTo>
                  <a:lnTo>
                    <a:pt x="246" y="6"/>
                  </a:lnTo>
                  <a:cubicBezTo>
                    <a:pt x="171" y="25"/>
                    <a:pt x="0" y="177"/>
                    <a:pt x="95" y="265"/>
                  </a:cubicBezTo>
                  <a:lnTo>
                    <a:pt x="101" y="271"/>
                  </a:lnTo>
                  <a:cubicBezTo>
                    <a:pt x="118" y="288"/>
                    <a:pt x="137" y="295"/>
                    <a:pt x="158" y="295"/>
                  </a:cubicBezTo>
                  <a:cubicBezTo>
                    <a:pt x="224" y="295"/>
                    <a:pt x="301" y="226"/>
                    <a:pt x="335" y="183"/>
                  </a:cubicBezTo>
                  <a:cubicBezTo>
                    <a:pt x="379" y="121"/>
                    <a:pt x="389" y="0"/>
                    <a:pt x="30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42500" y="3124042"/>
              <a:ext cx="33263" cy="19396"/>
            </a:xfrm>
            <a:custGeom>
              <a:avLst/>
              <a:gdLst/>
              <a:ahLst/>
              <a:cxnLst/>
              <a:rect l="l" t="t" r="r" b="b"/>
              <a:pathLst>
                <a:path w="379" h="221" extrusionOk="0">
                  <a:moveTo>
                    <a:pt x="246" y="0"/>
                  </a:moveTo>
                  <a:cubicBezTo>
                    <a:pt x="146" y="0"/>
                    <a:pt x="0" y="221"/>
                    <a:pt x="139" y="221"/>
                  </a:cubicBezTo>
                  <a:cubicBezTo>
                    <a:pt x="240" y="221"/>
                    <a:pt x="379" y="0"/>
                    <a:pt x="2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066145" y="3184600"/>
              <a:ext cx="14481" cy="14218"/>
            </a:xfrm>
            <a:custGeom>
              <a:avLst/>
              <a:gdLst/>
              <a:ahLst/>
              <a:cxnLst/>
              <a:rect l="l" t="t" r="r" b="b"/>
              <a:pathLst>
                <a:path w="165" h="162" extrusionOk="0">
                  <a:moveTo>
                    <a:pt x="96" y="0"/>
                  </a:moveTo>
                  <a:cubicBezTo>
                    <a:pt x="67" y="0"/>
                    <a:pt x="34" y="35"/>
                    <a:pt x="19" y="54"/>
                  </a:cubicBezTo>
                  <a:cubicBezTo>
                    <a:pt x="6" y="80"/>
                    <a:pt x="0" y="105"/>
                    <a:pt x="6" y="136"/>
                  </a:cubicBezTo>
                  <a:cubicBezTo>
                    <a:pt x="10" y="154"/>
                    <a:pt x="20" y="161"/>
                    <a:pt x="33" y="161"/>
                  </a:cubicBezTo>
                  <a:cubicBezTo>
                    <a:pt x="66" y="161"/>
                    <a:pt x="117" y="118"/>
                    <a:pt x="126" y="105"/>
                  </a:cubicBezTo>
                  <a:lnTo>
                    <a:pt x="133" y="99"/>
                  </a:lnTo>
                  <a:cubicBezTo>
                    <a:pt x="151" y="73"/>
                    <a:pt x="164" y="23"/>
                    <a:pt x="126" y="17"/>
                  </a:cubicBezTo>
                  <a:cubicBezTo>
                    <a:pt x="126" y="10"/>
                    <a:pt x="120" y="10"/>
                    <a:pt x="120" y="10"/>
                  </a:cubicBezTo>
                  <a:cubicBezTo>
                    <a:pt x="113" y="3"/>
                    <a:pt x="105" y="0"/>
                    <a:pt x="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2104849" y="3071646"/>
              <a:ext cx="26505" cy="22731"/>
            </a:xfrm>
            <a:custGeom>
              <a:avLst/>
              <a:gdLst/>
              <a:ahLst/>
              <a:cxnLst/>
              <a:rect l="l" t="t" r="r" b="b"/>
              <a:pathLst>
                <a:path w="302" h="259" extrusionOk="0">
                  <a:moveTo>
                    <a:pt x="178" y="0"/>
                  </a:moveTo>
                  <a:cubicBezTo>
                    <a:pt x="119" y="0"/>
                    <a:pt x="52" y="70"/>
                    <a:pt x="32" y="105"/>
                  </a:cubicBezTo>
                  <a:cubicBezTo>
                    <a:pt x="32" y="118"/>
                    <a:pt x="26" y="124"/>
                    <a:pt x="26" y="130"/>
                  </a:cubicBezTo>
                  <a:cubicBezTo>
                    <a:pt x="1" y="162"/>
                    <a:pt x="1" y="200"/>
                    <a:pt x="26" y="231"/>
                  </a:cubicBezTo>
                  <a:cubicBezTo>
                    <a:pt x="36" y="247"/>
                    <a:pt x="55" y="258"/>
                    <a:pt x="76" y="258"/>
                  </a:cubicBezTo>
                  <a:cubicBezTo>
                    <a:pt x="80" y="258"/>
                    <a:pt x="84" y="258"/>
                    <a:pt x="89" y="257"/>
                  </a:cubicBezTo>
                  <a:cubicBezTo>
                    <a:pt x="164" y="250"/>
                    <a:pt x="301" y="132"/>
                    <a:pt x="242" y="50"/>
                  </a:cubicBezTo>
                  <a:lnTo>
                    <a:pt x="242" y="50"/>
                  </a:lnTo>
                  <a:cubicBezTo>
                    <a:pt x="250" y="62"/>
                    <a:pt x="254" y="67"/>
                    <a:pt x="254" y="67"/>
                  </a:cubicBezTo>
                  <a:cubicBezTo>
                    <a:pt x="255" y="67"/>
                    <a:pt x="226" y="26"/>
                    <a:pt x="221" y="17"/>
                  </a:cubicBezTo>
                  <a:cubicBezTo>
                    <a:pt x="208" y="5"/>
                    <a:pt x="193" y="0"/>
                    <a:pt x="1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2190069" y="3080862"/>
              <a:ext cx="20537" cy="16588"/>
            </a:xfrm>
            <a:custGeom>
              <a:avLst/>
              <a:gdLst/>
              <a:ahLst/>
              <a:cxnLst/>
              <a:rect l="l" t="t" r="r" b="b"/>
              <a:pathLst>
                <a:path w="234" h="189" extrusionOk="0">
                  <a:moveTo>
                    <a:pt x="175" y="1"/>
                  </a:moveTo>
                  <a:cubicBezTo>
                    <a:pt x="163" y="1"/>
                    <a:pt x="150" y="3"/>
                    <a:pt x="140" y="7"/>
                  </a:cubicBezTo>
                  <a:lnTo>
                    <a:pt x="121" y="13"/>
                  </a:lnTo>
                  <a:cubicBezTo>
                    <a:pt x="77" y="32"/>
                    <a:pt x="1" y="107"/>
                    <a:pt x="32" y="158"/>
                  </a:cubicBezTo>
                  <a:cubicBezTo>
                    <a:pt x="37" y="176"/>
                    <a:pt x="55" y="188"/>
                    <a:pt x="72" y="188"/>
                  </a:cubicBezTo>
                  <a:cubicBezTo>
                    <a:pt x="78" y="188"/>
                    <a:pt x="84" y="187"/>
                    <a:pt x="89" y="183"/>
                  </a:cubicBezTo>
                  <a:cubicBezTo>
                    <a:pt x="152" y="164"/>
                    <a:pt x="196" y="114"/>
                    <a:pt x="215" y="51"/>
                  </a:cubicBezTo>
                  <a:cubicBezTo>
                    <a:pt x="233" y="14"/>
                    <a:pt x="206"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3"/>
          <p:cNvGrpSpPr/>
          <p:nvPr/>
        </p:nvGrpSpPr>
        <p:grpSpPr>
          <a:xfrm>
            <a:off x="8090506" y="395019"/>
            <a:ext cx="1264795" cy="1369212"/>
            <a:chOff x="6268200" y="2359750"/>
            <a:chExt cx="319175" cy="345525"/>
          </a:xfrm>
        </p:grpSpPr>
        <p:sp>
          <p:nvSpPr>
            <p:cNvPr id="431" name="Google Shape;431;p3"/>
            <p:cNvSpPr/>
            <p:nvPr/>
          </p:nvSpPr>
          <p:spPr>
            <a:xfrm>
              <a:off x="6268200" y="2359750"/>
              <a:ext cx="319175" cy="345525"/>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6432975" y="2394900"/>
              <a:ext cx="120175" cy="104150"/>
            </a:xfrm>
            <a:custGeom>
              <a:avLst/>
              <a:gdLst/>
              <a:ahLst/>
              <a:cxnLst/>
              <a:rect l="l" t="t" r="r" b="b"/>
              <a:pathLst>
                <a:path w="4807" h="4166" extrusionOk="0">
                  <a:moveTo>
                    <a:pt x="2484" y="1"/>
                  </a:moveTo>
                  <a:cubicBezTo>
                    <a:pt x="1561" y="1"/>
                    <a:pt x="769" y="591"/>
                    <a:pt x="442" y="1586"/>
                  </a:cubicBezTo>
                  <a:cubicBezTo>
                    <a:pt x="1" y="2954"/>
                    <a:pt x="1155" y="4146"/>
                    <a:pt x="2391" y="4165"/>
                  </a:cubicBezTo>
                  <a:cubicBezTo>
                    <a:pt x="2405" y="4165"/>
                    <a:pt x="2420" y="4166"/>
                    <a:pt x="2434" y="4166"/>
                  </a:cubicBezTo>
                  <a:cubicBezTo>
                    <a:pt x="3477" y="4166"/>
                    <a:pt x="4450" y="3489"/>
                    <a:pt x="4662" y="2450"/>
                  </a:cubicBezTo>
                  <a:cubicBezTo>
                    <a:pt x="4807" y="1750"/>
                    <a:pt x="4422" y="747"/>
                    <a:pt x="3766" y="368"/>
                  </a:cubicBezTo>
                  <a:cubicBezTo>
                    <a:pt x="3332" y="118"/>
                    <a:pt x="2895" y="1"/>
                    <a:pt x="2484"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6321650" y="2596600"/>
              <a:ext cx="64525" cy="56025"/>
            </a:xfrm>
            <a:custGeom>
              <a:avLst/>
              <a:gdLst/>
              <a:ahLst/>
              <a:cxnLst/>
              <a:rect l="l" t="t" r="r" b="b"/>
              <a:pathLst>
                <a:path w="2581" h="2241" extrusionOk="0">
                  <a:moveTo>
                    <a:pt x="1335" y="1"/>
                  </a:moveTo>
                  <a:cubicBezTo>
                    <a:pt x="839" y="1"/>
                    <a:pt x="415" y="319"/>
                    <a:pt x="241" y="853"/>
                  </a:cubicBezTo>
                  <a:cubicBezTo>
                    <a:pt x="1" y="1584"/>
                    <a:pt x="619" y="2228"/>
                    <a:pt x="1281" y="2240"/>
                  </a:cubicBezTo>
                  <a:cubicBezTo>
                    <a:pt x="1286" y="2240"/>
                    <a:pt x="1291" y="2240"/>
                    <a:pt x="1296" y="2240"/>
                  </a:cubicBezTo>
                  <a:cubicBezTo>
                    <a:pt x="1858" y="2240"/>
                    <a:pt x="2386" y="1876"/>
                    <a:pt x="2498" y="1319"/>
                  </a:cubicBezTo>
                  <a:cubicBezTo>
                    <a:pt x="2580" y="941"/>
                    <a:pt x="2372" y="405"/>
                    <a:pt x="2019" y="197"/>
                  </a:cubicBezTo>
                  <a:cubicBezTo>
                    <a:pt x="1787" y="63"/>
                    <a:pt x="1554" y="1"/>
                    <a:pt x="1335"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6523050" y="2459800"/>
              <a:ext cx="8950" cy="4275"/>
            </a:xfrm>
            <a:custGeom>
              <a:avLst/>
              <a:gdLst/>
              <a:ahLst/>
              <a:cxnLst/>
              <a:rect l="l" t="t" r="r" b="b"/>
              <a:pathLst>
                <a:path w="358" h="171" extrusionOk="0">
                  <a:moveTo>
                    <a:pt x="207" y="0"/>
                  </a:moveTo>
                  <a:cubicBezTo>
                    <a:pt x="194" y="0"/>
                    <a:pt x="182" y="2"/>
                    <a:pt x="169" y="5"/>
                  </a:cubicBezTo>
                  <a:cubicBezTo>
                    <a:pt x="150" y="5"/>
                    <a:pt x="125" y="5"/>
                    <a:pt x="106" y="11"/>
                  </a:cubicBezTo>
                  <a:cubicBezTo>
                    <a:pt x="68" y="18"/>
                    <a:pt x="37" y="49"/>
                    <a:pt x="24" y="87"/>
                  </a:cubicBezTo>
                  <a:cubicBezTo>
                    <a:pt x="0" y="149"/>
                    <a:pt x="74" y="168"/>
                    <a:pt x="133" y="168"/>
                  </a:cubicBezTo>
                  <a:cubicBezTo>
                    <a:pt x="152" y="168"/>
                    <a:pt x="169" y="166"/>
                    <a:pt x="182" y="163"/>
                  </a:cubicBezTo>
                  <a:lnTo>
                    <a:pt x="182" y="163"/>
                  </a:lnTo>
                  <a:cubicBezTo>
                    <a:pt x="157" y="169"/>
                    <a:pt x="153" y="171"/>
                    <a:pt x="159" y="171"/>
                  </a:cubicBezTo>
                  <a:cubicBezTo>
                    <a:pt x="164" y="171"/>
                    <a:pt x="179" y="169"/>
                    <a:pt x="188" y="169"/>
                  </a:cubicBezTo>
                  <a:cubicBezTo>
                    <a:pt x="220" y="169"/>
                    <a:pt x="245" y="169"/>
                    <a:pt x="276" y="163"/>
                  </a:cubicBezTo>
                  <a:cubicBezTo>
                    <a:pt x="308" y="150"/>
                    <a:pt x="333" y="131"/>
                    <a:pt x="346" y="100"/>
                  </a:cubicBezTo>
                  <a:cubicBezTo>
                    <a:pt x="358" y="52"/>
                    <a:pt x="319" y="27"/>
                    <a:pt x="277" y="13"/>
                  </a:cubicBezTo>
                  <a:lnTo>
                    <a:pt x="277" y="13"/>
                  </a:lnTo>
                  <a:cubicBezTo>
                    <a:pt x="278" y="14"/>
                    <a:pt x="280" y="14"/>
                    <a:pt x="280" y="14"/>
                  </a:cubicBezTo>
                  <a:cubicBezTo>
                    <a:pt x="283" y="14"/>
                    <a:pt x="272" y="10"/>
                    <a:pt x="245" y="5"/>
                  </a:cubicBezTo>
                  <a:cubicBezTo>
                    <a:pt x="232" y="2"/>
                    <a:pt x="220"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6531750" y="2446725"/>
              <a:ext cx="7525" cy="4150"/>
            </a:xfrm>
            <a:custGeom>
              <a:avLst/>
              <a:gdLst/>
              <a:ahLst/>
              <a:cxnLst/>
              <a:rect l="l" t="t" r="r" b="b"/>
              <a:pathLst>
                <a:path w="301" h="166" extrusionOk="0">
                  <a:moveTo>
                    <a:pt x="156" y="1"/>
                  </a:moveTo>
                  <a:cubicBezTo>
                    <a:pt x="74" y="1"/>
                    <a:pt x="1" y="53"/>
                    <a:pt x="61" y="124"/>
                  </a:cubicBezTo>
                  <a:cubicBezTo>
                    <a:pt x="52" y="156"/>
                    <a:pt x="99" y="165"/>
                    <a:pt x="133" y="165"/>
                  </a:cubicBezTo>
                  <a:cubicBezTo>
                    <a:pt x="146" y="165"/>
                    <a:pt x="157" y="164"/>
                    <a:pt x="162" y="162"/>
                  </a:cubicBezTo>
                  <a:cubicBezTo>
                    <a:pt x="206" y="150"/>
                    <a:pt x="294" y="143"/>
                    <a:pt x="294" y="80"/>
                  </a:cubicBezTo>
                  <a:cubicBezTo>
                    <a:pt x="301" y="36"/>
                    <a:pt x="237" y="11"/>
                    <a:pt x="193" y="5"/>
                  </a:cubicBezTo>
                  <a:cubicBezTo>
                    <a:pt x="181" y="2"/>
                    <a:pt x="168" y="1"/>
                    <a:pt x="1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6518300" y="2440075"/>
              <a:ext cx="9950" cy="4850"/>
            </a:xfrm>
            <a:custGeom>
              <a:avLst/>
              <a:gdLst/>
              <a:ahLst/>
              <a:cxnLst/>
              <a:rect l="l" t="t" r="r" b="b"/>
              <a:pathLst>
                <a:path w="398" h="194" extrusionOk="0">
                  <a:moveTo>
                    <a:pt x="186" y="1"/>
                  </a:moveTo>
                  <a:cubicBezTo>
                    <a:pt x="175" y="1"/>
                    <a:pt x="164" y="3"/>
                    <a:pt x="151" y="6"/>
                  </a:cubicBezTo>
                  <a:cubicBezTo>
                    <a:pt x="107" y="6"/>
                    <a:pt x="63" y="31"/>
                    <a:pt x="38" y="69"/>
                  </a:cubicBezTo>
                  <a:cubicBezTo>
                    <a:pt x="0" y="151"/>
                    <a:pt x="104" y="193"/>
                    <a:pt x="203" y="193"/>
                  </a:cubicBezTo>
                  <a:cubicBezTo>
                    <a:pt x="272" y="193"/>
                    <a:pt x="337" y="173"/>
                    <a:pt x="353" y="132"/>
                  </a:cubicBezTo>
                  <a:cubicBezTo>
                    <a:pt x="384" y="119"/>
                    <a:pt x="397" y="100"/>
                    <a:pt x="384" y="75"/>
                  </a:cubicBezTo>
                  <a:cubicBezTo>
                    <a:pt x="356" y="35"/>
                    <a:pt x="306" y="5"/>
                    <a:pt x="259" y="5"/>
                  </a:cubicBezTo>
                  <a:cubicBezTo>
                    <a:pt x="254" y="5"/>
                    <a:pt x="250" y="5"/>
                    <a:pt x="246" y="6"/>
                  </a:cubicBezTo>
                  <a:lnTo>
                    <a:pt x="220" y="6"/>
                  </a:lnTo>
                  <a:cubicBezTo>
                    <a:pt x="208" y="3"/>
                    <a:pt x="197" y="1"/>
                    <a:pt x="1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6521000" y="2448950"/>
              <a:ext cx="7075" cy="4550"/>
            </a:xfrm>
            <a:custGeom>
              <a:avLst/>
              <a:gdLst/>
              <a:ahLst/>
              <a:cxnLst/>
              <a:rect l="l" t="t" r="r" b="b"/>
              <a:pathLst>
                <a:path w="283" h="182" extrusionOk="0">
                  <a:moveTo>
                    <a:pt x="138" y="0"/>
                  </a:moveTo>
                  <a:cubicBezTo>
                    <a:pt x="120" y="0"/>
                    <a:pt x="102" y="4"/>
                    <a:pt x="94" y="10"/>
                  </a:cubicBezTo>
                  <a:cubicBezTo>
                    <a:pt x="75" y="17"/>
                    <a:pt x="56" y="35"/>
                    <a:pt x="37" y="48"/>
                  </a:cubicBezTo>
                  <a:cubicBezTo>
                    <a:pt x="24" y="67"/>
                    <a:pt x="30" y="80"/>
                    <a:pt x="24" y="98"/>
                  </a:cubicBezTo>
                  <a:cubicBezTo>
                    <a:pt x="1" y="159"/>
                    <a:pt x="74" y="182"/>
                    <a:pt x="134" y="182"/>
                  </a:cubicBezTo>
                  <a:cubicBezTo>
                    <a:pt x="156" y="182"/>
                    <a:pt x="175" y="179"/>
                    <a:pt x="188" y="174"/>
                  </a:cubicBezTo>
                  <a:cubicBezTo>
                    <a:pt x="283" y="149"/>
                    <a:pt x="245" y="73"/>
                    <a:pt x="182" y="54"/>
                  </a:cubicBezTo>
                  <a:cubicBezTo>
                    <a:pt x="182" y="54"/>
                    <a:pt x="182" y="48"/>
                    <a:pt x="194" y="42"/>
                  </a:cubicBezTo>
                  <a:cubicBezTo>
                    <a:pt x="211" y="13"/>
                    <a:pt x="173" y="0"/>
                    <a:pt x="13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6474550" y="2455875"/>
              <a:ext cx="9475" cy="5275"/>
            </a:xfrm>
            <a:custGeom>
              <a:avLst/>
              <a:gdLst/>
              <a:ahLst/>
              <a:cxnLst/>
              <a:rect l="l" t="t" r="r" b="b"/>
              <a:pathLst>
                <a:path w="379" h="211" extrusionOk="0">
                  <a:moveTo>
                    <a:pt x="175" y="0"/>
                  </a:moveTo>
                  <a:cubicBezTo>
                    <a:pt x="89" y="0"/>
                    <a:pt x="1" y="42"/>
                    <a:pt x="22" y="118"/>
                  </a:cubicBezTo>
                  <a:cubicBezTo>
                    <a:pt x="34" y="149"/>
                    <a:pt x="72" y="175"/>
                    <a:pt x="104" y="194"/>
                  </a:cubicBezTo>
                  <a:cubicBezTo>
                    <a:pt x="120" y="204"/>
                    <a:pt x="159" y="210"/>
                    <a:pt x="201" y="210"/>
                  </a:cubicBezTo>
                  <a:cubicBezTo>
                    <a:pt x="284" y="210"/>
                    <a:pt x="379" y="185"/>
                    <a:pt x="337" y="118"/>
                  </a:cubicBezTo>
                  <a:cubicBezTo>
                    <a:pt x="337" y="118"/>
                    <a:pt x="328" y="88"/>
                    <a:pt x="325" y="88"/>
                  </a:cubicBezTo>
                  <a:cubicBezTo>
                    <a:pt x="325" y="88"/>
                    <a:pt x="324" y="89"/>
                    <a:pt x="324" y="93"/>
                  </a:cubicBezTo>
                  <a:cubicBezTo>
                    <a:pt x="319" y="30"/>
                    <a:pt x="24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6461675" y="2440675"/>
              <a:ext cx="9175" cy="5725"/>
            </a:xfrm>
            <a:custGeom>
              <a:avLst/>
              <a:gdLst/>
              <a:ahLst/>
              <a:cxnLst/>
              <a:rect l="l" t="t" r="r" b="b"/>
              <a:pathLst>
                <a:path w="367" h="229" extrusionOk="0">
                  <a:moveTo>
                    <a:pt x="175" y="1"/>
                  </a:moveTo>
                  <a:cubicBezTo>
                    <a:pt x="120" y="1"/>
                    <a:pt x="65" y="26"/>
                    <a:pt x="26" y="70"/>
                  </a:cubicBezTo>
                  <a:cubicBezTo>
                    <a:pt x="19" y="89"/>
                    <a:pt x="7" y="108"/>
                    <a:pt x="7" y="127"/>
                  </a:cubicBezTo>
                  <a:cubicBezTo>
                    <a:pt x="1" y="177"/>
                    <a:pt x="83" y="215"/>
                    <a:pt x="120" y="221"/>
                  </a:cubicBezTo>
                  <a:lnTo>
                    <a:pt x="158" y="228"/>
                  </a:lnTo>
                  <a:cubicBezTo>
                    <a:pt x="164" y="228"/>
                    <a:pt x="170" y="229"/>
                    <a:pt x="176" y="229"/>
                  </a:cubicBezTo>
                  <a:cubicBezTo>
                    <a:pt x="227" y="229"/>
                    <a:pt x="282" y="204"/>
                    <a:pt x="316" y="158"/>
                  </a:cubicBezTo>
                  <a:cubicBezTo>
                    <a:pt x="366" y="83"/>
                    <a:pt x="291" y="20"/>
                    <a:pt x="221" y="7"/>
                  </a:cubicBezTo>
                  <a:cubicBezTo>
                    <a:pt x="206" y="3"/>
                    <a:pt x="190"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478075" y="2428725"/>
              <a:ext cx="7600" cy="5325"/>
            </a:xfrm>
            <a:custGeom>
              <a:avLst/>
              <a:gdLst/>
              <a:ahLst/>
              <a:cxnLst/>
              <a:rect l="l" t="t" r="r" b="b"/>
              <a:pathLst>
                <a:path w="304" h="213" extrusionOk="0">
                  <a:moveTo>
                    <a:pt x="117" y="1"/>
                  </a:moveTo>
                  <a:cubicBezTo>
                    <a:pt x="62" y="1"/>
                    <a:pt x="16" y="16"/>
                    <a:pt x="7" y="50"/>
                  </a:cubicBezTo>
                  <a:cubicBezTo>
                    <a:pt x="0" y="69"/>
                    <a:pt x="0" y="88"/>
                    <a:pt x="13" y="100"/>
                  </a:cubicBezTo>
                  <a:cubicBezTo>
                    <a:pt x="26" y="125"/>
                    <a:pt x="38" y="151"/>
                    <a:pt x="51" y="170"/>
                  </a:cubicBezTo>
                  <a:cubicBezTo>
                    <a:pt x="73" y="198"/>
                    <a:pt x="102" y="213"/>
                    <a:pt x="133" y="213"/>
                  </a:cubicBezTo>
                  <a:cubicBezTo>
                    <a:pt x="157" y="213"/>
                    <a:pt x="181" y="205"/>
                    <a:pt x="202" y="189"/>
                  </a:cubicBezTo>
                  <a:lnTo>
                    <a:pt x="265" y="125"/>
                  </a:lnTo>
                  <a:cubicBezTo>
                    <a:pt x="284" y="119"/>
                    <a:pt x="291" y="100"/>
                    <a:pt x="297" y="81"/>
                  </a:cubicBezTo>
                  <a:cubicBezTo>
                    <a:pt x="303" y="37"/>
                    <a:pt x="246" y="18"/>
                    <a:pt x="171" y="6"/>
                  </a:cubicBezTo>
                  <a:cubicBezTo>
                    <a:pt x="152" y="3"/>
                    <a:pt x="134" y="1"/>
                    <a:pt x="1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476400" y="2439775"/>
              <a:ext cx="8225" cy="4425"/>
            </a:xfrm>
            <a:custGeom>
              <a:avLst/>
              <a:gdLst/>
              <a:ahLst/>
              <a:cxnLst/>
              <a:rect l="l" t="t" r="r" b="b"/>
              <a:pathLst>
                <a:path w="329" h="177" extrusionOk="0">
                  <a:moveTo>
                    <a:pt x="94" y="1"/>
                  </a:moveTo>
                  <a:cubicBezTo>
                    <a:pt x="45" y="1"/>
                    <a:pt x="0" y="18"/>
                    <a:pt x="17" y="68"/>
                  </a:cubicBezTo>
                  <a:lnTo>
                    <a:pt x="17" y="93"/>
                  </a:lnTo>
                  <a:cubicBezTo>
                    <a:pt x="10" y="157"/>
                    <a:pt x="73" y="176"/>
                    <a:pt x="137" y="176"/>
                  </a:cubicBezTo>
                  <a:cubicBezTo>
                    <a:pt x="182" y="176"/>
                    <a:pt x="227" y="167"/>
                    <a:pt x="250" y="156"/>
                  </a:cubicBezTo>
                  <a:cubicBezTo>
                    <a:pt x="292" y="138"/>
                    <a:pt x="329" y="97"/>
                    <a:pt x="288" y="66"/>
                  </a:cubicBezTo>
                  <a:lnTo>
                    <a:pt x="288" y="66"/>
                  </a:lnTo>
                  <a:cubicBezTo>
                    <a:pt x="260" y="31"/>
                    <a:pt x="219" y="10"/>
                    <a:pt x="177" y="10"/>
                  </a:cubicBezTo>
                  <a:cubicBezTo>
                    <a:pt x="172" y="10"/>
                    <a:pt x="167" y="11"/>
                    <a:pt x="162" y="11"/>
                  </a:cubicBezTo>
                  <a:cubicBezTo>
                    <a:pt x="143" y="5"/>
                    <a:pt x="118" y="1"/>
                    <a:pt x="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490050" y="2442125"/>
              <a:ext cx="7500" cy="3050"/>
            </a:xfrm>
            <a:custGeom>
              <a:avLst/>
              <a:gdLst/>
              <a:ahLst/>
              <a:cxnLst/>
              <a:rect l="l" t="t" r="r" b="b"/>
              <a:pathLst>
                <a:path w="300" h="122" extrusionOk="0">
                  <a:moveTo>
                    <a:pt x="137" y="0"/>
                  </a:moveTo>
                  <a:cubicBezTo>
                    <a:pt x="105" y="0"/>
                    <a:pt x="74" y="8"/>
                    <a:pt x="58" y="25"/>
                  </a:cubicBezTo>
                  <a:cubicBezTo>
                    <a:pt x="0" y="77"/>
                    <a:pt x="85" y="121"/>
                    <a:pt x="162" y="121"/>
                  </a:cubicBezTo>
                  <a:cubicBezTo>
                    <a:pt x="196" y="121"/>
                    <a:pt x="228" y="113"/>
                    <a:pt x="247" y="94"/>
                  </a:cubicBezTo>
                  <a:cubicBezTo>
                    <a:pt x="300" y="41"/>
                    <a:pt x="213" y="0"/>
                    <a:pt x="13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476350" y="2412025"/>
              <a:ext cx="9475" cy="4825"/>
            </a:xfrm>
            <a:custGeom>
              <a:avLst/>
              <a:gdLst/>
              <a:ahLst/>
              <a:cxnLst/>
              <a:rect l="l" t="t" r="r" b="b"/>
              <a:pathLst>
                <a:path w="379" h="193" extrusionOk="0">
                  <a:moveTo>
                    <a:pt x="195" y="1"/>
                  </a:moveTo>
                  <a:cubicBezTo>
                    <a:pt x="102" y="1"/>
                    <a:pt x="0" y="44"/>
                    <a:pt x="32" y="119"/>
                  </a:cubicBezTo>
                  <a:cubicBezTo>
                    <a:pt x="54" y="169"/>
                    <a:pt x="120" y="192"/>
                    <a:pt x="185" y="192"/>
                  </a:cubicBezTo>
                  <a:cubicBezTo>
                    <a:pt x="283" y="192"/>
                    <a:pt x="378" y="140"/>
                    <a:pt x="322" y="49"/>
                  </a:cubicBezTo>
                  <a:cubicBezTo>
                    <a:pt x="303" y="16"/>
                    <a:pt x="250" y="1"/>
                    <a:pt x="1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361875" y="2632300"/>
              <a:ext cx="10100" cy="5750"/>
            </a:xfrm>
            <a:custGeom>
              <a:avLst/>
              <a:gdLst/>
              <a:ahLst/>
              <a:cxnLst/>
              <a:rect l="l" t="t" r="r" b="b"/>
              <a:pathLst>
                <a:path w="404" h="230" extrusionOk="0">
                  <a:moveTo>
                    <a:pt x="212" y="0"/>
                  </a:moveTo>
                  <a:cubicBezTo>
                    <a:pt x="163" y="0"/>
                    <a:pt x="116" y="17"/>
                    <a:pt x="76" y="49"/>
                  </a:cubicBezTo>
                  <a:cubicBezTo>
                    <a:pt x="57" y="68"/>
                    <a:pt x="38" y="87"/>
                    <a:pt x="25" y="112"/>
                  </a:cubicBezTo>
                  <a:cubicBezTo>
                    <a:pt x="0" y="156"/>
                    <a:pt x="63" y="200"/>
                    <a:pt x="95" y="213"/>
                  </a:cubicBezTo>
                  <a:cubicBezTo>
                    <a:pt x="122" y="224"/>
                    <a:pt x="150" y="229"/>
                    <a:pt x="178" y="229"/>
                  </a:cubicBezTo>
                  <a:cubicBezTo>
                    <a:pt x="213" y="229"/>
                    <a:pt x="249" y="221"/>
                    <a:pt x="284" y="207"/>
                  </a:cubicBezTo>
                  <a:cubicBezTo>
                    <a:pt x="309" y="188"/>
                    <a:pt x="328" y="169"/>
                    <a:pt x="353" y="150"/>
                  </a:cubicBezTo>
                  <a:cubicBezTo>
                    <a:pt x="404" y="99"/>
                    <a:pt x="353" y="36"/>
                    <a:pt x="297" y="17"/>
                  </a:cubicBezTo>
                  <a:cubicBezTo>
                    <a:pt x="269" y="6"/>
                    <a:pt x="240"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6365650" y="2617600"/>
              <a:ext cx="7775" cy="4575"/>
            </a:xfrm>
            <a:custGeom>
              <a:avLst/>
              <a:gdLst/>
              <a:ahLst/>
              <a:cxnLst/>
              <a:rect l="l" t="t" r="r" b="b"/>
              <a:pathLst>
                <a:path w="311" h="183" extrusionOk="0">
                  <a:moveTo>
                    <a:pt x="149" y="0"/>
                  </a:moveTo>
                  <a:cubicBezTo>
                    <a:pt x="125" y="0"/>
                    <a:pt x="103" y="3"/>
                    <a:pt x="89" y="6"/>
                  </a:cubicBezTo>
                  <a:cubicBezTo>
                    <a:pt x="7" y="38"/>
                    <a:pt x="1" y="120"/>
                    <a:pt x="89" y="151"/>
                  </a:cubicBezTo>
                  <a:cubicBezTo>
                    <a:pt x="108" y="151"/>
                    <a:pt x="127" y="164"/>
                    <a:pt x="146" y="170"/>
                  </a:cubicBezTo>
                  <a:cubicBezTo>
                    <a:pt x="160" y="178"/>
                    <a:pt x="189" y="183"/>
                    <a:pt x="218" y="183"/>
                  </a:cubicBezTo>
                  <a:cubicBezTo>
                    <a:pt x="265" y="183"/>
                    <a:pt x="310" y="169"/>
                    <a:pt x="291" y="126"/>
                  </a:cubicBezTo>
                  <a:cubicBezTo>
                    <a:pt x="284" y="107"/>
                    <a:pt x="291" y="101"/>
                    <a:pt x="291" y="82"/>
                  </a:cubicBezTo>
                  <a:cubicBezTo>
                    <a:pt x="295" y="18"/>
                    <a:pt x="213"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347675" y="2612125"/>
              <a:ext cx="7750" cy="4450"/>
            </a:xfrm>
            <a:custGeom>
              <a:avLst/>
              <a:gdLst/>
              <a:ahLst/>
              <a:cxnLst/>
              <a:rect l="l" t="t" r="r" b="b"/>
              <a:pathLst>
                <a:path w="310" h="178" extrusionOk="0">
                  <a:moveTo>
                    <a:pt x="176" y="0"/>
                  </a:moveTo>
                  <a:cubicBezTo>
                    <a:pt x="148" y="0"/>
                    <a:pt x="121" y="4"/>
                    <a:pt x="101" y="11"/>
                  </a:cubicBezTo>
                  <a:cubicBezTo>
                    <a:pt x="38" y="30"/>
                    <a:pt x="1" y="99"/>
                    <a:pt x="70" y="137"/>
                  </a:cubicBezTo>
                  <a:cubicBezTo>
                    <a:pt x="95" y="156"/>
                    <a:pt x="127" y="169"/>
                    <a:pt x="158" y="175"/>
                  </a:cubicBezTo>
                  <a:cubicBezTo>
                    <a:pt x="168" y="177"/>
                    <a:pt x="182" y="178"/>
                    <a:pt x="197" y="178"/>
                  </a:cubicBezTo>
                  <a:cubicBezTo>
                    <a:pt x="240" y="178"/>
                    <a:pt x="294" y="168"/>
                    <a:pt x="303" y="131"/>
                  </a:cubicBezTo>
                  <a:cubicBezTo>
                    <a:pt x="310" y="112"/>
                    <a:pt x="310" y="87"/>
                    <a:pt x="303" y="61"/>
                  </a:cubicBezTo>
                  <a:cubicBezTo>
                    <a:pt x="287" y="16"/>
                    <a:pt x="229"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6353175" y="2620175"/>
              <a:ext cx="7675" cy="3100"/>
            </a:xfrm>
            <a:custGeom>
              <a:avLst/>
              <a:gdLst/>
              <a:ahLst/>
              <a:cxnLst/>
              <a:rect l="l" t="t" r="r" b="b"/>
              <a:pathLst>
                <a:path w="307" h="124" extrusionOk="0">
                  <a:moveTo>
                    <a:pt x="137" y="0"/>
                  </a:moveTo>
                  <a:cubicBezTo>
                    <a:pt x="105" y="0"/>
                    <a:pt x="76" y="7"/>
                    <a:pt x="58" y="23"/>
                  </a:cubicBezTo>
                  <a:cubicBezTo>
                    <a:pt x="0" y="81"/>
                    <a:pt x="90" y="123"/>
                    <a:pt x="167" y="123"/>
                  </a:cubicBezTo>
                  <a:cubicBezTo>
                    <a:pt x="200" y="123"/>
                    <a:pt x="231" y="116"/>
                    <a:pt x="247" y="99"/>
                  </a:cubicBezTo>
                  <a:cubicBezTo>
                    <a:pt x="306" y="45"/>
                    <a:pt x="216" y="0"/>
                    <a:pt x="13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6341850" y="2632025"/>
              <a:ext cx="10025" cy="5375"/>
            </a:xfrm>
            <a:custGeom>
              <a:avLst/>
              <a:gdLst/>
              <a:ahLst/>
              <a:cxnLst/>
              <a:rect l="l" t="t" r="r" b="b"/>
              <a:pathLst>
                <a:path w="401" h="215" extrusionOk="0">
                  <a:moveTo>
                    <a:pt x="180" y="1"/>
                  </a:moveTo>
                  <a:cubicBezTo>
                    <a:pt x="155" y="1"/>
                    <a:pt x="130" y="6"/>
                    <a:pt x="107" y="16"/>
                  </a:cubicBezTo>
                  <a:cubicBezTo>
                    <a:pt x="70" y="28"/>
                    <a:pt x="0" y="73"/>
                    <a:pt x="32" y="117"/>
                  </a:cubicBezTo>
                  <a:cubicBezTo>
                    <a:pt x="51" y="148"/>
                    <a:pt x="76" y="174"/>
                    <a:pt x="101" y="192"/>
                  </a:cubicBezTo>
                  <a:cubicBezTo>
                    <a:pt x="122" y="206"/>
                    <a:pt x="169" y="215"/>
                    <a:pt x="218" y="215"/>
                  </a:cubicBezTo>
                  <a:cubicBezTo>
                    <a:pt x="306" y="215"/>
                    <a:pt x="400" y="187"/>
                    <a:pt x="360" y="110"/>
                  </a:cubicBezTo>
                  <a:cubicBezTo>
                    <a:pt x="347" y="79"/>
                    <a:pt x="322" y="54"/>
                    <a:pt x="297" y="35"/>
                  </a:cubicBezTo>
                  <a:cubicBezTo>
                    <a:pt x="259" y="12"/>
                    <a:pt x="219" y="1"/>
                    <a:pt x="1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6329550" y="2621450"/>
              <a:ext cx="12325" cy="5950"/>
            </a:xfrm>
            <a:custGeom>
              <a:avLst/>
              <a:gdLst/>
              <a:ahLst/>
              <a:cxnLst/>
              <a:rect l="l" t="t" r="r" b="b"/>
              <a:pathLst>
                <a:path w="493" h="238" extrusionOk="0">
                  <a:moveTo>
                    <a:pt x="286" y="0"/>
                  </a:moveTo>
                  <a:cubicBezTo>
                    <a:pt x="269" y="0"/>
                    <a:pt x="253" y="2"/>
                    <a:pt x="240" y="4"/>
                  </a:cubicBezTo>
                  <a:lnTo>
                    <a:pt x="177" y="10"/>
                  </a:lnTo>
                  <a:cubicBezTo>
                    <a:pt x="51" y="35"/>
                    <a:pt x="0" y="142"/>
                    <a:pt x="133" y="206"/>
                  </a:cubicBezTo>
                  <a:cubicBezTo>
                    <a:pt x="164" y="218"/>
                    <a:pt x="202" y="231"/>
                    <a:pt x="234" y="231"/>
                  </a:cubicBezTo>
                  <a:cubicBezTo>
                    <a:pt x="252" y="235"/>
                    <a:pt x="276" y="238"/>
                    <a:pt x="302" y="238"/>
                  </a:cubicBezTo>
                  <a:cubicBezTo>
                    <a:pt x="386" y="238"/>
                    <a:pt x="492" y="210"/>
                    <a:pt x="492" y="124"/>
                  </a:cubicBezTo>
                  <a:cubicBezTo>
                    <a:pt x="492" y="29"/>
                    <a:pt x="371" y="0"/>
                    <a:pt x="2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3"/>
          <p:cNvSpPr/>
          <p:nvPr/>
        </p:nvSpPr>
        <p:spPr>
          <a:xfrm>
            <a:off x="8211525" y="3997450"/>
            <a:ext cx="55075" cy="1321975"/>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51" name="Google Shape;451;p3"/>
          <p:cNvGrpSpPr/>
          <p:nvPr/>
        </p:nvGrpSpPr>
        <p:grpSpPr>
          <a:xfrm rot="4499983">
            <a:off x="8496709" y="2384827"/>
            <a:ext cx="648132" cy="1657893"/>
            <a:chOff x="2508475" y="2379100"/>
            <a:chExt cx="147125" cy="376350"/>
          </a:xfrm>
        </p:grpSpPr>
        <p:sp>
          <p:nvSpPr>
            <p:cNvPr id="452" name="Google Shape;452;p3"/>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3"/>
          <p:cNvSpPr/>
          <p:nvPr/>
        </p:nvSpPr>
        <p:spPr>
          <a:xfrm>
            <a:off x="869790" y="3159069"/>
            <a:ext cx="483944" cy="41890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9"/>
        <p:cNvGrpSpPr/>
        <p:nvPr/>
      </p:nvGrpSpPr>
      <p:grpSpPr>
        <a:xfrm>
          <a:off x="0" y="0"/>
          <a:ext cx="0" cy="0"/>
          <a:chOff x="0" y="0"/>
          <a:chExt cx="0" cy="0"/>
        </a:xfrm>
      </p:grpSpPr>
      <p:sp>
        <p:nvSpPr>
          <p:cNvPr id="480" name="Google Shape;480;p4"/>
          <p:cNvSpPr txBox="1">
            <a:spLocks noGrp="1"/>
          </p:cNvSpPr>
          <p:nvPr>
            <p:ph type="ctrTitle"/>
          </p:nvPr>
        </p:nvSpPr>
        <p:spPr>
          <a:xfrm>
            <a:off x="2946700" y="745775"/>
            <a:ext cx="3111300" cy="82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30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grpSp>
        <p:nvGrpSpPr>
          <p:cNvPr id="481" name="Google Shape;481;p4"/>
          <p:cNvGrpSpPr/>
          <p:nvPr/>
        </p:nvGrpSpPr>
        <p:grpSpPr>
          <a:xfrm>
            <a:off x="5757622" y="-413676"/>
            <a:ext cx="944738" cy="733326"/>
            <a:chOff x="1145300" y="2753225"/>
            <a:chExt cx="173375" cy="134575"/>
          </a:xfrm>
        </p:grpSpPr>
        <p:sp>
          <p:nvSpPr>
            <p:cNvPr id="482" name="Google Shape;482;p4"/>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4"/>
          <p:cNvGrpSpPr/>
          <p:nvPr/>
        </p:nvGrpSpPr>
        <p:grpSpPr>
          <a:xfrm>
            <a:off x="7725486" y="4399523"/>
            <a:ext cx="1067513" cy="977169"/>
            <a:chOff x="2142650" y="2489700"/>
            <a:chExt cx="317750" cy="290850"/>
          </a:xfrm>
        </p:grpSpPr>
        <p:sp>
          <p:nvSpPr>
            <p:cNvPr id="499" name="Google Shape;499;p4"/>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4"/>
          <p:cNvGrpSpPr/>
          <p:nvPr/>
        </p:nvGrpSpPr>
        <p:grpSpPr>
          <a:xfrm>
            <a:off x="8517372" y="1886962"/>
            <a:ext cx="443569" cy="1747763"/>
            <a:chOff x="1535150" y="2784850"/>
            <a:chExt cx="114650" cy="451700"/>
          </a:xfrm>
        </p:grpSpPr>
        <p:sp>
          <p:nvSpPr>
            <p:cNvPr id="525" name="Google Shape;525;p4"/>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4"/>
          <p:cNvSpPr/>
          <p:nvPr/>
        </p:nvSpPr>
        <p:spPr>
          <a:xfrm flipH="1">
            <a:off x="8153143" y="3400425"/>
            <a:ext cx="28685" cy="2112436"/>
          </a:xfrm>
          <a:custGeom>
            <a:avLst/>
            <a:gdLst/>
            <a:ahLst/>
            <a:cxnLst/>
            <a:rect l="l" t="t" r="r" b="b"/>
            <a:pathLst>
              <a:path w="720" h="53023" extrusionOk="0">
                <a:moveTo>
                  <a:pt x="310" y="0"/>
                </a:moveTo>
                <a:cubicBezTo>
                  <a:pt x="38" y="972"/>
                  <a:pt x="1" y="5040"/>
                  <a:pt x="45" y="6124"/>
                </a:cubicBezTo>
                <a:cubicBezTo>
                  <a:pt x="95" y="7216"/>
                  <a:pt x="165" y="8338"/>
                  <a:pt x="228" y="9423"/>
                </a:cubicBezTo>
                <a:cubicBezTo>
                  <a:pt x="278" y="10274"/>
                  <a:pt x="328" y="11126"/>
                  <a:pt x="373" y="11977"/>
                </a:cubicBezTo>
                <a:cubicBezTo>
                  <a:pt x="505" y="14607"/>
                  <a:pt x="398" y="17332"/>
                  <a:pt x="291" y="19962"/>
                </a:cubicBezTo>
                <a:cubicBezTo>
                  <a:pt x="228" y="21696"/>
                  <a:pt x="158" y="23500"/>
                  <a:pt x="158" y="25247"/>
                </a:cubicBezTo>
                <a:lnTo>
                  <a:pt x="158" y="39425"/>
                </a:lnTo>
                <a:cubicBezTo>
                  <a:pt x="158" y="39967"/>
                  <a:pt x="190" y="41096"/>
                  <a:pt x="228" y="42522"/>
                </a:cubicBezTo>
                <a:cubicBezTo>
                  <a:pt x="335" y="46148"/>
                  <a:pt x="499" y="51635"/>
                  <a:pt x="265" y="52991"/>
                </a:cubicBezTo>
                <a:lnTo>
                  <a:pt x="474" y="53023"/>
                </a:lnTo>
                <a:cubicBezTo>
                  <a:pt x="707" y="51648"/>
                  <a:pt x="549" y="46155"/>
                  <a:pt x="448" y="42515"/>
                </a:cubicBezTo>
                <a:cubicBezTo>
                  <a:pt x="398" y="41090"/>
                  <a:pt x="366" y="39967"/>
                  <a:pt x="366" y="39425"/>
                </a:cubicBezTo>
                <a:lnTo>
                  <a:pt x="366" y="25247"/>
                </a:lnTo>
                <a:cubicBezTo>
                  <a:pt x="366" y="23500"/>
                  <a:pt x="436" y="21703"/>
                  <a:pt x="505" y="19968"/>
                </a:cubicBezTo>
                <a:cubicBezTo>
                  <a:pt x="612" y="17332"/>
                  <a:pt x="720" y="14607"/>
                  <a:pt x="581" y="11965"/>
                </a:cubicBezTo>
                <a:cubicBezTo>
                  <a:pt x="543" y="11113"/>
                  <a:pt x="492" y="10262"/>
                  <a:pt x="436" y="9410"/>
                </a:cubicBezTo>
                <a:cubicBezTo>
                  <a:pt x="373" y="8326"/>
                  <a:pt x="303" y="7203"/>
                  <a:pt x="259" y="6112"/>
                </a:cubicBezTo>
                <a:cubicBezTo>
                  <a:pt x="209" y="5040"/>
                  <a:pt x="247" y="1003"/>
                  <a:pt x="511" y="57"/>
                </a:cubicBezTo>
                <a:lnTo>
                  <a:pt x="3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flipH="1">
            <a:off x="8648443" y="2131475"/>
            <a:ext cx="28685" cy="2112436"/>
          </a:xfrm>
          <a:custGeom>
            <a:avLst/>
            <a:gdLst/>
            <a:ahLst/>
            <a:cxnLst/>
            <a:rect l="l" t="t" r="r" b="b"/>
            <a:pathLst>
              <a:path w="720" h="53023" extrusionOk="0">
                <a:moveTo>
                  <a:pt x="310" y="0"/>
                </a:moveTo>
                <a:cubicBezTo>
                  <a:pt x="38" y="972"/>
                  <a:pt x="1" y="5040"/>
                  <a:pt x="45" y="6124"/>
                </a:cubicBezTo>
                <a:cubicBezTo>
                  <a:pt x="95" y="7216"/>
                  <a:pt x="165" y="8338"/>
                  <a:pt x="228" y="9423"/>
                </a:cubicBezTo>
                <a:cubicBezTo>
                  <a:pt x="278" y="10274"/>
                  <a:pt x="328" y="11126"/>
                  <a:pt x="373" y="11977"/>
                </a:cubicBezTo>
                <a:cubicBezTo>
                  <a:pt x="505" y="14607"/>
                  <a:pt x="398" y="17332"/>
                  <a:pt x="291" y="19962"/>
                </a:cubicBezTo>
                <a:cubicBezTo>
                  <a:pt x="228" y="21696"/>
                  <a:pt x="158" y="23500"/>
                  <a:pt x="158" y="25247"/>
                </a:cubicBezTo>
                <a:lnTo>
                  <a:pt x="158" y="39425"/>
                </a:lnTo>
                <a:cubicBezTo>
                  <a:pt x="158" y="39967"/>
                  <a:pt x="190" y="41096"/>
                  <a:pt x="228" y="42522"/>
                </a:cubicBezTo>
                <a:cubicBezTo>
                  <a:pt x="335" y="46148"/>
                  <a:pt x="499" y="51635"/>
                  <a:pt x="265" y="52991"/>
                </a:cubicBezTo>
                <a:lnTo>
                  <a:pt x="474" y="53023"/>
                </a:lnTo>
                <a:cubicBezTo>
                  <a:pt x="707" y="51648"/>
                  <a:pt x="549" y="46155"/>
                  <a:pt x="448" y="42515"/>
                </a:cubicBezTo>
                <a:cubicBezTo>
                  <a:pt x="398" y="41090"/>
                  <a:pt x="366" y="39967"/>
                  <a:pt x="366" y="39425"/>
                </a:cubicBezTo>
                <a:lnTo>
                  <a:pt x="366" y="25247"/>
                </a:lnTo>
                <a:cubicBezTo>
                  <a:pt x="366" y="23500"/>
                  <a:pt x="436" y="21703"/>
                  <a:pt x="505" y="19968"/>
                </a:cubicBezTo>
                <a:cubicBezTo>
                  <a:pt x="612" y="17332"/>
                  <a:pt x="720" y="14607"/>
                  <a:pt x="581" y="11965"/>
                </a:cubicBezTo>
                <a:cubicBezTo>
                  <a:pt x="543" y="11113"/>
                  <a:pt x="492" y="10262"/>
                  <a:pt x="436" y="9410"/>
                </a:cubicBezTo>
                <a:cubicBezTo>
                  <a:pt x="373" y="8326"/>
                  <a:pt x="303" y="7203"/>
                  <a:pt x="259" y="6112"/>
                </a:cubicBezTo>
                <a:cubicBezTo>
                  <a:pt x="209" y="5040"/>
                  <a:pt x="247" y="1003"/>
                  <a:pt x="511" y="57"/>
                </a:cubicBezTo>
                <a:lnTo>
                  <a:pt x="31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8960953" y="1399309"/>
            <a:ext cx="443573" cy="3839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4"/>
          <p:cNvGrpSpPr/>
          <p:nvPr/>
        </p:nvGrpSpPr>
        <p:grpSpPr>
          <a:xfrm>
            <a:off x="-554128" y="2336241"/>
            <a:ext cx="1112205" cy="849180"/>
            <a:chOff x="2833900" y="2095850"/>
            <a:chExt cx="368475" cy="281325"/>
          </a:xfrm>
        </p:grpSpPr>
        <p:sp>
          <p:nvSpPr>
            <p:cNvPr id="559" name="Google Shape;559;p4"/>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4"/>
          <p:cNvSpPr/>
          <p:nvPr/>
        </p:nvSpPr>
        <p:spPr>
          <a:xfrm>
            <a:off x="371231" y="-309049"/>
            <a:ext cx="1680488" cy="1819224"/>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4"/>
          <p:cNvGrpSpPr/>
          <p:nvPr/>
        </p:nvGrpSpPr>
        <p:grpSpPr>
          <a:xfrm>
            <a:off x="461868" y="897515"/>
            <a:ext cx="516273" cy="400138"/>
            <a:chOff x="1891175" y="2586225"/>
            <a:chExt cx="212100" cy="164375"/>
          </a:xfrm>
        </p:grpSpPr>
        <p:sp>
          <p:nvSpPr>
            <p:cNvPr id="580" name="Google Shape;580;p4"/>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4"/>
          <p:cNvGrpSpPr/>
          <p:nvPr/>
        </p:nvGrpSpPr>
        <p:grpSpPr>
          <a:xfrm>
            <a:off x="168116" y="2672313"/>
            <a:ext cx="443572" cy="962404"/>
            <a:chOff x="6681475" y="2709025"/>
            <a:chExt cx="120950" cy="262400"/>
          </a:xfrm>
        </p:grpSpPr>
        <p:sp>
          <p:nvSpPr>
            <p:cNvPr id="600" name="Google Shape;600;p4"/>
            <p:cNvSpPr/>
            <p:nvPr/>
          </p:nvSpPr>
          <p:spPr>
            <a:xfrm>
              <a:off x="6681475" y="2709025"/>
              <a:ext cx="120950" cy="262400"/>
            </a:xfrm>
            <a:custGeom>
              <a:avLst/>
              <a:gdLst/>
              <a:ahLst/>
              <a:cxnLst/>
              <a:rect l="l" t="t" r="r" b="b"/>
              <a:pathLst>
                <a:path w="4838" h="10496" extrusionOk="0">
                  <a:moveTo>
                    <a:pt x="1745" y="1"/>
                  </a:moveTo>
                  <a:cubicBezTo>
                    <a:pt x="1744" y="1"/>
                    <a:pt x="1742" y="1"/>
                    <a:pt x="1741" y="1"/>
                  </a:cubicBezTo>
                  <a:cubicBezTo>
                    <a:pt x="1180" y="33"/>
                    <a:pt x="0" y="8181"/>
                    <a:pt x="619" y="9411"/>
                  </a:cubicBezTo>
                  <a:cubicBezTo>
                    <a:pt x="977" y="10129"/>
                    <a:pt x="1791" y="10495"/>
                    <a:pt x="2590" y="10495"/>
                  </a:cubicBezTo>
                  <a:cubicBezTo>
                    <a:pt x="2873" y="10495"/>
                    <a:pt x="3154" y="10449"/>
                    <a:pt x="3413" y="10357"/>
                  </a:cubicBezTo>
                  <a:cubicBezTo>
                    <a:pt x="4012" y="10143"/>
                    <a:pt x="4491" y="9682"/>
                    <a:pt x="4592" y="8969"/>
                  </a:cubicBezTo>
                  <a:cubicBezTo>
                    <a:pt x="4837" y="7295"/>
                    <a:pt x="2313" y="1"/>
                    <a:pt x="174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769800" y="2930900"/>
              <a:ext cx="6425" cy="6275"/>
            </a:xfrm>
            <a:custGeom>
              <a:avLst/>
              <a:gdLst/>
              <a:ahLst/>
              <a:cxnLst/>
              <a:rect l="l" t="t" r="r" b="b"/>
              <a:pathLst>
                <a:path w="257" h="251" extrusionOk="0">
                  <a:moveTo>
                    <a:pt x="121" y="0"/>
                  </a:moveTo>
                  <a:cubicBezTo>
                    <a:pt x="110" y="0"/>
                    <a:pt x="99" y="4"/>
                    <a:pt x="88" y="12"/>
                  </a:cubicBezTo>
                  <a:lnTo>
                    <a:pt x="81" y="12"/>
                  </a:lnTo>
                  <a:cubicBezTo>
                    <a:pt x="1" y="82"/>
                    <a:pt x="88" y="251"/>
                    <a:pt x="186" y="251"/>
                  </a:cubicBezTo>
                  <a:cubicBezTo>
                    <a:pt x="195" y="251"/>
                    <a:pt x="204" y="249"/>
                    <a:pt x="214" y="246"/>
                  </a:cubicBezTo>
                  <a:cubicBezTo>
                    <a:pt x="226" y="246"/>
                    <a:pt x="239" y="233"/>
                    <a:pt x="239" y="221"/>
                  </a:cubicBezTo>
                  <a:lnTo>
                    <a:pt x="245" y="208"/>
                  </a:lnTo>
                  <a:cubicBezTo>
                    <a:pt x="256" y="154"/>
                    <a:pt x="192"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6760950" y="2942700"/>
              <a:ext cx="5325" cy="5500"/>
            </a:xfrm>
            <a:custGeom>
              <a:avLst/>
              <a:gdLst/>
              <a:ahLst/>
              <a:cxnLst/>
              <a:rect l="l" t="t" r="r" b="b"/>
              <a:pathLst>
                <a:path w="213" h="220" extrusionOk="0">
                  <a:moveTo>
                    <a:pt x="139" y="0"/>
                  </a:moveTo>
                  <a:cubicBezTo>
                    <a:pt x="130" y="0"/>
                    <a:pt x="122" y="4"/>
                    <a:pt x="114" y="14"/>
                  </a:cubicBezTo>
                  <a:cubicBezTo>
                    <a:pt x="95" y="26"/>
                    <a:pt x="76" y="26"/>
                    <a:pt x="63" y="26"/>
                  </a:cubicBezTo>
                  <a:cubicBezTo>
                    <a:pt x="0" y="26"/>
                    <a:pt x="25" y="127"/>
                    <a:pt x="44" y="159"/>
                  </a:cubicBezTo>
                  <a:cubicBezTo>
                    <a:pt x="57" y="177"/>
                    <a:pt x="76" y="203"/>
                    <a:pt x="101" y="215"/>
                  </a:cubicBezTo>
                  <a:cubicBezTo>
                    <a:pt x="107" y="218"/>
                    <a:pt x="113" y="220"/>
                    <a:pt x="118" y="220"/>
                  </a:cubicBezTo>
                  <a:cubicBezTo>
                    <a:pt x="161" y="220"/>
                    <a:pt x="196" y="142"/>
                    <a:pt x="202" y="108"/>
                  </a:cubicBezTo>
                  <a:cubicBezTo>
                    <a:pt x="212" y="77"/>
                    <a:pt x="176"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6750525" y="2936075"/>
              <a:ext cx="6500" cy="7325"/>
            </a:xfrm>
            <a:custGeom>
              <a:avLst/>
              <a:gdLst/>
              <a:ahLst/>
              <a:cxnLst/>
              <a:rect l="l" t="t" r="r" b="b"/>
              <a:pathLst>
                <a:path w="260" h="293" extrusionOk="0">
                  <a:moveTo>
                    <a:pt x="74" y="0"/>
                  </a:moveTo>
                  <a:cubicBezTo>
                    <a:pt x="70" y="0"/>
                    <a:pt x="67" y="1"/>
                    <a:pt x="64" y="1"/>
                  </a:cubicBezTo>
                  <a:cubicBezTo>
                    <a:pt x="1" y="7"/>
                    <a:pt x="1" y="102"/>
                    <a:pt x="26" y="146"/>
                  </a:cubicBezTo>
                  <a:cubicBezTo>
                    <a:pt x="45" y="215"/>
                    <a:pt x="102" y="272"/>
                    <a:pt x="177" y="291"/>
                  </a:cubicBezTo>
                  <a:cubicBezTo>
                    <a:pt x="181" y="292"/>
                    <a:pt x="184" y="292"/>
                    <a:pt x="188" y="292"/>
                  </a:cubicBezTo>
                  <a:cubicBezTo>
                    <a:pt x="211" y="292"/>
                    <a:pt x="236" y="275"/>
                    <a:pt x="247" y="253"/>
                  </a:cubicBezTo>
                  <a:cubicBezTo>
                    <a:pt x="259" y="222"/>
                    <a:pt x="253" y="184"/>
                    <a:pt x="241" y="159"/>
                  </a:cubicBezTo>
                  <a:cubicBezTo>
                    <a:pt x="228" y="140"/>
                    <a:pt x="215" y="115"/>
                    <a:pt x="203" y="102"/>
                  </a:cubicBezTo>
                  <a:cubicBezTo>
                    <a:pt x="196" y="96"/>
                    <a:pt x="196" y="96"/>
                    <a:pt x="190" y="89"/>
                  </a:cubicBezTo>
                  <a:cubicBezTo>
                    <a:pt x="166" y="48"/>
                    <a:pt x="126" y="0"/>
                    <a:pt x="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6759850" y="2930500"/>
              <a:ext cx="5150" cy="5450"/>
            </a:xfrm>
            <a:custGeom>
              <a:avLst/>
              <a:gdLst/>
              <a:ahLst/>
              <a:cxnLst/>
              <a:rect l="l" t="t" r="r" b="b"/>
              <a:pathLst>
                <a:path w="206" h="218" extrusionOk="0">
                  <a:moveTo>
                    <a:pt x="84" y="1"/>
                  </a:moveTo>
                  <a:cubicBezTo>
                    <a:pt x="74" y="1"/>
                    <a:pt x="62" y="5"/>
                    <a:pt x="50" y="16"/>
                  </a:cubicBezTo>
                  <a:lnTo>
                    <a:pt x="44" y="22"/>
                  </a:lnTo>
                  <a:cubicBezTo>
                    <a:pt x="0" y="54"/>
                    <a:pt x="25" y="123"/>
                    <a:pt x="50" y="155"/>
                  </a:cubicBezTo>
                  <a:lnTo>
                    <a:pt x="63" y="167"/>
                  </a:lnTo>
                  <a:cubicBezTo>
                    <a:pt x="97" y="203"/>
                    <a:pt x="121" y="217"/>
                    <a:pt x="138" y="217"/>
                  </a:cubicBezTo>
                  <a:cubicBezTo>
                    <a:pt x="205" y="217"/>
                    <a:pt x="159" y="1"/>
                    <a:pt x="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6740800" y="2946375"/>
              <a:ext cx="4550" cy="4600"/>
            </a:xfrm>
            <a:custGeom>
              <a:avLst/>
              <a:gdLst/>
              <a:ahLst/>
              <a:cxnLst/>
              <a:rect l="l" t="t" r="r" b="b"/>
              <a:pathLst>
                <a:path w="182" h="184" extrusionOk="0">
                  <a:moveTo>
                    <a:pt x="111" y="1"/>
                  </a:moveTo>
                  <a:cubicBezTo>
                    <a:pt x="102" y="1"/>
                    <a:pt x="94" y="6"/>
                    <a:pt x="87" y="18"/>
                  </a:cubicBezTo>
                  <a:cubicBezTo>
                    <a:pt x="81" y="24"/>
                    <a:pt x="81" y="24"/>
                    <a:pt x="81" y="30"/>
                  </a:cubicBezTo>
                  <a:cubicBezTo>
                    <a:pt x="77" y="30"/>
                    <a:pt x="73" y="29"/>
                    <a:pt x="69" y="29"/>
                  </a:cubicBezTo>
                  <a:cubicBezTo>
                    <a:pt x="0" y="29"/>
                    <a:pt x="37" y="183"/>
                    <a:pt x="113" y="183"/>
                  </a:cubicBezTo>
                  <a:cubicBezTo>
                    <a:pt x="117" y="183"/>
                    <a:pt x="121" y="183"/>
                    <a:pt x="125" y="182"/>
                  </a:cubicBezTo>
                  <a:cubicBezTo>
                    <a:pt x="175" y="176"/>
                    <a:pt x="175" y="138"/>
                    <a:pt x="182" y="94"/>
                  </a:cubicBezTo>
                  <a:cubicBezTo>
                    <a:pt x="182" y="69"/>
                    <a:pt x="143"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6726550" y="2815400"/>
              <a:ext cx="5250" cy="5750"/>
            </a:xfrm>
            <a:custGeom>
              <a:avLst/>
              <a:gdLst/>
              <a:ahLst/>
              <a:cxnLst/>
              <a:rect l="l" t="t" r="r" b="b"/>
              <a:pathLst>
                <a:path w="210" h="230" extrusionOk="0">
                  <a:moveTo>
                    <a:pt x="61" y="1"/>
                  </a:moveTo>
                  <a:cubicBezTo>
                    <a:pt x="43" y="1"/>
                    <a:pt x="28" y="12"/>
                    <a:pt x="20" y="41"/>
                  </a:cubicBezTo>
                  <a:cubicBezTo>
                    <a:pt x="1" y="109"/>
                    <a:pt x="93" y="229"/>
                    <a:pt x="152" y="229"/>
                  </a:cubicBezTo>
                  <a:cubicBezTo>
                    <a:pt x="169" y="229"/>
                    <a:pt x="183" y="219"/>
                    <a:pt x="190" y="192"/>
                  </a:cubicBezTo>
                  <a:cubicBezTo>
                    <a:pt x="210" y="120"/>
                    <a:pt x="119" y="1"/>
                    <a:pt x="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6713650" y="2815575"/>
              <a:ext cx="5050" cy="5225"/>
            </a:xfrm>
            <a:custGeom>
              <a:avLst/>
              <a:gdLst/>
              <a:ahLst/>
              <a:cxnLst/>
              <a:rect l="l" t="t" r="r" b="b"/>
              <a:pathLst>
                <a:path w="202" h="209" extrusionOk="0">
                  <a:moveTo>
                    <a:pt x="74" y="0"/>
                  </a:moveTo>
                  <a:cubicBezTo>
                    <a:pt x="60" y="0"/>
                    <a:pt x="47" y="7"/>
                    <a:pt x="38" y="21"/>
                  </a:cubicBezTo>
                  <a:cubicBezTo>
                    <a:pt x="0" y="66"/>
                    <a:pt x="51" y="154"/>
                    <a:pt x="88" y="185"/>
                  </a:cubicBezTo>
                  <a:cubicBezTo>
                    <a:pt x="107" y="202"/>
                    <a:pt x="123" y="209"/>
                    <a:pt x="138" y="209"/>
                  </a:cubicBezTo>
                  <a:cubicBezTo>
                    <a:pt x="179" y="209"/>
                    <a:pt x="202" y="153"/>
                    <a:pt x="183" y="97"/>
                  </a:cubicBezTo>
                  <a:lnTo>
                    <a:pt x="170" y="85"/>
                  </a:lnTo>
                  <a:cubicBezTo>
                    <a:pt x="170" y="78"/>
                    <a:pt x="170" y="72"/>
                    <a:pt x="164" y="72"/>
                  </a:cubicBezTo>
                  <a:cubicBezTo>
                    <a:pt x="158" y="53"/>
                    <a:pt x="145" y="40"/>
                    <a:pt x="133" y="28"/>
                  </a:cubicBezTo>
                  <a:cubicBezTo>
                    <a:pt x="120" y="15"/>
                    <a:pt x="101" y="9"/>
                    <a:pt x="88" y="3"/>
                  </a:cubicBezTo>
                  <a:cubicBezTo>
                    <a:pt x="84" y="1"/>
                    <a:pt x="79" y="0"/>
                    <a:pt x="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6707500" y="2835200"/>
              <a:ext cx="6000" cy="7850"/>
            </a:xfrm>
            <a:custGeom>
              <a:avLst/>
              <a:gdLst/>
              <a:ahLst/>
              <a:cxnLst/>
              <a:rect l="l" t="t" r="r" b="b"/>
              <a:pathLst>
                <a:path w="240" h="314" extrusionOk="0">
                  <a:moveTo>
                    <a:pt x="91" y="0"/>
                  </a:moveTo>
                  <a:cubicBezTo>
                    <a:pt x="80" y="0"/>
                    <a:pt x="68" y="4"/>
                    <a:pt x="57" y="12"/>
                  </a:cubicBezTo>
                  <a:cubicBezTo>
                    <a:pt x="32" y="25"/>
                    <a:pt x="19" y="50"/>
                    <a:pt x="13" y="75"/>
                  </a:cubicBezTo>
                  <a:cubicBezTo>
                    <a:pt x="0" y="151"/>
                    <a:pt x="32" y="233"/>
                    <a:pt x="88" y="277"/>
                  </a:cubicBezTo>
                  <a:cubicBezTo>
                    <a:pt x="114" y="299"/>
                    <a:pt x="144" y="313"/>
                    <a:pt x="170" y="313"/>
                  </a:cubicBezTo>
                  <a:cubicBezTo>
                    <a:pt x="197" y="313"/>
                    <a:pt x="221" y="299"/>
                    <a:pt x="233" y="264"/>
                  </a:cubicBezTo>
                  <a:cubicBezTo>
                    <a:pt x="240" y="233"/>
                    <a:pt x="240" y="195"/>
                    <a:pt x="233" y="164"/>
                  </a:cubicBezTo>
                  <a:cubicBezTo>
                    <a:pt x="223" y="121"/>
                    <a:pt x="157"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6718375" y="2828075"/>
              <a:ext cx="7125" cy="7600"/>
            </a:xfrm>
            <a:custGeom>
              <a:avLst/>
              <a:gdLst/>
              <a:ahLst/>
              <a:cxnLst/>
              <a:rect l="l" t="t" r="r" b="b"/>
              <a:pathLst>
                <a:path w="285" h="304" extrusionOk="0">
                  <a:moveTo>
                    <a:pt x="84" y="0"/>
                  </a:moveTo>
                  <a:cubicBezTo>
                    <a:pt x="81" y="0"/>
                    <a:pt x="79" y="0"/>
                    <a:pt x="76" y="1"/>
                  </a:cubicBezTo>
                  <a:cubicBezTo>
                    <a:pt x="7" y="7"/>
                    <a:pt x="0" y="95"/>
                    <a:pt x="13" y="146"/>
                  </a:cubicBezTo>
                  <a:cubicBezTo>
                    <a:pt x="19" y="196"/>
                    <a:pt x="57" y="240"/>
                    <a:pt x="101" y="266"/>
                  </a:cubicBezTo>
                  <a:cubicBezTo>
                    <a:pt x="126" y="291"/>
                    <a:pt x="158" y="303"/>
                    <a:pt x="189" y="303"/>
                  </a:cubicBezTo>
                  <a:cubicBezTo>
                    <a:pt x="284" y="297"/>
                    <a:pt x="253" y="158"/>
                    <a:pt x="221" y="108"/>
                  </a:cubicBezTo>
                  <a:cubicBezTo>
                    <a:pt x="191" y="66"/>
                    <a:pt x="143" y="0"/>
                    <a:pt x="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6726000" y="2841025"/>
              <a:ext cx="5325" cy="6450"/>
            </a:xfrm>
            <a:custGeom>
              <a:avLst/>
              <a:gdLst/>
              <a:ahLst/>
              <a:cxnLst/>
              <a:rect l="l" t="t" r="r" b="b"/>
              <a:pathLst>
                <a:path w="213" h="258" extrusionOk="0">
                  <a:moveTo>
                    <a:pt x="91" y="0"/>
                  </a:moveTo>
                  <a:cubicBezTo>
                    <a:pt x="79" y="0"/>
                    <a:pt x="69" y="7"/>
                    <a:pt x="61" y="25"/>
                  </a:cubicBezTo>
                  <a:cubicBezTo>
                    <a:pt x="55" y="38"/>
                    <a:pt x="48" y="50"/>
                    <a:pt x="42" y="57"/>
                  </a:cubicBezTo>
                  <a:cubicBezTo>
                    <a:pt x="1" y="144"/>
                    <a:pt x="96" y="257"/>
                    <a:pt x="159" y="257"/>
                  </a:cubicBezTo>
                  <a:cubicBezTo>
                    <a:pt x="182" y="257"/>
                    <a:pt x="201" y="241"/>
                    <a:pt x="206" y="202"/>
                  </a:cubicBezTo>
                  <a:lnTo>
                    <a:pt x="212" y="158"/>
                  </a:lnTo>
                  <a:cubicBezTo>
                    <a:pt x="212" y="117"/>
                    <a:pt x="140"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6718050" y="2894000"/>
              <a:ext cx="6500" cy="6750"/>
            </a:xfrm>
            <a:custGeom>
              <a:avLst/>
              <a:gdLst/>
              <a:ahLst/>
              <a:cxnLst/>
              <a:rect l="l" t="t" r="r" b="b"/>
              <a:pathLst>
                <a:path w="260" h="270" extrusionOk="0">
                  <a:moveTo>
                    <a:pt x="52" y="0"/>
                  </a:moveTo>
                  <a:cubicBezTo>
                    <a:pt x="23" y="0"/>
                    <a:pt x="1" y="20"/>
                    <a:pt x="1" y="76"/>
                  </a:cubicBezTo>
                  <a:cubicBezTo>
                    <a:pt x="1" y="130"/>
                    <a:pt x="62" y="270"/>
                    <a:pt x="140" y="270"/>
                  </a:cubicBezTo>
                  <a:cubicBezTo>
                    <a:pt x="152" y="270"/>
                    <a:pt x="164" y="266"/>
                    <a:pt x="177" y="259"/>
                  </a:cubicBezTo>
                  <a:cubicBezTo>
                    <a:pt x="184" y="252"/>
                    <a:pt x="190" y="252"/>
                    <a:pt x="196" y="246"/>
                  </a:cubicBezTo>
                  <a:cubicBezTo>
                    <a:pt x="259" y="214"/>
                    <a:pt x="209" y="114"/>
                    <a:pt x="171" y="76"/>
                  </a:cubicBezTo>
                  <a:cubicBezTo>
                    <a:pt x="145" y="39"/>
                    <a:pt x="92" y="0"/>
                    <a:pt x="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6756175" y="2880900"/>
              <a:ext cx="4200" cy="4450"/>
            </a:xfrm>
            <a:custGeom>
              <a:avLst/>
              <a:gdLst/>
              <a:ahLst/>
              <a:cxnLst/>
              <a:rect l="l" t="t" r="r" b="b"/>
              <a:pathLst>
                <a:path w="168" h="178" extrusionOk="0">
                  <a:moveTo>
                    <a:pt x="48" y="0"/>
                  </a:moveTo>
                  <a:cubicBezTo>
                    <a:pt x="33" y="0"/>
                    <a:pt x="21" y="9"/>
                    <a:pt x="15" y="32"/>
                  </a:cubicBezTo>
                  <a:cubicBezTo>
                    <a:pt x="0" y="85"/>
                    <a:pt x="70" y="178"/>
                    <a:pt x="118" y="178"/>
                  </a:cubicBezTo>
                  <a:cubicBezTo>
                    <a:pt x="133" y="178"/>
                    <a:pt x="146" y="168"/>
                    <a:pt x="153" y="146"/>
                  </a:cubicBezTo>
                  <a:cubicBezTo>
                    <a:pt x="168" y="93"/>
                    <a:pt x="95" y="0"/>
                    <a:pt x="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6753500" y="2892050"/>
              <a:ext cx="7625" cy="6075"/>
            </a:xfrm>
            <a:custGeom>
              <a:avLst/>
              <a:gdLst/>
              <a:ahLst/>
              <a:cxnLst/>
              <a:rect l="l" t="t" r="r" b="b"/>
              <a:pathLst>
                <a:path w="305" h="243" extrusionOk="0">
                  <a:moveTo>
                    <a:pt x="71" y="1"/>
                  </a:moveTo>
                  <a:cubicBezTo>
                    <a:pt x="0" y="1"/>
                    <a:pt x="36" y="160"/>
                    <a:pt x="90" y="198"/>
                  </a:cubicBezTo>
                  <a:cubicBezTo>
                    <a:pt x="122" y="229"/>
                    <a:pt x="159" y="242"/>
                    <a:pt x="204" y="242"/>
                  </a:cubicBezTo>
                  <a:cubicBezTo>
                    <a:pt x="304" y="236"/>
                    <a:pt x="210" y="72"/>
                    <a:pt x="166" y="47"/>
                  </a:cubicBezTo>
                  <a:cubicBezTo>
                    <a:pt x="147" y="34"/>
                    <a:pt x="134" y="21"/>
                    <a:pt x="115" y="15"/>
                  </a:cubicBezTo>
                  <a:cubicBezTo>
                    <a:pt x="98" y="5"/>
                    <a:pt x="83" y="1"/>
                    <a:pt x="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6745275" y="2885650"/>
              <a:ext cx="3550" cy="2850"/>
            </a:xfrm>
            <a:custGeom>
              <a:avLst/>
              <a:gdLst/>
              <a:ahLst/>
              <a:cxnLst/>
              <a:rect l="l" t="t" r="r" b="b"/>
              <a:pathLst>
                <a:path w="142" h="114" extrusionOk="0">
                  <a:moveTo>
                    <a:pt x="41" y="0"/>
                  </a:moveTo>
                  <a:cubicBezTo>
                    <a:pt x="1" y="0"/>
                    <a:pt x="16" y="114"/>
                    <a:pt x="74" y="114"/>
                  </a:cubicBezTo>
                  <a:cubicBezTo>
                    <a:pt x="76" y="114"/>
                    <a:pt x="77" y="113"/>
                    <a:pt x="78" y="113"/>
                  </a:cubicBezTo>
                  <a:cubicBezTo>
                    <a:pt x="91" y="107"/>
                    <a:pt x="104" y="107"/>
                    <a:pt x="116" y="101"/>
                  </a:cubicBezTo>
                  <a:cubicBezTo>
                    <a:pt x="142" y="94"/>
                    <a:pt x="116" y="44"/>
                    <a:pt x="104" y="38"/>
                  </a:cubicBezTo>
                  <a:cubicBezTo>
                    <a:pt x="91" y="25"/>
                    <a:pt x="78" y="12"/>
                    <a:pt x="60" y="6"/>
                  </a:cubicBezTo>
                  <a:cubicBezTo>
                    <a:pt x="53" y="2"/>
                    <a:pt x="46" y="0"/>
                    <a:pt x="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6768675" y="2888075"/>
              <a:ext cx="6525" cy="5150"/>
            </a:xfrm>
            <a:custGeom>
              <a:avLst/>
              <a:gdLst/>
              <a:ahLst/>
              <a:cxnLst/>
              <a:rect l="l" t="t" r="r" b="b"/>
              <a:pathLst>
                <a:path w="261" h="206" extrusionOk="0">
                  <a:moveTo>
                    <a:pt x="120" y="0"/>
                  </a:moveTo>
                  <a:cubicBezTo>
                    <a:pt x="110" y="0"/>
                    <a:pt x="99" y="3"/>
                    <a:pt x="88" y="10"/>
                  </a:cubicBezTo>
                  <a:cubicBezTo>
                    <a:pt x="0" y="67"/>
                    <a:pt x="82" y="193"/>
                    <a:pt x="164" y="206"/>
                  </a:cubicBezTo>
                  <a:lnTo>
                    <a:pt x="183" y="206"/>
                  </a:lnTo>
                  <a:cubicBezTo>
                    <a:pt x="184" y="206"/>
                    <a:pt x="185" y="206"/>
                    <a:pt x="186" y="206"/>
                  </a:cubicBezTo>
                  <a:cubicBezTo>
                    <a:pt x="260" y="206"/>
                    <a:pt x="204" y="0"/>
                    <a:pt x="12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6724025" y="2732200"/>
              <a:ext cx="4925" cy="4675"/>
            </a:xfrm>
            <a:custGeom>
              <a:avLst/>
              <a:gdLst/>
              <a:ahLst/>
              <a:cxnLst/>
              <a:rect l="l" t="t" r="r" b="b"/>
              <a:pathLst>
                <a:path w="197" h="187" extrusionOk="0">
                  <a:moveTo>
                    <a:pt x="34" y="1"/>
                  </a:moveTo>
                  <a:cubicBezTo>
                    <a:pt x="1" y="1"/>
                    <a:pt x="28" y="60"/>
                    <a:pt x="42" y="74"/>
                  </a:cubicBezTo>
                  <a:lnTo>
                    <a:pt x="42" y="74"/>
                  </a:lnTo>
                  <a:cubicBezTo>
                    <a:pt x="31" y="66"/>
                    <a:pt x="28" y="59"/>
                    <a:pt x="27" y="59"/>
                  </a:cubicBezTo>
                  <a:lnTo>
                    <a:pt x="27" y="59"/>
                  </a:lnTo>
                  <a:cubicBezTo>
                    <a:pt x="27" y="59"/>
                    <a:pt x="30" y="65"/>
                    <a:pt x="33" y="83"/>
                  </a:cubicBezTo>
                  <a:cubicBezTo>
                    <a:pt x="33" y="102"/>
                    <a:pt x="39" y="121"/>
                    <a:pt x="45" y="146"/>
                  </a:cubicBezTo>
                  <a:cubicBezTo>
                    <a:pt x="51" y="162"/>
                    <a:pt x="69" y="187"/>
                    <a:pt x="90" y="187"/>
                  </a:cubicBezTo>
                  <a:cubicBezTo>
                    <a:pt x="94" y="187"/>
                    <a:pt x="98" y="186"/>
                    <a:pt x="102" y="184"/>
                  </a:cubicBezTo>
                  <a:cubicBezTo>
                    <a:pt x="197" y="153"/>
                    <a:pt x="115" y="7"/>
                    <a:pt x="39" y="1"/>
                  </a:cubicBezTo>
                  <a:cubicBezTo>
                    <a:pt x="37" y="1"/>
                    <a:pt x="36" y="1"/>
                    <a:pt x="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6723875" y="2759650"/>
              <a:ext cx="5725" cy="6175"/>
            </a:xfrm>
            <a:custGeom>
              <a:avLst/>
              <a:gdLst/>
              <a:ahLst/>
              <a:cxnLst/>
              <a:rect l="l" t="t" r="r" b="b"/>
              <a:pathLst>
                <a:path w="229" h="247" extrusionOk="0">
                  <a:moveTo>
                    <a:pt x="66" y="0"/>
                  </a:moveTo>
                  <a:cubicBezTo>
                    <a:pt x="46" y="0"/>
                    <a:pt x="29" y="13"/>
                    <a:pt x="20" y="45"/>
                  </a:cubicBezTo>
                  <a:cubicBezTo>
                    <a:pt x="1" y="117"/>
                    <a:pt x="98" y="247"/>
                    <a:pt x="163" y="247"/>
                  </a:cubicBezTo>
                  <a:cubicBezTo>
                    <a:pt x="183" y="247"/>
                    <a:pt x="200" y="234"/>
                    <a:pt x="209" y="202"/>
                  </a:cubicBezTo>
                  <a:cubicBezTo>
                    <a:pt x="228" y="130"/>
                    <a:pt x="131" y="0"/>
                    <a:pt x="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6718050" y="2750125"/>
              <a:ext cx="7275" cy="6150"/>
            </a:xfrm>
            <a:custGeom>
              <a:avLst/>
              <a:gdLst/>
              <a:ahLst/>
              <a:cxnLst/>
              <a:rect l="l" t="t" r="r" b="b"/>
              <a:pathLst>
                <a:path w="291" h="246" extrusionOk="0">
                  <a:moveTo>
                    <a:pt x="92" y="1"/>
                  </a:moveTo>
                  <a:cubicBezTo>
                    <a:pt x="82" y="1"/>
                    <a:pt x="72" y="4"/>
                    <a:pt x="64" y="9"/>
                  </a:cubicBezTo>
                  <a:cubicBezTo>
                    <a:pt x="26" y="28"/>
                    <a:pt x="1" y="73"/>
                    <a:pt x="1" y="110"/>
                  </a:cubicBezTo>
                  <a:cubicBezTo>
                    <a:pt x="1" y="148"/>
                    <a:pt x="47" y="246"/>
                    <a:pt x="96" y="246"/>
                  </a:cubicBezTo>
                  <a:cubicBezTo>
                    <a:pt x="104" y="246"/>
                    <a:pt x="112" y="243"/>
                    <a:pt x="120" y="236"/>
                  </a:cubicBezTo>
                  <a:cubicBezTo>
                    <a:pt x="123" y="232"/>
                    <a:pt x="126" y="230"/>
                    <a:pt x="130" y="230"/>
                  </a:cubicBezTo>
                  <a:cubicBezTo>
                    <a:pt x="136" y="230"/>
                    <a:pt x="144" y="235"/>
                    <a:pt x="152" y="243"/>
                  </a:cubicBezTo>
                  <a:cubicBezTo>
                    <a:pt x="171" y="243"/>
                    <a:pt x="190" y="236"/>
                    <a:pt x="209" y="230"/>
                  </a:cubicBezTo>
                  <a:cubicBezTo>
                    <a:pt x="291" y="199"/>
                    <a:pt x="190" y="54"/>
                    <a:pt x="152" y="28"/>
                  </a:cubicBezTo>
                  <a:lnTo>
                    <a:pt x="127" y="16"/>
                  </a:lnTo>
                  <a:cubicBezTo>
                    <a:pt x="116" y="5"/>
                    <a:pt x="104" y="1"/>
                    <a:pt x="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6729175" y="2749200"/>
              <a:ext cx="4200" cy="3750"/>
            </a:xfrm>
            <a:custGeom>
              <a:avLst/>
              <a:gdLst/>
              <a:ahLst/>
              <a:cxnLst/>
              <a:rect l="l" t="t" r="r" b="b"/>
              <a:pathLst>
                <a:path w="168" h="150" extrusionOk="0">
                  <a:moveTo>
                    <a:pt x="50" y="1"/>
                  </a:moveTo>
                  <a:cubicBezTo>
                    <a:pt x="0" y="1"/>
                    <a:pt x="26" y="129"/>
                    <a:pt x="85" y="141"/>
                  </a:cubicBezTo>
                  <a:lnTo>
                    <a:pt x="111" y="147"/>
                  </a:lnTo>
                  <a:cubicBezTo>
                    <a:pt x="114" y="149"/>
                    <a:pt x="118" y="150"/>
                    <a:pt x="122" y="150"/>
                  </a:cubicBezTo>
                  <a:cubicBezTo>
                    <a:pt x="130" y="150"/>
                    <a:pt x="138" y="146"/>
                    <a:pt x="142" y="141"/>
                  </a:cubicBezTo>
                  <a:lnTo>
                    <a:pt x="149" y="135"/>
                  </a:lnTo>
                  <a:cubicBezTo>
                    <a:pt x="167" y="110"/>
                    <a:pt x="149" y="72"/>
                    <a:pt x="136" y="53"/>
                  </a:cubicBezTo>
                  <a:cubicBezTo>
                    <a:pt x="117" y="28"/>
                    <a:pt x="92" y="15"/>
                    <a:pt x="60" y="2"/>
                  </a:cubicBezTo>
                  <a:cubicBezTo>
                    <a:pt x="56" y="1"/>
                    <a:pt x="53" y="1"/>
                    <a:pt x="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4"/>
          <p:cNvSpPr/>
          <p:nvPr/>
        </p:nvSpPr>
        <p:spPr>
          <a:xfrm rot="-6774490">
            <a:off x="611710" y="4321332"/>
            <a:ext cx="443566" cy="383962"/>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rot="7233818">
            <a:off x="5764737" y="-69697"/>
            <a:ext cx="443563" cy="383960"/>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txBox="1">
            <a:spLocks noGrp="1"/>
          </p:cNvSpPr>
          <p:nvPr>
            <p:ph type="subTitle" idx="1"/>
          </p:nvPr>
        </p:nvSpPr>
        <p:spPr>
          <a:xfrm>
            <a:off x="2085850" y="2131475"/>
            <a:ext cx="4833000" cy="21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3"/>
        <p:cNvGrpSpPr/>
        <p:nvPr/>
      </p:nvGrpSpPr>
      <p:grpSpPr>
        <a:xfrm>
          <a:off x="0" y="0"/>
          <a:ext cx="0" cy="0"/>
          <a:chOff x="0" y="0"/>
          <a:chExt cx="0" cy="0"/>
        </a:xfrm>
      </p:grpSpPr>
      <p:sp>
        <p:nvSpPr>
          <p:cNvPr id="624" name="Google Shape;624;p5"/>
          <p:cNvSpPr txBox="1">
            <a:spLocks noGrp="1"/>
          </p:cNvSpPr>
          <p:nvPr>
            <p:ph type="subTitle" idx="1"/>
          </p:nvPr>
        </p:nvSpPr>
        <p:spPr>
          <a:xfrm>
            <a:off x="1206725" y="3886200"/>
            <a:ext cx="297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25" name="Google Shape;625;p5"/>
          <p:cNvSpPr txBox="1">
            <a:spLocks noGrp="1"/>
          </p:cNvSpPr>
          <p:nvPr>
            <p:ph type="subTitle" idx="2"/>
          </p:nvPr>
        </p:nvSpPr>
        <p:spPr>
          <a:xfrm>
            <a:off x="5179573" y="3886200"/>
            <a:ext cx="2758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26" name="Google Shape;626;p5"/>
          <p:cNvSpPr txBox="1">
            <a:spLocks noGrp="1"/>
          </p:cNvSpPr>
          <p:nvPr>
            <p:ph type="ctrTitle"/>
          </p:nvPr>
        </p:nvSpPr>
        <p:spPr>
          <a:xfrm>
            <a:off x="1384517" y="2916011"/>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0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627" name="Google Shape;627;p5"/>
          <p:cNvSpPr txBox="1">
            <a:spLocks noGrp="1"/>
          </p:cNvSpPr>
          <p:nvPr>
            <p:ph type="ctrTitle" idx="3"/>
          </p:nvPr>
        </p:nvSpPr>
        <p:spPr>
          <a:xfrm>
            <a:off x="5249067" y="2916011"/>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000">
                <a:solidFill>
                  <a:srgbClr val="000000"/>
                </a:solidFill>
              </a:defRPr>
            </a:lvl1pPr>
            <a:lvl2pPr lvl="1"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628" name="Google Shape;628;p5"/>
          <p:cNvSpPr txBox="1">
            <a:spLocks noGrp="1"/>
          </p:cNvSpPr>
          <p:nvPr>
            <p:ph type="title" idx="4"/>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629" name="Google Shape;629;p5"/>
          <p:cNvGrpSpPr/>
          <p:nvPr/>
        </p:nvGrpSpPr>
        <p:grpSpPr>
          <a:xfrm>
            <a:off x="8511329" y="94466"/>
            <a:ext cx="976182" cy="756984"/>
            <a:chOff x="1982250" y="2295975"/>
            <a:chExt cx="334825" cy="259650"/>
          </a:xfrm>
        </p:grpSpPr>
        <p:sp>
          <p:nvSpPr>
            <p:cNvPr id="630" name="Google Shape;630;p5"/>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5"/>
          <p:cNvGrpSpPr/>
          <p:nvPr/>
        </p:nvGrpSpPr>
        <p:grpSpPr>
          <a:xfrm>
            <a:off x="8511329" y="396970"/>
            <a:ext cx="484453" cy="1239321"/>
            <a:chOff x="2508475" y="2379100"/>
            <a:chExt cx="147125" cy="376350"/>
          </a:xfrm>
        </p:grpSpPr>
        <p:sp>
          <p:nvSpPr>
            <p:cNvPr id="650" name="Google Shape;650;p5"/>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5"/>
          <p:cNvGrpSpPr/>
          <p:nvPr/>
        </p:nvGrpSpPr>
        <p:grpSpPr>
          <a:xfrm>
            <a:off x="-182466" y="3995885"/>
            <a:ext cx="858848" cy="666725"/>
            <a:chOff x="1145300" y="2753225"/>
            <a:chExt cx="173375" cy="134575"/>
          </a:xfrm>
        </p:grpSpPr>
        <p:sp>
          <p:nvSpPr>
            <p:cNvPr id="677" name="Google Shape;677;p5"/>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3" name="Google Shape;693;p5"/>
          <p:cNvSpPr/>
          <p:nvPr/>
        </p:nvSpPr>
        <p:spPr>
          <a:xfrm rot="5400000">
            <a:off x="191915" y="429281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5"/>
          <p:cNvGrpSpPr/>
          <p:nvPr/>
        </p:nvGrpSpPr>
        <p:grpSpPr>
          <a:xfrm>
            <a:off x="579704" y="4744699"/>
            <a:ext cx="280573" cy="265806"/>
            <a:chOff x="484075" y="3026900"/>
            <a:chExt cx="161975" cy="153450"/>
          </a:xfrm>
        </p:grpSpPr>
        <p:sp>
          <p:nvSpPr>
            <p:cNvPr id="695" name="Google Shape;695;p5"/>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2"/>
        <p:cNvGrpSpPr/>
        <p:nvPr/>
      </p:nvGrpSpPr>
      <p:grpSpPr>
        <a:xfrm>
          <a:off x="0" y="0"/>
          <a:ext cx="0" cy="0"/>
          <a:chOff x="0" y="0"/>
          <a:chExt cx="0" cy="0"/>
        </a:xfrm>
      </p:grpSpPr>
      <p:sp>
        <p:nvSpPr>
          <p:cNvPr id="703" name="Google Shape;703;p6"/>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704" name="Google Shape;704;p6"/>
          <p:cNvGrpSpPr/>
          <p:nvPr/>
        </p:nvGrpSpPr>
        <p:grpSpPr>
          <a:xfrm>
            <a:off x="8078707" y="4674762"/>
            <a:ext cx="854131" cy="515897"/>
            <a:chOff x="3922950" y="2959850"/>
            <a:chExt cx="787000" cy="475350"/>
          </a:xfrm>
        </p:grpSpPr>
        <p:sp>
          <p:nvSpPr>
            <p:cNvPr id="705" name="Google Shape;705;p6"/>
            <p:cNvSpPr/>
            <p:nvPr/>
          </p:nvSpPr>
          <p:spPr>
            <a:xfrm>
              <a:off x="3922950" y="2959850"/>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4162775" y="3301900"/>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4172550" y="3289325"/>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4194800" y="3307100"/>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4184225" y="3322475"/>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4214125" y="3327050"/>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4220325" y="3342975"/>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4312775" y="3363375"/>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4312000" y="3377950"/>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4266050" y="3123350"/>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4264950" y="3137750"/>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4293150" y="3132450"/>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4293500" y="3105650"/>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4270625" y="3079825"/>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4257550" y="3092575"/>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4291600" y="3078350"/>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4377075" y="3042000"/>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4389800" y="3061250"/>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4419725" y="3039025"/>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4658200" y="2997400"/>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4631575" y="3016550"/>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4624150" y="2987950"/>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4015300" y="3144925"/>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4005275" y="3171025"/>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3979400" y="3156425"/>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3985925" y="3145150"/>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4033975" y="3170625"/>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4023075" y="3193550"/>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4045150" y="3153475"/>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4204875" y="3377600"/>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4198025" y="3353225"/>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4442825" y="3245725"/>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4468825" y="3259125"/>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4477825" y="3229375"/>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4440600" y="3200975"/>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4413300" y="3244350"/>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4526925" y="3157175"/>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4533425" y="3177325"/>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4559975" y="3134700"/>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4528600" y="3110950"/>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4510775" y="3134200"/>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4534425" y="3145325"/>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4541350" y="3145400"/>
              <a:ext cx="500" cy="25"/>
            </a:xfrm>
            <a:custGeom>
              <a:avLst/>
              <a:gdLst/>
              <a:ahLst/>
              <a:cxnLst/>
              <a:rect l="l" t="t" r="r" b="b"/>
              <a:pathLst>
                <a:path w="20" h="1" extrusionOk="0">
                  <a:moveTo>
                    <a:pt x="1" y="1"/>
                  </a:moveTo>
                  <a:lnTo>
                    <a:pt x="20"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6"/>
          <p:cNvGrpSpPr/>
          <p:nvPr/>
        </p:nvGrpSpPr>
        <p:grpSpPr>
          <a:xfrm>
            <a:off x="-286670" y="398963"/>
            <a:ext cx="579984" cy="449766"/>
            <a:chOff x="1982250" y="2295975"/>
            <a:chExt cx="334825" cy="259650"/>
          </a:xfrm>
        </p:grpSpPr>
        <p:sp>
          <p:nvSpPr>
            <p:cNvPr id="749" name="Google Shape;749;p6"/>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6"/>
          <p:cNvGrpSpPr/>
          <p:nvPr/>
        </p:nvGrpSpPr>
        <p:grpSpPr>
          <a:xfrm>
            <a:off x="-271874" y="36186"/>
            <a:ext cx="550407" cy="503810"/>
            <a:chOff x="2142650" y="2489700"/>
            <a:chExt cx="317750" cy="290850"/>
          </a:xfrm>
        </p:grpSpPr>
        <p:sp>
          <p:nvSpPr>
            <p:cNvPr id="769" name="Google Shape;769;p6"/>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6"/>
          <p:cNvSpPr/>
          <p:nvPr/>
        </p:nvSpPr>
        <p:spPr>
          <a:xfrm>
            <a:off x="8690044" y="4415519"/>
            <a:ext cx="398403" cy="344856"/>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5"/>
        <p:cNvGrpSpPr/>
        <p:nvPr/>
      </p:nvGrpSpPr>
      <p:grpSpPr>
        <a:xfrm>
          <a:off x="0" y="0"/>
          <a:ext cx="0" cy="0"/>
          <a:chOff x="0" y="0"/>
          <a:chExt cx="0" cy="0"/>
        </a:xfrm>
      </p:grpSpPr>
      <p:sp>
        <p:nvSpPr>
          <p:cNvPr id="796" name="Google Shape;796;p7"/>
          <p:cNvSpPr txBox="1">
            <a:spLocks noGrp="1"/>
          </p:cNvSpPr>
          <p:nvPr>
            <p:ph type="title"/>
          </p:nvPr>
        </p:nvSpPr>
        <p:spPr>
          <a:xfrm>
            <a:off x="616500" y="324175"/>
            <a:ext cx="6340200" cy="755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97" name="Google Shape;797;p7"/>
          <p:cNvSpPr txBox="1">
            <a:spLocks noGrp="1"/>
          </p:cNvSpPr>
          <p:nvPr>
            <p:ph type="body" idx="1"/>
          </p:nvPr>
        </p:nvSpPr>
        <p:spPr>
          <a:xfrm>
            <a:off x="720000" y="1141950"/>
            <a:ext cx="7650000" cy="3179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rgbClr val="1D2542"/>
              </a:buClr>
              <a:buSzPts val="1100"/>
              <a:buFont typeface="Lato"/>
              <a:buAutoNum type="arabicPeriod"/>
              <a:defRPr sz="1300"/>
            </a:lvl1pPr>
            <a:lvl2pPr marL="914400" lvl="1" indent="-298450">
              <a:spcBef>
                <a:spcPts val="1600"/>
              </a:spcBef>
              <a:spcAft>
                <a:spcPts val="0"/>
              </a:spcAft>
              <a:buClr>
                <a:srgbClr val="1D2542"/>
              </a:buClr>
              <a:buSzPts val="1100"/>
              <a:buFont typeface="Muli Regular"/>
              <a:buAutoNum type="alphaLcPeriod"/>
              <a:defRPr sz="1200"/>
            </a:lvl2pPr>
            <a:lvl3pPr marL="1371600" lvl="2" indent="-298450">
              <a:spcBef>
                <a:spcPts val="1600"/>
              </a:spcBef>
              <a:spcAft>
                <a:spcPts val="0"/>
              </a:spcAft>
              <a:buClr>
                <a:srgbClr val="1D2542"/>
              </a:buClr>
              <a:buSzPts val="1100"/>
              <a:buFont typeface="Muli Regular"/>
              <a:buAutoNum type="romanLcPeriod"/>
              <a:defRPr sz="1200"/>
            </a:lvl3pPr>
            <a:lvl4pPr marL="1828800" lvl="3" indent="-298450">
              <a:spcBef>
                <a:spcPts val="1600"/>
              </a:spcBef>
              <a:spcAft>
                <a:spcPts val="0"/>
              </a:spcAft>
              <a:buClr>
                <a:srgbClr val="1D2542"/>
              </a:buClr>
              <a:buSzPts val="1100"/>
              <a:buFont typeface="Muli Regular"/>
              <a:buAutoNum type="arabicPeriod"/>
              <a:defRPr sz="1200"/>
            </a:lvl4pPr>
            <a:lvl5pPr marL="2286000" lvl="4" indent="-298450">
              <a:spcBef>
                <a:spcPts val="1600"/>
              </a:spcBef>
              <a:spcAft>
                <a:spcPts val="0"/>
              </a:spcAft>
              <a:buClr>
                <a:srgbClr val="1D2542"/>
              </a:buClr>
              <a:buSzPts val="1100"/>
              <a:buFont typeface="Muli Regular"/>
              <a:buAutoNum type="alphaLcPeriod"/>
              <a:defRPr sz="1200"/>
            </a:lvl5pPr>
            <a:lvl6pPr marL="2743200" lvl="5" indent="-298450">
              <a:spcBef>
                <a:spcPts val="1600"/>
              </a:spcBef>
              <a:spcAft>
                <a:spcPts val="0"/>
              </a:spcAft>
              <a:buClr>
                <a:srgbClr val="1D2542"/>
              </a:buClr>
              <a:buSzPts val="1100"/>
              <a:buFont typeface="Muli Regular"/>
              <a:buAutoNum type="romanLcPeriod"/>
              <a:defRPr sz="1200"/>
            </a:lvl6pPr>
            <a:lvl7pPr marL="3200400" lvl="6" indent="-298450">
              <a:spcBef>
                <a:spcPts val="1600"/>
              </a:spcBef>
              <a:spcAft>
                <a:spcPts val="0"/>
              </a:spcAft>
              <a:buClr>
                <a:srgbClr val="1D2542"/>
              </a:buClr>
              <a:buSzPts val="1100"/>
              <a:buFont typeface="Muli Regular"/>
              <a:buAutoNum type="arabicPeriod"/>
              <a:defRPr sz="1200"/>
            </a:lvl7pPr>
            <a:lvl8pPr marL="3657600" lvl="7" indent="-298450">
              <a:spcBef>
                <a:spcPts val="1600"/>
              </a:spcBef>
              <a:spcAft>
                <a:spcPts val="0"/>
              </a:spcAft>
              <a:buClr>
                <a:srgbClr val="1D2542"/>
              </a:buClr>
              <a:buSzPts val="1100"/>
              <a:buFont typeface="Muli Regular"/>
              <a:buAutoNum type="alphaLcPeriod"/>
              <a:defRPr sz="1200"/>
            </a:lvl8pPr>
            <a:lvl9pPr marL="4114800" lvl="8" indent="-298450">
              <a:spcBef>
                <a:spcPts val="1600"/>
              </a:spcBef>
              <a:spcAft>
                <a:spcPts val="1600"/>
              </a:spcAft>
              <a:buClr>
                <a:srgbClr val="1D2542"/>
              </a:buClr>
              <a:buSzPts val="1100"/>
              <a:buFont typeface="Muli Regular"/>
              <a:buAutoNum type="romanLcPeriod"/>
              <a:defRPr sz="1200"/>
            </a:lvl9pPr>
          </a:lstStyle>
          <a:p>
            <a:endParaRPr/>
          </a:p>
        </p:txBody>
      </p:sp>
      <p:grpSp>
        <p:nvGrpSpPr>
          <p:cNvPr id="798" name="Google Shape;798;p7"/>
          <p:cNvGrpSpPr/>
          <p:nvPr/>
        </p:nvGrpSpPr>
        <p:grpSpPr>
          <a:xfrm>
            <a:off x="8511329" y="94466"/>
            <a:ext cx="976182" cy="756984"/>
            <a:chOff x="1982250" y="2295975"/>
            <a:chExt cx="334825" cy="259650"/>
          </a:xfrm>
        </p:grpSpPr>
        <p:sp>
          <p:nvSpPr>
            <p:cNvPr id="799" name="Google Shape;799;p7"/>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7"/>
          <p:cNvGrpSpPr/>
          <p:nvPr/>
        </p:nvGrpSpPr>
        <p:grpSpPr>
          <a:xfrm>
            <a:off x="8511329" y="388995"/>
            <a:ext cx="484453" cy="1239321"/>
            <a:chOff x="2508475" y="2379100"/>
            <a:chExt cx="147125" cy="376350"/>
          </a:xfrm>
        </p:grpSpPr>
        <p:sp>
          <p:nvSpPr>
            <p:cNvPr id="819" name="Google Shape;819;p7"/>
            <p:cNvSpPr/>
            <p:nvPr/>
          </p:nvSpPr>
          <p:spPr>
            <a:xfrm>
              <a:off x="2508475" y="2438700"/>
              <a:ext cx="60875" cy="316750"/>
            </a:xfrm>
            <a:custGeom>
              <a:avLst/>
              <a:gdLst/>
              <a:ahLst/>
              <a:cxnLst/>
              <a:rect l="l" t="t" r="r" b="b"/>
              <a:pathLst>
                <a:path w="2435" h="12670" extrusionOk="0">
                  <a:moveTo>
                    <a:pt x="1394" y="1"/>
                  </a:moveTo>
                  <a:cubicBezTo>
                    <a:pt x="694" y="1"/>
                    <a:pt x="315" y="2966"/>
                    <a:pt x="315" y="4148"/>
                  </a:cubicBezTo>
                  <a:cubicBezTo>
                    <a:pt x="315" y="4886"/>
                    <a:pt x="309" y="5623"/>
                    <a:pt x="297" y="6355"/>
                  </a:cubicBezTo>
                  <a:cubicBezTo>
                    <a:pt x="284" y="7093"/>
                    <a:pt x="278" y="7850"/>
                    <a:pt x="284" y="8594"/>
                  </a:cubicBezTo>
                  <a:cubicBezTo>
                    <a:pt x="284" y="8783"/>
                    <a:pt x="297" y="8966"/>
                    <a:pt x="315" y="9149"/>
                  </a:cubicBezTo>
                  <a:cubicBezTo>
                    <a:pt x="391" y="10026"/>
                    <a:pt x="0" y="11741"/>
                    <a:pt x="788" y="12410"/>
                  </a:cubicBezTo>
                  <a:cubicBezTo>
                    <a:pt x="1000" y="12590"/>
                    <a:pt x="1179" y="12670"/>
                    <a:pt x="1332" y="12670"/>
                  </a:cubicBezTo>
                  <a:cubicBezTo>
                    <a:pt x="2297" y="12670"/>
                    <a:pt x="2170" y="9478"/>
                    <a:pt x="2170" y="8607"/>
                  </a:cubicBezTo>
                  <a:cubicBezTo>
                    <a:pt x="2239" y="7812"/>
                    <a:pt x="2214" y="7011"/>
                    <a:pt x="2195" y="6210"/>
                  </a:cubicBezTo>
                  <a:cubicBezTo>
                    <a:pt x="2176" y="5081"/>
                    <a:pt x="2435" y="1322"/>
                    <a:pt x="1829" y="357"/>
                  </a:cubicBezTo>
                  <a:cubicBezTo>
                    <a:pt x="1673" y="109"/>
                    <a:pt x="1527" y="1"/>
                    <a:pt x="1394"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2537725" y="2468000"/>
              <a:ext cx="8450" cy="6100"/>
            </a:xfrm>
            <a:custGeom>
              <a:avLst/>
              <a:gdLst/>
              <a:ahLst/>
              <a:cxnLst/>
              <a:rect l="l" t="t" r="r" b="b"/>
              <a:pathLst>
                <a:path w="338" h="244" extrusionOk="0">
                  <a:moveTo>
                    <a:pt x="191" y="0"/>
                  </a:moveTo>
                  <a:cubicBezTo>
                    <a:pt x="127" y="0"/>
                    <a:pt x="59" y="69"/>
                    <a:pt x="35" y="119"/>
                  </a:cubicBezTo>
                  <a:cubicBezTo>
                    <a:pt x="0" y="193"/>
                    <a:pt x="32" y="244"/>
                    <a:pt x="90" y="244"/>
                  </a:cubicBezTo>
                  <a:cubicBezTo>
                    <a:pt x="105" y="244"/>
                    <a:pt x="123" y="240"/>
                    <a:pt x="142" y="232"/>
                  </a:cubicBezTo>
                  <a:lnTo>
                    <a:pt x="186" y="213"/>
                  </a:lnTo>
                  <a:cubicBezTo>
                    <a:pt x="224" y="194"/>
                    <a:pt x="337" y="87"/>
                    <a:pt x="268" y="37"/>
                  </a:cubicBezTo>
                  <a:cubicBezTo>
                    <a:pt x="262" y="30"/>
                    <a:pt x="255" y="24"/>
                    <a:pt x="243" y="18"/>
                  </a:cubicBezTo>
                  <a:cubicBezTo>
                    <a:pt x="227" y="5"/>
                    <a:pt x="209"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2547875" y="2471400"/>
              <a:ext cx="7500" cy="5125"/>
            </a:xfrm>
            <a:custGeom>
              <a:avLst/>
              <a:gdLst/>
              <a:ahLst/>
              <a:cxnLst/>
              <a:rect l="l" t="t" r="r" b="b"/>
              <a:pathLst>
                <a:path w="300" h="205" extrusionOk="0">
                  <a:moveTo>
                    <a:pt x="187" y="0"/>
                  </a:moveTo>
                  <a:cubicBezTo>
                    <a:pt x="182" y="0"/>
                    <a:pt x="177" y="1"/>
                    <a:pt x="171" y="1"/>
                  </a:cubicBezTo>
                  <a:cubicBezTo>
                    <a:pt x="108" y="8"/>
                    <a:pt x="45" y="46"/>
                    <a:pt x="20" y="109"/>
                  </a:cubicBezTo>
                  <a:cubicBezTo>
                    <a:pt x="13" y="128"/>
                    <a:pt x="1" y="165"/>
                    <a:pt x="20" y="184"/>
                  </a:cubicBezTo>
                  <a:lnTo>
                    <a:pt x="26" y="191"/>
                  </a:lnTo>
                  <a:cubicBezTo>
                    <a:pt x="39" y="200"/>
                    <a:pt x="51" y="205"/>
                    <a:pt x="64" y="205"/>
                  </a:cubicBezTo>
                  <a:cubicBezTo>
                    <a:pt x="77" y="205"/>
                    <a:pt x="89" y="200"/>
                    <a:pt x="102" y="191"/>
                  </a:cubicBezTo>
                  <a:cubicBezTo>
                    <a:pt x="103" y="191"/>
                    <a:pt x="105" y="191"/>
                    <a:pt x="106" y="191"/>
                  </a:cubicBezTo>
                  <a:cubicBezTo>
                    <a:pt x="207" y="191"/>
                    <a:pt x="300"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2532900" y="2478150"/>
              <a:ext cx="8225" cy="6550"/>
            </a:xfrm>
            <a:custGeom>
              <a:avLst/>
              <a:gdLst/>
              <a:ahLst/>
              <a:cxnLst/>
              <a:rect l="l" t="t" r="r" b="b"/>
              <a:pathLst>
                <a:path w="329" h="262" extrusionOk="0">
                  <a:moveTo>
                    <a:pt x="204" y="0"/>
                  </a:moveTo>
                  <a:cubicBezTo>
                    <a:pt x="162" y="0"/>
                    <a:pt x="105" y="60"/>
                    <a:pt x="95" y="85"/>
                  </a:cubicBezTo>
                  <a:cubicBezTo>
                    <a:pt x="95" y="85"/>
                    <a:pt x="102" y="78"/>
                    <a:pt x="108" y="78"/>
                  </a:cubicBezTo>
                  <a:cubicBezTo>
                    <a:pt x="64" y="123"/>
                    <a:pt x="1" y="255"/>
                    <a:pt x="108" y="261"/>
                  </a:cubicBezTo>
                  <a:cubicBezTo>
                    <a:pt x="152" y="261"/>
                    <a:pt x="196" y="236"/>
                    <a:pt x="221" y="198"/>
                  </a:cubicBezTo>
                  <a:cubicBezTo>
                    <a:pt x="272" y="154"/>
                    <a:pt x="329" y="34"/>
                    <a:pt x="221" y="22"/>
                  </a:cubicBezTo>
                  <a:lnTo>
                    <a:pt x="234" y="15"/>
                  </a:lnTo>
                  <a:cubicBezTo>
                    <a:pt x="226" y="4"/>
                    <a:pt x="216"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2531950" y="2695725"/>
              <a:ext cx="7450" cy="6750"/>
            </a:xfrm>
            <a:custGeom>
              <a:avLst/>
              <a:gdLst/>
              <a:ahLst/>
              <a:cxnLst/>
              <a:rect l="l" t="t" r="r" b="b"/>
              <a:pathLst>
                <a:path w="298" h="270" extrusionOk="0">
                  <a:moveTo>
                    <a:pt x="205" y="0"/>
                  </a:moveTo>
                  <a:cubicBezTo>
                    <a:pt x="153" y="0"/>
                    <a:pt x="94" y="43"/>
                    <a:pt x="70" y="85"/>
                  </a:cubicBezTo>
                  <a:lnTo>
                    <a:pt x="64" y="92"/>
                  </a:lnTo>
                  <a:cubicBezTo>
                    <a:pt x="45" y="129"/>
                    <a:pt x="1" y="224"/>
                    <a:pt x="70" y="243"/>
                  </a:cubicBezTo>
                  <a:cubicBezTo>
                    <a:pt x="70" y="249"/>
                    <a:pt x="70" y="249"/>
                    <a:pt x="70" y="249"/>
                  </a:cubicBezTo>
                  <a:cubicBezTo>
                    <a:pt x="80" y="264"/>
                    <a:pt x="93" y="269"/>
                    <a:pt x="108" y="269"/>
                  </a:cubicBezTo>
                  <a:cubicBezTo>
                    <a:pt x="156" y="269"/>
                    <a:pt x="220" y="203"/>
                    <a:pt x="234" y="174"/>
                  </a:cubicBezTo>
                  <a:cubicBezTo>
                    <a:pt x="234" y="167"/>
                    <a:pt x="234" y="161"/>
                    <a:pt x="241" y="161"/>
                  </a:cubicBezTo>
                  <a:cubicBezTo>
                    <a:pt x="266" y="129"/>
                    <a:pt x="297" y="47"/>
                    <a:pt x="253" y="16"/>
                  </a:cubicBezTo>
                  <a:cubicBezTo>
                    <a:pt x="239" y="5"/>
                    <a:pt x="222" y="0"/>
                    <a:pt x="2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2532750" y="2716450"/>
              <a:ext cx="11375" cy="6650"/>
            </a:xfrm>
            <a:custGeom>
              <a:avLst/>
              <a:gdLst/>
              <a:ahLst/>
              <a:cxnLst/>
              <a:rect l="l" t="t" r="r" b="b"/>
              <a:pathLst>
                <a:path w="455" h="266" extrusionOk="0">
                  <a:moveTo>
                    <a:pt x="290" y="0"/>
                  </a:moveTo>
                  <a:cubicBezTo>
                    <a:pt x="171" y="0"/>
                    <a:pt x="0" y="265"/>
                    <a:pt x="158" y="265"/>
                  </a:cubicBezTo>
                  <a:cubicBezTo>
                    <a:pt x="278" y="265"/>
                    <a:pt x="454" y="0"/>
                    <a:pt x="29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2527375" y="2658100"/>
              <a:ext cx="13750" cy="21000"/>
            </a:xfrm>
            <a:custGeom>
              <a:avLst/>
              <a:gdLst/>
              <a:ahLst/>
              <a:cxnLst/>
              <a:rect l="l" t="t" r="r" b="b"/>
              <a:pathLst>
                <a:path w="550" h="840" extrusionOk="0">
                  <a:moveTo>
                    <a:pt x="480" y="1"/>
                  </a:moveTo>
                  <a:cubicBezTo>
                    <a:pt x="411" y="7"/>
                    <a:pt x="348" y="51"/>
                    <a:pt x="316" y="121"/>
                  </a:cubicBezTo>
                  <a:cubicBezTo>
                    <a:pt x="278" y="190"/>
                    <a:pt x="278" y="278"/>
                    <a:pt x="316" y="348"/>
                  </a:cubicBezTo>
                  <a:cubicBezTo>
                    <a:pt x="196" y="386"/>
                    <a:pt x="102" y="474"/>
                    <a:pt x="45" y="587"/>
                  </a:cubicBezTo>
                  <a:cubicBezTo>
                    <a:pt x="1" y="682"/>
                    <a:pt x="1" y="840"/>
                    <a:pt x="146" y="840"/>
                  </a:cubicBezTo>
                  <a:cubicBezTo>
                    <a:pt x="291" y="840"/>
                    <a:pt x="430" y="714"/>
                    <a:pt x="487" y="594"/>
                  </a:cubicBezTo>
                  <a:cubicBezTo>
                    <a:pt x="518" y="531"/>
                    <a:pt x="524" y="455"/>
                    <a:pt x="493" y="392"/>
                  </a:cubicBezTo>
                  <a:cubicBezTo>
                    <a:pt x="499" y="386"/>
                    <a:pt x="505" y="373"/>
                    <a:pt x="499" y="360"/>
                  </a:cubicBezTo>
                  <a:cubicBezTo>
                    <a:pt x="480" y="259"/>
                    <a:pt x="518" y="184"/>
                    <a:pt x="537" y="89"/>
                  </a:cubicBezTo>
                  <a:cubicBezTo>
                    <a:pt x="550" y="45"/>
                    <a:pt x="537" y="1"/>
                    <a:pt x="4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2522650" y="2589625"/>
              <a:ext cx="9775" cy="7100"/>
            </a:xfrm>
            <a:custGeom>
              <a:avLst/>
              <a:gdLst/>
              <a:ahLst/>
              <a:cxnLst/>
              <a:rect l="l" t="t" r="r" b="b"/>
              <a:pathLst>
                <a:path w="391" h="284" extrusionOk="0">
                  <a:moveTo>
                    <a:pt x="295" y="1"/>
                  </a:moveTo>
                  <a:cubicBezTo>
                    <a:pt x="276" y="1"/>
                    <a:pt x="255" y="4"/>
                    <a:pt x="234" y="9"/>
                  </a:cubicBezTo>
                  <a:cubicBezTo>
                    <a:pt x="171" y="22"/>
                    <a:pt x="1" y="198"/>
                    <a:pt x="121" y="242"/>
                  </a:cubicBezTo>
                  <a:lnTo>
                    <a:pt x="133" y="242"/>
                  </a:lnTo>
                  <a:cubicBezTo>
                    <a:pt x="143" y="273"/>
                    <a:pt x="169" y="284"/>
                    <a:pt x="196" y="284"/>
                  </a:cubicBezTo>
                  <a:cubicBezTo>
                    <a:pt x="218" y="284"/>
                    <a:pt x="242" y="276"/>
                    <a:pt x="259" y="268"/>
                  </a:cubicBezTo>
                  <a:cubicBezTo>
                    <a:pt x="329" y="236"/>
                    <a:pt x="379" y="173"/>
                    <a:pt x="385" y="97"/>
                  </a:cubicBezTo>
                  <a:cubicBezTo>
                    <a:pt x="390" y="24"/>
                    <a:pt x="348"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2534950" y="2602450"/>
              <a:ext cx="6975" cy="4425"/>
            </a:xfrm>
            <a:custGeom>
              <a:avLst/>
              <a:gdLst/>
              <a:ahLst/>
              <a:cxnLst/>
              <a:rect l="l" t="t" r="r" b="b"/>
              <a:pathLst>
                <a:path w="279" h="177" extrusionOk="0">
                  <a:moveTo>
                    <a:pt x="175" y="0"/>
                  </a:moveTo>
                  <a:cubicBezTo>
                    <a:pt x="144" y="0"/>
                    <a:pt x="107" y="22"/>
                    <a:pt x="89" y="45"/>
                  </a:cubicBezTo>
                  <a:lnTo>
                    <a:pt x="83" y="45"/>
                  </a:lnTo>
                  <a:cubicBezTo>
                    <a:pt x="64" y="51"/>
                    <a:pt x="1" y="108"/>
                    <a:pt x="39" y="133"/>
                  </a:cubicBezTo>
                  <a:lnTo>
                    <a:pt x="57" y="165"/>
                  </a:lnTo>
                  <a:cubicBezTo>
                    <a:pt x="66" y="173"/>
                    <a:pt x="78" y="176"/>
                    <a:pt x="92" y="176"/>
                  </a:cubicBezTo>
                  <a:cubicBezTo>
                    <a:pt x="108" y="176"/>
                    <a:pt x="126" y="171"/>
                    <a:pt x="139" y="165"/>
                  </a:cubicBezTo>
                  <a:cubicBezTo>
                    <a:pt x="184" y="139"/>
                    <a:pt x="278" y="76"/>
                    <a:pt x="209" y="13"/>
                  </a:cubicBezTo>
                  <a:cubicBezTo>
                    <a:pt x="200" y="4"/>
                    <a:pt x="188" y="0"/>
                    <a:pt x="17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2541325" y="2588875"/>
              <a:ext cx="9100" cy="5100"/>
            </a:xfrm>
            <a:custGeom>
              <a:avLst/>
              <a:gdLst/>
              <a:ahLst/>
              <a:cxnLst/>
              <a:rect l="l" t="t" r="r" b="b"/>
              <a:pathLst>
                <a:path w="364" h="204" extrusionOk="0">
                  <a:moveTo>
                    <a:pt x="197" y="1"/>
                  </a:moveTo>
                  <a:cubicBezTo>
                    <a:pt x="96" y="1"/>
                    <a:pt x="0" y="203"/>
                    <a:pt x="96" y="203"/>
                  </a:cubicBezTo>
                  <a:cubicBezTo>
                    <a:pt x="99" y="203"/>
                    <a:pt x="102" y="203"/>
                    <a:pt x="105" y="203"/>
                  </a:cubicBezTo>
                  <a:cubicBezTo>
                    <a:pt x="130" y="203"/>
                    <a:pt x="149" y="203"/>
                    <a:pt x="175" y="190"/>
                  </a:cubicBezTo>
                  <a:cubicBezTo>
                    <a:pt x="225" y="184"/>
                    <a:pt x="364" y="45"/>
                    <a:pt x="263" y="14"/>
                  </a:cubicBezTo>
                  <a:cubicBezTo>
                    <a:pt x="244" y="1"/>
                    <a:pt x="225" y="1"/>
                    <a:pt x="206" y="1"/>
                  </a:cubicBezTo>
                  <a:cubicBezTo>
                    <a:pt x="203" y="1"/>
                    <a:pt x="200"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2534475" y="2553725"/>
              <a:ext cx="12475" cy="7275"/>
            </a:xfrm>
            <a:custGeom>
              <a:avLst/>
              <a:gdLst/>
              <a:ahLst/>
              <a:cxnLst/>
              <a:rect l="l" t="t" r="r" b="b"/>
              <a:pathLst>
                <a:path w="499" h="291" extrusionOk="0">
                  <a:moveTo>
                    <a:pt x="316" y="1"/>
                  </a:moveTo>
                  <a:cubicBezTo>
                    <a:pt x="184" y="1"/>
                    <a:pt x="1" y="291"/>
                    <a:pt x="177" y="291"/>
                  </a:cubicBezTo>
                  <a:cubicBezTo>
                    <a:pt x="310" y="291"/>
                    <a:pt x="499"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2544900" y="2523150"/>
              <a:ext cx="6325" cy="5225"/>
            </a:xfrm>
            <a:custGeom>
              <a:avLst/>
              <a:gdLst/>
              <a:ahLst/>
              <a:cxnLst/>
              <a:rect l="l" t="t" r="r" b="b"/>
              <a:pathLst>
                <a:path w="253" h="209" extrusionOk="0">
                  <a:moveTo>
                    <a:pt x="202" y="0"/>
                  </a:moveTo>
                  <a:cubicBezTo>
                    <a:pt x="170" y="0"/>
                    <a:pt x="139" y="6"/>
                    <a:pt x="107" y="25"/>
                  </a:cubicBezTo>
                  <a:cubicBezTo>
                    <a:pt x="82" y="32"/>
                    <a:pt x="0" y="120"/>
                    <a:pt x="50" y="145"/>
                  </a:cubicBezTo>
                  <a:cubicBezTo>
                    <a:pt x="63" y="158"/>
                    <a:pt x="69" y="164"/>
                    <a:pt x="76" y="177"/>
                  </a:cubicBezTo>
                  <a:cubicBezTo>
                    <a:pt x="82" y="200"/>
                    <a:pt x="95" y="209"/>
                    <a:pt x="111" y="209"/>
                  </a:cubicBezTo>
                  <a:cubicBezTo>
                    <a:pt x="163" y="209"/>
                    <a:pt x="248" y="119"/>
                    <a:pt x="252" y="76"/>
                  </a:cubicBezTo>
                  <a:cubicBezTo>
                    <a:pt x="252" y="57"/>
                    <a:pt x="246" y="44"/>
                    <a:pt x="246" y="32"/>
                  </a:cubicBezTo>
                  <a:cubicBezTo>
                    <a:pt x="233" y="13"/>
                    <a:pt x="221"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2540325" y="2540925"/>
              <a:ext cx="10475" cy="5925"/>
            </a:xfrm>
            <a:custGeom>
              <a:avLst/>
              <a:gdLst/>
              <a:ahLst/>
              <a:cxnLst/>
              <a:rect l="l" t="t" r="r" b="b"/>
              <a:pathLst>
                <a:path w="419" h="237" extrusionOk="0">
                  <a:moveTo>
                    <a:pt x="280" y="0"/>
                  </a:moveTo>
                  <a:cubicBezTo>
                    <a:pt x="273" y="0"/>
                    <a:pt x="266" y="1"/>
                    <a:pt x="259" y="2"/>
                  </a:cubicBezTo>
                  <a:cubicBezTo>
                    <a:pt x="240" y="2"/>
                    <a:pt x="227" y="8"/>
                    <a:pt x="215" y="14"/>
                  </a:cubicBezTo>
                  <a:cubicBezTo>
                    <a:pt x="158" y="27"/>
                    <a:pt x="0" y="178"/>
                    <a:pt x="114" y="216"/>
                  </a:cubicBezTo>
                  <a:cubicBezTo>
                    <a:pt x="133" y="229"/>
                    <a:pt x="151" y="229"/>
                    <a:pt x="177" y="235"/>
                  </a:cubicBezTo>
                  <a:cubicBezTo>
                    <a:pt x="181" y="236"/>
                    <a:pt x="185" y="236"/>
                    <a:pt x="189" y="236"/>
                  </a:cubicBezTo>
                  <a:cubicBezTo>
                    <a:pt x="306" y="236"/>
                    <a:pt x="419" y="0"/>
                    <a:pt x="2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2594725" y="2379100"/>
              <a:ext cx="60875" cy="316750"/>
            </a:xfrm>
            <a:custGeom>
              <a:avLst/>
              <a:gdLst/>
              <a:ahLst/>
              <a:cxnLst/>
              <a:rect l="l" t="t" r="r" b="b"/>
              <a:pathLst>
                <a:path w="2435" h="12670" extrusionOk="0">
                  <a:moveTo>
                    <a:pt x="1390" y="1"/>
                  </a:moveTo>
                  <a:cubicBezTo>
                    <a:pt x="694" y="1"/>
                    <a:pt x="315" y="2966"/>
                    <a:pt x="315" y="4148"/>
                  </a:cubicBezTo>
                  <a:cubicBezTo>
                    <a:pt x="315" y="4885"/>
                    <a:pt x="309" y="5623"/>
                    <a:pt x="296" y="6355"/>
                  </a:cubicBezTo>
                  <a:cubicBezTo>
                    <a:pt x="278" y="7093"/>
                    <a:pt x="278" y="7850"/>
                    <a:pt x="284" y="8594"/>
                  </a:cubicBezTo>
                  <a:cubicBezTo>
                    <a:pt x="284" y="8777"/>
                    <a:pt x="296" y="8966"/>
                    <a:pt x="315" y="9143"/>
                  </a:cubicBezTo>
                  <a:cubicBezTo>
                    <a:pt x="391" y="10026"/>
                    <a:pt x="0" y="11741"/>
                    <a:pt x="788" y="12410"/>
                  </a:cubicBezTo>
                  <a:cubicBezTo>
                    <a:pt x="999" y="12590"/>
                    <a:pt x="1178" y="12670"/>
                    <a:pt x="1330" y="12670"/>
                  </a:cubicBezTo>
                  <a:cubicBezTo>
                    <a:pt x="2292" y="12670"/>
                    <a:pt x="2170" y="9478"/>
                    <a:pt x="2170" y="8607"/>
                  </a:cubicBezTo>
                  <a:cubicBezTo>
                    <a:pt x="2239" y="7812"/>
                    <a:pt x="2214" y="7011"/>
                    <a:pt x="2195" y="6210"/>
                  </a:cubicBezTo>
                  <a:cubicBezTo>
                    <a:pt x="2176" y="5081"/>
                    <a:pt x="2435" y="1322"/>
                    <a:pt x="1823" y="357"/>
                  </a:cubicBezTo>
                  <a:cubicBezTo>
                    <a:pt x="1667" y="109"/>
                    <a:pt x="1523" y="1"/>
                    <a:pt x="1390"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2623925" y="2408375"/>
              <a:ext cx="8350" cy="5975"/>
            </a:xfrm>
            <a:custGeom>
              <a:avLst/>
              <a:gdLst/>
              <a:ahLst/>
              <a:cxnLst/>
              <a:rect l="l" t="t" r="r" b="b"/>
              <a:pathLst>
                <a:path w="334" h="239" extrusionOk="0">
                  <a:moveTo>
                    <a:pt x="191" y="0"/>
                  </a:moveTo>
                  <a:cubicBezTo>
                    <a:pt x="127" y="0"/>
                    <a:pt x="60" y="66"/>
                    <a:pt x="30" y="120"/>
                  </a:cubicBezTo>
                  <a:cubicBezTo>
                    <a:pt x="1" y="189"/>
                    <a:pt x="33" y="239"/>
                    <a:pt x="91" y="239"/>
                  </a:cubicBezTo>
                  <a:cubicBezTo>
                    <a:pt x="107" y="239"/>
                    <a:pt x="125" y="235"/>
                    <a:pt x="144" y="227"/>
                  </a:cubicBezTo>
                  <a:lnTo>
                    <a:pt x="188" y="208"/>
                  </a:lnTo>
                  <a:cubicBezTo>
                    <a:pt x="226" y="189"/>
                    <a:pt x="333" y="82"/>
                    <a:pt x="270" y="38"/>
                  </a:cubicBezTo>
                  <a:lnTo>
                    <a:pt x="245" y="19"/>
                  </a:lnTo>
                  <a:cubicBezTo>
                    <a:pt x="228" y="6"/>
                    <a:pt x="210" y="0"/>
                    <a:pt x="1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2626075" y="2427050"/>
              <a:ext cx="9025" cy="7625"/>
            </a:xfrm>
            <a:custGeom>
              <a:avLst/>
              <a:gdLst/>
              <a:ahLst/>
              <a:cxnLst/>
              <a:rect l="l" t="t" r="r" b="b"/>
              <a:pathLst>
                <a:path w="361" h="305" extrusionOk="0">
                  <a:moveTo>
                    <a:pt x="177" y="0"/>
                  </a:moveTo>
                  <a:cubicBezTo>
                    <a:pt x="151" y="0"/>
                    <a:pt x="122" y="24"/>
                    <a:pt x="108" y="47"/>
                  </a:cubicBezTo>
                  <a:cubicBezTo>
                    <a:pt x="89" y="73"/>
                    <a:pt x="70" y="104"/>
                    <a:pt x="52" y="129"/>
                  </a:cubicBezTo>
                  <a:cubicBezTo>
                    <a:pt x="0" y="206"/>
                    <a:pt x="12" y="304"/>
                    <a:pt x="89" y="304"/>
                  </a:cubicBezTo>
                  <a:cubicBezTo>
                    <a:pt x="106" y="304"/>
                    <a:pt x="128" y="299"/>
                    <a:pt x="152" y="287"/>
                  </a:cubicBezTo>
                  <a:cubicBezTo>
                    <a:pt x="228" y="249"/>
                    <a:pt x="361" y="98"/>
                    <a:pt x="247" y="35"/>
                  </a:cubicBezTo>
                  <a:lnTo>
                    <a:pt x="203" y="10"/>
                  </a:lnTo>
                  <a:cubicBezTo>
                    <a:pt x="195" y="3"/>
                    <a:pt x="186"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2634125" y="2411650"/>
              <a:ext cx="7550" cy="5175"/>
            </a:xfrm>
            <a:custGeom>
              <a:avLst/>
              <a:gdLst/>
              <a:ahLst/>
              <a:cxnLst/>
              <a:rect l="l" t="t" r="r" b="b"/>
              <a:pathLst>
                <a:path w="302" h="207" extrusionOk="0">
                  <a:moveTo>
                    <a:pt x="182" y="1"/>
                  </a:moveTo>
                  <a:cubicBezTo>
                    <a:pt x="179" y="1"/>
                    <a:pt x="175" y="1"/>
                    <a:pt x="171" y="1"/>
                  </a:cubicBezTo>
                  <a:cubicBezTo>
                    <a:pt x="102" y="7"/>
                    <a:pt x="45" y="52"/>
                    <a:pt x="20" y="108"/>
                  </a:cubicBezTo>
                  <a:cubicBezTo>
                    <a:pt x="13" y="134"/>
                    <a:pt x="1" y="165"/>
                    <a:pt x="20" y="190"/>
                  </a:cubicBezTo>
                  <a:lnTo>
                    <a:pt x="26" y="197"/>
                  </a:lnTo>
                  <a:cubicBezTo>
                    <a:pt x="35" y="203"/>
                    <a:pt x="48" y="206"/>
                    <a:pt x="61" y="206"/>
                  </a:cubicBezTo>
                  <a:cubicBezTo>
                    <a:pt x="73" y="206"/>
                    <a:pt x="86" y="203"/>
                    <a:pt x="95" y="197"/>
                  </a:cubicBezTo>
                  <a:cubicBezTo>
                    <a:pt x="97" y="197"/>
                    <a:pt x="98" y="197"/>
                    <a:pt x="100" y="197"/>
                  </a:cubicBezTo>
                  <a:cubicBezTo>
                    <a:pt x="203" y="197"/>
                    <a:pt x="3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2619150" y="2418525"/>
              <a:ext cx="8075" cy="6400"/>
            </a:xfrm>
            <a:custGeom>
              <a:avLst/>
              <a:gdLst/>
              <a:ahLst/>
              <a:cxnLst/>
              <a:rect l="l" t="t" r="r" b="b"/>
              <a:pathLst>
                <a:path w="323" h="256" extrusionOk="0">
                  <a:moveTo>
                    <a:pt x="202" y="0"/>
                  </a:moveTo>
                  <a:cubicBezTo>
                    <a:pt x="160" y="0"/>
                    <a:pt x="105" y="56"/>
                    <a:pt x="95" y="86"/>
                  </a:cubicBezTo>
                  <a:lnTo>
                    <a:pt x="101" y="79"/>
                  </a:lnTo>
                  <a:lnTo>
                    <a:pt x="101" y="79"/>
                  </a:lnTo>
                  <a:cubicBezTo>
                    <a:pt x="64" y="117"/>
                    <a:pt x="1" y="250"/>
                    <a:pt x="102" y="256"/>
                  </a:cubicBezTo>
                  <a:cubicBezTo>
                    <a:pt x="152" y="256"/>
                    <a:pt x="196" y="237"/>
                    <a:pt x="221" y="199"/>
                  </a:cubicBezTo>
                  <a:cubicBezTo>
                    <a:pt x="272" y="149"/>
                    <a:pt x="322" y="35"/>
                    <a:pt x="221" y="23"/>
                  </a:cubicBezTo>
                  <a:lnTo>
                    <a:pt x="234" y="16"/>
                  </a:lnTo>
                  <a:cubicBezTo>
                    <a:pt x="225" y="5"/>
                    <a:pt x="214"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2618050" y="2636125"/>
              <a:ext cx="7600" cy="6675"/>
            </a:xfrm>
            <a:custGeom>
              <a:avLst/>
              <a:gdLst/>
              <a:ahLst/>
              <a:cxnLst/>
              <a:rect l="l" t="t" r="r" b="b"/>
              <a:pathLst>
                <a:path w="304" h="267" extrusionOk="0">
                  <a:moveTo>
                    <a:pt x="207" y="0"/>
                  </a:moveTo>
                  <a:cubicBezTo>
                    <a:pt x="153" y="0"/>
                    <a:pt x="93" y="43"/>
                    <a:pt x="70" y="85"/>
                  </a:cubicBezTo>
                  <a:lnTo>
                    <a:pt x="64" y="92"/>
                  </a:lnTo>
                  <a:cubicBezTo>
                    <a:pt x="45" y="129"/>
                    <a:pt x="0" y="218"/>
                    <a:pt x="70" y="243"/>
                  </a:cubicBezTo>
                  <a:cubicBezTo>
                    <a:pt x="70" y="243"/>
                    <a:pt x="70" y="243"/>
                    <a:pt x="70" y="249"/>
                  </a:cubicBezTo>
                  <a:cubicBezTo>
                    <a:pt x="79" y="261"/>
                    <a:pt x="91" y="266"/>
                    <a:pt x="105" y="266"/>
                  </a:cubicBezTo>
                  <a:cubicBezTo>
                    <a:pt x="155" y="266"/>
                    <a:pt x="224" y="197"/>
                    <a:pt x="234" y="167"/>
                  </a:cubicBezTo>
                  <a:lnTo>
                    <a:pt x="240" y="155"/>
                  </a:lnTo>
                  <a:cubicBezTo>
                    <a:pt x="265" y="123"/>
                    <a:pt x="303" y="41"/>
                    <a:pt x="259" y="16"/>
                  </a:cubicBezTo>
                  <a:cubicBezTo>
                    <a:pt x="243" y="5"/>
                    <a:pt x="226" y="0"/>
                    <a:pt x="20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2618825" y="2656700"/>
              <a:ext cx="11400" cy="6650"/>
            </a:xfrm>
            <a:custGeom>
              <a:avLst/>
              <a:gdLst/>
              <a:ahLst/>
              <a:cxnLst/>
              <a:rect l="l" t="t" r="r" b="b"/>
              <a:pathLst>
                <a:path w="456" h="266" extrusionOk="0">
                  <a:moveTo>
                    <a:pt x="297" y="0"/>
                  </a:moveTo>
                  <a:cubicBezTo>
                    <a:pt x="171" y="0"/>
                    <a:pt x="1" y="265"/>
                    <a:pt x="165" y="265"/>
                  </a:cubicBezTo>
                  <a:cubicBezTo>
                    <a:pt x="285" y="265"/>
                    <a:pt x="455"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2630025" y="2637450"/>
              <a:ext cx="5075" cy="2875"/>
            </a:xfrm>
            <a:custGeom>
              <a:avLst/>
              <a:gdLst/>
              <a:ahLst/>
              <a:cxnLst/>
              <a:rect l="l" t="t" r="r" b="b"/>
              <a:pathLst>
                <a:path w="203" h="115" extrusionOk="0">
                  <a:moveTo>
                    <a:pt x="127" y="1"/>
                  </a:moveTo>
                  <a:cubicBezTo>
                    <a:pt x="76" y="1"/>
                    <a:pt x="1" y="114"/>
                    <a:pt x="70" y="114"/>
                  </a:cubicBezTo>
                  <a:cubicBezTo>
                    <a:pt x="127" y="114"/>
                    <a:pt x="203"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2621200" y="2542675"/>
              <a:ext cx="6975" cy="4500"/>
            </a:xfrm>
            <a:custGeom>
              <a:avLst/>
              <a:gdLst/>
              <a:ahLst/>
              <a:cxnLst/>
              <a:rect l="l" t="t" r="r" b="b"/>
              <a:pathLst>
                <a:path w="279" h="180" extrusionOk="0">
                  <a:moveTo>
                    <a:pt x="175" y="1"/>
                  </a:moveTo>
                  <a:cubicBezTo>
                    <a:pt x="143" y="1"/>
                    <a:pt x="107" y="23"/>
                    <a:pt x="89" y="45"/>
                  </a:cubicBezTo>
                  <a:lnTo>
                    <a:pt x="83" y="45"/>
                  </a:lnTo>
                  <a:cubicBezTo>
                    <a:pt x="64" y="52"/>
                    <a:pt x="1" y="115"/>
                    <a:pt x="38" y="134"/>
                  </a:cubicBezTo>
                  <a:lnTo>
                    <a:pt x="57" y="165"/>
                  </a:lnTo>
                  <a:cubicBezTo>
                    <a:pt x="65" y="176"/>
                    <a:pt x="78" y="180"/>
                    <a:pt x="91" y="180"/>
                  </a:cubicBezTo>
                  <a:cubicBezTo>
                    <a:pt x="109" y="180"/>
                    <a:pt x="128" y="172"/>
                    <a:pt x="139" y="165"/>
                  </a:cubicBezTo>
                  <a:cubicBezTo>
                    <a:pt x="183" y="146"/>
                    <a:pt x="278" y="83"/>
                    <a:pt x="209" y="14"/>
                  </a:cubicBezTo>
                  <a:cubicBezTo>
                    <a:pt x="199" y="5"/>
                    <a:pt x="188"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2627550" y="2529125"/>
              <a:ext cx="9125" cy="5250"/>
            </a:xfrm>
            <a:custGeom>
              <a:avLst/>
              <a:gdLst/>
              <a:ahLst/>
              <a:cxnLst/>
              <a:rect l="l" t="t" r="r" b="b"/>
              <a:pathLst>
                <a:path w="365" h="210" extrusionOk="0">
                  <a:moveTo>
                    <a:pt x="198" y="0"/>
                  </a:moveTo>
                  <a:cubicBezTo>
                    <a:pt x="91" y="0"/>
                    <a:pt x="1" y="209"/>
                    <a:pt x="98" y="209"/>
                  </a:cubicBezTo>
                  <a:cubicBezTo>
                    <a:pt x="100" y="209"/>
                    <a:pt x="103" y="209"/>
                    <a:pt x="106" y="209"/>
                  </a:cubicBezTo>
                  <a:cubicBezTo>
                    <a:pt x="125" y="209"/>
                    <a:pt x="150" y="203"/>
                    <a:pt x="175" y="196"/>
                  </a:cubicBezTo>
                  <a:cubicBezTo>
                    <a:pt x="226" y="184"/>
                    <a:pt x="365" y="51"/>
                    <a:pt x="264" y="13"/>
                  </a:cubicBezTo>
                  <a:cubicBezTo>
                    <a:pt x="245" y="7"/>
                    <a:pt x="226" y="1"/>
                    <a:pt x="207" y="1"/>
                  </a:cubicBezTo>
                  <a:cubicBezTo>
                    <a:pt x="204" y="0"/>
                    <a:pt x="201" y="0"/>
                    <a:pt x="1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2620725" y="2493975"/>
              <a:ext cx="12325" cy="7425"/>
            </a:xfrm>
            <a:custGeom>
              <a:avLst/>
              <a:gdLst/>
              <a:ahLst/>
              <a:cxnLst/>
              <a:rect l="l" t="t" r="r" b="b"/>
              <a:pathLst>
                <a:path w="493" h="297" extrusionOk="0">
                  <a:moveTo>
                    <a:pt x="316" y="0"/>
                  </a:moveTo>
                  <a:cubicBezTo>
                    <a:pt x="184" y="0"/>
                    <a:pt x="1" y="297"/>
                    <a:pt x="177" y="297"/>
                  </a:cubicBezTo>
                  <a:cubicBezTo>
                    <a:pt x="310" y="297"/>
                    <a:pt x="493"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2631125" y="2463500"/>
              <a:ext cx="6175" cy="5250"/>
            </a:xfrm>
            <a:custGeom>
              <a:avLst/>
              <a:gdLst/>
              <a:ahLst/>
              <a:cxnLst/>
              <a:rect l="l" t="t" r="r" b="b"/>
              <a:pathLst>
                <a:path w="247" h="210" extrusionOk="0">
                  <a:moveTo>
                    <a:pt x="179" y="0"/>
                  </a:moveTo>
                  <a:cubicBezTo>
                    <a:pt x="154" y="0"/>
                    <a:pt x="129" y="11"/>
                    <a:pt x="108" y="21"/>
                  </a:cubicBezTo>
                  <a:cubicBezTo>
                    <a:pt x="83" y="34"/>
                    <a:pt x="1" y="116"/>
                    <a:pt x="45" y="147"/>
                  </a:cubicBezTo>
                  <a:cubicBezTo>
                    <a:pt x="64" y="153"/>
                    <a:pt x="70" y="160"/>
                    <a:pt x="77" y="179"/>
                  </a:cubicBezTo>
                  <a:cubicBezTo>
                    <a:pt x="83" y="201"/>
                    <a:pt x="95" y="210"/>
                    <a:pt x="111" y="210"/>
                  </a:cubicBezTo>
                  <a:cubicBezTo>
                    <a:pt x="162" y="210"/>
                    <a:pt x="247" y="115"/>
                    <a:pt x="247" y="72"/>
                  </a:cubicBezTo>
                  <a:cubicBezTo>
                    <a:pt x="247" y="59"/>
                    <a:pt x="247" y="40"/>
                    <a:pt x="241" y="27"/>
                  </a:cubicBezTo>
                  <a:cubicBezTo>
                    <a:pt x="234" y="8"/>
                    <a:pt x="215" y="2"/>
                    <a:pt x="196" y="2"/>
                  </a:cubicBezTo>
                  <a:cubicBezTo>
                    <a:pt x="191" y="1"/>
                    <a:pt x="185"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2626575" y="2481150"/>
              <a:ext cx="10475" cy="5925"/>
            </a:xfrm>
            <a:custGeom>
              <a:avLst/>
              <a:gdLst/>
              <a:ahLst/>
              <a:cxnLst/>
              <a:rect l="l" t="t" r="r" b="b"/>
              <a:pathLst>
                <a:path w="419" h="237" extrusionOk="0">
                  <a:moveTo>
                    <a:pt x="280" y="1"/>
                  </a:moveTo>
                  <a:cubicBezTo>
                    <a:pt x="273" y="1"/>
                    <a:pt x="266" y="1"/>
                    <a:pt x="259" y="3"/>
                  </a:cubicBezTo>
                  <a:cubicBezTo>
                    <a:pt x="240" y="9"/>
                    <a:pt x="227" y="9"/>
                    <a:pt x="208" y="15"/>
                  </a:cubicBezTo>
                  <a:cubicBezTo>
                    <a:pt x="158" y="28"/>
                    <a:pt x="0" y="179"/>
                    <a:pt x="114" y="223"/>
                  </a:cubicBezTo>
                  <a:cubicBezTo>
                    <a:pt x="132" y="230"/>
                    <a:pt x="151" y="236"/>
                    <a:pt x="170" y="236"/>
                  </a:cubicBezTo>
                  <a:cubicBezTo>
                    <a:pt x="175" y="236"/>
                    <a:pt x="179" y="237"/>
                    <a:pt x="183" y="237"/>
                  </a:cubicBezTo>
                  <a:cubicBezTo>
                    <a:pt x="305" y="237"/>
                    <a:pt x="419" y="1"/>
                    <a:pt x="2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7"/>
          <p:cNvGrpSpPr/>
          <p:nvPr/>
        </p:nvGrpSpPr>
        <p:grpSpPr>
          <a:xfrm>
            <a:off x="-242341" y="3987910"/>
            <a:ext cx="858848" cy="666725"/>
            <a:chOff x="1145300" y="2753225"/>
            <a:chExt cx="173375" cy="134575"/>
          </a:xfrm>
        </p:grpSpPr>
        <p:sp>
          <p:nvSpPr>
            <p:cNvPr id="846" name="Google Shape;846;p7"/>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7"/>
          <p:cNvSpPr/>
          <p:nvPr/>
        </p:nvSpPr>
        <p:spPr>
          <a:xfrm rot="5400000">
            <a:off x="-127235" y="4420469"/>
            <a:ext cx="484450" cy="419327"/>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7"/>
          <p:cNvGrpSpPr/>
          <p:nvPr/>
        </p:nvGrpSpPr>
        <p:grpSpPr>
          <a:xfrm>
            <a:off x="244604" y="4773224"/>
            <a:ext cx="280573" cy="265806"/>
            <a:chOff x="484075" y="3026900"/>
            <a:chExt cx="161975" cy="153450"/>
          </a:xfrm>
        </p:grpSpPr>
        <p:sp>
          <p:nvSpPr>
            <p:cNvPr id="864" name="Google Shape;864;p7"/>
            <p:cNvSpPr/>
            <p:nvPr/>
          </p:nvSpPr>
          <p:spPr>
            <a:xfrm>
              <a:off x="492450" y="3034950"/>
              <a:ext cx="144125" cy="137525"/>
            </a:xfrm>
            <a:custGeom>
              <a:avLst/>
              <a:gdLst/>
              <a:ahLst/>
              <a:cxnLst/>
              <a:rect l="l" t="t" r="r" b="b"/>
              <a:pathLst>
                <a:path w="5765" h="5501" extrusionOk="0">
                  <a:moveTo>
                    <a:pt x="2554" y="0"/>
                  </a:moveTo>
                  <a:cubicBezTo>
                    <a:pt x="2126" y="0"/>
                    <a:pt x="1703" y="108"/>
                    <a:pt x="1331" y="316"/>
                  </a:cubicBezTo>
                  <a:cubicBezTo>
                    <a:pt x="776" y="619"/>
                    <a:pt x="379" y="1167"/>
                    <a:pt x="202" y="1848"/>
                  </a:cubicBezTo>
                  <a:cubicBezTo>
                    <a:pt x="0" y="2662"/>
                    <a:pt x="126" y="3520"/>
                    <a:pt x="568" y="4232"/>
                  </a:cubicBezTo>
                  <a:cubicBezTo>
                    <a:pt x="1079" y="5052"/>
                    <a:pt x="1873" y="5500"/>
                    <a:pt x="2813" y="5500"/>
                  </a:cubicBezTo>
                  <a:cubicBezTo>
                    <a:pt x="3866" y="5500"/>
                    <a:pt x="4875" y="4907"/>
                    <a:pt x="5330" y="4024"/>
                  </a:cubicBezTo>
                  <a:cubicBezTo>
                    <a:pt x="5765" y="3179"/>
                    <a:pt x="5639" y="2208"/>
                    <a:pt x="4983" y="1293"/>
                  </a:cubicBezTo>
                  <a:cubicBezTo>
                    <a:pt x="4402" y="480"/>
                    <a:pt x="3494" y="0"/>
                    <a:pt x="2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484075" y="3026900"/>
              <a:ext cx="161975" cy="153450"/>
            </a:xfrm>
            <a:custGeom>
              <a:avLst/>
              <a:gdLst/>
              <a:ahLst/>
              <a:cxnLst/>
              <a:rect l="l" t="t" r="r" b="b"/>
              <a:pathLst>
                <a:path w="6479" h="6138" extrusionOk="0">
                  <a:moveTo>
                    <a:pt x="2889" y="631"/>
                  </a:moveTo>
                  <a:cubicBezTo>
                    <a:pt x="3703" y="631"/>
                    <a:pt x="4529" y="1054"/>
                    <a:pt x="5059" y="1798"/>
                  </a:cubicBezTo>
                  <a:cubicBezTo>
                    <a:pt x="6478" y="3779"/>
                    <a:pt x="4832" y="5500"/>
                    <a:pt x="3148" y="5500"/>
                  </a:cubicBezTo>
                  <a:cubicBezTo>
                    <a:pt x="2410" y="5500"/>
                    <a:pt x="1666" y="5172"/>
                    <a:pt x="1168" y="4384"/>
                  </a:cubicBezTo>
                  <a:cubicBezTo>
                    <a:pt x="430" y="3205"/>
                    <a:pt x="714" y="1527"/>
                    <a:pt x="1817" y="909"/>
                  </a:cubicBezTo>
                  <a:cubicBezTo>
                    <a:pt x="2145" y="732"/>
                    <a:pt x="2517" y="638"/>
                    <a:pt x="2889" y="638"/>
                  </a:cubicBezTo>
                  <a:lnTo>
                    <a:pt x="2889" y="631"/>
                  </a:lnTo>
                  <a:close/>
                  <a:moveTo>
                    <a:pt x="2889" y="1"/>
                  </a:moveTo>
                  <a:lnTo>
                    <a:pt x="2889" y="7"/>
                  </a:lnTo>
                  <a:cubicBezTo>
                    <a:pt x="2410" y="7"/>
                    <a:pt x="1931" y="121"/>
                    <a:pt x="1508" y="354"/>
                  </a:cubicBezTo>
                  <a:cubicBezTo>
                    <a:pt x="884" y="701"/>
                    <a:pt x="423" y="1319"/>
                    <a:pt x="228" y="2088"/>
                  </a:cubicBezTo>
                  <a:cubicBezTo>
                    <a:pt x="1" y="2984"/>
                    <a:pt x="152" y="3930"/>
                    <a:pt x="632" y="4718"/>
                  </a:cubicBezTo>
                  <a:cubicBezTo>
                    <a:pt x="1199" y="5620"/>
                    <a:pt x="2114" y="6137"/>
                    <a:pt x="3148" y="6137"/>
                  </a:cubicBezTo>
                  <a:cubicBezTo>
                    <a:pt x="4315" y="6137"/>
                    <a:pt x="5437" y="5475"/>
                    <a:pt x="5942" y="4491"/>
                  </a:cubicBezTo>
                  <a:cubicBezTo>
                    <a:pt x="6428" y="3545"/>
                    <a:pt x="6295" y="2435"/>
                    <a:pt x="5576" y="1432"/>
                  </a:cubicBezTo>
                  <a:cubicBezTo>
                    <a:pt x="4939" y="537"/>
                    <a:pt x="3930" y="1"/>
                    <a:pt x="28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525400" y="3102200"/>
              <a:ext cx="14850" cy="10125"/>
            </a:xfrm>
            <a:custGeom>
              <a:avLst/>
              <a:gdLst/>
              <a:ahLst/>
              <a:cxnLst/>
              <a:rect l="l" t="t" r="r" b="b"/>
              <a:pathLst>
                <a:path w="594" h="405" extrusionOk="0">
                  <a:moveTo>
                    <a:pt x="249" y="0"/>
                  </a:moveTo>
                  <a:cubicBezTo>
                    <a:pt x="233" y="0"/>
                    <a:pt x="218" y="1"/>
                    <a:pt x="202" y="4"/>
                  </a:cubicBezTo>
                  <a:cubicBezTo>
                    <a:pt x="114" y="22"/>
                    <a:pt x="0" y="111"/>
                    <a:pt x="70" y="237"/>
                  </a:cubicBezTo>
                  <a:cubicBezTo>
                    <a:pt x="125" y="343"/>
                    <a:pt x="235" y="404"/>
                    <a:pt x="355" y="404"/>
                  </a:cubicBezTo>
                  <a:cubicBezTo>
                    <a:pt x="371" y="404"/>
                    <a:pt x="388" y="403"/>
                    <a:pt x="404" y="401"/>
                  </a:cubicBezTo>
                  <a:cubicBezTo>
                    <a:pt x="517" y="395"/>
                    <a:pt x="593" y="275"/>
                    <a:pt x="536" y="167"/>
                  </a:cubicBezTo>
                  <a:cubicBezTo>
                    <a:pt x="475" y="62"/>
                    <a:pt x="365"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527125" y="3082050"/>
              <a:ext cx="10600" cy="7375"/>
            </a:xfrm>
            <a:custGeom>
              <a:avLst/>
              <a:gdLst/>
              <a:ahLst/>
              <a:cxnLst/>
              <a:rect l="l" t="t" r="r" b="b"/>
              <a:pathLst>
                <a:path w="424" h="295" extrusionOk="0">
                  <a:moveTo>
                    <a:pt x="173" y="0"/>
                  </a:moveTo>
                  <a:cubicBezTo>
                    <a:pt x="162" y="0"/>
                    <a:pt x="151" y="1"/>
                    <a:pt x="139" y="2"/>
                  </a:cubicBezTo>
                  <a:cubicBezTo>
                    <a:pt x="57" y="9"/>
                    <a:pt x="1" y="97"/>
                    <a:pt x="45" y="173"/>
                  </a:cubicBezTo>
                  <a:cubicBezTo>
                    <a:pt x="84" y="251"/>
                    <a:pt x="168" y="294"/>
                    <a:pt x="252" y="294"/>
                  </a:cubicBezTo>
                  <a:cubicBezTo>
                    <a:pt x="263" y="294"/>
                    <a:pt x="274" y="294"/>
                    <a:pt x="284" y="292"/>
                  </a:cubicBezTo>
                  <a:cubicBezTo>
                    <a:pt x="373" y="286"/>
                    <a:pt x="423" y="198"/>
                    <a:pt x="385" y="122"/>
                  </a:cubicBezTo>
                  <a:cubicBezTo>
                    <a:pt x="341" y="44"/>
                    <a:pt x="261"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541950" y="3079500"/>
              <a:ext cx="9025" cy="7225"/>
            </a:xfrm>
            <a:custGeom>
              <a:avLst/>
              <a:gdLst/>
              <a:ahLst/>
              <a:cxnLst/>
              <a:rect l="l" t="t" r="r" b="b"/>
              <a:pathLst>
                <a:path w="361" h="289" extrusionOk="0">
                  <a:moveTo>
                    <a:pt x="96" y="0"/>
                  </a:moveTo>
                  <a:cubicBezTo>
                    <a:pt x="46" y="0"/>
                    <a:pt x="1" y="18"/>
                    <a:pt x="1" y="73"/>
                  </a:cubicBezTo>
                  <a:lnTo>
                    <a:pt x="1" y="111"/>
                  </a:lnTo>
                  <a:cubicBezTo>
                    <a:pt x="1" y="236"/>
                    <a:pt x="119" y="289"/>
                    <a:pt x="206" y="289"/>
                  </a:cubicBezTo>
                  <a:cubicBezTo>
                    <a:pt x="216" y="289"/>
                    <a:pt x="225" y="288"/>
                    <a:pt x="234" y="287"/>
                  </a:cubicBezTo>
                  <a:cubicBezTo>
                    <a:pt x="354" y="268"/>
                    <a:pt x="360" y="155"/>
                    <a:pt x="272" y="73"/>
                  </a:cubicBezTo>
                  <a:lnTo>
                    <a:pt x="234" y="41"/>
                  </a:lnTo>
                  <a:cubicBezTo>
                    <a:pt x="214" y="21"/>
                    <a:pt x="152" y="0"/>
                    <a:pt x="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546375" y="3097850"/>
              <a:ext cx="5375" cy="4175"/>
            </a:xfrm>
            <a:custGeom>
              <a:avLst/>
              <a:gdLst/>
              <a:ahLst/>
              <a:cxnLst/>
              <a:rect l="l" t="t" r="r" b="b"/>
              <a:pathLst>
                <a:path w="215" h="167" extrusionOk="0">
                  <a:moveTo>
                    <a:pt x="58" y="1"/>
                  </a:moveTo>
                  <a:cubicBezTo>
                    <a:pt x="43" y="1"/>
                    <a:pt x="29" y="7"/>
                    <a:pt x="19" y="26"/>
                  </a:cubicBezTo>
                  <a:cubicBezTo>
                    <a:pt x="13" y="26"/>
                    <a:pt x="13" y="26"/>
                    <a:pt x="13" y="32"/>
                  </a:cubicBezTo>
                  <a:cubicBezTo>
                    <a:pt x="0" y="45"/>
                    <a:pt x="0" y="64"/>
                    <a:pt x="13" y="83"/>
                  </a:cubicBezTo>
                  <a:cubicBezTo>
                    <a:pt x="13" y="89"/>
                    <a:pt x="19" y="102"/>
                    <a:pt x="19" y="108"/>
                  </a:cubicBezTo>
                  <a:cubicBezTo>
                    <a:pt x="32" y="148"/>
                    <a:pt x="75" y="167"/>
                    <a:pt x="114" y="167"/>
                  </a:cubicBezTo>
                  <a:cubicBezTo>
                    <a:pt x="167" y="167"/>
                    <a:pt x="214" y="132"/>
                    <a:pt x="170" y="70"/>
                  </a:cubicBezTo>
                  <a:cubicBezTo>
                    <a:pt x="158" y="45"/>
                    <a:pt x="133" y="20"/>
                    <a:pt x="101" y="14"/>
                  </a:cubicBezTo>
                  <a:cubicBezTo>
                    <a:pt x="88" y="7"/>
                    <a:pt x="73" y="1"/>
                    <a:pt x="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584525" y="3105800"/>
              <a:ext cx="12625" cy="8900"/>
            </a:xfrm>
            <a:custGeom>
              <a:avLst/>
              <a:gdLst/>
              <a:ahLst/>
              <a:cxnLst/>
              <a:rect l="l" t="t" r="r" b="b"/>
              <a:pathLst>
                <a:path w="505" h="356" extrusionOk="0">
                  <a:moveTo>
                    <a:pt x="208" y="1"/>
                  </a:moveTo>
                  <a:cubicBezTo>
                    <a:pt x="194" y="1"/>
                    <a:pt x="179" y="2"/>
                    <a:pt x="164" y="5"/>
                  </a:cubicBezTo>
                  <a:cubicBezTo>
                    <a:pt x="63" y="11"/>
                    <a:pt x="0" y="118"/>
                    <a:pt x="38" y="206"/>
                  </a:cubicBezTo>
                  <a:cubicBezTo>
                    <a:pt x="93" y="300"/>
                    <a:pt x="191" y="355"/>
                    <a:pt x="295" y="355"/>
                  </a:cubicBezTo>
                  <a:cubicBezTo>
                    <a:pt x="310" y="355"/>
                    <a:pt x="326" y="354"/>
                    <a:pt x="341" y="351"/>
                  </a:cubicBezTo>
                  <a:cubicBezTo>
                    <a:pt x="442" y="345"/>
                    <a:pt x="505" y="238"/>
                    <a:pt x="461" y="143"/>
                  </a:cubicBezTo>
                  <a:cubicBezTo>
                    <a:pt x="406" y="55"/>
                    <a:pt x="308"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1"/>
        <p:cNvGrpSpPr/>
        <p:nvPr/>
      </p:nvGrpSpPr>
      <p:grpSpPr>
        <a:xfrm>
          <a:off x="0" y="0"/>
          <a:ext cx="0" cy="0"/>
          <a:chOff x="0" y="0"/>
          <a:chExt cx="0" cy="0"/>
        </a:xfrm>
      </p:grpSpPr>
      <p:grpSp>
        <p:nvGrpSpPr>
          <p:cNvPr id="872" name="Google Shape;872;p8"/>
          <p:cNvGrpSpPr/>
          <p:nvPr/>
        </p:nvGrpSpPr>
        <p:grpSpPr>
          <a:xfrm>
            <a:off x="7840349" y="315267"/>
            <a:ext cx="802833" cy="612951"/>
            <a:chOff x="2833900" y="2095850"/>
            <a:chExt cx="368475" cy="281325"/>
          </a:xfrm>
        </p:grpSpPr>
        <p:sp>
          <p:nvSpPr>
            <p:cNvPr id="873" name="Google Shape;873;p8"/>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8"/>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8"/>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8"/>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8"/>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8"/>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8"/>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8"/>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8"/>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8"/>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8"/>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8"/>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8"/>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8"/>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8"/>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8"/>
          <p:cNvGrpSpPr/>
          <p:nvPr/>
        </p:nvGrpSpPr>
        <p:grpSpPr>
          <a:xfrm>
            <a:off x="7335151" y="3425003"/>
            <a:ext cx="2360134" cy="2123971"/>
            <a:chOff x="3256200" y="1561575"/>
            <a:chExt cx="787000" cy="708250"/>
          </a:xfrm>
        </p:grpSpPr>
        <p:sp>
          <p:nvSpPr>
            <p:cNvPr id="893" name="Google Shape;893;p8"/>
            <p:cNvSpPr/>
            <p:nvPr/>
          </p:nvSpPr>
          <p:spPr>
            <a:xfrm>
              <a:off x="3256200" y="1794475"/>
              <a:ext cx="787000" cy="475350"/>
            </a:xfrm>
            <a:custGeom>
              <a:avLst/>
              <a:gdLst/>
              <a:ahLst/>
              <a:cxnLst/>
              <a:rect l="l" t="t" r="r" b="b"/>
              <a:pathLst>
                <a:path w="31480" h="19014" extrusionOk="0">
                  <a:moveTo>
                    <a:pt x="29666" y="1"/>
                  </a:moveTo>
                  <a:cubicBezTo>
                    <a:pt x="27642" y="1"/>
                    <a:pt x="24382" y="1084"/>
                    <a:pt x="23381" y="1312"/>
                  </a:cubicBezTo>
                  <a:cubicBezTo>
                    <a:pt x="17824" y="2554"/>
                    <a:pt x="12810" y="3014"/>
                    <a:pt x="7248" y="4263"/>
                  </a:cubicBezTo>
                  <a:cubicBezTo>
                    <a:pt x="5740" y="4597"/>
                    <a:pt x="4214" y="4837"/>
                    <a:pt x="2713" y="5197"/>
                  </a:cubicBezTo>
                  <a:cubicBezTo>
                    <a:pt x="1887" y="5392"/>
                    <a:pt x="537" y="5714"/>
                    <a:pt x="247" y="6672"/>
                  </a:cubicBezTo>
                  <a:cubicBezTo>
                    <a:pt x="1" y="7499"/>
                    <a:pt x="506" y="8243"/>
                    <a:pt x="985" y="8874"/>
                  </a:cubicBezTo>
                  <a:cubicBezTo>
                    <a:pt x="1906" y="10066"/>
                    <a:pt x="3060" y="11087"/>
                    <a:pt x="4214" y="12046"/>
                  </a:cubicBezTo>
                  <a:cubicBezTo>
                    <a:pt x="6346" y="13818"/>
                    <a:pt x="8635" y="15370"/>
                    <a:pt x="10735" y="17186"/>
                  </a:cubicBezTo>
                  <a:cubicBezTo>
                    <a:pt x="11872" y="18166"/>
                    <a:pt x="13156" y="19013"/>
                    <a:pt x="14629" y="19013"/>
                  </a:cubicBezTo>
                  <a:cubicBezTo>
                    <a:pt x="14937" y="19013"/>
                    <a:pt x="15254" y="18976"/>
                    <a:pt x="15579" y="18895"/>
                  </a:cubicBezTo>
                  <a:cubicBezTo>
                    <a:pt x="16651" y="18630"/>
                    <a:pt x="17484" y="17956"/>
                    <a:pt x="18279" y="17224"/>
                  </a:cubicBezTo>
                  <a:cubicBezTo>
                    <a:pt x="19458" y="16145"/>
                    <a:pt x="20536" y="14953"/>
                    <a:pt x="21583" y="13749"/>
                  </a:cubicBezTo>
                  <a:cubicBezTo>
                    <a:pt x="23709" y="11321"/>
                    <a:pt x="25759" y="8810"/>
                    <a:pt x="27783" y="6300"/>
                  </a:cubicBezTo>
                  <a:cubicBezTo>
                    <a:pt x="28723" y="5127"/>
                    <a:pt x="29656" y="3954"/>
                    <a:pt x="30558" y="2750"/>
                  </a:cubicBezTo>
                  <a:cubicBezTo>
                    <a:pt x="31315" y="1747"/>
                    <a:pt x="31479" y="1053"/>
                    <a:pt x="31258" y="599"/>
                  </a:cubicBezTo>
                  <a:cubicBezTo>
                    <a:pt x="31047" y="163"/>
                    <a:pt x="30449" y="1"/>
                    <a:pt x="29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
            <p:cNvSpPr/>
            <p:nvPr/>
          </p:nvSpPr>
          <p:spPr>
            <a:xfrm>
              <a:off x="3496025" y="2136525"/>
              <a:ext cx="16125" cy="9575"/>
            </a:xfrm>
            <a:custGeom>
              <a:avLst/>
              <a:gdLst/>
              <a:ahLst/>
              <a:cxnLst/>
              <a:rect l="l" t="t" r="r" b="b"/>
              <a:pathLst>
                <a:path w="645" h="383" extrusionOk="0">
                  <a:moveTo>
                    <a:pt x="364" y="1"/>
                  </a:moveTo>
                  <a:cubicBezTo>
                    <a:pt x="304" y="1"/>
                    <a:pt x="244" y="17"/>
                    <a:pt x="190" y="48"/>
                  </a:cubicBezTo>
                  <a:cubicBezTo>
                    <a:pt x="95" y="79"/>
                    <a:pt x="1" y="149"/>
                    <a:pt x="20" y="250"/>
                  </a:cubicBezTo>
                  <a:cubicBezTo>
                    <a:pt x="36" y="349"/>
                    <a:pt x="135" y="382"/>
                    <a:pt x="241" y="382"/>
                  </a:cubicBezTo>
                  <a:cubicBezTo>
                    <a:pt x="337" y="382"/>
                    <a:pt x="439" y="355"/>
                    <a:pt x="493" y="325"/>
                  </a:cubicBezTo>
                  <a:cubicBezTo>
                    <a:pt x="638" y="243"/>
                    <a:pt x="644" y="86"/>
                    <a:pt x="480" y="23"/>
                  </a:cubicBezTo>
                  <a:cubicBezTo>
                    <a:pt x="443" y="8"/>
                    <a:pt x="404" y="1"/>
                    <a:pt x="3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
            <p:cNvSpPr/>
            <p:nvPr/>
          </p:nvSpPr>
          <p:spPr>
            <a:xfrm>
              <a:off x="3505800" y="2123950"/>
              <a:ext cx="11850" cy="6800"/>
            </a:xfrm>
            <a:custGeom>
              <a:avLst/>
              <a:gdLst/>
              <a:ahLst/>
              <a:cxnLst/>
              <a:rect l="l" t="t" r="r" b="b"/>
              <a:pathLst>
                <a:path w="474" h="272" extrusionOk="0">
                  <a:moveTo>
                    <a:pt x="283" y="0"/>
                  </a:moveTo>
                  <a:cubicBezTo>
                    <a:pt x="231" y="0"/>
                    <a:pt x="180" y="13"/>
                    <a:pt x="133" y="40"/>
                  </a:cubicBezTo>
                  <a:lnTo>
                    <a:pt x="114" y="53"/>
                  </a:lnTo>
                  <a:cubicBezTo>
                    <a:pt x="45" y="97"/>
                    <a:pt x="1" y="160"/>
                    <a:pt x="70" y="229"/>
                  </a:cubicBezTo>
                  <a:cubicBezTo>
                    <a:pt x="100" y="254"/>
                    <a:pt x="134" y="271"/>
                    <a:pt x="171" y="271"/>
                  </a:cubicBezTo>
                  <a:cubicBezTo>
                    <a:pt x="181" y="271"/>
                    <a:pt x="192" y="270"/>
                    <a:pt x="203" y="267"/>
                  </a:cubicBezTo>
                  <a:cubicBezTo>
                    <a:pt x="291" y="261"/>
                    <a:pt x="373" y="223"/>
                    <a:pt x="430" y="154"/>
                  </a:cubicBezTo>
                  <a:cubicBezTo>
                    <a:pt x="474" y="97"/>
                    <a:pt x="436" y="40"/>
                    <a:pt x="379" y="15"/>
                  </a:cubicBezTo>
                  <a:cubicBezTo>
                    <a:pt x="348" y="5"/>
                    <a:pt x="315"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8"/>
            <p:cNvSpPr/>
            <p:nvPr/>
          </p:nvSpPr>
          <p:spPr>
            <a:xfrm>
              <a:off x="3528050" y="2141725"/>
              <a:ext cx="9150" cy="5425"/>
            </a:xfrm>
            <a:custGeom>
              <a:avLst/>
              <a:gdLst/>
              <a:ahLst/>
              <a:cxnLst/>
              <a:rect l="l" t="t" r="r" b="b"/>
              <a:pathLst>
                <a:path w="366" h="217" extrusionOk="0">
                  <a:moveTo>
                    <a:pt x="192" y="1"/>
                  </a:moveTo>
                  <a:cubicBezTo>
                    <a:pt x="123" y="1"/>
                    <a:pt x="23" y="30"/>
                    <a:pt x="13" y="98"/>
                  </a:cubicBezTo>
                  <a:cubicBezTo>
                    <a:pt x="0" y="124"/>
                    <a:pt x="6" y="155"/>
                    <a:pt x="19" y="180"/>
                  </a:cubicBezTo>
                  <a:cubicBezTo>
                    <a:pt x="33" y="208"/>
                    <a:pt x="68" y="217"/>
                    <a:pt x="104" y="217"/>
                  </a:cubicBezTo>
                  <a:cubicBezTo>
                    <a:pt x="133" y="217"/>
                    <a:pt x="163" y="211"/>
                    <a:pt x="183" y="206"/>
                  </a:cubicBezTo>
                  <a:cubicBezTo>
                    <a:pt x="221" y="187"/>
                    <a:pt x="252" y="168"/>
                    <a:pt x="284" y="143"/>
                  </a:cubicBezTo>
                  <a:cubicBezTo>
                    <a:pt x="366" y="86"/>
                    <a:pt x="303" y="16"/>
                    <a:pt x="227" y="4"/>
                  </a:cubicBezTo>
                  <a:cubicBezTo>
                    <a:pt x="217" y="2"/>
                    <a:pt x="205" y="1"/>
                    <a:pt x="1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3517475" y="2157100"/>
              <a:ext cx="9725" cy="8675"/>
            </a:xfrm>
            <a:custGeom>
              <a:avLst/>
              <a:gdLst/>
              <a:ahLst/>
              <a:cxnLst/>
              <a:rect l="l" t="t" r="r" b="b"/>
              <a:pathLst>
                <a:path w="389" h="347" extrusionOk="0">
                  <a:moveTo>
                    <a:pt x="303" y="1"/>
                  </a:moveTo>
                  <a:cubicBezTo>
                    <a:pt x="277" y="1"/>
                    <a:pt x="247" y="10"/>
                    <a:pt x="234" y="20"/>
                  </a:cubicBezTo>
                  <a:cubicBezTo>
                    <a:pt x="221" y="26"/>
                    <a:pt x="215" y="32"/>
                    <a:pt x="215" y="32"/>
                  </a:cubicBezTo>
                  <a:cubicBezTo>
                    <a:pt x="202" y="32"/>
                    <a:pt x="190" y="38"/>
                    <a:pt x="184" y="45"/>
                  </a:cubicBezTo>
                  <a:cubicBezTo>
                    <a:pt x="146" y="64"/>
                    <a:pt x="114" y="83"/>
                    <a:pt x="89" y="108"/>
                  </a:cubicBezTo>
                  <a:cubicBezTo>
                    <a:pt x="20" y="146"/>
                    <a:pt x="1" y="234"/>
                    <a:pt x="45" y="297"/>
                  </a:cubicBezTo>
                  <a:cubicBezTo>
                    <a:pt x="71" y="330"/>
                    <a:pt x="127" y="347"/>
                    <a:pt x="186" y="347"/>
                  </a:cubicBezTo>
                  <a:cubicBezTo>
                    <a:pt x="284" y="347"/>
                    <a:pt x="388" y="302"/>
                    <a:pt x="373" y="215"/>
                  </a:cubicBezTo>
                  <a:cubicBezTo>
                    <a:pt x="366" y="190"/>
                    <a:pt x="373" y="152"/>
                    <a:pt x="373" y="127"/>
                  </a:cubicBezTo>
                  <a:cubicBezTo>
                    <a:pt x="373" y="102"/>
                    <a:pt x="341" y="64"/>
                    <a:pt x="347" y="38"/>
                  </a:cubicBezTo>
                  <a:cubicBezTo>
                    <a:pt x="351" y="10"/>
                    <a:pt x="329" y="1"/>
                    <a:pt x="30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8"/>
            <p:cNvSpPr/>
            <p:nvPr/>
          </p:nvSpPr>
          <p:spPr>
            <a:xfrm>
              <a:off x="3547375" y="2161675"/>
              <a:ext cx="15225" cy="6700"/>
            </a:xfrm>
            <a:custGeom>
              <a:avLst/>
              <a:gdLst/>
              <a:ahLst/>
              <a:cxnLst/>
              <a:rect l="l" t="t" r="r" b="b"/>
              <a:pathLst>
                <a:path w="609" h="268" extrusionOk="0">
                  <a:moveTo>
                    <a:pt x="362" y="1"/>
                  </a:moveTo>
                  <a:cubicBezTo>
                    <a:pt x="312" y="1"/>
                    <a:pt x="268" y="7"/>
                    <a:pt x="230" y="19"/>
                  </a:cubicBezTo>
                  <a:cubicBezTo>
                    <a:pt x="200" y="33"/>
                    <a:pt x="184" y="39"/>
                    <a:pt x="181" y="39"/>
                  </a:cubicBezTo>
                  <a:cubicBezTo>
                    <a:pt x="179" y="39"/>
                    <a:pt x="187" y="35"/>
                    <a:pt x="205" y="26"/>
                  </a:cubicBezTo>
                  <a:lnTo>
                    <a:pt x="205" y="26"/>
                  </a:lnTo>
                  <a:cubicBezTo>
                    <a:pt x="189" y="32"/>
                    <a:pt x="180" y="35"/>
                    <a:pt x="175" y="35"/>
                  </a:cubicBezTo>
                  <a:cubicBezTo>
                    <a:pt x="170" y="35"/>
                    <a:pt x="170" y="32"/>
                    <a:pt x="173" y="26"/>
                  </a:cubicBezTo>
                  <a:cubicBezTo>
                    <a:pt x="171" y="25"/>
                    <a:pt x="168" y="25"/>
                    <a:pt x="165" y="25"/>
                  </a:cubicBezTo>
                  <a:cubicBezTo>
                    <a:pt x="122" y="25"/>
                    <a:pt x="0" y="61"/>
                    <a:pt x="47" y="114"/>
                  </a:cubicBezTo>
                  <a:cubicBezTo>
                    <a:pt x="60" y="133"/>
                    <a:pt x="79" y="158"/>
                    <a:pt x="104" y="171"/>
                  </a:cubicBezTo>
                  <a:lnTo>
                    <a:pt x="110" y="177"/>
                  </a:lnTo>
                  <a:cubicBezTo>
                    <a:pt x="116" y="190"/>
                    <a:pt x="123" y="196"/>
                    <a:pt x="129" y="202"/>
                  </a:cubicBezTo>
                  <a:cubicBezTo>
                    <a:pt x="171" y="247"/>
                    <a:pt x="233" y="268"/>
                    <a:pt x="296" y="268"/>
                  </a:cubicBezTo>
                  <a:cubicBezTo>
                    <a:pt x="366" y="268"/>
                    <a:pt x="439" y="242"/>
                    <a:pt x="489" y="196"/>
                  </a:cubicBezTo>
                  <a:cubicBezTo>
                    <a:pt x="608" y="95"/>
                    <a:pt x="470" y="1"/>
                    <a:pt x="3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8"/>
            <p:cNvSpPr/>
            <p:nvPr/>
          </p:nvSpPr>
          <p:spPr>
            <a:xfrm>
              <a:off x="3553575" y="2177600"/>
              <a:ext cx="10975" cy="7175"/>
            </a:xfrm>
            <a:custGeom>
              <a:avLst/>
              <a:gdLst/>
              <a:ahLst/>
              <a:cxnLst/>
              <a:rect l="l" t="t" r="r" b="b"/>
              <a:pathLst>
                <a:path w="439" h="287" extrusionOk="0">
                  <a:moveTo>
                    <a:pt x="149" y="1"/>
                  </a:moveTo>
                  <a:cubicBezTo>
                    <a:pt x="112" y="1"/>
                    <a:pt x="76" y="21"/>
                    <a:pt x="58" y="57"/>
                  </a:cubicBezTo>
                  <a:cubicBezTo>
                    <a:pt x="51" y="76"/>
                    <a:pt x="45" y="89"/>
                    <a:pt x="39" y="108"/>
                  </a:cubicBezTo>
                  <a:cubicBezTo>
                    <a:pt x="14" y="127"/>
                    <a:pt x="1" y="171"/>
                    <a:pt x="20" y="202"/>
                  </a:cubicBezTo>
                  <a:cubicBezTo>
                    <a:pt x="32" y="221"/>
                    <a:pt x="45" y="240"/>
                    <a:pt x="64" y="259"/>
                  </a:cubicBezTo>
                  <a:cubicBezTo>
                    <a:pt x="86" y="278"/>
                    <a:pt x="118" y="287"/>
                    <a:pt x="152" y="287"/>
                  </a:cubicBezTo>
                  <a:cubicBezTo>
                    <a:pt x="276" y="287"/>
                    <a:pt x="439" y="182"/>
                    <a:pt x="335" y="108"/>
                  </a:cubicBezTo>
                  <a:cubicBezTo>
                    <a:pt x="310" y="95"/>
                    <a:pt x="285" y="83"/>
                    <a:pt x="266" y="70"/>
                  </a:cubicBezTo>
                  <a:cubicBezTo>
                    <a:pt x="247" y="57"/>
                    <a:pt x="234" y="45"/>
                    <a:pt x="228" y="32"/>
                  </a:cubicBezTo>
                  <a:cubicBezTo>
                    <a:pt x="204" y="11"/>
                    <a:pt x="176" y="1"/>
                    <a:pt x="1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8"/>
            <p:cNvSpPr/>
            <p:nvPr/>
          </p:nvSpPr>
          <p:spPr>
            <a:xfrm>
              <a:off x="3646025" y="2198000"/>
              <a:ext cx="7725" cy="4450"/>
            </a:xfrm>
            <a:custGeom>
              <a:avLst/>
              <a:gdLst/>
              <a:ahLst/>
              <a:cxnLst/>
              <a:rect l="l" t="t" r="r" b="b"/>
              <a:pathLst>
                <a:path w="309" h="178" extrusionOk="0">
                  <a:moveTo>
                    <a:pt x="216" y="0"/>
                  </a:moveTo>
                  <a:cubicBezTo>
                    <a:pt x="169" y="0"/>
                    <a:pt x="115" y="14"/>
                    <a:pt x="100" y="30"/>
                  </a:cubicBezTo>
                  <a:cubicBezTo>
                    <a:pt x="74" y="49"/>
                    <a:pt x="62" y="68"/>
                    <a:pt x="43" y="86"/>
                  </a:cubicBezTo>
                  <a:cubicBezTo>
                    <a:pt x="1" y="144"/>
                    <a:pt x="64" y="172"/>
                    <a:pt x="134" y="172"/>
                  </a:cubicBezTo>
                  <a:cubicBezTo>
                    <a:pt x="148" y="172"/>
                    <a:pt x="162" y="171"/>
                    <a:pt x="175" y="168"/>
                  </a:cubicBezTo>
                  <a:lnTo>
                    <a:pt x="175" y="168"/>
                  </a:lnTo>
                  <a:cubicBezTo>
                    <a:pt x="163" y="175"/>
                    <a:pt x="158" y="178"/>
                    <a:pt x="161" y="178"/>
                  </a:cubicBezTo>
                  <a:cubicBezTo>
                    <a:pt x="164" y="178"/>
                    <a:pt x="175" y="175"/>
                    <a:pt x="194" y="168"/>
                  </a:cubicBezTo>
                  <a:cubicBezTo>
                    <a:pt x="220" y="162"/>
                    <a:pt x="245" y="143"/>
                    <a:pt x="264" y="124"/>
                  </a:cubicBezTo>
                  <a:cubicBezTo>
                    <a:pt x="276" y="105"/>
                    <a:pt x="283" y="86"/>
                    <a:pt x="289" y="61"/>
                  </a:cubicBezTo>
                  <a:cubicBezTo>
                    <a:pt x="308" y="16"/>
                    <a:pt x="266"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3645250" y="2212575"/>
              <a:ext cx="11300" cy="4925"/>
            </a:xfrm>
            <a:custGeom>
              <a:avLst/>
              <a:gdLst/>
              <a:ahLst/>
              <a:cxnLst/>
              <a:rect l="l" t="t" r="r" b="b"/>
              <a:pathLst>
                <a:path w="452" h="197" extrusionOk="0">
                  <a:moveTo>
                    <a:pt x="251" y="1"/>
                  </a:moveTo>
                  <a:cubicBezTo>
                    <a:pt x="129" y="1"/>
                    <a:pt x="0" y="110"/>
                    <a:pt x="124" y="172"/>
                  </a:cubicBezTo>
                  <a:lnTo>
                    <a:pt x="169" y="191"/>
                  </a:lnTo>
                  <a:cubicBezTo>
                    <a:pt x="178" y="195"/>
                    <a:pt x="192" y="197"/>
                    <a:pt x="208" y="197"/>
                  </a:cubicBezTo>
                  <a:cubicBezTo>
                    <a:pt x="294" y="197"/>
                    <a:pt x="452" y="145"/>
                    <a:pt x="383" y="71"/>
                  </a:cubicBezTo>
                  <a:lnTo>
                    <a:pt x="358" y="40"/>
                  </a:lnTo>
                  <a:cubicBezTo>
                    <a:pt x="329" y="12"/>
                    <a:pt x="290" y="1"/>
                    <a:pt x="2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3599300" y="1957975"/>
              <a:ext cx="14225" cy="9125"/>
            </a:xfrm>
            <a:custGeom>
              <a:avLst/>
              <a:gdLst/>
              <a:ahLst/>
              <a:cxnLst/>
              <a:rect l="l" t="t" r="r" b="b"/>
              <a:pathLst>
                <a:path w="569" h="365" extrusionOk="0">
                  <a:moveTo>
                    <a:pt x="289" y="0"/>
                  </a:moveTo>
                  <a:cubicBezTo>
                    <a:pt x="211" y="0"/>
                    <a:pt x="136" y="27"/>
                    <a:pt x="77" y="82"/>
                  </a:cubicBezTo>
                  <a:cubicBezTo>
                    <a:pt x="26" y="120"/>
                    <a:pt x="1" y="183"/>
                    <a:pt x="14" y="240"/>
                  </a:cubicBezTo>
                  <a:cubicBezTo>
                    <a:pt x="28" y="341"/>
                    <a:pt x="146" y="365"/>
                    <a:pt x="242" y="365"/>
                  </a:cubicBezTo>
                  <a:cubicBezTo>
                    <a:pt x="272" y="365"/>
                    <a:pt x="300" y="362"/>
                    <a:pt x="323" y="359"/>
                  </a:cubicBezTo>
                  <a:cubicBezTo>
                    <a:pt x="386" y="347"/>
                    <a:pt x="442" y="328"/>
                    <a:pt x="493" y="290"/>
                  </a:cubicBezTo>
                  <a:cubicBezTo>
                    <a:pt x="569" y="164"/>
                    <a:pt x="569" y="88"/>
                    <a:pt x="493" y="50"/>
                  </a:cubicBezTo>
                  <a:cubicBezTo>
                    <a:pt x="455" y="25"/>
                    <a:pt x="417" y="13"/>
                    <a:pt x="379" y="6"/>
                  </a:cubicBezTo>
                  <a:lnTo>
                    <a:pt x="354" y="6"/>
                  </a:lnTo>
                  <a:cubicBezTo>
                    <a:pt x="332" y="2"/>
                    <a:pt x="311" y="0"/>
                    <a:pt x="2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3598200" y="1972375"/>
              <a:ext cx="13900" cy="8800"/>
            </a:xfrm>
            <a:custGeom>
              <a:avLst/>
              <a:gdLst/>
              <a:ahLst/>
              <a:cxnLst/>
              <a:rect l="l" t="t" r="r" b="b"/>
              <a:pathLst>
                <a:path w="556" h="352" extrusionOk="0">
                  <a:moveTo>
                    <a:pt x="296" y="0"/>
                  </a:moveTo>
                  <a:cubicBezTo>
                    <a:pt x="271" y="0"/>
                    <a:pt x="243" y="8"/>
                    <a:pt x="234" y="17"/>
                  </a:cubicBezTo>
                  <a:cubicBezTo>
                    <a:pt x="171" y="86"/>
                    <a:pt x="58" y="99"/>
                    <a:pt x="32" y="193"/>
                  </a:cubicBezTo>
                  <a:cubicBezTo>
                    <a:pt x="1" y="313"/>
                    <a:pt x="152" y="351"/>
                    <a:pt x="234" y="351"/>
                  </a:cubicBezTo>
                  <a:cubicBezTo>
                    <a:pt x="335" y="351"/>
                    <a:pt x="499" y="307"/>
                    <a:pt x="531" y="193"/>
                  </a:cubicBezTo>
                  <a:cubicBezTo>
                    <a:pt x="556" y="86"/>
                    <a:pt x="430" y="55"/>
                    <a:pt x="341" y="36"/>
                  </a:cubicBezTo>
                  <a:cubicBezTo>
                    <a:pt x="348" y="9"/>
                    <a:pt x="323" y="0"/>
                    <a:pt x="2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3626400" y="1967075"/>
              <a:ext cx="14350" cy="10225"/>
            </a:xfrm>
            <a:custGeom>
              <a:avLst/>
              <a:gdLst/>
              <a:ahLst/>
              <a:cxnLst/>
              <a:rect l="l" t="t" r="r" b="b"/>
              <a:pathLst>
                <a:path w="574" h="409" extrusionOk="0">
                  <a:moveTo>
                    <a:pt x="283" y="1"/>
                  </a:moveTo>
                  <a:cubicBezTo>
                    <a:pt x="271" y="1"/>
                    <a:pt x="259" y="1"/>
                    <a:pt x="248" y="2"/>
                  </a:cubicBezTo>
                  <a:cubicBezTo>
                    <a:pt x="185" y="8"/>
                    <a:pt x="122" y="33"/>
                    <a:pt x="77" y="77"/>
                  </a:cubicBezTo>
                  <a:cubicBezTo>
                    <a:pt x="33" y="115"/>
                    <a:pt x="8" y="172"/>
                    <a:pt x="14" y="235"/>
                  </a:cubicBezTo>
                  <a:cubicBezTo>
                    <a:pt x="0" y="354"/>
                    <a:pt x="113" y="408"/>
                    <a:pt x="241" y="408"/>
                  </a:cubicBezTo>
                  <a:cubicBezTo>
                    <a:pt x="396" y="408"/>
                    <a:pt x="573" y="327"/>
                    <a:pt x="563" y="185"/>
                  </a:cubicBezTo>
                  <a:cubicBezTo>
                    <a:pt x="557" y="35"/>
                    <a:pt x="410" y="1"/>
                    <a:pt x="2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3626750" y="1940275"/>
              <a:ext cx="9875" cy="7125"/>
            </a:xfrm>
            <a:custGeom>
              <a:avLst/>
              <a:gdLst/>
              <a:ahLst/>
              <a:cxnLst/>
              <a:rect l="l" t="t" r="r" b="b"/>
              <a:pathLst>
                <a:path w="395" h="285" extrusionOk="0">
                  <a:moveTo>
                    <a:pt x="181" y="1"/>
                  </a:moveTo>
                  <a:cubicBezTo>
                    <a:pt x="109" y="1"/>
                    <a:pt x="37" y="30"/>
                    <a:pt x="19" y="103"/>
                  </a:cubicBezTo>
                  <a:cubicBezTo>
                    <a:pt x="13" y="115"/>
                    <a:pt x="13" y="128"/>
                    <a:pt x="7" y="140"/>
                  </a:cubicBezTo>
                  <a:cubicBezTo>
                    <a:pt x="0" y="166"/>
                    <a:pt x="13" y="191"/>
                    <a:pt x="38" y="210"/>
                  </a:cubicBezTo>
                  <a:cubicBezTo>
                    <a:pt x="63" y="222"/>
                    <a:pt x="76" y="254"/>
                    <a:pt x="101" y="273"/>
                  </a:cubicBezTo>
                  <a:cubicBezTo>
                    <a:pt x="109" y="281"/>
                    <a:pt x="125" y="284"/>
                    <a:pt x="144" y="284"/>
                  </a:cubicBezTo>
                  <a:cubicBezTo>
                    <a:pt x="201" y="284"/>
                    <a:pt x="284" y="252"/>
                    <a:pt x="246" y="210"/>
                  </a:cubicBezTo>
                  <a:lnTo>
                    <a:pt x="246" y="197"/>
                  </a:lnTo>
                  <a:cubicBezTo>
                    <a:pt x="265" y="178"/>
                    <a:pt x="284" y="166"/>
                    <a:pt x="303" y="147"/>
                  </a:cubicBezTo>
                  <a:cubicBezTo>
                    <a:pt x="394" y="67"/>
                    <a:pt x="289" y="1"/>
                    <a:pt x="18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3603875" y="1914450"/>
              <a:ext cx="10900" cy="5700"/>
            </a:xfrm>
            <a:custGeom>
              <a:avLst/>
              <a:gdLst/>
              <a:ahLst/>
              <a:cxnLst/>
              <a:rect l="l" t="t" r="r" b="b"/>
              <a:pathLst>
                <a:path w="436" h="228" extrusionOk="0">
                  <a:moveTo>
                    <a:pt x="291" y="0"/>
                  </a:moveTo>
                  <a:cubicBezTo>
                    <a:pt x="222" y="0"/>
                    <a:pt x="1" y="89"/>
                    <a:pt x="127" y="183"/>
                  </a:cubicBezTo>
                  <a:cubicBezTo>
                    <a:pt x="152" y="196"/>
                    <a:pt x="184" y="208"/>
                    <a:pt x="215" y="208"/>
                  </a:cubicBezTo>
                  <a:cubicBezTo>
                    <a:pt x="220" y="222"/>
                    <a:pt x="237" y="228"/>
                    <a:pt x="258" y="228"/>
                  </a:cubicBezTo>
                  <a:cubicBezTo>
                    <a:pt x="295" y="228"/>
                    <a:pt x="342" y="212"/>
                    <a:pt x="354" y="196"/>
                  </a:cubicBezTo>
                  <a:lnTo>
                    <a:pt x="373" y="177"/>
                  </a:lnTo>
                  <a:cubicBezTo>
                    <a:pt x="386" y="171"/>
                    <a:pt x="398" y="158"/>
                    <a:pt x="411" y="145"/>
                  </a:cubicBezTo>
                  <a:cubicBezTo>
                    <a:pt x="411" y="139"/>
                    <a:pt x="417" y="139"/>
                    <a:pt x="417" y="133"/>
                  </a:cubicBezTo>
                  <a:cubicBezTo>
                    <a:pt x="423" y="126"/>
                    <a:pt x="423" y="120"/>
                    <a:pt x="423" y="114"/>
                  </a:cubicBezTo>
                  <a:cubicBezTo>
                    <a:pt x="430" y="101"/>
                    <a:pt x="436" y="89"/>
                    <a:pt x="430" y="76"/>
                  </a:cubicBezTo>
                  <a:lnTo>
                    <a:pt x="430" y="70"/>
                  </a:lnTo>
                  <a:cubicBezTo>
                    <a:pt x="430" y="76"/>
                    <a:pt x="430" y="76"/>
                    <a:pt x="423" y="76"/>
                  </a:cubicBezTo>
                  <a:cubicBezTo>
                    <a:pt x="423" y="32"/>
                    <a:pt x="367" y="0"/>
                    <a:pt x="3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3590800" y="1927200"/>
              <a:ext cx="11050" cy="6575"/>
            </a:xfrm>
            <a:custGeom>
              <a:avLst/>
              <a:gdLst/>
              <a:ahLst/>
              <a:cxnLst/>
              <a:rect l="l" t="t" r="r" b="b"/>
              <a:pathLst>
                <a:path w="442" h="263" extrusionOk="0">
                  <a:moveTo>
                    <a:pt x="289" y="1"/>
                  </a:moveTo>
                  <a:cubicBezTo>
                    <a:pt x="268" y="1"/>
                    <a:pt x="247" y="5"/>
                    <a:pt x="227" y="14"/>
                  </a:cubicBezTo>
                  <a:lnTo>
                    <a:pt x="177" y="33"/>
                  </a:lnTo>
                  <a:cubicBezTo>
                    <a:pt x="63" y="64"/>
                    <a:pt x="0" y="171"/>
                    <a:pt x="120" y="234"/>
                  </a:cubicBezTo>
                  <a:cubicBezTo>
                    <a:pt x="115" y="233"/>
                    <a:pt x="112" y="232"/>
                    <a:pt x="111" y="232"/>
                  </a:cubicBezTo>
                  <a:cubicBezTo>
                    <a:pt x="107" y="232"/>
                    <a:pt x="118" y="238"/>
                    <a:pt x="145" y="247"/>
                  </a:cubicBezTo>
                  <a:cubicBezTo>
                    <a:pt x="158" y="260"/>
                    <a:pt x="183" y="260"/>
                    <a:pt x="202" y="260"/>
                  </a:cubicBezTo>
                  <a:cubicBezTo>
                    <a:pt x="214" y="261"/>
                    <a:pt x="227" y="262"/>
                    <a:pt x="241" y="262"/>
                  </a:cubicBezTo>
                  <a:cubicBezTo>
                    <a:pt x="327" y="262"/>
                    <a:pt x="436" y="226"/>
                    <a:pt x="436" y="134"/>
                  </a:cubicBezTo>
                  <a:lnTo>
                    <a:pt x="436" y="121"/>
                  </a:lnTo>
                  <a:cubicBezTo>
                    <a:pt x="442" y="96"/>
                    <a:pt x="429" y="64"/>
                    <a:pt x="398" y="45"/>
                  </a:cubicBezTo>
                  <a:cubicBezTo>
                    <a:pt x="369" y="16"/>
                    <a:pt x="329"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8"/>
            <p:cNvSpPr/>
            <p:nvPr/>
          </p:nvSpPr>
          <p:spPr>
            <a:xfrm>
              <a:off x="3624850" y="1912975"/>
              <a:ext cx="11300" cy="6700"/>
            </a:xfrm>
            <a:custGeom>
              <a:avLst/>
              <a:gdLst/>
              <a:ahLst/>
              <a:cxnLst/>
              <a:rect l="l" t="t" r="r" b="b"/>
              <a:pathLst>
                <a:path w="452" h="268" extrusionOk="0">
                  <a:moveTo>
                    <a:pt x="270" y="1"/>
                  </a:moveTo>
                  <a:cubicBezTo>
                    <a:pt x="201" y="1"/>
                    <a:pt x="127" y="22"/>
                    <a:pt x="95" y="59"/>
                  </a:cubicBezTo>
                  <a:cubicBezTo>
                    <a:pt x="64" y="84"/>
                    <a:pt x="38" y="116"/>
                    <a:pt x="26" y="154"/>
                  </a:cubicBezTo>
                  <a:cubicBezTo>
                    <a:pt x="1" y="217"/>
                    <a:pt x="83" y="261"/>
                    <a:pt x="133" y="267"/>
                  </a:cubicBezTo>
                  <a:lnTo>
                    <a:pt x="228" y="267"/>
                  </a:lnTo>
                  <a:cubicBezTo>
                    <a:pt x="259" y="261"/>
                    <a:pt x="284" y="248"/>
                    <a:pt x="316" y="236"/>
                  </a:cubicBezTo>
                  <a:cubicBezTo>
                    <a:pt x="322" y="230"/>
                    <a:pt x="335" y="223"/>
                    <a:pt x="348" y="217"/>
                  </a:cubicBezTo>
                  <a:lnTo>
                    <a:pt x="348" y="211"/>
                  </a:lnTo>
                  <a:cubicBezTo>
                    <a:pt x="366" y="192"/>
                    <a:pt x="392" y="166"/>
                    <a:pt x="404" y="141"/>
                  </a:cubicBezTo>
                  <a:cubicBezTo>
                    <a:pt x="452" y="42"/>
                    <a:pt x="365"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3710325" y="1876625"/>
              <a:ext cx="5050" cy="3475"/>
            </a:xfrm>
            <a:custGeom>
              <a:avLst/>
              <a:gdLst/>
              <a:ahLst/>
              <a:cxnLst/>
              <a:rect l="l" t="t" r="r" b="b"/>
              <a:pathLst>
                <a:path w="202" h="139" extrusionOk="0">
                  <a:moveTo>
                    <a:pt x="157" y="0"/>
                  </a:moveTo>
                  <a:cubicBezTo>
                    <a:pt x="138" y="0"/>
                    <a:pt x="116" y="6"/>
                    <a:pt x="107" y="12"/>
                  </a:cubicBezTo>
                  <a:lnTo>
                    <a:pt x="93" y="24"/>
                  </a:lnTo>
                  <a:lnTo>
                    <a:pt x="93" y="24"/>
                  </a:lnTo>
                  <a:cubicBezTo>
                    <a:pt x="88" y="25"/>
                    <a:pt x="65" y="40"/>
                    <a:pt x="57" y="44"/>
                  </a:cubicBezTo>
                  <a:cubicBezTo>
                    <a:pt x="19" y="69"/>
                    <a:pt x="0" y="113"/>
                    <a:pt x="57" y="132"/>
                  </a:cubicBezTo>
                  <a:cubicBezTo>
                    <a:pt x="69" y="136"/>
                    <a:pt x="83" y="138"/>
                    <a:pt x="98" y="138"/>
                  </a:cubicBezTo>
                  <a:cubicBezTo>
                    <a:pt x="126" y="138"/>
                    <a:pt x="156" y="130"/>
                    <a:pt x="177" y="113"/>
                  </a:cubicBezTo>
                  <a:cubicBezTo>
                    <a:pt x="202" y="88"/>
                    <a:pt x="189" y="63"/>
                    <a:pt x="196" y="31"/>
                  </a:cubicBezTo>
                  <a:cubicBezTo>
                    <a:pt x="199" y="8"/>
                    <a:pt x="179"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3723050" y="1895875"/>
              <a:ext cx="7950" cy="3825"/>
            </a:xfrm>
            <a:custGeom>
              <a:avLst/>
              <a:gdLst/>
              <a:ahLst/>
              <a:cxnLst/>
              <a:rect l="l" t="t" r="r" b="b"/>
              <a:pathLst>
                <a:path w="318" h="153" extrusionOk="0">
                  <a:moveTo>
                    <a:pt x="214" y="0"/>
                  </a:moveTo>
                  <a:cubicBezTo>
                    <a:pt x="121" y="0"/>
                    <a:pt x="0" y="116"/>
                    <a:pt x="134" y="144"/>
                  </a:cubicBezTo>
                  <a:cubicBezTo>
                    <a:pt x="156" y="148"/>
                    <a:pt x="184" y="152"/>
                    <a:pt x="210" y="152"/>
                  </a:cubicBezTo>
                  <a:cubicBezTo>
                    <a:pt x="267" y="152"/>
                    <a:pt x="318" y="133"/>
                    <a:pt x="292" y="56"/>
                  </a:cubicBezTo>
                  <a:cubicBezTo>
                    <a:pt x="279" y="16"/>
                    <a:pt x="24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8"/>
            <p:cNvSpPr/>
            <p:nvPr/>
          </p:nvSpPr>
          <p:spPr>
            <a:xfrm>
              <a:off x="3752975" y="1873650"/>
              <a:ext cx="7050" cy="2850"/>
            </a:xfrm>
            <a:custGeom>
              <a:avLst/>
              <a:gdLst/>
              <a:ahLst/>
              <a:cxnLst/>
              <a:rect l="l" t="t" r="r" b="b"/>
              <a:pathLst>
                <a:path w="282" h="114" extrusionOk="0">
                  <a:moveTo>
                    <a:pt x="173" y="1"/>
                  </a:moveTo>
                  <a:cubicBezTo>
                    <a:pt x="101" y="1"/>
                    <a:pt x="1" y="54"/>
                    <a:pt x="66" y="100"/>
                  </a:cubicBezTo>
                  <a:cubicBezTo>
                    <a:pt x="79" y="109"/>
                    <a:pt x="97" y="114"/>
                    <a:pt x="117" y="114"/>
                  </a:cubicBezTo>
                  <a:cubicBezTo>
                    <a:pt x="188" y="114"/>
                    <a:pt x="282" y="61"/>
                    <a:pt x="218" y="11"/>
                  </a:cubicBezTo>
                  <a:cubicBezTo>
                    <a:pt x="206" y="4"/>
                    <a:pt x="190"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3991450" y="1832025"/>
              <a:ext cx="13575" cy="8350"/>
            </a:xfrm>
            <a:custGeom>
              <a:avLst/>
              <a:gdLst/>
              <a:ahLst/>
              <a:cxnLst/>
              <a:rect l="l" t="t" r="r" b="b"/>
              <a:pathLst>
                <a:path w="543" h="334" extrusionOk="0">
                  <a:moveTo>
                    <a:pt x="321" y="1"/>
                  </a:moveTo>
                  <a:cubicBezTo>
                    <a:pt x="184" y="1"/>
                    <a:pt x="28" y="62"/>
                    <a:pt x="7" y="169"/>
                  </a:cubicBezTo>
                  <a:cubicBezTo>
                    <a:pt x="0" y="188"/>
                    <a:pt x="0" y="207"/>
                    <a:pt x="7" y="226"/>
                  </a:cubicBezTo>
                  <a:cubicBezTo>
                    <a:pt x="19" y="295"/>
                    <a:pt x="89" y="320"/>
                    <a:pt x="171" y="327"/>
                  </a:cubicBezTo>
                  <a:cubicBezTo>
                    <a:pt x="190" y="333"/>
                    <a:pt x="208" y="333"/>
                    <a:pt x="227" y="333"/>
                  </a:cubicBezTo>
                  <a:cubicBezTo>
                    <a:pt x="328" y="333"/>
                    <a:pt x="486" y="301"/>
                    <a:pt x="524" y="194"/>
                  </a:cubicBezTo>
                  <a:cubicBezTo>
                    <a:pt x="536" y="175"/>
                    <a:pt x="543" y="150"/>
                    <a:pt x="543" y="125"/>
                  </a:cubicBezTo>
                  <a:cubicBezTo>
                    <a:pt x="543" y="119"/>
                    <a:pt x="536" y="119"/>
                    <a:pt x="536" y="112"/>
                  </a:cubicBezTo>
                  <a:cubicBezTo>
                    <a:pt x="520" y="36"/>
                    <a:pt x="426" y="1"/>
                    <a:pt x="3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3964825" y="1851175"/>
              <a:ext cx="11425" cy="6400"/>
            </a:xfrm>
            <a:custGeom>
              <a:avLst/>
              <a:gdLst/>
              <a:ahLst/>
              <a:cxnLst/>
              <a:rect l="l" t="t" r="r" b="b"/>
              <a:pathLst>
                <a:path w="457" h="256" extrusionOk="0">
                  <a:moveTo>
                    <a:pt x="339" y="0"/>
                  </a:moveTo>
                  <a:cubicBezTo>
                    <a:pt x="326" y="0"/>
                    <a:pt x="314" y="1"/>
                    <a:pt x="302" y="2"/>
                  </a:cubicBezTo>
                  <a:lnTo>
                    <a:pt x="239" y="2"/>
                  </a:lnTo>
                  <a:cubicBezTo>
                    <a:pt x="201" y="2"/>
                    <a:pt x="163" y="8"/>
                    <a:pt x="132" y="21"/>
                  </a:cubicBezTo>
                  <a:cubicBezTo>
                    <a:pt x="119" y="26"/>
                    <a:pt x="45" y="65"/>
                    <a:pt x="48" y="65"/>
                  </a:cubicBezTo>
                  <a:cubicBezTo>
                    <a:pt x="49" y="65"/>
                    <a:pt x="64" y="58"/>
                    <a:pt x="100" y="40"/>
                  </a:cubicBezTo>
                  <a:lnTo>
                    <a:pt x="100" y="40"/>
                  </a:lnTo>
                  <a:cubicBezTo>
                    <a:pt x="69" y="59"/>
                    <a:pt x="18" y="78"/>
                    <a:pt x="12" y="122"/>
                  </a:cubicBezTo>
                  <a:lnTo>
                    <a:pt x="12" y="135"/>
                  </a:lnTo>
                  <a:cubicBezTo>
                    <a:pt x="0" y="211"/>
                    <a:pt x="88" y="255"/>
                    <a:pt x="162" y="255"/>
                  </a:cubicBezTo>
                  <a:cubicBezTo>
                    <a:pt x="166" y="255"/>
                    <a:pt x="171" y="255"/>
                    <a:pt x="176" y="254"/>
                  </a:cubicBezTo>
                  <a:lnTo>
                    <a:pt x="201" y="254"/>
                  </a:lnTo>
                  <a:cubicBezTo>
                    <a:pt x="264" y="242"/>
                    <a:pt x="454" y="198"/>
                    <a:pt x="428" y="97"/>
                  </a:cubicBezTo>
                  <a:cubicBezTo>
                    <a:pt x="435" y="90"/>
                    <a:pt x="435" y="78"/>
                    <a:pt x="441" y="72"/>
                  </a:cubicBezTo>
                  <a:cubicBezTo>
                    <a:pt x="456" y="15"/>
                    <a:pt x="39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3957400" y="1822575"/>
              <a:ext cx="9150" cy="5675"/>
            </a:xfrm>
            <a:custGeom>
              <a:avLst/>
              <a:gdLst/>
              <a:ahLst/>
              <a:cxnLst/>
              <a:rect l="l" t="t" r="r" b="b"/>
              <a:pathLst>
                <a:path w="366" h="227" extrusionOk="0">
                  <a:moveTo>
                    <a:pt x="176" y="0"/>
                  </a:moveTo>
                  <a:cubicBezTo>
                    <a:pt x="108" y="0"/>
                    <a:pt x="46" y="24"/>
                    <a:pt x="0" y="87"/>
                  </a:cubicBezTo>
                  <a:cubicBezTo>
                    <a:pt x="13" y="118"/>
                    <a:pt x="19" y="156"/>
                    <a:pt x="25" y="194"/>
                  </a:cubicBezTo>
                  <a:cubicBezTo>
                    <a:pt x="65" y="215"/>
                    <a:pt x="107" y="226"/>
                    <a:pt x="149" y="226"/>
                  </a:cubicBezTo>
                  <a:cubicBezTo>
                    <a:pt x="194" y="226"/>
                    <a:pt x="238" y="214"/>
                    <a:pt x="278" y="188"/>
                  </a:cubicBezTo>
                  <a:cubicBezTo>
                    <a:pt x="296" y="175"/>
                    <a:pt x="315" y="162"/>
                    <a:pt x="334" y="150"/>
                  </a:cubicBezTo>
                  <a:cubicBezTo>
                    <a:pt x="360" y="131"/>
                    <a:pt x="366" y="87"/>
                    <a:pt x="341" y="68"/>
                  </a:cubicBezTo>
                  <a:cubicBezTo>
                    <a:pt x="328" y="42"/>
                    <a:pt x="309" y="24"/>
                    <a:pt x="284" y="17"/>
                  </a:cubicBezTo>
                  <a:cubicBezTo>
                    <a:pt x="247" y="7"/>
                    <a:pt x="211"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3348550" y="1979550"/>
              <a:ext cx="12075" cy="5775"/>
            </a:xfrm>
            <a:custGeom>
              <a:avLst/>
              <a:gdLst/>
              <a:ahLst/>
              <a:cxnLst/>
              <a:rect l="l" t="t" r="r" b="b"/>
              <a:pathLst>
                <a:path w="483" h="231" extrusionOk="0">
                  <a:moveTo>
                    <a:pt x="319" y="1"/>
                  </a:moveTo>
                  <a:cubicBezTo>
                    <a:pt x="236" y="1"/>
                    <a:pt x="1" y="57"/>
                    <a:pt x="85" y="171"/>
                  </a:cubicBezTo>
                  <a:cubicBezTo>
                    <a:pt x="119" y="216"/>
                    <a:pt x="161" y="231"/>
                    <a:pt x="207" y="231"/>
                  </a:cubicBezTo>
                  <a:cubicBezTo>
                    <a:pt x="244" y="231"/>
                    <a:pt x="284" y="221"/>
                    <a:pt x="324" y="209"/>
                  </a:cubicBezTo>
                  <a:cubicBezTo>
                    <a:pt x="444" y="178"/>
                    <a:pt x="482" y="26"/>
                    <a:pt x="331" y="1"/>
                  </a:cubicBezTo>
                  <a:cubicBezTo>
                    <a:pt x="327" y="1"/>
                    <a:pt x="323" y="1"/>
                    <a:pt x="31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3338525" y="2005650"/>
              <a:ext cx="14375" cy="10275"/>
            </a:xfrm>
            <a:custGeom>
              <a:avLst/>
              <a:gdLst/>
              <a:ahLst/>
              <a:cxnLst/>
              <a:rect l="l" t="t" r="r" b="b"/>
              <a:pathLst>
                <a:path w="575" h="411" extrusionOk="0">
                  <a:moveTo>
                    <a:pt x="384" y="0"/>
                  </a:moveTo>
                  <a:cubicBezTo>
                    <a:pt x="321" y="0"/>
                    <a:pt x="256" y="27"/>
                    <a:pt x="252" y="80"/>
                  </a:cubicBezTo>
                  <a:cubicBezTo>
                    <a:pt x="252" y="86"/>
                    <a:pt x="246" y="92"/>
                    <a:pt x="246" y="105"/>
                  </a:cubicBezTo>
                  <a:cubicBezTo>
                    <a:pt x="208" y="111"/>
                    <a:pt x="177" y="124"/>
                    <a:pt x="152" y="143"/>
                  </a:cubicBezTo>
                  <a:cubicBezTo>
                    <a:pt x="44" y="206"/>
                    <a:pt x="0" y="338"/>
                    <a:pt x="139" y="389"/>
                  </a:cubicBezTo>
                  <a:cubicBezTo>
                    <a:pt x="180" y="404"/>
                    <a:pt x="222" y="411"/>
                    <a:pt x="265" y="411"/>
                  </a:cubicBezTo>
                  <a:cubicBezTo>
                    <a:pt x="365" y="411"/>
                    <a:pt x="463" y="370"/>
                    <a:pt x="530" y="294"/>
                  </a:cubicBezTo>
                  <a:lnTo>
                    <a:pt x="549" y="275"/>
                  </a:lnTo>
                  <a:cubicBezTo>
                    <a:pt x="574" y="237"/>
                    <a:pt x="574" y="193"/>
                    <a:pt x="549" y="155"/>
                  </a:cubicBezTo>
                  <a:cubicBezTo>
                    <a:pt x="530" y="124"/>
                    <a:pt x="511" y="92"/>
                    <a:pt x="498" y="54"/>
                  </a:cubicBezTo>
                  <a:cubicBezTo>
                    <a:pt x="484" y="18"/>
                    <a:pt x="435" y="0"/>
                    <a:pt x="3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3312650" y="1991050"/>
              <a:ext cx="11350" cy="8775"/>
            </a:xfrm>
            <a:custGeom>
              <a:avLst/>
              <a:gdLst/>
              <a:ahLst/>
              <a:cxnLst/>
              <a:rect l="l" t="t" r="r" b="b"/>
              <a:pathLst>
                <a:path w="454" h="351" extrusionOk="0">
                  <a:moveTo>
                    <a:pt x="297" y="1"/>
                  </a:moveTo>
                  <a:cubicBezTo>
                    <a:pt x="192" y="1"/>
                    <a:pt x="64" y="55"/>
                    <a:pt x="32" y="128"/>
                  </a:cubicBezTo>
                  <a:cubicBezTo>
                    <a:pt x="32" y="134"/>
                    <a:pt x="26" y="146"/>
                    <a:pt x="20" y="153"/>
                  </a:cubicBezTo>
                  <a:cubicBezTo>
                    <a:pt x="1" y="203"/>
                    <a:pt x="58" y="247"/>
                    <a:pt x="102" y="266"/>
                  </a:cubicBezTo>
                  <a:lnTo>
                    <a:pt x="108" y="266"/>
                  </a:lnTo>
                  <a:cubicBezTo>
                    <a:pt x="146" y="298"/>
                    <a:pt x="184" y="323"/>
                    <a:pt x="234" y="342"/>
                  </a:cubicBezTo>
                  <a:cubicBezTo>
                    <a:pt x="243" y="347"/>
                    <a:pt x="258" y="350"/>
                    <a:pt x="276" y="350"/>
                  </a:cubicBezTo>
                  <a:cubicBezTo>
                    <a:pt x="322" y="350"/>
                    <a:pt x="382" y="331"/>
                    <a:pt x="373" y="285"/>
                  </a:cubicBezTo>
                  <a:cubicBezTo>
                    <a:pt x="363" y="265"/>
                    <a:pt x="382" y="236"/>
                    <a:pt x="369" y="236"/>
                  </a:cubicBezTo>
                  <a:cubicBezTo>
                    <a:pt x="368" y="236"/>
                    <a:pt x="366" y="236"/>
                    <a:pt x="364" y="237"/>
                  </a:cubicBezTo>
                  <a:lnTo>
                    <a:pt x="364" y="237"/>
                  </a:lnTo>
                  <a:cubicBezTo>
                    <a:pt x="409" y="216"/>
                    <a:pt x="436" y="175"/>
                    <a:pt x="442" y="128"/>
                  </a:cubicBezTo>
                  <a:cubicBezTo>
                    <a:pt x="454" y="37"/>
                    <a:pt x="383"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3319175" y="1979775"/>
              <a:ext cx="8250" cy="4450"/>
            </a:xfrm>
            <a:custGeom>
              <a:avLst/>
              <a:gdLst/>
              <a:ahLst/>
              <a:cxnLst/>
              <a:rect l="l" t="t" r="r" b="b"/>
              <a:pathLst>
                <a:path w="330" h="178" extrusionOk="0">
                  <a:moveTo>
                    <a:pt x="193" y="0"/>
                  </a:moveTo>
                  <a:cubicBezTo>
                    <a:pt x="106" y="0"/>
                    <a:pt x="1" y="52"/>
                    <a:pt x="36" y="131"/>
                  </a:cubicBezTo>
                  <a:cubicBezTo>
                    <a:pt x="22" y="166"/>
                    <a:pt x="52" y="178"/>
                    <a:pt x="88" y="178"/>
                  </a:cubicBezTo>
                  <a:cubicBezTo>
                    <a:pt x="117" y="178"/>
                    <a:pt x="149" y="171"/>
                    <a:pt x="169" y="162"/>
                  </a:cubicBezTo>
                  <a:cubicBezTo>
                    <a:pt x="173" y="163"/>
                    <a:pt x="177" y="163"/>
                    <a:pt x="182" y="163"/>
                  </a:cubicBezTo>
                  <a:cubicBezTo>
                    <a:pt x="240" y="163"/>
                    <a:pt x="330" y="126"/>
                    <a:pt x="295" y="61"/>
                  </a:cubicBezTo>
                  <a:cubicBezTo>
                    <a:pt x="290" y="19"/>
                    <a:pt x="245"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3367225" y="2005250"/>
              <a:ext cx="11850" cy="6825"/>
            </a:xfrm>
            <a:custGeom>
              <a:avLst/>
              <a:gdLst/>
              <a:ahLst/>
              <a:cxnLst/>
              <a:rect l="l" t="t" r="r" b="b"/>
              <a:pathLst>
                <a:path w="474" h="273" extrusionOk="0">
                  <a:moveTo>
                    <a:pt x="261" y="0"/>
                  </a:moveTo>
                  <a:cubicBezTo>
                    <a:pt x="174" y="0"/>
                    <a:pt x="90" y="44"/>
                    <a:pt x="44" y="121"/>
                  </a:cubicBezTo>
                  <a:cubicBezTo>
                    <a:pt x="44" y="134"/>
                    <a:pt x="38" y="146"/>
                    <a:pt x="32" y="159"/>
                  </a:cubicBezTo>
                  <a:cubicBezTo>
                    <a:pt x="0" y="222"/>
                    <a:pt x="95" y="260"/>
                    <a:pt x="139" y="266"/>
                  </a:cubicBezTo>
                  <a:cubicBezTo>
                    <a:pt x="157" y="270"/>
                    <a:pt x="176" y="272"/>
                    <a:pt x="194" y="272"/>
                  </a:cubicBezTo>
                  <a:cubicBezTo>
                    <a:pt x="257" y="272"/>
                    <a:pt x="317" y="248"/>
                    <a:pt x="366" y="209"/>
                  </a:cubicBezTo>
                  <a:lnTo>
                    <a:pt x="391" y="184"/>
                  </a:lnTo>
                  <a:cubicBezTo>
                    <a:pt x="473" y="102"/>
                    <a:pt x="429" y="20"/>
                    <a:pt x="322" y="7"/>
                  </a:cubicBezTo>
                  <a:cubicBezTo>
                    <a:pt x="302" y="3"/>
                    <a:pt x="281"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3356325" y="2028175"/>
              <a:ext cx="17075" cy="8775"/>
            </a:xfrm>
            <a:custGeom>
              <a:avLst/>
              <a:gdLst/>
              <a:ahLst/>
              <a:cxnLst/>
              <a:rect l="l" t="t" r="r" b="b"/>
              <a:pathLst>
                <a:path w="683" h="351" extrusionOk="0">
                  <a:moveTo>
                    <a:pt x="377" y="0"/>
                  </a:moveTo>
                  <a:cubicBezTo>
                    <a:pt x="305" y="0"/>
                    <a:pt x="234" y="19"/>
                    <a:pt x="171" y="55"/>
                  </a:cubicBezTo>
                  <a:cubicBezTo>
                    <a:pt x="83" y="106"/>
                    <a:pt x="1" y="226"/>
                    <a:pt x="114" y="301"/>
                  </a:cubicBezTo>
                  <a:cubicBezTo>
                    <a:pt x="172" y="334"/>
                    <a:pt x="236" y="350"/>
                    <a:pt x="301" y="350"/>
                  </a:cubicBezTo>
                  <a:cubicBezTo>
                    <a:pt x="372" y="350"/>
                    <a:pt x="443" y="331"/>
                    <a:pt x="505" y="295"/>
                  </a:cubicBezTo>
                  <a:cubicBezTo>
                    <a:pt x="594" y="245"/>
                    <a:pt x="682" y="125"/>
                    <a:pt x="569" y="49"/>
                  </a:cubicBezTo>
                  <a:cubicBezTo>
                    <a:pt x="508" y="16"/>
                    <a:pt x="442" y="0"/>
                    <a:pt x="3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3378400" y="1988100"/>
              <a:ext cx="12500" cy="7625"/>
            </a:xfrm>
            <a:custGeom>
              <a:avLst/>
              <a:gdLst/>
              <a:ahLst/>
              <a:cxnLst/>
              <a:rect l="l" t="t" r="r" b="b"/>
              <a:pathLst>
                <a:path w="500" h="305" extrusionOk="0">
                  <a:moveTo>
                    <a:pt x="305" y="0"/>
                  </a:moveTo>
                  <a:cubicBezTo>
                    <a:pt x="250" y="0"/>
                    <a:pt x="190" y="17"/>
                    <a:pt x="152" y="31"/>
                  </a:cubicBezTo>
                  <a:cubicBezTo>
                    <a:pt x="39" y="88"/>
                    <a:pt x="1" y="233"/>
                    <a:pt x="140" y="290"/>
                  </a:cubicBezTo>
                  <a:cubicBezTo>
                    <a:pt x="170" y="300"/>
                    <a:pt x="202" y="305"/>
                    <a:pt x="235" y="305"/>
                  </a:cubicBezTo>
                  <a:cubicBezTo>
                    <a:pt x="284" y="305"/>
                    <a:pt x="334" y="294"/>
                    <a:pt x="379" y="271"/>
                  </a:cubicBezTo>
                  <a:cubicBezTo>
                    <a:pt x="436" y="239"/>
                    <a:pt x="499" y="151"/>
                    <a:pt x="455" y="88"/>
                  </a:cubicBezTo>
                  <a:cubicBezTo>
                    <a:pt x="455" y="88"/>
                    <a:pt x="416" y="44"/>
                    <a:pt x="413" y="44"/>
                  </a:cubicBezTo>
                  <a:lnTo>
                    <a:pt x="413" y="44"/>
                  </a:lnTo>
                  <a:cubicBezTo>
                    <a:pt x="413" y="44"/>
                    <a:pt x="413" y="44"/>
                    <a:pt x="413" y="44"/>
                  </a:cubicBezTo>
                  <a:lnTo>
                    <a:pt x="413" y="44"/>
                  </a:lnTo>
                  <a:cubicBezTo>
                    <a:pt x="389" y="11"/>
                    <a:pt x="349" y="0"/>
                    <a:pt x="3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3538125" y="2212225"/>
              <a:ext cx="15800" cy="8450"/>
            </a:xfrm>
            <a:custGeom>
              <a:avLst/>
              <a:gdLst/>
              <a:ahLst/>
              <a:cxnLst/>
              <a:rect l="l" t="t" r="r" b="b"/>
              <a:pathLst>
                <a:path w="632" h="338" extrusionOk="0">
                  <a:moveTo>
                    <a:pt x="344" y="1"/>
                  </a:moveTo>
                  <a:cubicBezTo>
                    <a:pt x="278" y="1"/>
                    <a:pt x="213" y="18"/>
                    <a:pt x="158" y="54"/>
                  </a:cubicBezTo>
                  <a:cubicBezTo>
                    <a:pt x="77" y="104"/>
                    <a:pt x="1" y="211"/>
                    <a:pt x="102" y="293"/>
                  </a:cubicBezTo>
                  <a:cubicBezTo>
                    <a:pt x="156" y="323"/>
                    <a:pt x="215" y="337"/>
                    <a:pt x="275" y="337"/>
                  </a:cubicBezTo>
                  <a:cubicBezTo>
                    <a:pt x="341" y="337"/>
                    <a:pt x="408" y="320"/>
                    <a:pt x="468" y="287"/>
                  </a:cubicBezTo>
                  <a:cubicBezTo>
                    <a:pt x="550" y="236"/>
                    <a:pt x="632" y="123"/>
                    <a:pt x="524" y="47"/>
                  </a:cubicBezTo>
                  <a:cubicBezTo>
                    <a:pt x="469" y="16"/>
                    <a:pt x="406" y="1"/>
                    <a:pt x="3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3531275" y="2187850"/>
              <a:ext cx="9575" cy="5575"/>
            </a:xfrm>
            <a:custGeom>
              <a:avLst/>
              <a:gdLst/>
              <a:ahLst/>
              <a:cxnLst/>
              <a:rect l="l" t="t" r="r" b="b"/>
              <a:pathLst>
                <a:path w="383" h="223" extrusionOk="0">
                  <a:moveTo>
                    <a:pt x="220" y="1"/>
                  </a:moveTo>
                  <a:cubicBezTo>
                    <a:pt x="110" y="1"/>
                    <a:pt x="0" y="65"/>
                    <a:pt x="60" y="190"/>
                  </a:cubicBezTo>
                  <a:cubicBezTo>
                    <a:pt x="74" y="213"/>
                    <a:pt x="103" y="222"/>
                    <a:pt x="134" y="222"/>
                  </a:cubicBezTo>
                  <a:cubicBezTo>
                    <a:pt x="190" y="222"/>
                    <a:pt x="256" y="192"/>
                    <a:pt x="269" y="152"/>
                  </a:cubicBezTo>
                  <a:cubicBezTo>
                    <a:pt x="287" y="146"/>
                    <a:pt x="313" y="139"/>
                    <a:pt x="332" y="127"/>
                  </a:cubicBezTo>
                  <a:cubicBezTo>
                    <a:pt x="382" y="101"/>
                    <a:pt x="382" y="51"/>
                    <a:pt x="332" y="26"/>
                  </a:cubicBezTo>
                  <a:cubicBezTo>
                    <a:pt x="300" y="9"/>
                    <a:pt x="260"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3776075" y="2080350"/>
              <a:ext cx="11850" cy="6750"/>
            </a:xfrm>
            <a:custGeom>
              <a:avLst/>
              <a:gdLst/>
              <a:ahLst/>
              <a:cxnLst/>
              <a:rect l="l" t="t" r="r" b="b"/>
              <a:pathLst>
                <a:path w="474" h="270" extrusionOk="0">
                  <a:moveTo>
                    <a:pt x="277" y="0"/>
                  </a:moveTo>
                  <a:cubicBezTo>
                    <a:pt x="205" y="0"/>
                    <a:pt x="133" y="31"/>
                    <a:pt x="82" y="87"/>
                  </a:cubicBezTo>
                  <a:lnTo>
                    <a:pt x="57" y="119"/>
                  </a:lnTo>
                  <a:cubicBezTo>
                    <a:pt x="0" y="188"/>
                    <a:pt x="88" y="251"/>
                    <a:pt x="151" y="264"/>
                  </a:cubicBezTo>
                  <a:cubicBezTo>
                    <a:pt x="168" y="268"/>
                    <a:pt x="185" y="269"/>
                    <a:pt x="203" y="269"/>
                  </a:cubicBezTo>
                  <a:cubicBezTo>
                    <a:pt x="276" y="269"/>
                    <a:pt x="351" y="237"/>
                    <a:pt x="397" y="176"/>
                  </a:cubicBezTo>
                  <a:lnTo>
                    <a:pt x="423" y="144"/>
                  </a:lnTo>
                  <a:cubicBezTo>
                    <a:pt x="473" y="62"/>
                    <a:pt x="397" y="12"/>
                    <a:pt x="328" y="5"/>
                  </a:cubicBezTo>
                  <a:cubicBezTo>
                    <a:pt x="311" y="2"/>
                    <a:pt x="294"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3802075" y="2093750"/>
              <a:ext cx="11550" cy="5675"/>
            </a:xfrm>
            <a:custGeom>
              <a:avLst/>
              <a:gdLst/>
              <a:ahLst/>
              <a:cxnLst/>
              <a:rect l="l" t="t" r="r" b="b"/>
              <a:pathLst>
                <a:path w="462" h="227" extrusionOk="0">
                  <a:moveTo>
                    <a:pt x="194" y="1"/>
                  </a:moveTo>
                  <a:cubicBezTo>
                    <a:pt x="177" y="1"/>
                    <a:pt x="162" y="2"/>
                    <a:pt x="146" y="6"/>
                  </a:cubicBezTo>
                  <a:cubicBezTo>
                    <a:pt x="102" y="12"/>
                    <a:pt x="32" y="37"/>
                    <a:pt x="20" y="88"/>
                  </a:cubicBezTo>
                  <a:cubicBezTo>
                    <a:pt x="20" y="106"/>
                    <a:pt x="13" y="119"/>
                    <a:pt x="7" y="132"/>
                  </a:cubicBezTo>
                  <a:cubicBezTo>
                    <a:pt x="1" y="176"/>
                    <a:pt x="26" y="188"/>
                    <a:pt x="57" y="195"/>
                  </a:cubicBezTo>
                  <a:cubicBezTo>
                    <a:pt x="83" y="218"/>
                    <a:pt x="126" y="227"/>
                    <a:pt x="169" y="227"/>
                  </a:cubicBezTo>
                  <a:cubicBezTo>
                    <a:pt x="231" y="227"/>
                    <a:pt x="296" y="210"/>
                    <a:pt x="322" y="195"/>
                  </a:cubicBezTo>
                  <a:cubicBezTo>
                    <a:pt x="461" y="113"/>
                    <a:pt x="360" y="12"/>
                    <a:pt x="247" y="6"/>
                  </a:cubicBezTo>
                  <a:cubicBezTo>
                    <a:pt x="228" y="2"/>
                    <a:pt x="210"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3811075" y="2064000"/>
              <a:ext cx="9800" cy="6200"/>
            </a:xfrm>
            <a:custGeom>
              <a:avLst/>
              <a:gdLst/>
              <a:ahLst/>
              <a:cxnLst/>
              <a:rect l="l" t="t" r="r" b="b"/>
              <a:pathLst>
                <a:path w="392" h="248" extrusionOk="0">
                  <a:moveTo>
                    <a:pt x="212" y="1"/>
                  </a:moveTo>
                  <a:cubicBezTo>
                    <a:pt x="136" y="1"/>
                    <a:pt x="34" y="30"/>
                    <a:pt x="13" y="104"/>
                  </a:cubicBezTo>
                  <a:cubicBezTo>
                    <a:pt x="0" y="149"/>
                    <a:pt x="13" y="193"/>
                    <a:pt x="38" y="224"/>
                  </a:cubicBezTo>
                  <a:cubicBezTo>
                    <a:pt x="48" y="241"/>
                    <a:pt x="71" y="247"/>
                    <a:pt x="94" y="247"/>
                  </a:cubicBezTo>
                  <a:cubicBezTo>
                    <a:pt x="114" y="247"/>
                    <a:pt x="134" y="243"/>
                    <a:pt x="145" y="237"/>
                  </a:cubicBezTo>
                  <a:lnTo>
                    <a:pt x="164" y="231"/>
                  </a:lnTo>
                  <a:cubicBezTo>
                    <a:pt x="221" y="218"/>
                    <a:pt x="265" y="193"/>
                    <a:pt x="309" y="155"/>
                  </a:cubicBezTo>
                  <a:cubicBezTo>
                    <a:pt x="391" y="92"/>
                    <a:pt x="328" y="16"/>
                    <a:pt x="252" y="4"/>
                  </a:cubicBezTo>
                  <a:cubicBezTo>
                    <a:pt x="240" y="2"/>
                    <a:pt x="227"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3773850" y="2035600"/>
              <a:ext cx="11175" cy="6075"/>
            </a:xfrm>
            <a:custGeom>
              <a:avLst/>
              <a:gdLst/>
              <a:ahLst/>
              <a:cxnLst/>
              <a:rect l="l" t="t" r="r" b="b"/>
              <a:pathLst>
                <a:path w="447" h="243" extrusionOk="0">
                  <a:moveTo>
                    <a:pt x="249" y="0"/>
                  </a:moveTo>
                  <a:cubicBezTo>
                    <a:pt x="211" y="0"/>
                    <a:pt x="176" y="5"/>
                    <a:pt x="158" y="11"/>
                  </a:cubicBezTo>
                  <a:cubicBezTo>
                    <a:pt x="32" y="55"/>
                    <a:pt x="1" y="181"/>
                    <a:pt x="152" y="219"/>
                  </a:cubicBezTo>
                  <a:lnTo>
                    <a:pt x="203" y="238"/>
                  </a:lnTo>
                  <a:cubicBezTo>
                    <a:pt x="211" y="241"/>
                    <a:pt x="221" y="243"/>
                    <a:pt x="230" y="243"/>
                  </a:cubicBezTo>
                  <a:cubicBezTo>
                    <a:pt x="254" y="243"/>
                    <a:pt x="279" y="232"/>
                    <a:pt x="297" y="219"/>
                  </a:cubicBezTo>
                  <a:cubicBezTo>
                    <a:pt x="304" y="223"/>
                    <a:pt x="316" y="225"/>
                    <a:pt x="330" y="225"/>
                  </a:cubicBezTo>
                  <a:cubicBezTo>
                    <a:pt x="377" y="225"/>
                    <a:pt x="446" y="201"/>
                    <a:pt x="417" y="162"/>
                  </a:cubicBezTo>
                  <a:cubicBezTo>
                    <a:pt x="404" y="143"/>
                    <a:pt x="398" y="124"/>
                    <a:pt x="404" y="105"/>
                  </a:cubicBezTo>
                  <a:cubicBezTo>
                    <a:pt x="435" y="23"/>
                    <a:pt x="334"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3746550" y="2078975"/>
              <a:ext cx="10625" cy="8275"/>
            </a:xfrm>
            <a:custGeom>
              <a:avLst/>
              <a:gdLst/>
              <a:ahLst/>
              <a:cxnLst/>
              <a:rect l="l" t="t" r="r" b="b"/>
              <a:pathLst>
                <a:path w="425" h="331" extrusionOk="0">
                  <a:moveTo>
                    <a:pt x="323" y="0"/>
                  </a:moveTo>
                  <a:cubicBezTo>
                    <a:pt x="298" y="0"/>
                    <a:pt x="274" y="5"/>
                    <a:pt x="260" y="10"/>
                  </a:cubicBezTo>
                  <a:cubicBezTo>
                    <a:pt x="172" y="48"/>
                    <a:pt x="46" y="105"/>
                    <a:pt x="21" y="212"/>
                  </a:cubicBezTo>
                  <a:cubicBezTo>
                    <a:pt x="0" y="296"/>
                    <a:pt x="68" y="331"/>
                    <a:pt x="153" y="331"/>
                  </a:cubicBezTo>
                  <a:cubicBezTo>
                    <a:pt x="252" y="331"/>
                    <a:pt x="375" y="283"/>
                    <a:pt x="405" y="212"/>
                  </a:cubicBezTo>
                  <a:cubicBezTo>
                    <a:pt x="424" y="155"/>
                    <a:pt x="424" y="86"/>
                    <a:pt x="393" y="29"/>
                  </a:cubicBezTo>
                  <a:cubicBezTo>
                    <a:pt x="386" y="8"/>
                    <a:pt x="354" y="0"/>
                    <a:pt x="3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3860175" y="1991800"/>
              <a:ext cx="12175" cy="8875"/>
            </a:xfrm>
            <a:custGeom>
              <a:avLst/>
              <a:gdLst/>
              <a:ahLst/>
              <a:cxnLst/>
              <a:rect l="l" t="t" r="r" b="b"/>
              <a:pathLst>
                <a:path w="487" h="355" extrusionOk="0">
                  <a:moveTo>
                    <a:pt x="269" y="0"/>
                  </a:moveTo>
                  <a:cubicBezTo>
                    <a:pt x="142" y="0"/>
                    <a:pt x="0" y="70"/>
                    <a:pt x="4" y="186"/>
                  </a:cubicBezTo>
                  <a:cubicBezTo>
                    <a:pt x="4" y="224"/>
                    <a:pt x="23" y="262"/>
                    <a:pt x="42" y="287"/>
                  </a:cubicBezTo>
                  <a:cubicBezTo>
                    <a:pt x="72" y="333"/>
                    <a:pt x="142" y="355"/>
                    <a:pt x="216" y="355"/>
                  </a:cubicBezTo>
                  <a:cubicBezTo>
                    <a:pt x="344" y="355"/>
                    <a:pt x="487" y="291"/>
                    <a:pt x="471" y="180"/>
                  </a:cubicBezTo>
                  <a:cubicBezTo>
                    <a:pt x="471" y="154"/>
                    <a:pt x="464" y="129"/>
                    <a:pt x="458" y="104"/>
                  </a:cubicBezTo>
                  <a:cubicBezTo>
                    <a:pt x="435" y="32"/>
                    <a:pt x="355" y="0"/>
                    <a:pt x="26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3866675" y="2011950"/>
              <a:ext cx="9850" cy="5150"/>
            </a:xfrm>
            <a:custGeom>
              <a:avLst/>
              <a:gdLst/>
              <a:ahLst/>
              <a:cxnLst/>
              <a:rect l="l" t="t" r="r" b="b"/>
              <a:pathLst>
                <a:path w="394" h="206" extrusionOk="0">
                  <a:moveTo>
                    <a:pt x="233" y="0"/>
                  </a:moveTo>
                  <a:cubicBezTo>
                    <a:pt x="222" y="0"/>
                    <a:pt x="210" y="2"/>
                    <a:pt x="198" y="4"/>
                  </a:cubicBezTo>
                  <a:cubicBezTo>
                    <a:pt x="193" y="4"/>
                    <a:pt x="188" y="3"/>
                    <a:pt x="182" y="3"/>
                  </a:cubicBezTo>
                  <a:cubicBezTo>
                    <a:pt x="118" y="3"/>
                    <a:pt x="0" y="35"/>
                    <a:pt x="47" y="99"/>
                  </a:cubicBezTo>
                  <a:cubicBezTo>
                    <a:pt x="26" y="176"/>
                    <a:pt x="102" y="206"/>
                    <a:pt x="183" y="206"/>
                  </a:cubicBezTo>
                  <a:cubicBezTo>
                    <a:pt x="228" y="206"/>
                    <a:pt x="274" y="197"/>
                    <a:pt x="305" y="181"/>
                  </a:cubicBezTo>
                  <a:cubicBezTo>
                    <a:pt x="343" y="156"/>
                    <a:pt x="394" y="105"/>
                    <a:pt x="356" y="55"/>
                  </a:cubicBezTo>
                  <a:cubicBezTo>
                    <a:pt x="326" y="20"/>
                    <a:pt x="280" y="0"/>
                    <a:pt x="2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3893225" y="1969325"/>
              <a:ext cx="15000" cy="8575"/>
            </a:xfrm>
            <a:custGeom>
              <a:avLst/>
              <a:gdLst/>
              <a:ahLst/>
              <a:cxnLst/>
              <a:rect l="l" t="t" r="r" b="b"/>
              <a:pathLst>
                <a:path w="600" h="343" extrusionOk="0">
                  <a:moveTo>
                    <a:pt x="351" y="1"/>
                  </a:moveTo>
                  <a:cubicBezTo>
                    <a:pt x="260" y="1"/>
                    <a:pt x="159" y="32"/>
                    <a:pt x="114" y="107"/>
                  </a:cubicBezTo>
                  <a:cubicBezTo>
                    <a:pt x="95" y="139"/>
                    <a:pt x="82" y="177"/>
                    <a:pt x="82" y="215"/>
                  </a:cubicBezTo>
                  <a:cubicBezTo>
                    <a:pt x="76" y="221"/>
                    <a:pt x="69" y="227"/>
                    <a:pt x="82" y="227"/>
                  </a:cubicBezTo>
                  <a:cubicBezTo>
                    <a:pt x="0" y="271"/>
                    <a:pt x="57" y="341"/>
                    <a:pt x="126" y="341"/>
                  </a:cubicBezTo>
                  <a:cubicBezTo>
                    <a:pt x="139" y="342"/>
                    <a:pt x="152" y="342"/>
                    <a:pt x="165" y="342"/>
                  </a:cubicBezTo>
                  <a:cubicBezTo>
                    <a:pt x="303" y="342"/>
                    <a:pt x="438" y="281"/>
                    <a:pt x="530" y="177"/>
                  </a:cubicBezTo>
                  <a:cubicBezTo>
                    <a:pt x="599" y="88"/>
                    <a:pt x="492" y="19"/>
                    <a:pt x="416" y="6"/>
                  </a:cubicBezTo>
                  <a:cubicBezTo>
                    <a:pt x="396" y="3"/>
                    <a:pt x="374" y="1"/>
                    <a:pt x="35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3861850" y="1945575"/>
              <a:ext cx="15000" cy="8200"/>
            </a:xfrm>
            <a:custGeom>
              <a:avLst/>
              <a:gdLst/>
              <a:ahLst/>
              <a:cxnLst/>
              <a:rect l="l" t="t" r="r" b="b"/>
              <a:pathLst>
                <a:path w="600" h="328" extrusionOk="0">
                  <a:moveTo>
                    <a:pt x="306" y="1"/>
                  </a:moveTo>
                  <a:cubicBezTo>
                    <a:pt x="282" y="1"/>
                    <a:pt x="258" y="4"/>
                    <a:pt x="233" y="10"/>
                  </a:cubicBezTo>
                  <a:cubicBezTo>
                    <a:pt x="151" y="23"/>
                    <a:pt x="44" y="67"/>
                    <a:pt x="25" y="155"/>
                  </a:cubicBezTo>
                  <a:cubicBezTo>
                    <a:pt x="0" y="244"/>
                    <a:pt x="88" y="275"/>
                    <a:pt x="151" y="313"/>
                  </a:cubicBezTo>
                  <a:cubicBezTo>
                    <a:pt x="178" y="323"/>
                    <a:pt x="207" y="328"/>
                    <a:pt x="235" y="328"/>
                  </a:cubicBezTo>
                  <a:cubicBezTo>
                    <a:pt x="280" y="328"/>
                    <a:pt x="325" y="315"/>
                    <a:pt x="360" y="288"/>
                  </a:cubicBezTo>
                  <a:cubicBezTo>
                    <a:pt x="410" y="288"/>
                    <a:pt x="460" y="275"/>
                    <a:pt x="505" y="256"/>
                  </a:cubicBezTo>
                  <a:cubicBezTo>
                    <a:pt x="542" y="231"/>
                    <a:pt x="599" y="174"/>
                    <a:pt x="561" y="124"/>
                  </a:cubicBezTo>
                  <a:cubicBezTo>
                    <a:pt x="496" y="48"/>
                    <a:pt x="402"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3844025" y="1968825"/>
              <a:ext cx="13275" cy="9575"/>
            </a:xfrm>
            <a:custGeom>
              <a:avLst/>
              <a:gdLst/>
              <a:ahLst/>
              <a:cxnLst/>
              <a:rect l="l" t="t" r="r" b="b"/>
              <a:pathLst>
                <a:path w="531" h="383" extrusionOk="0">
                  <a:moveTo>
                    <a:pt x="380" y="0"/>
                  </a:moveTo>
                  <a:cubicBezTo>
                    <a:pt x="350" y="0"/>
                    <a:pt x="321" y="6"/>
                    <a:pt x="303" y="14"/>
                  </a:cubicBezTo>
                  <a:cubicBezTo>
                    <a:pt x="190" y="52"/>
                    <a:pt x="38" y="108"/>
                    <a:pt x="19" y="235"/>
                  </a:cubicBezTo>
                  <a:cubicBezTo>
                    <a:pt x="0" y="323"/>
                    <a:pt x="82" y="367"/>
                    <a:pt x="152" y="380"/>
                  </a:cubicBezTo>
                  <a:cubicBezTo>
                    <a:pt x="169" y="382"/>
                    <a:pt x="185" y="383"/>
                    <a:pt x="202" y="383"/>
                  </a:cubicBezTo>
                  <a:cubicBezTo>
                    <a:pt x="286" y="383"/>
                    <a:pt x="367" y="356"/>
                    <a:pt x="436" y="304"/>
                  </a:cubicBezTo>
                  <a:lnTo>
                    <a:pt x="467" y="285"/>
                  </a:lnTo>
                  <a:cubicBezTo>
                    <a:pt x="505" y="253"/>
                    <a:pt x="530" y="209"/>
                    <a:pt x="524" y="165"/>
                  </a:cubicBezTo>
                  <a:cubicBezTo>
                    <a:pt x="518" y="121"/>
                    <a:pt x="505" y="77"/>
                    <a:pt x="486" y="45"/>
                  </a:cubicBezTo>
                  <a:cubicBezTo>
                    <a:pt x="467" y="12"/>
                    <a:pt x="423" y="0"/>
                    <a:pt x="3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3867675" y="1979950"/>
              <a:ext cx="11375" cy="6850"/>
            </a:xfrm>
            <a:custGeom>
              <a:avLst/>
              <a:gdLst/>
              <a:ahLst/>
              <a:cxnLst/>
              <a:rect l="l" t="t" r="r" b="b"/>
              <a:pathLst>
                <a:path w="455" h="274" extrusionOk="0">
                  <a:moveTo>
                    <a:pt x="242" y="1"/>
                  </a:moveTo>
                  <a:cubicBezTo>
                    <a:pt x="175" y="1"/>
                    <a:pt x="109" y="25"/>
                    <a:pt x="57" y="67"/>
                  </a:cubicBezTo>
                  <a:cubicBezTo>
                    <a:pt x="0" y="99"/>
                    <a:pt x="0" y="181"/>
                    <a:pt x="51" y="218"/>
                  </a:cubicBezTo>
                  <a:cubicBezTo>
                    <a:pt x="63" y="231"/>
                    <a:pt x="76" y="237"/>
                    <a:pt x="89" y="250"/>
                  </a:cubicBezTo>
                  <a:cubicBezTo>
                    <a:pt x="121" y="266"/>
                    <a:pt x="155" y="274"/>
                    <a:pt x="189" y="274"/>
                  </a:cubicBezTo>
                  <a:cubicBezTo>
                    <a:pt x="249" y="274"/>
                    <a:pt x="307" y="250"/>
                    <a:pt x="347" y="206"/>
                  </a:cubicBezTo>
                  <a:lnTo>
                    <a:pt x="347" y="206"/>
                  </a:lnTo>
                  <a:lnTo>
                    <a:pt x="335" y="212"/>
                  </a:lnTo>
                  <a:cubicBezTo>
                    <a:pt x="366" y="193"/>
                    <a:pt x="391" y="168"/>
                    <a:pt x="410" y="136"/>
                  </a:cubicBezTo>
                  <a:cubicBezTo>
                    <a:pt x="454" y="105"/>
                    <a:pt x="436" y="35"/>
                    <a:pt x="385" y="23"/>
                  </a:cubicBezTo>
                  <a:cubicBezTo>
                    <a:pt x="373" y="23"/>
                    <a:pt x="297" y="4"/>
                    <a:pt x="284" y="4"/>
                  </a:cubicBezTo>
                  <a:cubicBezTo>
                    <a:pt x="270" y="2"/>
                    <a:pt x="256" y="1"/>
                    <a:pt x="24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3874600" y="1980025"/>
              <a:ext cx="500" cy="25"/>
            </a:xfrm>
            <a:custGeom>
              <a:avLst/>
              <a:gdLst/>
              <a:ahLst/>
              <a:cxnLst/>
              <a:rect l="l" t="t" r="r" b="b"/>
              <a:pathLst>
                <a:path w="20" h="1" extrusionOk="0">
                  <a:moveTo>
                    <a:pt x="1" y="1"/>
                  </a:moveTo>
                  <a:lnTo>
                    <a:pt x="20"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3327325" y="1561575"/>
              <a:ext cx="300550" cy="410750"/>
            </a:xfrm>
            <a:custGeom>
              <a:avLst/>
              <a:gdLst/>
              <a:ahLst/>
              <a:cxnLst/>
              <a:rect l="l" t="t" r="r" b="b"/>
              <a:pathLst>
                <a:path w="12022" h="16430" extrusionOk="0">
                  <a:moveTo>
                    <a:pt x="11851" y="0"/>
                  </a:moveTo>
                  <a:cubicBezTo>
                    <a:pt x="10060" y="2536"/>
                    <a:pt x="7884" y="5494"/>
                    <a:pt x="5765" y="8370"/>
                  </a:cubicBezTo>
                  <a:cubicBezTo>
                    <a:pt x="3652" y="11252"/>
                    <a:pt x="1647" y="13970"/>
                    <a:pt x="0" y="16304"/>
                  </a:cubicBezTo>
                  <a:lnTo>
                    <a:pt x="177" y="16430"/>
                  </a:lnTo>
                  <a:cubicBezTo>
                    <a:pt x="1823" y="14096"/>
                    <a:pt x="3829" y="11365"/>
                    <a:pt x="5935" y="8496"/>
                  </a:cubicBezTo>
                  <a:cubicBezTo>
                    <a:pt x="8048" y="5626"/>
                    <a:pt x="10230" y="2656"/>
                    <a:pt x="12021" y="120"/>
                  </a:cubicBezTo>
                  <a:lnTo>
                    <a:pt x="1185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3462775" y="1649550"/>
              <a:ext cx="302275" cy="418325"/>
            </a:xfrm>
            <a:custGeom>
              <a:avLst/>
              <a:gdLst/>
              <a:ahLst/>
              <a:cxnLst/>
              <a:rect l="l" t="t" r="r" b="b"/>
              <a:pathLst>
                <a:path w="12091" h="16733" extrusionOk="0">
                  <a:moveTo>
                    <a:pt x="11895" y="1"/>
                  </a:moveTo>
                  <a:cubicBezTo>
                    <a:pt x="11725" y="436"/>
                    <a:pt x="11315" y="928"/>
                    <a:pt x="10955" y="1357"/>
                  </a:cubicBezTo>
                  <a:cubicBezTo>
                    <a:pt x="10848" y="1489"/>
                    <a:pt x="10741" y="1615"/>
                    <a:pt x="10646" y="1735"/>
                  </a:cubicBezTo>
                  <a:cubicBezTo>
                    <a:pt x="10060" y="2479"/>
                    <a:pt x="9498" y="3261"/>
                    <a:pt x="8937" y="4062"/>
                  </a:cubicBezTo>
                  <a:lnTo>
                    <a:pt x="5689" y="8666"/>
                  </a:lnTo>
                  <a:cubicBezTo>
                    <a:pt x="4749" y="9997"/>
                    <a:pt x="3778" y="11340"/>
                    <a:pt x="2845" y="12640"/>
                  </a:cubicBezTo>
                  <a:cubicBezTo>
                    <a:pt x="1905" y="13933"/>
                    <a:pt x="940" y="15276"/>
                    <a:pt x="0" y="16607"/>
                  </a:cubicBezTo>
                  <a:lnTo>
                    <a:pt x="170" y="16733"/>
                  </a:lnTo>
                  <a:cubicBezTo>
                    <a:pt x="1110" y="15396"/>
                    <a:pt x="2075" y="14059"/>
                    <a:pt x="3015" y="12766"/>
                  </a:cubicBezTo>
                  <a:cubicBezTo>
                    <a:pt x="3955" y="11467"/>
                    <a:pt x="4920" y="10123"/>
                    <a:pt x="5859" y="8786"/>
                  </a:cubicBezTo>
                  <a:lnTo>
                    <a:pt x="9107" y="4188"/>
                  </a:lnTo>
                  <a:cubicBezTo>
                    <a:pt x="9675" y="3387"/>
                    <a:pt x="10230" y="2612"/>
                    <a:pt x="10810" y="1867"/>
                  </a:cubicBezTo>
                  <a:cubicBezTo>
                    <a:pt x="10905" y="1754"/>
                    <a:pt x="11012" y="1628"/>
                    <a:pt x="11119" y="1495"/>
                  </a:cubicBezTo>
                  <a:cubicBezTo>
                    <a:pt x="11491" y="1054"/>
                    <a:pt x="11908" y="549"/>
                    <a:pt x="12091" y="76"/>
                  </a:cubicBezTo>
                  <a:lnTo>
                    <a:pt x="118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3583850" y="1750625"/>
              <a:ext cx="312075" cy="402550"/>
            </a:xfrm>
            <a:custGeom>
              <a:avLst/>
              <a:gdLst/>
              <a:ahLst/>
              <a:cxnLst/>
              <a:rect l="l" t="t" r="r" b="b"/>
              <a:pathLst>
                <a:path w="12483" h="16102" extrusionOk="0">
                  <a:moveTo>
                    <a:pt x="12312" y="0"/>
                  </a:moveTo>
                  <a:cubicBezTo>
                    <a:pt x="11170" y="1501"/>
                    <a:pt x="10042" y="3059"/>
                    <a:pt x="8950" y="4554"/>
                  </a:cubicBezTo>
                  <a:cubicBezTo>
                    <a:pt x="7594" y="6415"/>
                    <a:pt x="6201" y="8338"/>
                    <a:pt x="4763" y="10180"/>
                  </a:cubicBezTo>
                  <a:cubicBezTo>
                    <a:pt x="4397" y="10653"/>
                    <a:pt x="3678" y="11504"/>
                    <a:pt x="2921" y="12400"/>
                  </a:cubicBezTo>
                  <a:cubicBezTo>
                    <a:pt x="1792" y="13737"/>
                    <a:pt x="518" y="15251"/>
                    <a:pt x="1" y="15982"/>
                  </a:cubicBezTo>
                  <a:lnTo>
                    <a:pt x="171" y="16102"/>
                  </a:lnTo>
                  <a:cubicBezTo>
                    <a:pt x="682" y="15383"/>
                    <a:pt x="1956" y="13869"/>
                    <a:pt x="3079" y="12539"/>
                  </a:cubicBezTo>
                  <a:cubicBezTo>
                    <a:pt x="3842" y="11637"/>
                    <a:pt x="4561" y="10785"/>
                    <a:pt x="4933" y="10312"/>
                  </a:cubicBezTo>
                  <a:cubicBezTo>
                    <a:pt x="6371" y="8464"/>
                    <a:pt x="7765" y="6541"/>
                    <a:pt x="9121" y="4680"/>
                  </a:cubicBezTo>
                  <a:cubicBezTo>
                    <a:pt x="10212" y="3179"/>
                    <a:pt x="11341" y="1621"/>
                    <a:pt x="12482" y="127"/>
                  </a:cubicBezTo>
                  <a:lnTo>
                    <a:pt x="123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3506750" y="1574175"/>
              <a:ext cx="452875" cy="336500"/>
            </a:xfrm>
            <a:custGeom>
              <a:avLst/>
              <a:gdLst/>
              <a:ahLst/>
              <a:cxnLst/>
              <a:rect l="l" t="t" r="r" b="b"/>
              <a:pathLst>
                <a:path w="18115" h="13460" extrusionOk="0">
                  <a:moveTo>
                    <a:pt x="121" y="1"/>
                  </a:moveTo>
                  <a:lnTo>
                    <a:pt x="1" y="171"/>
                  </a:lnTo>
                  <a:cubicBezTo>
                    <a:pt x="594" y="587"/>
                    <a:pt x="1186" y="1004"/>
                    <a:pt x="1779" y="1420"/>
                  </a:cubicBezTo>
                  <a:cubicBezTo>
                    <a:pt x="3640" y="2719"/>
                    <a:pt x="5570" y="4063"/>
                    <a:pt x="7386" y="5475"/>
                  </a:cubicBezTo>
                  <a:cubicBezTo>
                    <a:pt x="8257" y="6144"/>
                    <a:pt x="9133" y="6844"/>
                    <a:pt x="9991" y="7519"/>
                  </a:cubicBezTo>
                  <a:cubicBezTo>
                    <a:pt x="12577" y="9575"/>
                    <a:pt x="15257" y="11694"/>
                    <a:pt x="18001" y="13460"/>
                  </a:cubicBezTo>
                  <a:lnTo>
                    <a:pt x="18114" y="13283"/>
                  </a:lnTo>
                  <a:cubicBezTo>
                    <a:pt x="15377" y="11524"/>
                    <a:pt x="12703" y="9405"/>
                    <a:pt x="10117" y="7355"/>
                  </a:cubicBezTo>
                  <a:cubicBezTo>
                    <a:pt x="9266" y="6680"/>
                    <a:pt x="8383" y="5974"/>
                    <a:pt x="7519" y="5311"/>
                  </a:cubicBezTo>
                  <a:cubicBezTo>
                    <a:pt x="5696" y="3892"/>
                    <a:pt x="3766" y="2549"/>
                    <a:pt x="1899" y="1243"/>
                  </a:cubicBezTo>
                  <a:cubicBezTo>
                    <a:pt x="1306" y="833"/>
                    <a:pt x="713" y="417"/>
                    <a:pt x="1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3387875" y="1702850"/>
              <a:ext cx="462800" cy="341225"/>
            </a:xfrm>
            <a:custGeom>
              <a:avLst/>
              <a:gdLst/>
              <a:ahLst/>
              <a:cxnLst/>
              <a:rect l="l" t="t" r="r" b="b"/>
              <a:pathLst>
                <a:path w="18512" h="13649" extrusionOk="0">
                  <a:moveTo>
                    <a:pt x="139" y="0"/>
                  </a:moveTo>
                  <a:lnTo>
                    <a:pt x="0" y="158"/>
                  </a:lnTo>
                  <a:cubicBezTo>
                    <a:pt x="3513" y="3141"/>
                    <a:pt x="7310" y="5784"/>
                    <a:pt x="10981" y="8338"/>
                  </a:cubicBezTo>
                  <a:cubicBezTo>
                    <a:pt x="13428" y="10041"/>
                    <a:pt x="15957" y="11801"/>
                    <a:pt x="18385" y="13649"/>
                  </a:cubicBezTo>
                  <a:lnTo>
                    <a:pt x="18511" y="13478"/>
                  </a:lnTo>
                  <a:cubicBezTo>
                    <a:pt x="16077" y="11637"/>
                    <a:pt x="13548" y="9871"/>
                    <a:pt x="11101" y="8168"/>
                  </a:cubicBezTo>
                  <a:cubicBezTo>
                    <a:pt x="7430" y="5614"/>
                    <a:pt x="3639" y="2977"/>
                    <a:pt x="1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3295000" y="1850125"/>
              <a:ext cx="434250" cy="314100"/>
            </a:xfrm>
            <a:custGeom>
              <a:avLst/>
              <a:gdLst/>
              <a:ahLst/>
              <a:cxnLst/>
              <a:rect l="l" t="t" r="r" b="b"/>
              <a:pathLst>
                <a:path w="17370" h="12564" extrusionOk="0">
                  <a:moveTo>
                    <a:pt x="120" y="0"/>
                  </a:moveTo>
                  <a:lnTo>
                    <a:pt x="0" y="177"/>
                  </a:lnTo>
                  <a:cubicBezTo>
                    <a:pt x="2807" y="2107"/>
                    <a:pt x="6352" y="4686"/>
                    <a:pt x="9776" y="7177"/>
                  </a:cubicBezTo>
                  <a:cubicBezTo>
                    <a:pt x="12343" y="9044"/>
                    <a:pt x="14998" y="10980"/>
                    <a:pt x="17244" y="12563"/>
                  </a:cubicBezTo>
                  <a:lnTo>
                    <a:pt x="17370" y="12393"/>
                  </a:lnTo>
                  <a:cubicBezTo>
                    <a:pt x="15125" y="10804"/>
                    <a:pt x="12469" y="8874"/>
                    <a:pt x="9909" y="7007"/>
                  </a:cubicBezTo>
                  <a:cubicBezTo>
                    <a:pt x="6478" y="4509"/>
                    <a:pt x="2940" y="1930"/>
                    <a:pt x="1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8"/>
          <p:cNvGrpSpPr/>
          <p:nvPr/>
        </p:nvGrpSpPr>
        <p:grpSpPr>
          <a:xfrm rot="-7375283">
            <a:off x="128746" y="2972912"/>
            <a:ext cx="1854151" cy="1710307"/>
            <a:chOff x="6090200" y="2573525"/>
            <a:chExt cx="553625" cy="510675"/>
          </a:xfrm>
        </p:grpSpPr>
        <p:sp>
          <p:nvSpPr>
            <p:cNvPr id="943" name="Google Shape;943;p8"/>
            <p:cNvSpPr/>
            <p:nvPr/>
          </p:nvSpPr>
          <p:spPr>
            <a:xfrm>
              <a:off x="6090200" y="2573525"/>
              <a:ext cx="553625" cy="510675"/>
            </a:xfrm>
            <a:custGeom>
              <a:avLst/>
              <a:gdLst/>
              <a:ahLst/>
              <a:cxnLst/>
              <a:rect l="l" t="t" r="r" b="b"/>
              <a:pathLst>
                <a:path w="22145" h="20427" extrusionOk="0">
                  <a:moveTo>
                    <a:pt x="20943" y="1"/>
                  </a:moveTo>
                  <a:cubicBezTo>
                    <a:pt x="20252" y="1"/>
                    <a:pt x="20227" y="3406"/>
                    <a:pt x="16007" y="7111"/>
                  </a:cubicBezTo>
                  <a:cubicBezTo>
                    <a:pt x="14147" y="8745"/>
                    <a:pt x="11731" y="9199"/>
                    <a:pt x="9379" y="9552"/>
                  </a:cubicBezTo>
                  <a:cubicBezTo>
                    <a:pt x="6547" y="9981"/>
                    <a:pt x="1451" y="10757"/>
                    <a:pt x="587" y="14093"/>
                  </a:cubicBezTo>
                  <a:cubicBezTo>
                    <a:pt x="480" y="14307"/>
                    <a:pt x="404" y="14535"/>
                    <a:pt x="360" y="14774"/>
                  </a:cubicBezTo>
                  <a:cubicBezTo>
                    <a:pt x="0" y="16565"/>
                    <a:pt x="959" y="18382"/>
                    <a:pt x="2410" y="19397"/>
                  </a:cubicBezTo>
                  <a:cubicBezTo>
                    <a:pt x="3479" y="20147"/>
                    <a:pt x="4833" y="20427"/>
                    <a:pt x="6167" y="20427"/>
                  </a:cubicBezTo>
                  <a:cubicBezTo>
                    <a:pt x="6830" y="20427"/>
                    <a:pt x="7489" y="20358"/>
                    <a:pt x="8105" y="20242"/>
                  </a:cubicBezTo>
                  <a:cubicBezTo>
                    <a:pt x="10325" y="19832"/>
                    <a:pt x="12305" y="18508"/>
                    <a:pt x="13989" y="17064"/>
                  </a:cubicBezTo>
                  <a:cubicBezTo>
                    <a:pt x="15925" y="15392"/>
                    <a:pt x="17332" y="13305"/>
                    <a:pt x="18417" y="11034"/>
                  </a:cubicBezTo>
                  <a:cubicBezTo>
                    <a:pt x="18808" y="10221"/>
                    <a:pt x="22144" y="186"/>
                    <a:pt x="20977" y="3"/>
                  </a:cubicBezTo>
                  <a:cubicBezTo>
                    <a:pt x="20966" y="2"/>
                    <a:pt x="20954" y="1"/>
                    <a:pt x="20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6573000" y="2688275"/>
              <a:ext cx="4850" cy="3650"/>
            </a:xfrm>
            <a:custGeom>
              <a:avLst/>
              <a:gdLst/>
              <a:ahLst/>
              <a:cxnLst/>
              <a:rect l="l" t="t" r="r" b="b"/>
              <a:pathLst>
                <a:path w="194" h="146" extrusionOk="0">
                  <a:moveTo>
                    <a:pt x="104" y="0"/>
                  </a:moveTo>
                  <a:cubicBezTo>
                    <a:pt x="93" y="0"/>
                    <a:pt x="84" y="2"/>
                    <a:pt x="76" y="5"/>
                  </a:cubicBezTo>
                  <a:cubicBezTo>
                    <a:pt x="51" y="17"/>
                    <a:pt x="0" y="36"/>
                    <a:pt x="0" y="81"/>
                  </a:cubicBezTo>
                  <a:cubicBezTo>
                    <a:pt x="0" y="106"/>
                    <a:pt x="25" y="125"/>
                    <a:pt x="44" y="131"/>
                  </a:cubicBezTo>
                  <a:lnTo>
                    <a:pt x="63" y="137"/>
                  </a:lnTo>
                  <a:cubicBezTo>
                    <a:pt x="75" y="142"/>
                    <a:pt x="97" y="146"/>
                    <a:pt x="118" y="146"/>
                  </a:cubicBezTo>
                  <a:cubicBezTo>
                    <a:pt x="155" y="146"/>
                    <a:pt x="193" y="135"/>
                    <a:pt x="189" y="99"/>
                  </a:cubicBezTo>
                  <a:cubicBezTo>
                    <a:pt x="183" y="81"/>
                    <a:pt x="177" y="62"/>
                    <a:pt x="164" y="49"/>
                  </a:cubicBezTo>
                  <a:cubicBezTo>
                    <a:pt x="174" y="16"/>
                    <a:pt x="136" y="0"/>
                    <a:pt x="1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6578050" y="2699275"/>
              <a:ext cx="6625" cy="4500"/>
            </a:xfrm>
            <a:custGeom>
              <a:avLst/>
              <a:gdLst/>
              <a:ahLst/>
              <a:cxnLst/>
              <a:rect l="l" t="t" r="r" b="b"/>
              <a:pathLst>
                <a:path w="265" h="180" extrusionOk="0">
                  <a:moveTo>
                    <a:pt x="111" y="1"/>
                  </a:moveTo>
                  <a:cubicBezTo>
                    <a:pt x="92" y="1"/>
                    <a:pt x="74" y="4"/>
                    <a:pt x="57" y="13"/>
                  </a:cubicBezTo>
                  <a:cubicBezTo>
                    <a:pt x="44" y="13"/>
                    <a:pt x="38" y="19"/>
                    <a:pt x="25" y="32"/>
                  </a:cubicBezTo>
                  <a:cubicBezTo>
                    <a:pt x="6" y="38"/>
                    <a:pt x="0" y="50"/>
                    <a:pt x="0" y="69"/>
                  </a:cubicBezTo>
                  <a:cubicBezTo>
                    <a:pt x="0" y="82"/>
                    <a:pt x="6" y="95"/>
                    <a:pt x="13" y="101"/>
                  </a:cubicBezTo>
                  <a:lnTo>
                    <a:pt x="19" y="114"/>
                  </a:lnTo>
                  <a:cubicBezTo>
                    <a:pt x="25" y="114"/>
                    <a:pt x="25" y="114"/>
                    <a:pt x="32" y="120"/>
                  </a:cubicBezTo>
                  <a:lnTo>
                    <a:pt x="63" y="145"/>
                  </a:lnTo>
                  <a:cubicBezTo>
                    <a:pt x="76" y="158"/>
                    <a:pt x="82" y="164"/>
                    <a:pt x="95" y="170"/>
                  </a:cubicBezTo>
                  <a:cubicBezTo>
                    <a:pt x="114" y="177"/>
                    <a:pt x="134" y="180"/>
                    <a:pt x="155" y="180"/>
                  </a:cubicBezTo>
                  <a:cubicBezTo>
                    <a:pt x="175" y="180"/>
                    <a:pt x="196" y="177"/>
                    <a:pt x="215" y="170"/>
                  </a:cubicBezTo>
                  <a:cubicBezTo>
                    <a:pt x="221" y="170"/>
                    <a:pt x="233" y="164"/>
                    <a:pt x="246" y="158"/>
                  </a:cubicBezTo>
                  <a:cubicBezTo>
                    <a:pt x="259" y="145"/>
                    <a:pt x="265" y="132"/>
                    <a:pt x="265" y="114"/>
                  </a:cubicBezTo>
                  <a:cubicBezTo>
                    <a:pt x="265" y="101"/>
                    <a:pt x="265" y="95"/>
                    <a:pt x="252" y="82"/>
                  </a:cubicBezTo>
                  <a:lnTo>
                    <a:pt x="227" y="57"/>
                  </a:lnTo>
                  <a:cubicBezTo>
                    <a:pt x="227" y="50"/>
                    <a:pt x="227" y="44"/>
                    <a:pt x="221" y="44"/>
                  </a:cubicBezTo>
                  <a:lnTo>
                    <a:pt x="215" y="38"/>
                  </a:lnTo>
                  <a:cubicBezTo>
                    <a:pt x="202" y="25"/>
                    <a:pt x="196" y="19"/>
                    <a:pt x="183" y="13"/>
                  </a:cubicBezTo>
                  <a:cubicBezTo>
                    <a:pt x="159" y="6"/>
                    <a:pt x="135"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6565900" y="2707150"/>
              <a:ext cx="6800" cy="3525"/>
            </a:xfrm>
            <a:custGeom>
              <a:avLst/>
              <a:gdLst/>
              <a:ahLst/>
              <a:cxnLst/>
              <a:rect l="l" t="t" r="r" b="b"/>
              <a:pathLst>
                <a:path w="272" h="141" extrusionOk="0">
                  <a:moveTo>
                    <a:pt x="171" y="0"/>
                  </a:moveTo>
                  <a:cubicBezTo>
                    <a:pt x="127" y="0"/>
                    <a:pt x="82" y="19"/>
                    <a:pt x="51" y="51"/>
                  </a:cubicBezTo>
                  <a:cubicBezTo>
                    <a:pt x="1" y="113"/>
                    <a:pt x="75" y="140"/>
                    <a:pt x="147" y="140"/>
                  </a:cubicBezTo>
                  <a:cubicBezTo>
                    <a:pt x="184" y="140"/>
                    <a:pt x="221" y="133"/>
                    <a:pt x="240" y="120"/>
                  </a:cubicBezTo>
                  <a:lnTo>
                    <a:pt x="253" y="108"/>
                  </a:lnTo>
                  <a:cubicBezTo>
                    <a:pt x="265" y="95"/>
                    <a:pt x="272" y="76"/>
                    <a:pt x="265" y="57"/>
                  </a:cubicBezTo>
                  <a:lnTo>
                    <a:pt x="253" y="32"/>
                  </a:lnTo>
                  <a:cubicBezTo>
                    <a:pt x="240" y="0"/>
                    <a:pt x="196" y="0"/>
                    <a:pt x="1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6563525" y="2697375"/>
              <a:ext cx="6350" cy="3275"/>
            </a:xfrm>
            <a:custGeom>
              <a:avLst/>
              <a:gdLst/>
              <a:ahLst/>
              <a:cxnLst/>
              <a:rect l="l" t="t" r="r" b="b"/>
              <a:pathLst>
                <a:path w="254" h="131" extrusionOk="0">
                  <a:moveTo>
                    <a:pt x="91" y="0"/>
                  </a:moveTo>
                  <a:cubicBezTo>
                    <a:pt x="46" y="0"/>
                    <a:pt x="0" y="14"/>
                    <a:pt x="20" y="57"/>
                  </a:cubicBezTo>
                  <a:cubicBezTo>
                    <a:pt x="26" y="76"/>
                    <a:pt x="32" y="89"/>
                    <a:pt x="45" y="101"/>
                  </a:cubicBezTo>
                  <a:cubicBezTo>
                    <a:pt x="60" y="122"/>
                    <a:pt x="86" y="130"/>
                    <a:pt x="114" y="130"/>
                  </a:cubicBezTo>
                  <a:cubicBezTo>
                    <a:pt x="180" y="130"/>
                    <a:pt x="253" y="84"/>
                    <a:pt x="209" y="44"/>
                  </a:cubicBezTo>
                  <a:cubicBezTo>
                    <a:pt x="196" y="32"/>
                    <a:pt x="177" y="19"/>
                    <a:pt x="159" y="13"/>
                  </a:cubicBezTo>
                  <a:cubicBezTo>
                    <a:pt x="146" y="6"/>
                    <a:pt x="119"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6568275" y="2723000"/>
              <a:ext cx="6775" cy="4500"/>
            </a:xfrm>
            <a:custGeom>
              <a:avLst/>
              <a:gdLst/>
              <a:ahLst/>
              <a:cxnLst/>
              <a:rect l="l" t="t" r="r" b="b"/>
              <a:pathLst>
                <a:path w="271" h="180" extrusionOk="0">
                  <a:moveTo>
                    <a:pt x="87" y="0"/>
                  </a:moveTo>
                  <a:cubicBezTo>
                    <a:pt x="50" y="0"/>
                    <a:pt x="2" y="9"/>
                    <a:pt x="6" y="41"/>
                  </a:cubicBezTo>
                  <a:cubicBezTo>
                    <a:pt x="6" y="60"/>
                    <a:pt x="0" y="85"/>
                    <a:pt x="0" y="104"/>
                  </a:cubicBezTo>
                  <a:cubicBezTo>
                    <a:pt x="8" y="157"/>
                    <a:pt x="66" y="179"/>
                    <a:pt x="124" y="179"/>
                  </a:cubicBezTo>
                  <a:cubicBezTo>
                    <a:pt x="197" y="179"/>
                    <a:pt x="271" y="144"/>
                    <a:pt x="246" y="92"/>
                  </a:cubicBezTo>
                  <a:cubicBezTo>
                    <a:pt x="221" y="29"/>
                    <a:pt x="170" y="29"/>
                    <a:pt x="120" y="3"/>
                  </a:cubicBezTo>
                  <a:cubicBezTo>
                    <a:pt x="113" y="2"/>
                    <a:pt x="101" y="0"/>
                    <a:pt x="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6555025" y="2732100"/>
              <a:ext cx="9475" cy="4950"/>
            </a:xfrm>
            <a:custGeom>
              <a:avLst/>
              <a:gdLst/>
              <a:ahLst/>
              <a:cxnLst/>
              <a:rect l="l" t="t" r="r" b="b"/>
              <a:pathLst>
                <a:path w="379" h="198" extrusionOk="0">
                  <a:moveTo>
                    <a:pt x="170" y="0"/>
                  </a:moveTo>
                  <a:cubicBezTo>
                    <a:pt x="123" y="0"/>
                    <a:pt x="79" y="15"/>
                    <a:pt x="38" y="56"/>
                  </a:cubicBezTo>
                  <a:cubicBezTo>
                    <a:pt x="0" y="87"/>
                    <a:pt x="13" y="150"/>
                    <a:pt x="57" y="169"/>
                  </a:cubicBezTo>
                  <a:cubicBezTo>
                    <a:pt x="92" y="188"/>
                    <a:pt x="131" y="198"/>
                    <a:pt x="171" y="198"/>
                  </a:cubicBezTo>
                  <a:cubicBezTo>
                    <a:pt x="210" y="198"/>
                    <a:pt x="249" y="188"/>
                    <a:pt x="284" y="169"/>
                  </a:cubicBezTo>
                  <a:cubicBezTo>
                    <a:pt x="297" y="157"/>
                    <a:pt x="316" y="150"/>
                    <a:pt x="322" y="131"/>
                  </a:cubicBezTo>
                  <a:cubicBezTo>
                    <a:pt x="379" y="112"/>
                    <a:pt x="379" y="56"/>
                    <a:pt x="316" y="30"/>
                  </a:cubicBezTo>
                  <a:cubicBezTo>
                    <a:pt x="265" y="15"/>
                    <a:pt x="216" y="0"/>
                    <a:pt x="1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6552350" y="2720500"/>
              <a:ext cx="6475" cy="3900"/>
            </a:xfrm>
            <a:custGeom>
              <a:avLst/>
              <a:gdLst/>
              <a:ahLst/>
              <a:cxnLst/>
              <a:rect l="l" t="t" r="r" b="b"/>
              <a:pathLst>
                <a:path w="259" h="156" extrusionOk="0">
                  <a:moveTo>
                    <a:pt x="110" y="1"/>
                  </a:moveTo>
                  <a:cubicBezTo>
                    <a:pt x="71" y="1"/>
                    <a:pt x="35" y="15"/>
                    <a:pt x="13" y="53"/>
                  </a:cubicBezTo>
                  <a:cubicBezTo>
                    <a:pt x="0" y="78"/>
                    <a:pt x="13" y="91"/>
                    <a:pt x="32" y="97"/>
                  </a:cubicBezTo>
                  <a:cubicBezTo>
                    <a:pt x="44" y="116"/>
                    <a:pt x="63" y="129"/>
                    <a:pt x="82" y="135"/>
                  </a:cubicBezTo>
                  <a:cubicBezTo>
                    <a:pt x="102" y="149"/>
                    <a:pt x="123" y="156"/>
                    <a:pt x="144" y="156"/>
                  </a:cubicBezTo>
                  <a:cubicBezTo>
                    <a:pt x="169" y="156"/>
                    <a:pt x="194" y="146"/>
                    <a:pt x="214" y="129"/>
                  </a:cubicBezTo>
                  <a:cubicBezTo>
                    <a:pt x="259" y="110"/>
                    <a:pt x="259" y="53"/>
                    <a:pt x="221" y="34"/>
                  </a:cubicBezTo>
                  <a:cubicBezTo>
                    <a:pt x="189" y="15"/>
                    <a:pt x="148" y="1"/>
                    <a:pt x="1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6559700" y="2753150"/>
              <a:ext cx="4650" cy="3900"/>
            </a:xfrm>
            <a:custGeom>
              <a:avLst/>
              <a:gdLst/>
              <a:ahLst/>
              <a:cxnLst/>
              <a:rect l="l" t="t" r="r" b="b"/>
              <a:pathLst>
                <a:path w="186" h="156" extrusionOk="0">
                  <a:moveTo>
                    <a:pt x="89" y="0"/>
                  </a:moveTo>
                  <a:cubicBezTo>
                    <a:pt x="44" y="0"/>
                    <a:pt x="0" y="23"/>
                    <a:pt x="28" y="59"/>
                  </a:cubicBezTo>
                  <a:cubicBezTo>
                    <a:pt x="34" y="71"/>
                    <a:pt x="15" y="115"/>
                    <a:pt x="15" y="134"/>
                  </a:cubicBezTo>
                  <a:cubicBezTo>
                    <a:pt x="15" y="145"/>
                    <a:pt x="40" y="155"/>
                    <a:pt x="60" y="155"/>
                  </a:cubicBezTo>
                  <a:cubicBezTo>
                    <a:pt x="64" y="155"/>
                    <a:pt x="68" y="154"/>
                    <a:pt x="72" y="153"/>
                  </a:cubicBezTo>
                  <a:cubicBezTo>
                    <a:pt x="129" y="141"/>
                    <a:pt x="185" y="90"/>
                    <a:pt x="154" y="27"/>
                  </a:cubicBezTo>
                  <a:cubicBezTo>
                    <a:pt x="142" y="8"/>
                    <a:pt x="115" y="0"/>
                    <a:pt x="8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6458550" y="2932675"/>
              <a:ext cx="14100" cy="6400"/>
            </a:xfrm>
            <a:custGeom>
              <a:avLst/>
              <a:gdLst/>
              <a:ahLst/>
              <a:cxnLst/>
              <a:rect l="l" t="t" r="r" b="b"/>
              <a:pathLst>
                <a:path w="564" h="256" extrusionOk="0">
                  <a:moveTo>
                    <a:pt x="286" y="1"/>
                  </a:moveTo>
                  <a:cubicBezTo>
                    <a:pt x="235" y="1"/>
                    <a:pt x="187" y="10"/>
                    <a:pt x="157" y="30"/>
                  </a:cubicBezTo>
                  <a:lnTo>
                    <a:pt x="144" y="42"/>
                  </a:lnTo>
                  <a:cubicBezTo>
                    <a:pt x="1" y="146"/>
                    <a:pt x="170" y="255"/>
                    <a:pt x="319" y="255"/>
                  </a:cubicBezTo>
                  <a:cubicBezTo>
                    <a:pt x="379" y="255"/>
                    <a:pt x="435" y="237"/>
                    <a:pt x="466" y="194"/>
                  </a:cubicBezTo>
                  <a:cubicBezTo>
                    <a:pt x="472" y="187"/>
                    <a:pt x="472" y="187"/>
                    <a:pt x="472" y="181"/>
                  </a:cubicBezTo>
                  <a:cubicBezTo>
                    <a:pt x="563" y="63"/>
                    <a:pt x="416" y="1"/>
                    <a:pt x="2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6434525" y="2958075"/>
              <a:ext cx="12350" cy="7700"/>
            </a:xfrm>
            <a:custGeom>
              <a:avLst/>
              <a:gdLst/>
              <a:ahLst/>
              <a:cxnLst/>
              <a:rect l="l" t="t" r="r" b="b"/>
              <a:pathLst>
                <a:path w="494" h="308" extrusionOk="0">
                  <a:moveTo>
                    <a:pt x="338" y="0"/>
                  </a:moveTo>
                  <a:cubicBezTo>
                    <a:pt x="311" y="0"/>
                    <a:pt x="284" y="7"/>
                    <a:pt x="267" y="17"/>
                  </a:cubicBezTo>
                  <a:cubicBezTo>
                    <a:pt x="197" y="61"/>
                    <a:pt x="84" y="99"/>
                    <a:pt x="46" y="174"/>
                  </a:cubicBezTo>
                  <a:cubicBezTo>
                    <a:pt x="1" y="281"/>
                    <a:pt x="157" y="308"/>
                    <a:pt x="240" y="308"/>
                  </a:cubicBezTo>
                  <a:cubicBezTo>
                    <a:pt x="250" y="308"/>
                    <a:pt x="259" y="307"/>
                    <a:pt x="267" y="307"/>
                  </a:cubicBezTo>
                  <a:cubicBezTo>
                    <a:pt x="418" y="300"/>
                    <a:pt x="494" y="187"/>
                    <a:pt x="437" y="48"/>
                  </a:cubicBezTo>
                  <a:cubicBezTo>
                    <a:pt x="422" y="14"/>
                    <a:pt x="379" y="0"/>
                    <a:pt x="33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6435800" y="2939500"/>
              <a:ext cx="7600" cy="3875"/>
            </a:xfrm>
            <a:custGeom>
              <a:avLst/>
              <a:gdLst/>
              <a:ahLst/>
              <a:cxnLst/>
              <a:rect l="l" t="t" r="r" b="b"/>
              <a:pathLst>
                <a:path w="304" h="155" extrusionOk="0">
                  <a:moveTo>
                    <a:pt x="134" y="0"/>
                  </a:moveTo>
                  <a:cubicBezTo>
                    <a:pt x="72" y="0"/>
                    <a:pt x="0" y="23"/>
                    <a:pt x="14" y="91"/>
                  </a:cubicBezTo>
                  <a:cubicBezTo>
                    <a:pt x="14" y="91"/>
                    <a:pt x="14" y="97"/>
                    <a:pt x="14" y="97"/>
                  </a:cubicBezTo>
                  <a:cubicBezTo>
                    <a:pt x="14" y="141"/>
                    <a:pt x="65" y="154"/>
                    <a:pt x="109" y="154"/>
                  </a:cubicBezTo>
                  <a:cubicBezTo>
                    <a:pt x="129" y="154"/>
                    <a:pt x="147" y="152"/>
                    <a:pt x="159" y="148"/>
                  </a:cubicBezTo>
                  <a:lnTo>
                    <a:pt x="171" y="142"/>
                  </a:lnTo>
                  <a:cubicBezTo>
                    <a:pt x="247" y="129"/>
                    <a:pt x="304" y="47"/>
                    <a:pt x="197" y="9"/>
                  </a:cubicBezTo>
                  <a:cubicBezTo>
                    <a:pt x="181" y="4"/>
                    <a:pt x="158" y="0"/>
                    <a:pt x="1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6474600" y="2903775"/>
              <a:ext cx="10275" cy="5050"/>
            </a:xfrm>
            <a:custGeom>
              <a:avLst/>
              <a:gdLst/>
              <a:ahLst/>
              <a:cxnLst/>
              <a:rect l="l" t="t" r="r" b="b"/>
              <a:pathLst>
                <a:path w="411" h="202" extrusionOk="0">
                  <a:moveTo>
                    <a:pt x="243" y="1"/>
                  </a:moveTo>
                  <a:cubicBezTo>
                    <a:pt x="194" y="1"/>
                    <a:pt x="147" y="16"/>
                    <a:pt x="133" y="57"/>
                  </a:cubicBezTo>
                  <a:cubicBezTo>
                    <a:pt x="127" y="76"/>
                    <a:pt x="121" y="107"/>
                    <a:pt x="89" y="114"/>
                  </a:cubicBezTo>
                  <a:cubicBezTo>
                    <a:pt x="1" y="133"/>
                    <a:pt x="32" y="202"/>
                    <a:pt x="108" y="202"/>
                  </a:cubicBezTo>
                  <a:cubicBezTo>
                    <a:pt x="184" y="196"/>
                    <a:pt x="253" y="177"/>
                    <a:pt x="322" y="145"/>
                  </a:cubicBezTo>
                  <a:cubicBezTo>
                    <a:pt x="379" y="126"/>
                    <a:pt x="411" y="63"/>
                    <a:pt x="348" y="25"/>
                  </a:cubicBezTo>
                  <a:cubicBezTo>
                    <a:pt x="325" y="11"/>
                    <a:pt x="283" y="1"/>
                    <a:pt x="2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8"/>
            <p:cNvSpPr/>
            <p:nvPr/>
          </p:nvSpPr>
          <p:spPr>
            <a:xfrm>
              <a:off x="6451575" y="2944275"/>
              <a:ext cx="7125" cy="6225"/>
            </a:xfrm>
            <a:custGeom>
              <a:avLst/>
              <a:gdLst/>
              <a:ahLst/>
              <a:cxnLst/>
              <a:rect l="l" t="t" r="r" b="b"/>
              <a:pathLst>
                <a:path w="285" h="249" extrusionOk="0">
                  <a:moveTo>
                    <a:pt x="186" y="1"/>
                  </a:moveTo>
                  <a:cubicBezTo>
                    <a:pt x="149" y="1"/>
                    <a:pt x="109" y="15"/>
                    <a:pt x="95" y="39"/>
                  </a:cubicBezTo>
                  <a:cubicBezTo>
                    <a:pt x="70" y="89"/>
                    <a:pt x="45" y="102"/>
                    <a:pt x="20" y="133"/>
                  </a:cubicBezTo>
                  <a:cubicBezTo>
                    <a:pt x="1" y="171"/>
                    <a:pt x="32" y="196"/>
                    <a:pt x="58" y="215"/>
                  </a:cubicBezTo>
                  <a:cubicBezTo>
                    <a:pt x="83" y="237"/>
                    <a:pt x="114" y="248"/>
                    <a:pt x="145" y="248"/>
                  </a:cubicBezTo>
                  <a:cubicBezTo>
                    <a:pt x="169" y="248"/>
                    <a:pt x="193" y="242"/>
                    <a:pt x="215" y="228"/>
                  </a:cubicBezTo>
                  <a:cubicBezTo>
                    <a:pt x="247" y="222"/>
                    <a:pt x="278" y="196"/>
                    <a:pt x="285" y="159"/>
                  </a:cubicBezTo>
                  <a:cubicBezTo>
                    <a:pt x="285" y="121"/>
                    <a:pt x="272" y="77"/>
                    <a:pt x="259" y="39"/>
                  </a:cubicBezTo>
                  <a:cubicBezTo>
                    <a:pt x="251" y="12"/>
                    <a:pt x="219" y="1"/>
                    <a:pt x="1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8"/>
            <p:cNvSpPr/>
            <p:nvPr/>
          </p:nvSpPr>
          <p:spPr>
            <a:xfrm>
              <a:off x="6457575" y="2962125"/>
              <a:ext cx="5000" cy="3075"/>
            </a:xfrm>
            <a:custGeom>
              <a:avLst/>
              <a:gdLst/>
              <a:ahLst/>
              <a:cxnLst/>
              <a:rect l="l" t="t" r="r" b="b"/>
              <a:pathLst>
                <a:path w="200" h="123" extrusionOk="0">
                  <a:moveTo>
                    <a:pt x="102" y="0"/>
                  </a:moveTo>
                  <a:cubicBezTo>
                    <a:pt x="85" y="0"/>
                    <a:pt x="71" y="2"/>
                    <a:pt x="64" y="6"/>
                  </a:cubicBezTo>
                  <a:cubicBezTo>
                    <a:pt x="45" y="19"/>
                    <a:pt x="32" y="31"/>
                    <a:pt x="19" y="44"/>
                  </a:cubicBezTo>
                  <a:cubicBezTo>
                    <a:pt x="7" y="56"/>
                    <a:pt x="1" y="69"/>
                    <a:pt x="7" y="82"/>
                  </a:cubicBezTo>
                  <a:lnTo>
                    <a:pt x="7" y="101"/>
                  </a:lnTo>
                  <a:cubicBezTo>
                    <a:pt x="3" y="117"/>
                    <a:pt x="26" y="123"/>
                    <a:pt x="47" y="123"/>
                  </a:cubicBezTo>
                  <a:cubicBezTo>
                    <a:pt x="57" y="123"/>
                    <a:pt x="66" y="122"/>
                    <a:pt x="70" y="119"/>
                  </a:cubicBezTo>
                  <a:cubicBezTo>
                    <a:pt x="120" y="101"/>
                    <a:pt x="146" y="101"/>
                    <a:pt x="177" y="50"/>
                  </a:cubicBezTo>
                  <a:cubicBezTo>
                    <a:pt x="200" y="14"/>
                    <a:pt x="144" y="0"/>
                    <a:pt x="1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6432675" y="2978975"/>
              <a:ext cx="5750" cy="4500"/>
            </a:xfrm>
            <a:custGeom>
              <a:avLst/>
              <a:gdLst/>
              <a:ahLst/>
              <a:cxnLst/>
              <a:rect l="l" t="t" r="r" b="b"/>
              <a:pathLst>
                <a:path w="230" h="180" extrusionOk="0">
                  <a:moveTo>
                    <a:pt x="135" y="0"/>
                  </a:moveTo>
                  <a:cubicBezTo>
                    <a:pt x="105" y="0"/>
                    <a:pt x="77" y="10"/>
                    <a:pt x="69" y="32"/>
                  </a:cubicBezTo>
                  <a:cubicBezTo>
                    <a:pt x="57" y="70"/>
                    <a:pt x="38" y="101"/>
                    <a:pt x="13" y="127"/>
                  </a:cubicBezTo>
                  <a:cubicBezTo>
                    <a:pt x="0" y="139"/>
                    <a:pt x="6" y="152"/>
                    <a:pt x="19" y="158"/>
                  </a:cubicBezTo>
                  <a:cubicBezTo>
                    <a:pt x="46" y="173"/>
                    <a:pt x="76" y="180"/>
                    <a:pt x="103" y="180"/>
                  </a:cubicBezTo>
                  <a:cubicBezTo>
                    <a:pt x="172" y="180"/>
                    <a:pt x="230" y="136"/>
                    <a:pt x="221" y="51"/>
                  </a:cubicBezTo>
                  <a:cubicBezTo>
                    <a:pt x="217" y="18"/>
                    <a:pt x="174" y="0"/>
                    <a:pt x="1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6414700" y="2990800"/>
              <a:ext cx="6475" cy="3100"/>
            </a:xfrm>
            <a:custGeom>
              <a:avLst/>
              <a:gdLst/>
              <a:ahLst/>
              <a:cxnLst/>
              <a:rect l="l" t="t" r="r" b="b"/>
              <a:pathLst>
                <a:path w="259" h="124" extrusionOk="0">
                  <a:moveTo>
                    <a:pt x="177" y="1"/>
                  </a:moveTo>
                  <a:cubicBezTo>
                    <a:pt x="151" y="7"/>
                    <a:pt x="120" y="7"/>
                    <a:pt x="114" y="13"/>
                  </a:cubicBezTo>
                  <a:lnTo>
                    <a:pt x="101" y="13"/>
                  </a:lnTo>
                  <a:lnTo>
                    <a:pt x="76" y="26"/>
                  </a:lnTo>
                  <a:cubicBezTo>
                    <a:pt x="0" y="45"/>
                    <a:pt x="38" y="108"/>
                    <a:pt x="95" y="120"/>
                  </a:cubicBezTo>
                  <a:cubicBezTo>
                    <a:pt x="109" y="122"/>
                    <a:pt x="124" y="124"/>
                    <a:pt x="139" y="124"/>
                  </a:cubicBezTo>
                  <a:cubicBezTo>
                    <a:pt x="168" y="124"/>
                    <a:pt x="198" y="118"/>
                    <a:pt x="227" y="101"/>
                  </a:cubicBezTo>
                  <a:cubicBezTo>
                    <a:pt x="246" y="95"/>
                    <a:pt x="259" y="70"/>
                    <a:pt x="252" y="45"/>
                  </a:cubicBezTo>
                  <a:cubicBezTo>
                    <a:pt x="252" y="38"/>
                    <a:pt x="246" y="38"/>
                    <a:pt x="246" y="32"/>
                  </a:cubicBezTo>
                  <a:cubicBezTo>
                    <a:pt x="240" y="7"/>
                    <a:pt x="202" y="1"/>
                    <a:pt x="1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418950" y="2990800"/>
              <a:ext cx="500" cy="25"/>
            </a:xfrm>
            <a:custGeom>
              <a:avLst/>
              <a:gdLst/>
              <a:ahLst/>
              <a:cxnLst/>
              <a:rect l="l" t="t" r="r" b="b"/>
              <a:pathLst>
                <a:path w="20" h="1" extrusionOk="0">
                  <a:moveTo>
                    <a:pt x="0" y="1"/>
                  </a:moveTo>
                  <a:lnTo>
                    <a:pt x="7" y="1"/>
                  </a:lnTo>
                  <a:cubicBezTo>
                    <a:pt x="13" y="1"/>
                    <a:pt x="19" y="1"/>
                    <a:pt x="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6391200" y="2994300"/>
              <a:ext cx="8200" cy="4075"/>
            </a:xfrm>
            <a:custGeom>
              <a:avLst/>
              <a:gdLst/>
              <a:ahLst/>
              <a:cxnLst/>
              <a:rect l="l" t="t" r="r" b="b"/>
              <a:pathLst>
                <a:path w="328" h="163" extrusionOk="0">
                  <a:moveTo>
                    <a:pt x="158" y="1"/>
                  </a:moveTo>
                  <a:cubicBezTo>
                    <a:pt x="137" y="1"/>
                    <a:pt x="119" y="3"/>
                    <a:pt x="108" y="6"/>
                  </a:cubicBezTo>
                  <a:cubicBezTo>
                    <a:pt x="0" y="43"/>
                    <a:pt x="44" y="132"/>
                    <a:pt x="126" y="151"/>
                  </a:cubicBezTo>
                  <a:cubicBezTo>
                    <a:pt x="140" y="157"/>
                    <a:pt x="172" y="163"/>
                    <a:pt x="205" y="163"/>
                  </a:cubicBezTo>
                  <a:cubicBezTo>
                    <a:pt x="264" y="163"/>
                    <a:pt x="327" y="146"/>
                    <a:pt x="303" y="94"/>
                  </a:cubicBezTo>
                  <a:cubicBezTo>
                    <a:pt x="318" y="21"/>
                    <a:pt x="225" y="1"/>
                    <a:pt x="1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6410900" y="2971725"/>
              <a:ext cx="6175" cy="4200"/>
            </a:xfrm>
            <a:custGeom>
              <a:avLst/>
              <a:gdLst/>
              <a:ahLst/>
              <a:cxnLst/>
              <a:rect l="l" t="t" r="r" b="b"/>
              <a:pathLst>
                <a:path w="247" h="168" extrusionOk="0">
                  <a:moveTo>
                    <a:pt x="146" y="0"/>
                  </a:moveTo>
                  <a:cubicBezTo>
                    <a:pt x="70" y="13"/>
                    <a:pt x="1" y="45"/>
                    <a:pt x="1" y="127"/>
                  </a:cubicBezTo>
                  <a:cubicBezTo>
                    <a:pt x="1" y="159"/>
                    <a:pt x="37" y="167"/>
                    <a:pt x="67" y="167"/>
                  </a:cubicBezTo>
                  <a:cubicBezTo>
                    <a:pt x="78" y="167"/>
                    <a:pt x="88" y="166"/>
                    <a:pt x="95" y="164"/>
                  </a:cubicBezTo>
                  <a:cubicBezTo>
                    <a:pt x="165" y="139"/>
                    <a:pt x="247" y="114"/>
                    <a:pt x="215" y="26"/>
                  </a:cubicBezTo>
                  <a:cubicBezTo>
                    <a:pt x="209" y="7"/>
                    <a:pt x="165" y="0"/>
                    <a:pt x="1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6417375" y="2980050"/>
              <a:ext cx="6450" cy="3350"/>
            </a:xfrm>
            <a:custGeom>
              <a:avLst/>
              <a:gdLst/>
              <a:ahLst/>
              <a:cxnLst/>
              <a:rect l="l" t="t" r="r" b="b"/>
              <a:pathLst>
                <a:path w="258" h="134" extrusionOk="0">
                  <a:moveTo>
                    <a:pt x="106" y="1"/>
                  </a:moveTo>
                  <a:cubicBezTo>
                    <a:pt x="76" y="1"/>
                    <a:pt x="48" y="8"/>
                    <a:pt x="32" y="27"/>
                  </a:cubicBezTo>
                  <a:lnTo>
                    <a:pt x="19" y="39"/>
                  </a:lnTo>
                  <a:cubicBezTo>
                    <a:pt x="0" y="58"/>
                    <a:pt x="0" y="84"/>
                    <a:pt x="19" y="103"/>
                  </a:cubicBezTo>
                  <a:cubicBezTo>
                    <a:pt x="37" y="125"/>
                    <a:pt x="62" y="134"/>
                    <a:pt x="89" y="134"/>
                  </a:cubicBezTo>
                  <a:cubicBezTo>
                    <a:pt x="131" y="134"/>
                    <a:pt x="178" y="113"/>
                    <a:pt x="208" y="90"/>
                  </a:cubicBezTo>
                  <a:cubicBezTo>
                    <a:pt x="257" y="45"/>
                    <a:pt x="177"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6416475" y="2957650"/>
              <a:ext cx="5975" cy="3300"/>
            </a:xfrm>
            <a:custGeom>
              <a:avLst/>
              <a:gdLst/>
              <a:ahLst/>
              <a:cxnLst/>
              <a:rect l="l" t="t" r="r" b="b"/>
              <a:pathLst>
                <a:path w="239" h="132" extrusionOk="0">
                  <a:moveTo>
                    <a:pt x="105" y="0"/>
                  </a:moveTo>
                  <a:cubicBezTo>
                    <a:pt x="83" y="0"/>
                    <a:pt x="64" y="3"/>
                    <a:pt x="55" y="8"/>
                  </a:cubicBezTo>
                  <a:cubicBezTo>
                    <a:pt x="17" y="34"/>
                    <a:pt x="17" y="46"/>
                    <a:pt x="5" y="90"/>
                  </a:cubicBezTo>
                  <a:cubicBezTo>
                    <a:pt x="0" y="122"/>
                    <a:pt x="45" y="131"/>
                    <a:pt x="78" y="131"/>
                  </a:cubicBezTo>
                  <a:cubicBezTo>
                    <a:pt x="90" y="131"/>
                    <a:pt x="100" y="130"/>
                    <a:pt x="106" y="128"/>
                  </a:cubicBezTo>
                  <a:cubicBezTo>
                    <a:pt x="150" y="109"/>
                    <a:pt x="181" y="103"/>
                    <a:pt x="207" y="65"/>
                  </a:cubicBezTo>
                  <a:cubicBezTo>
                    <a:pt x="238" y="20"/>
                    <a:pt x="162" y="0"/>
                    <a:pt x="10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6394350" y="2968375"/>
              <a:ext cx="7275" cy="3900"/>
            </a:xfrm>
            <a:custGeom>
              <a:avLst/>
              <a:gdLst/>
              <a:ahLst/>
              <a:cxnLst/>
              <a:rect l="l" t="t" r="r" b="b"/>
              <a:pathLst>
                <a:path w="291" h="156" extrusionOk="0">
                  <a:moveTo>
                    <a:pt x="160" y="0"/>
                  </a:moveTo>
                  <a:cubicBezTo>
                    <a:pt x="128" y="0"/>
                    <a:pt x="97" y="6"/>
                    <a:pt x="82" y="15"/>
                  </a:cubicBezTo>
                  <a:cubicBezTo>
                    <a:pt x="57" y="21"/>
                    <a:pt x="38" y="40"/>
                    <a:pt x="26" y="65"/>
                  </a:cubicBezTo>
                  <a:cubicBezTo>
                    <a:pt x="0" y="128"/>
                    <a:pt x="89" y="153"/>
                    <a:pt x="133" y="153"/>
                  </a:cubicBezTo>
                  <a:lnTo>
                    <a:pt x="139" y="153"/>
                  </a:lnTo>
                  <a:cubicBezTo>
                    <a:pt x="144" y="155"/>
                    <a:pt x="150" y="156"/>
                    <a:pt x="156" y="156"/>
                  </a:cubicBezTo>
                  <a:cubicBezTo>
                    <a:pt x="175" y="156"/>
                    <a:pt x="199" y="149"/>
                    <a:pt x="209" y="134"/>
                  </a:cubicBezTo>
                  <a:cubicBezTo>
                    <a:pt x="209" y="128"/>
                    <a:pt x="253" y="103"/>
                    <a:pt x="265" y="84"/>
                  </a:cubicBezTo>
                  <a:cubicBezTo>
                    <a:pt x="290" y="22"/>
                    <a:pt x="222" y="0"/>
                    <a:pt x="1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6367850" y="3005000"/>
              <a:ext cx="8550" cy="4425"/>
            </a:xfrm>
            <a:custGeom>
              <a:avLst/>
              <a:gdLst/>
              <a:ahLst/>
              <a:cxnLst/>
              <a:rect l="l" t="t" r="r" b="b"/>
              <a:pathLst>
                <a:path w="342" h="177" extrusionOk="0">
                  <a:moveTo>
                    <a:pt x="173" y="1"/>
                  </a:moveTo>
                  <a:cubicBezTo>
                    <a:pt x="145" y="1"/>
                    <a:pt x="117" y="10"/>
                    <a:pt x="108" y="32"/>
                  </a:cubicBezTo>
                  <a:cubicBezTo>
                    <a:pt x="108" y="44"/>
                    <a:pt x="108" y="51"/>
                    <a:pt x="95" y="57"/>
                  </a:cubicBezTo>
                  <a:cubicBezTo>
                    <a:pt x="1" y="107"/>
                    <a:pt x="114" y="177"/>
                    <a:pt x="171" y="177"/>
                  </a:cubicBezTo>
                  <a:cubicBezTo>
                    <a:pt x="234" y="177"/>
                    <a:pt x="341" y="114"/>
                    <a:pt x="253" y="57"/>
                  </a:cubicBezTo>
                  <a:cubicBezTo>
                    <a:pt x="241" y="51"/>
                    <a:pt x="241" y="44"/>
                    <a:pt x="241" y="32"/>
                  </a:cubicBezTo>
                  <a:cubicBezTo>
                    <a:pt x="234" y="12"/>
                    <a:pt x="204" y="1"/>
                    <a:pt x="1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6149650" y="3004825"/>
              <a:ext cx="13250" cy="6825"/>
            </a:xfrm>
            <a:custGeom>
              <a:avLst/>
              <a:gdLst/>
              <a:ahLst/>
              <a:cxnLst/>
              <a:rect l="l" t="t" r="r" b="b"/>
              <a:pathLst>
                <a:path w="530" h="273" extrusionOk="0">
                  <a:moveTo>
                    <a:pt x="261" y="1"/>
                  </a:moveTo>
                  <a:cubicBezTo>
                    <a:pt x="226" y="1"/>
                    <a:pt x="191" y="7"/>
                    <a:pt x="158" y="20"/>
                  </a:cubicBezTo>
                  <a:cubicBezTo>
                    <a:pt x="82" y="45"/>
                    <a:pt x="0" y="127"/>
                    <a:pt x="76" y="203"/>
                  </a:cubicBezTo>
                  <a:cubicBezTo>
                    <a:pt x="130" y="248"/>
                    <a:pt x="200" y="272"/>
                    <a:pt x="271" y="272"/>
                  </a:cubicBezTo>
                  <a:cubicBezTo>
                    <a:pt x="308" y="272"/>
                    <a:pt x="344" y="266"/>
                    <a:pt x="378" y="253"/>
                  </a:cubicBezTo>
                  <a:cubicBezTo>
                    <a:pt x="448" y="228"/>
                    <a:pt x="530" y="152"/>
                    <a:pt x="460" y="77"/>
                  </a:cubicBezTo>
                  <a:cubicBezTo>
                    <a:pt x="402" y="26"/>
                    <a:pt x="331" y="1"/>
                    <a:pt x="2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143650" y="3015700"/>
              <a:ext cx="8350" cy="5800"/>
            </a:xfrm>
            <a:custGeom>
              <a:avLst/>
              <a:gdLst/>
              <a:ahLst/>
              <a:cxnLst/>
              <a:rect l="l" t="t" r="r" b="b"/>
              <a:pathLst>
                <a:path w="334" h="232" extrusionOk="0">
                  <a:moveTo>
                    <a:pt x="193" y="1"/>
                  </a:moveTo>
                  <a:cubicBezTo>
                    <a:pt x="162" y="1"/>
                    <a:pt x="134" y="6"/>
                    <a:pt x="120" y="14"/>
                  </a:cubicBezTo>
                  <a:lnTo>
                    <a:pt x="95" y="20"/>
                  </a:lnTo>
                  <a:cubicBezTo>
                    <a:pt x="70" y="26"/>
                    <a:pt x="51" y="45"/>
                    <a:pt x="32" y="64"/>
                  </a:cubicBezTo>
                  <a:cubicBezTo>
                    <a:pt x="7" y="89"/>
                    <a:pt x="0" y="127"/>
                    <a:pt x="13" y="165"/>
                  </a:cubicBezTo>
                  <a:cubicBezTo>
                    <a:pt x="25" y="209"/>
                    <a:pt x="88" y="232"/>
                    <a:pt x="152" y="232"/>
                  </a:cubicBezTo>
                  <a:cubicBezTo>
                    <a:pt x="224" y="232"/>
                    <a:pt x="297" y="203"/>
                    <a:pt x="297" y="146"/>
                  </a:cubicBezTo>
                  <a:cubicBezTo>
                    <a:pt x="297" y="135"/>
                    <a:pt x="311" y="80"/>
                    <a:pt x="306" y="80"/>
                  </a:cubicBezTo>
                  <a:lnTo>
                    <a:pt x="306" y="80"/>
                  </a:lnTo>
                  <a:cubicBezTo>
                    <a:pt x="306" y="80"/>
                    <a:pt x="305" y="81"/>
                    <a:pt x="303" y="83"/>
                  </a:cubicBezTo>
                  <a:cubicBezTo>
                    <a:pt x="333" y="23"/>
                    <a:pt x="258"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6165100" y="3034075"/>
              <a:ext cx="9200" cy="3750"/>
            </a:xfrm>
            <a:custGeom>
              <a:avLst/>
              <a:gdLst/>
              <a:ahLst/>
              <a:cxnLst/>
              <a:rect l="l" t="t" r="r" b="b"/>
              <a:pathLst>
                <a:path w="368" h="150" extrusionOk="0">
                  <a:moveTo>
                    <a:pt x="195" y="1"/>
                  </a:moveTo>
                  <a:cubicBezTo>
                    <a:pt x="101" y="1"/>
                    <a:pt x="1" y="49"/>
                    <a:pt x="69" y="117"/>
                  </a:cubicBezTo>
                  <a:cubicBezTo>
                    <a:pt x="92" y="140"/>
                    <a:pt x="133" y="150"/>
                    <a:pt x="176" y="150"/>
                  </a:cubicBezTo>
                  <a:cubicBezTo>
                    <a:pt x="268" y="150"/>
                    <a:pt x="367" y="104"/>
                    <a:pt x="303" y="35"/>
                  </a:cubicBezTo>
                  <a:cubicBezTo>
                    <a:pt x="281" y="11"/>
                    <a:pt x="238" y="1"/>
                    <a:pt x="1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6169050" y="3022450"/>
              <a:ext cx="6775" cy="3600"/>
            </a:xfrm>
            <a:custGeom>
              <a:avLst/>
              <a:gdLst/>
              <a:ahLst/>
              <a:cxnLst/>
              <a:rect l="l" t="t" r="r" b="b"/>
              <a:pathLst>
                <a:path w="271" h="144" extrusionOk="0">
                  <a:moveTo>
                    <a:pt x="130" y="1"/>
                  </a:moveTo>
                  <a:cubicBezTo>
                    <a:pt x="71" y="1"/>
                    <a:pt x="0" y="23"/>
                    <a:pt x="19" y="84"/>
                  </a:cubicBezTo>
                  <a:cubicBezTo>
                    <a:pt x="19" y="84"/>
                    <a:pt x="19" y="91"/>
                    <a:pt x="19" y="91"/>
                  </a:cubicBezTo>
                  <a:cubicBezTo>
                    <a:pt x="9" y="133"/>
                    <a:pt x="67" y="144"/>
                    <a:pt x="110" y="144"/>
                  </a:cubicBezTo>
                  <a:cubicBezTo>
                    <a:pt x="124" y="144"/>
                    <a:pt x="137" y="143"/>
                    <a:pt x="145" y="141"/>
                  </a:cubicBezTo>
                  <a:lnTo>
                    <a:pt x="157" y="135"/>
                  </a:lnTo>
                  <a:cubicBezTo>
                    <a:pt x="227" y="122"/>
                    <a:pt x="271" y="46"/>
                    <a:pt x="183" y="9"/>
                  </a:cubicBezTo>
                  <a:cubicBezTo>
                    <a:pt x="170" y="4"/>
                    <a:pt x="151"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6198850" y="3029900"/>
              <a:ext cx="5200" cy="3025"/>
            </a:xfrm>
            <a:custGeom>
              <a:avLst/>
              <a:gdLst/>
              <a:ahLst/>
              <a:cxnLst/>
              <a:rect l="l" t="t" r="r" b="b"/>
              <a:pathLst>
                <a:path w="208" h="121" extrusionOk="0">
                  <a:moveTo>
                    <a:pt x="70" y="0"/>
                  </a:moveTo>
                  <a:cubicBezTo>
                    <a:pt x="36" y="0"/>
                    <a:pt x="1" y="13"/>
                    <a:pt x="12" y="51"/>
                  </a:cubicBezTo>
                  <a:cubicBezTo>
                    <a:pt x="12" y="57"/>
                    <a:pt x="12" y="57"/>
                    <a:pt x="12" y="64"/>
                  </a:cubicBezTo>
                  <a:cubicBezTo>
                    <a:pt x="12" y="107"/>
                    <a:pt x="58" y="121"/>
                    <a:pt x="98" y="121"/>
                  </a:cubicBezTo>
                  <a:cubicBezTo>
                    <a:pt x="116" y="121"/>
                    <a:pt x="133" y="118"/>
                    <a:pt x="145" y="114"/>
                  </a:cubicBezTo>
                  <a:cubicBezTo>
                    <a:pt x="202" y="95"/>
                    <a:pt x="208" y="45"/>
                    <a:pt x="151" y="20"/>
                  </a:cubicBezTo>
                  <a:cubicBezTo>
                    <a:pt x="145" y="20"/>
                    <a:pt x="132" y="13"/>
                    <a:pt x="126" y="13"/>
                  </a:cubicBezTo>
                  <a:cubicBezTo>
                    <a:pt x="116" y="6"/>
                    <a:pt x="93" y="0"/>
                    <a:pt x="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6195400" y="3047200"/>
              <a:ext cx="6300" cy="3050"/>
            </a:xfrm>
            <a:custGeom>
              <a:avLst/>
              <a:gdLst/>
              <a:ahLst/>
              <a:cxnLst/>
              <a:rect l="l" t="t" r="r" b="b"/>
              <a:pathLst>
                <a:path w="252" h="122" extrusionOk="0">
                  <a:moveTo>
                    <a:pt x="128" y="1"/>
                  </a:moveTo>
                  <a:cubicBezTo>
                    <a:pt x="108" y="1"/>
                    <a:pt x="90" y="3"/>
                    <a:pt x="81" y="9"/>
                  </a:cubicBezTo>
                  <a:cubicBezTo>
                    <a:pt x="62" y="21"/>
                    <a:pt x="43" y="40"/>
                    <a:pt x="31" y="59"/>
                  </a:cubicBezTo>
                  <a:cubicBezTo>
                    <a:pt x="0" y="102"/>
                    <a:pt x="64" y="122"/>
                    <a:pt x="118" y="122"/>
                  </a:cubicBezTo>
                  <a:cubicBezTo>
                    <a:pt x="143" y="122"/>
                    <a:pt x="166" y="118"/>
                    <a:pt x="176" y="110"/>
                  </a:cubicBezTo>
                  <a:cubicBezTo>
                    <a:pt x="195" y="97"/>
                    <a:pt x="207" y="84"/>
                    <a:pt x="220" y="65"/>
                  </a:cubicBezTo>
                  <a:cubicBezTo>
                    <a:pt x="252" y="20"/>
                    <a:pt x="181"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6156250" y="2985150"/>
              <a:ext cx="9750" cy="4825"/>
            </a:xfrm>
            <a:custGeom>
              <a:avLst/>
              <a:gdLst/>
              <a:ahLst/>
              <a:cxnLst/>
              <a:rect l="l" t="t" r="r" b="b"/>
              <a:pathLst>
                <a:path w="390" h="193" extrusionOk="0">
                  <a:moveTo>
                    <a:pt x="236" y="0"/>
                  </a:moveTo>
                  <a:cubicBezTo>
                    <a:pt x="188" y="0"/>
                    <a:pt x="141" y="10"/>
                    <a:pt x="114" y="25"/>
                  </a:cubicBezTo>
                  <a:cubicBezTo>
                    <a:pt x="1" y="88"/>
                    <a:pt x="114" y="170"/>
                    <a:pt x="190" y="182"/>
                  </a:cubicBezTo>
                  <a:cubicBezTo>
                    <a:pt x="206" y="189"/>
                    <a:pt x="233" y="193"/>
                    <a:pt x="262" y="193"/>
                  </a:cubicBezTo>
                  <a:cubicBezTo>
                    <a:pt x="322" y="193"/>
                    <a:pt x="390" y="175"/>
                    <a:pt x="386" y="119"/>
                  </a:cubicBezTo>
                  <a:cubicBezTo>
                    <a:pt x="386" y="113"/>
                    <a:pt x="386" y="100"/>
                    <a:pt x="386" y="94"/>
                  </a:cubicBezTo>
                  <a:cubicBezTo>
                    <a:pt x="386" y="25"/>
                    <a:pt x="31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6130875" y="2997200"/>
              <a:ext cx="12175" cy="6575"/>
            </a:xfrm>
            <a:custGeom>
              <a:avLst/>
              <a:gdLst/>
              <a:ahLst/>
              <a:cxnLst/>
              <a:rect l="l" t="t" r="r" b="b"/>
              <a:pathLst>
                <a:path w="487" h="263" extrusionOk="0">
                  <a:moveTo>
                    <a:pt x="232" y="1"/>
                  </a:moveTo>
                  <a:cubicBezTo>
                    <a:pt x="157" y="1"/>
                    <a:pt x="81" y="26"/>
                    <a:pt x="45" y="91"/>
                  </a:cubicBezTo>
                  <a:lnTo>
                    <a:pt x="32" y="104"/>
                  </a:lnTo>
                  <a:cubicBezTo>
                    <a:pt x="0" y="167"/>
                    <a:pt x="76" y="224"/>
                    <a:pt x="127" y="243"/>
                  </a:cubicBezTo>
                  <a:cubicBezTo>
                    <a:pt x="159" y="256"/>
                    <a:pt x="196" y="263"/>
                    <a:pt x="232" y="263"/>
                  </a:cubicBezTo>
                  <a:cubicBezTo>
                    <a:pt x="281" y="263"/>
                    <a:pt x="330" y="252"/>
                    <a:pt x="373" y="230"/>
                  </a:cubicBezTo>
                  <a:lnTo>
                    <a:pt x="392" y="218"/>
                  </a:lnTo>
                  <a:cubicBezTo>
                    <a:pt x="486" y="154"/>
                    <a:pt x="448" y="54"/>
                    <a:pt x="347" y="22"/>
                  </a:cubicBezTo>
                  <a:cubicBezTo>
                    <a:pt x="314" y="9"/>
                    <a:pt x="273" y="1"/>
                    <a:pt x="2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6122825" y="3005250"/>
              <a:ext cx="6825" cy="4200"/>
            </a:xfrm>
            <a:custGeom>
              <a:avLst/>
              <a:gdLst/>
              <a:ahLst/>
              <a:cxnLst/>
              <a:rect l="l" t="t" r="r" b="b"/>
              <a:pathLst>
                <a:path w="273" h="168" extrusionOk="0">
                  <a:moveTo>
                    <a:pt x="131" y="0"/>
                  </a:moveTo>
                  <a:cubicBezTo>
                    <a:pt x="113" y="0"/>
                    <a:pt x="95" y="3"/>
                    <a:pt x="77" y="9"/>
                  </a:cubicBezTo>
                  <a:cubicBezTo>
                    <a:pt x="39" y="22"/>
                    <a:pt x="1" y="60"/>
                    <a:pt x="32" y="104"/>
                  </a:cubicBezTo>
                  <a:cubicBezTo>
                    <a:pt x="64" y="129"/>
                    <a:pt x="102" y="148"/>
                    <a:pt x="140" y="160"/>
                  </a:cubicBezTo>
                  <a:cubicBezTo>
                    <a:pt x="148" y="164"/>
                    <a:pt x="164" y="167"/>
                    <a:pt x="182" y="167"/>
                  </a:cubicBezTo>
                  <a:cubicBezTo>
                    <a:pt x="221" y="167"/>
                    <a:pt x="268" y="155"/>
                    <a:pt x="259" y="116"/>
                  </a:cubicBezTo>
                  <a:lnTo>
                    <a:pt x="259" y="104"/>
                  </a:lnTo>
                  <a:cubicBezTo>
                    <a:pt x="272" y="85"/>
                    <a:pt x="266" y="66"/>
                    <a:pt x="253" y="47"/>
                  </a:cubicBezTo>
                  <a:lnTo>
                    <a:pt x="234" y="34"/>
                  </a:lnTo>
                  <a:cubicBezTo>
                    <a:pt x="204" y="13"/>
                    <a:pt x="168" y="0"/>
                    <a:pt x="1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6125825" y="2979925"/>
              <a:ext cx="8550" cy="5750"/>
            </a:xfrm>
            <a:custGeom>
              <a:avLst/>
              <a:gdLst/>
              <a:ahLst/>
              <a:cxnLst/>
              <a:rect l="l" t="t" r="r" b="b"/>
              <a:pathLst>
                <a:path w="342" h="230" extrusionOk="0">
                  <a:moveTo>
                    <a:pt x="176" y="0"/>
                  </a:moveTo>
                  <a:cubicBezTo>
                    <a:pt x="132" y="0"/>
                    <a:pt x="88" y="14"/>
                    <a:pt x="51" y="44"/>
                  </a:cubicBezTo>
                  <a:cubicBezTo>
                    <a:pt x="1" y="95"/>
                    <a:pt x="20" y="133"/>
                    <a:pt x="51" y="190"/>
                  </a:cubicBezTo>
                  <a:cubicBezTo>
                    <a:pt x="73" y="215"/>
                    <a:pt x="105" y="230"/>
                    <a:pt x="137" y="230"/>
                  </a:cubicBezTo>
                  <a:cubicBezTo>
                    <a:pt x="162" y="230"/>
                    <a:pt x="187" y="221"/>
                    <a:pt x="209" y="202"/>
                  </a:cubicBezTo>
                  <a:cubicBezTo>
                    <a:pt x="228" y="183"/>
                    <a:pt x="253" y="164"/>
                    <a:pt x="284" y="158"/>
                  </a:cubicBezTo>
                  <a:cubicBezTo>
                    <a:pt x="341" y="133"/>
                    <a:pt x="341" y="57"/>
                    <a:pt x="291" y="32"/>
                  </a:cubicBezTo>
                  <a:cubicBezTo>
                    <a:pt x="255" y="11"/>
                    <a:pt x="216" y="0"/>
                    <a:pt x="1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6155150" y="2958775"/>
              <a:ext cx="7275" cy="4375"/>
            </a:xfrm>
            <a:custGeom>
              <a:avLst/>
              <a:gdLst/>
              <a:ahLst/>
              <a:cxnLst/>
              <a:rect l="l" t="t" r="r" b="b"/>
              <a:pathLst>
                <a:path w="291" h="175" extrusionOk="0">
                  <a:moveTo>
                    <a:pt x="161" y="1"/>
                  </a:moveTo>
                  <a:cubicBezTo>
                    <a:pt x="146" y="1"/>
                    <a:pt x="130" y="3"/>
                    <a:pt x="114" y="8"/>
                  </a:cubicBezTo>
                  <a:cubicBezTo>
                    <a:pt x="45" y="20"/>
                    <a:pt x="1" y="83"/>
                    <a:pt x="20" y="146"/>
                  </a:cubicBezTo>
                  <a:cubicBezTo>
                    <a:pt x="20" y="168"/>
                    <a:pt x="41" y="175"/>
                    <a:pt x="60" y="175"/>
                  </a:cubicBezTo>
                  <a:cubicBezTo>
                    <a:pt x="69" y="175"/>
                    <a:pt x="77" y="173"/>
                    <a:pt x="83" y="171"/>
                  </a:cubicBezTo>
                  <a:cubicBezTo>
                    <a:pt x="146" y="165"/>
                    <a:pt x="209" y="140"/>
                    <a:pt x="266" y="102"/>
                  </a:cubicBezTo>
                  <a:cubicBezTo>
                    <a:pt x="291" y="77"/>
                    <a:pt x="278" y="39"/>
                    <a:pt x="247" y="20"/>
                  </a:cubicBezTo>
                  <a:cubicBezTo>
                    <a:pt x="218" y="8"/>
                    <a:pt x="190"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6183975" y="3003475"/>
              <a:ext cx="7200" cy="4650"/>
            </a:xfrm>
            <a:custGeom>
              <a:avLst/>
              <a:gdLst/>
              <a:ahLst/>
              <a:cxnLst/>
              <a:rect l="l" t="t" r="r" b="b"/>
              <a:pathLst>
                <a:path w="288" h="186" extrusionOk="0">
                  <a:moveTo>
                    <a:pt x="122" y="0"/>
                  </a:moveTo>
                  <a:cubicBezTo>
                    <a:pt x="64" y="0"/>
                    <a:pt x="1" y="27"/>
                    <a:pt x="15" y="86"/>
                  </a:cubicBezTo>
                  <a:cubicBezTo>
                    <a:pt x="21" y="131"/>
                    <a:pt x="59" y="162"/>
                    <a:pt x="103" y="175"/>
                  </a:cubicBezTo>
                  <a:cubicBezTo>
                    <a:pt x="115" y="181"/>
                    <a:pt x="141" y="185"/>
                    <a:pt x="168" y="185"/>
                  </a:cubicBezTo>
                  <a:cubicBezTo>
                    <a:pt x="223" y="185"/>
                    <a:pt x="288" y="168"/>
                    <a:pt x="279" y="118"/>
                  </a:cubicBezTo>
                  <a:cubicBezTo>
                    <a:pt x="273" y="55"/>
                    <a:pt x="229" y="36"/>
                    <a:pt x="179" y="11"/>
                  </a:cubicBezTo>
                  <a:cubicBezTo>
                    <a:pt x="163" y="4"/>
                    <a:pt x="143"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6230050" y="3045800"/>
              <a:ext cx="5200" cy="3375"/>
            </a:xfrm>
            <a:custGeom>
              <a:avLst/>
              <a:gdLst/>
              <a:ahLst/>
              <a:cxnLst/>
              <a:rect l="l" t="t" r="r" b="b"/>
              <a:pathLst>
                <a:path w="208" h="135" extrusionOk="0">
                  <a:moveTo>
                    <a:pt x="128" y="1"/>
                  </a:moveTo>
                  <a:cubicBezTo>
                    <a:pt x="113" y="1"/>
                    <a:pt x="98" y="4"/>
                    <a:pt x="89" y="8"/>
                  </a:cubicBezTo>
                  <a:cubicBezTo>
                    <a:pt x="26" y="33"/>
                    <a:pt x="1" y="84"/>
                    <a:pt x="70" y="121"/>
                  </a:cubicBezTo>
                  <a:cubicBezTo>
                    <a:pt x="82" y="129"/>
                    <a:pt x="108" y="134"/>
                    <a:pt x="133" y="134"/>
                  </a:cubicBezTo>
                  <a:cubicBezTo>
                    <a:pt x="171" y="134"/>
                    <a:pt x="208" y="122"/>
                    <a:pt x="196" y="84"/>
                  </a:cubicBezTo>
                  <a:cubicBezTo>
                    <a:pt x="190" y="71"/>
                    <a:pt x="190" y="65"/>
                    <a:pt x="183" y="58"/>
                  </a:cubicBezTo>
                  <a:cubicBezTo>
                    <a:pt x="179" y="54"/>
                    <a:pt x="175" y="49"/>
                    <a:pt x="172" y="49"/>
                  </a:cubicBezTo>
                  <a:cubicBezTo>
                    <a:pt x="171" y="49"/>
                    <a:pt x="171" y="50"/>
                    <a:pt x="171" y="52"/>
                  </a:cubicBezTo>
                  <a:cubicBezTo>
                    <a:pt x="171" y="46"/>
                    <a:pt x="171" y="46"/>
                    <a:pt x="177" y="39"/>
                  </a:cubicBezTo>
                  <a:cubicBezTo>
                    <a:pt x="185" y="11"/>
                    <a:pt x="156" y="1"/>
                    <a:pt x="1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6225625" y="3054675"/>
              <a:ext cx="7000" cy="3825"/>
            </a:xfrm>
            <a:custGeom>
              <a:avLst/>
              <a:gdLst/>
              <a:ahLst/>
              <a:cxnLst/>
              <a:rect l="l" t="t" r="r" b="b"/>
              <a:pathLst>
                <a:path w="280" h="153" extrusionOk="0">
                  <a:moveTo>
                    <a:pt x="172" y="0"/>
                  </a:moveTo>
                  <a:cubicBezTo>
                    <a:pt x="141" y="0"/>
                    <a:pt x="111" y="6"/>
                    <a:pt x="96" y="12"/>
                  </a:cubicBezTo>
                  <a:cubicBezTo>
                    <a:pt x="89" y="19"/>
                    <a:pt x="83" y="19"/>
                    <a:pt x="77" y="19"/>
                  </a:cubicBezTo>
                  <a:cubicBezTo>
                    <a:pt x="1" y="38"/>
                    <a:pt x="7" y="120"/>
                    <a:pt x="77" y="145"/>
                  </a:cubicBezTo>
                  <a:cubicBezTo>
                    <a:pt x="91" y="149"/>
                    <a:pt x="116" y="152"/>
                    <a:pt x="144" y="152"/>
                  </a:cubicBezTo>
                  <a:cubicBezTo>
                    <a:pt x="201" y="152"/>
                    <a:pt x="268" y="137"/>
                    <a:pt x="260" y="82"/>
                  </a:cubicBezTo>
                  <a:cubicBezTo>
                    <a:pt x="260" y="82"/>
                    <a:pt x="260" y="76"/>
                    <a:pt x="260" y="69"/>
                  </a:cubicBezTo>
                  <a:cubicBezTo>
                    <a:pt x="280" y="17"/>
                    <a:pt x="225" y="0"/>
                    <a:pt x="17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6236350" y="2857950"/>
              <a:ext cx="9500" cy="5075"/>
            </a:xfrm>
            <a:custGeom>
              <a:avLst/>
              <a:gdLst/>
              <a:ahLst/>
              <a:cxnLst/>
              <a:rect l="l" t="t" r="r" b="b"/>
              <a:pathLst>
                <a:path w="380" h="203" extrusionOk="0">
                  <a:moveTo>
                    <a:pt x="208" y="1"/>
                  </a:moveTo>
                  <a:cubicBezTo>
                    <a:pt x="176" y="1"/>
                    <a:pt x="144" y="8"/>
                    <a:pt x="114" y="23"/>
                  </a:cubicBezTo>
                  <a:cubicBezTo>
                    <a:pt x="45" y="55"/>
                    <a:pt x="1" y="124"/>
                    <a:pt x="83" y="174"/>
                  </a:cubicBezTo>
                  <a:cubicBezTo>
                    <a:pt x="110" y="189"/>
                    <a:pt x="165" y="203"/>
                    <a:pt x="218" y="203"/>
                  </a:cubicBezTo>
                  <a:cubicBezTo>
                    <a:pt x="276" y="203"/>
                    <a:pt x="331" y="186"/>
                    <a:pt x="341" y="137"/>
                  </a:cubicBezTo>
                  <a:cubicBezTo>
                    <a:pt x="341" y="130"/>
                    <a:pt x="341" y="130"/>
                    <a:pt x="341" y="130"/>
                  </a:cubicBezTo>
                  <a:cubicBezTo>
                    <a:pt x="367" y="111"/>
                    <a:pt x="379" y="80"/>
                    <a:pt x="341" y="48"/>
                  </a:cubicBezTo>
                  <a:cubicBezTo>
                    <a:pt x="303" y="18"/>
                    <a:pt x="256"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6251175" y="2885925"/>
              <a:ext cx="9800" cy="5600"/>
            </a:xfrm>
            <a:custGeom>
              <a:avLst/>
              <a:gdLst/>
              <a:ahLst/>
              <a:cxnLst/>
              <a:rect l="l" t="t" r="r" b="b"/>
              <a:pathLst>
                <a:path w="392" h="224" extrusionOk="0">
                  <a:moveTo>
                    <a:pt x="185" y="1"/>
                  </a:moveTo>
                  <a:cubicBezTo>
                    <a:pt x="165" y="1"/>
                    <a:pt x="144" y="5"/>
                    <a:pt x="127" y="14"/>
                  </a:cubicBezTo>
                  <a:cubicBezTo>
                    <a:pt x="108" y="20"/>
                    <a:pt x="89" y="33"/>
                    <a:pt x="76" y="46"/>
                  </a:cubicBezTo>
                  <a:cubicBezTo>
                    <a:pt x="32" y="71"/>
                    <a:pt x="1" y="121"/>
                    <a:pt x="45" y="159"/>
                  </a:cubicBezTo>
                  <a:lnTo>
                    <a:pt x="64" y="172"/>
                  </a:lnTo>
                  <a:cubicBezTo>
                    <a:pt x="106" y="209"/>
                    <a:pt x="158" y="224"/>
                    <a:pt x="210" y="224"/>
                  </a:cubicBezTo>
                  <a:cubicBezTo>
                    <a:pt x="220" y="224"/>
                    <a:pt x="230" y="223"/>
                    <a:pt x="240" y="222"/>
                  </a:cubicBezTo>
                  <a:cubicBezTo>
                    <a:pt x="285" y="216"/>
                    <a:pt x="392" y="172"/>
                    <a:pt x="354" y="109"/>
                  </a:cubicBezTo>
                  <a:cubicBezTo>
                    <a:pt x="341" y="83"/>
                    <a:pt x="322" y="58"/>
                    <a:pt x="303" y="46"/>
                  </a:cubicBezTo>
                  <a:cubicBezTo>
                    <a:pt x="303" y="46"/>
                    <a:pt x="272" y="33"/>
                    <a:pt x="253" y="20"/>
                  </a:cubicBezTo>
                  <a:cubicBezTo>
                    <a:pt x="233" y="7"/>
                    <a:pt x="209"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6297075" y="2883300"/>
              <a:ext cx="8675" cy="4450"/>
            </a:xfrm>
            <a:custGeom>
              <a:avLst/>
              <a:gdLst/>
              <a:ahLst/>
              <a:cxnLst/>
              <a:rect l="l" t="t" r="r" b="b"/>
              <a:pathLst>
                <a:path w="347" h="178" extrusionOk="0">
                  <a:moveTo>
                    <a:pt x="169" y="1"/>
                  </a:moveTo>
                  <a:cubicBezTo>
                    <a:pt x="128" y="1"/>
                    <a:pt x="89" y="12"/>
                    <a:pt x="57" y="31"/>
                  </a:cubicBezTo>
                  <a:cubicBezTo>
                    <a:pt x="0" y="50"/>
                    <a:pt x="0" y="125"/>
                    <a:pt x="57" y="144"/>
                  </a:cubicBezTo>
                  <a:cubicBezTo>
                    <a:pt x="91" y="169"/>
                    <a:pt x="133" y="178"/>
                    <a:pt x="176" y="178"/>
                  </a:cubicBezTo>
                  <a:cubicBezTo>
                    <a:pt x="189" y="178"/>
                    <a:pt x="202" y="177"/>
                    <a:pt x="214" y="176"/>
                  </a:cubicBezTo>
                  <a:cubicBezTo>
                    <a:pt x="341" y="157"/>
                    <a:pt x="347" y="31"/>
                    <a:pt x="214" y="5"/>
                  </a:cubicBezTo>
                  <a:cubicBezTo>
                    <a:pt x="199" y="2"/>
                    <a:pt x="184"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6285350" y="2871225"/>
              <a:ext cx="6775" cy="2725"/>
            </a:xfrm>
            <a:custGeom>
              <a:avLst/>
              <a:gdLst/>
              <a:ahLst/>
              <a:cxnLst/>
              <a:rect l="l" t="t" r="r" b="b"/>
              <a:pathLst>
                <a:path w="271" h="109" extrusionOk="0">
                  <a:moveTo>
                    <a:pt x="137" y="1"/>
                  </a:moveTo>
                  <a:cubicBezTo>
                    <a:pt x="69" y="1"/>
                    <a:pt x="0" y="34"/>
                    <a:pt x="46" y="85"/>
                  </a:cubicBezTo>
                  <a:cubicBezTo>
                    <a:pt x="63" y="101"/>
                    <a:pt x="93" y="108"/>
                    <a:pt x="126" y="108"/>
                  </a:cubicBezTo>
                  <a:cubicBezTo>
                    <a:pt x="195" y="108"/>
                    <a:pt x="270" y="75"/>
                    <a:pt x="223" y="28"/>
                  </a:cubicBezTo>
                  <a:cubicBezTo>
                    <a:pt x="204" y="9"/>
                    <a:pt x="171" y="1"/>
                    <a:pt x="1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6276375" y="2892975"/>
              <a:ext cx="9200" cy="5075"/>
            </a:xfrm>
            <a:custGeom>
              <a:avLst/>
              <a:gdLst/>
              <a:ahLst/>
              <a:cxnLst/>
              <a:rect l="l" t="t" r="r" b="b"/>
              <a:pathLst>
                <a:path w="368" h="203" extrusionOk="0">
                  <a:moveTo>
                    <a:pt x="234" y="0"/>
                  </a:moveTo>
                  <a:cubicBezTo>
                    <a:pt x="210" y="0"/>
                    <a:pt x="186" y="4"/>
                    <a:pt x="166" y="10"/>
                  </a:cubicBezTo>
                  <a:cubicBezTo>
                    <a:pt x="153" y="10"/>
                    <a:pt x="147" y="16"/>
                    <a:pt x="141" y="22"/>
                  </a:cubicBezTo>
                  <a:lnTo>
                    <a:pt x="147" y="22"/>
                  </a:lnTo>
                  <a:cubicBezTo>
                    <a:pt x="134" y="28"/>
                    <a:pt x="122" y="35"/>
                    <a:pt x="109" y="47"/>
                  </a:cubicBezTo>
                  <a:cubicBezTo>
                    <a:pt x="1" y="124"/>
                    <a:pt x="122" y="203"/>
                    <a:pt x="232" y="203"/>
                  </a:cubicBezTo>
                  <a:cubicBezTo>
                    <a:pt x="294" y="203"/>
                    <a:pt x="352" y="177"/>
                    <a:pt x="361" y="110"/>
                  </a:cubicBezTo>
                  <a:cubicBezTo>
                    <a:pt x="368" y="92"/>
                    <a:pt x="361" y="73"/>
                    <a:pt x="355" y="60"/>
                  </a:cubicBezTo>
                  <a:cubicBezTo>
                    <a:pt x="342" y="17"/>
                    <a:pt x="287" y="0"/>
                    <a:pt x="2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6261900" y="2869425"/>
              <a:ext cx="8225" cy="4725"/>
            </a:xfrm>
            <a:custGeom>
              <a:avLst/>
              <a:gdLst/>
              <a:ahLst/>
              <a:cxnLst/>
              <a:rect l="l" t="t" r="r" b="b"/>
              <a:pathLst>
                <a:path w="329" h="189" extrusionOk="0">
                  <a:moveTo>
                    <a:pt x="141" y="1"/>
                  </a:moveTo>
                  <a:cubicBezTo>
                    <a:pt x="92" y="1"/>
                    <a:pt x="40" y="15"/>
                    <a:pt x="20" y="56"/>
                  </a:cubicBezTo>
                  <a:cubicBezTo>
                    <a:pt x="1" y="100"/>
                    <a:pt x="26" y="125"/>
                    <a:pt x="64" y="138"/>
                  </a:cubicBezTo>
                  <a:cubicBezTo>
                    <a:pt x="59" y="177"/>
                    <a:pt x="113" y="189"/>
                    <a:pt x="156" y="189"/>
                  </a:cubicBezTo>
                  <a:cubicBezTo>
                    <a:pt x="177" y="189"/>
                    <a:pt x="194" y="186"/>
                    <a:pt x="202" y="182"/>
                  </a:cubicBezTo>
                  <a:cubicBezTo>
                    <a:pt x="272" y="138"/>
                    <a:pt x="329" y="50"/>
                    <a:pt x="215" y="12"/>
                  </a:cubicBezTo>
                  <a:cubicBezTo>
                    <a:pt x="195" y="5"/>
                    <a:pt x="169"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6272000" y="2854550"/>
              <a:ext cx="8375" cy="5150"/>
            </a:xfrm>
            <a:custGeom>
              <a:avLst/>
              <a:gdLst/>
              <a:ahLst/>
              <a:cxnLst/>
              <a:rect l="l" t="t" r="r" b="b"/>
              <a:pathLst>
                <a:path w="335" h="206" extrusionOk="0">
                  <a:moveTo>
                    <a:pt x="180" y="0"/>
                  </a:moveTo>
                  <a:cubicBezTo>
                    <a:pt x="150" y="0"/>
                    <a:pt x="119" y="7"/>
                    <a:pt x="89" y="20"/>
                  </a:cubicBezTo>
                  <a:cubicBezTo>
                    <a:pt x="57" y="27"/>
                    <a:pt x="25" y="52"/>
                    <a:pt x="13" y="83"/>
                  </a:cubicBezTo>
                  <a:cubicBezTo>
                    <a:pt x="0" y="115"/>
                    <a:pt x="13" y="140"/>
                    <a:pt x="13" y="172"/>
                  </a:cubicBezTo>
                  <a:cubicBezTo>
                    <a:pt x="13" y="196"/>
                    <a:pt x="55" y="205"/>
                    <a:pt x="85" y="205"/>
                  </a:cubicBezTo>
                  <a:cubicBezTo>
                    <a:pt x="94" y="205"/>
                    <a:pt x="102" y="205"/>
                    <a:pt x="107" y="203"/>
                  </a:cubicBezTo>
                  <a:cubicBezTo>
                    <a:pt x="164" y="191"/>
                    <a:pt x="227" y="178"/>
                    <a:pt x="284" y="153"/>
                  </a:cubicBezTo>
                  <a:cubicBezTo>
                    <a:pt x="297" y="140"/>
                    <a:pt x="328" y="115"/>
                    <a:pt x="328" y="90"/>
                  </a:cubicBezTo>
                  <a:lnTo>
                    <a:pt x="328" y="102"/>
                  </a:lnTo>
                  <a:cubicBezTo>
                    <a:pt x="334" y="71"/>
                    <a:pt x="322" y="45"/>
                    <a:pt x="297" y="33"/>
                  </a:cubicBezTo>
                  <a:cubicBezTo>
                    <a:pt x="261" y="11"/>
                    <a:pt x="221" y="0"/>
                    <a:pt x="1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6299425" y="2861975"/>
              <a:ext cx="13125" cy="5425"/>
            </a:xfrm>
            <a:custGeom>
              <a:avLst/>
              <a:gdLst/>
              <a:ahLst/>
              <a:cxnLst/>
              <a:rect l="l" t="t" r="r" b="b"/>
              <a:pathLst>
                <a:path w="525" h="217" extrusionOk="0">
                  <a:moveTo>
                    <a:pt x="289" y="1"/>
                  </a:moveTo>
                  <a:cubicBezTo>
                    <a:pt x="207" y="1"/>
                    <a:pt x="123" y="39"/>
                    <a:pt x="64" y="83"/>
                  </a:cubicBezTo>
                  <a:cubicBezTo>
                    <a:pt x="1" y="133"/>
                    <a:pt x="114" y="177"/>
                    <a:pt x="146" y="177"/>
                  </a:cubicBezTo>
                  <a:lnTo>
                    <a:pt x="158" y="177"/>
                  </a:lnTo>
                  <a:lnTo>
                    <a:pt x="177" y="190"/>
                  </a:lnTo>
                  <a:cubicBezTo>
                    <a:pt x="201" y="208"/>
                    <a:pt x="243" y="217"/>
                    <a:pt x="287" y="217"/>
                  </a:cubicBezTo>
                  <a:cubicBezTo>
                    <a:pt x="397" y="217"/>
                    <a:pt x="525" y="164"/>
                    <a:pt x="448" y="70"/>
                  </a:cubicBezTo>
                  <a:cubicBezTo>
                    <a:pt x="404" y="20"/>
                    <a:pt x="347" y="1"/>
                    <a:pt x="2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8"/>
            <p:cNvSpPr/>
            <p:nvPr/>
          </p:nvSpPr>
          <p:spPr>
            <a:xfrm>
              <a:off x="6306850" y="2875375"/>
              <a:ext cx="6125" cy="3400"/>
            </a:xfrm>
            <a:custGeom>
              <a:avLst/>
              <a:gdLst/>
              <a:ahLst/>
              <a:cxnLst/>
              <a:rect l="l" t="t" r="r" b="b"/>
              <a:pathLst>
                <a:path w="245" h="136" extrusionOk="0">
                  <a:moveTo>
                    <a:pt x="127" y="1"/>
                  </a:moveTo>
                  <a:cubicBezTo>
                    <a:pt x="104" y="1"/>
                    <a:pt x="83" y="3"/>
                    <a:pt x="69" y="7"/>
                  </a:cubicBezTo>
                  <a:cubicBezTo>
                    <a:pt x="6" y="26"/>
                    <a:pt x="0" y="95"/>
                    <a:pt x="69" y="121"/>
                  </a:cubicBezTo>
                  <a:lnTo>
                    <a:pt x="95" y="127"/>
                  </a:lnTo>
                  <a:cubicBezTo>
                    <a:pt x="110" y="131"/>
                    <a:pt x="133" y="135"/>
                    <a:pt x="155" y="135"/>
                  </a:cubicBezTo>
                  <a:cubicBezTo>
                    <a:pt x="195" y="135"/>
                    <a:pt x="236" y="123"/>
                    <a:pt x="240" y="83"/>
                  </a:cubicBezTo>
                  <a:cubicBezTo>
                    <a:pt x="240" y="77"/>
                    <a:pt x="240" y="70"/>
                    <a:pt x="240" y="64"/>
                  </a:cubicBezTo>
                  <a:cubicBezTo>
                    <a:pt x="244" y="15"/>
                    <a:pt x="180"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8"/>
            <p:cNvSpPr/>
            <p:nvPr/>
          </p:nvSpPr>
          <p:spPr>
            <a:xfrm>
              <a:off x="6293750" y="2914025"/>
              <a:ext cx="5000" cy="3075"/>
            </a:xfrm>
            <a:custGeom>
              <a:avLst/>
              <a:gdLst/>
              <a:ahLst/>
              <a:cxnLst/>
              <a:rect l="l" t="t" r="r" b="b"/>
              <a:pathLst>
                <a:path w="200" h="123" extrusionOk="0">
                  <a:moveTo>
                    <a:pt x="111" y="1"/>
                  </a:moveTo>
                  <a:cubicBezTo>
                    <a:pt x="95" y="1"/>
                    <a:pt x="79" y="3"/>
                    <a:pt x="70" y="6"/>
                  </a:cubicBezTo>
                  <a:cubicBezTo>
                    <a:pt x="57" y="13"/>
                    <a:pt x="45" y="25"/>
                    <a:pt x="32" y="32"/>
                  </a:cubicBezTo>
                  <a:cubicBezTo>
                    <a:pt x="20" y="44"/>
                    <a:pt x="1" y="57"/>
                    <a:pt x="13" y="76"/>
                  </a:cubicBezTo>
                  <a:lnTo>
                    <a:pt x="13" y="95"/>
                  </a:lnTo>
                  <a:cubicBezTo>
                    <a:pt x="8" y="114"/>
                    <a:pt x="37" y="122"/>
                    <a:pt x="56" y="122"/>
                  </a:cubicBezTo>
                  <a:cubicBezTo>
                    <a:pt x="62" y="122"/>
                    <a:pt x="67" y="121"/>
                    <a:pt x="70" y="120"/>
                  </a:cubicBezTo>
                  <a:cubicBezTo>
                    <a:pt x="127" y="95"/>
                    <a:pt x="146" y="95"/>
                    <a:pt x="177" y="44"/>
                  </a:cubicBezTo>
                  <a:cubicBezTo>
                    <a:pt x="200" y="13"/>
                    <a:pt x="152" y="1"/>
                    <a:pt x="1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6272000" y="2920700"/>
              <a:ext cx="6650" cy="3925"/>
            </a:xfrm>
            <a:custGeom>
              <a:avLst/>
              <a:gdLst/>
              <a:ahLst/>
              <a:cxnLst/>
              <a:rect l="l" t="t" r="r" b="b"/>
              <a:pathLst>
                <a:path w="266" h="157" extrusionOk="0">
                  <a:moveTo>
                    <a:pt x="155" y="0"/>
                  </a:moveTo>
                  <a:cubicBezTo>
                    <a:pt x="154" y="0"/>
                    <a:pt x="140" y="5"/>
                    <a:pt x="101" y="17"/>
                  </a:cubicBezTo>
                  <a:cubicBezTo>
                    <a:pt x="105" y="16"/>
                    <a:pt x="109" y="15"/>
                    <a:pt x="113" y="14"/>
                  </a:cubicBezTo>
                  <a:lnTo>
                    <a:pt x="113" y="14"/>
                  </a:lnTo>
                  <a:cubicBezTo>
                    <a:pt x="100" y="18"/>
                    <a:pt x="89" y="22"/>
                    <a:pt x="82" y="23"/>
                  </a:cubicBezTo>
                  <a:cubicBezTo>
                    <a:pt x="0" y="48"/>
                    <a:pt x="0" y="124"/>
                    <a:pt x="82" y="149"/>
                  </a:cubicBezTo>
                  <a:cubicBezTo>
                    <a:pt x="96" y="153"/>
                    <a:pt x="120" y="157"/>
                    <a:pt x="145" y="157"/>
                  </a:cubicBezTo>
                  <a:cubicBezTo>
                    <a:pt x="199" y="157"/>
                    <a:pt x="261" y="142"/>
                    <a:pt x="265" y="86"/>
                  </a:cubicBezTo>
                  <a:lnTo>
                    <a:pt x="265" y="80"/>
                  </a:lnTo>
                  <a:cubicBezTo>
                    <a:pt x="265" y="26"/>
                    <a:pt x="205" y="11"/>
                    <a:pt x="154" y="11"/>
                  </a:cubicBezTo>
                  <a:cubicBezTo>
                    <a:pt x="139" y="11"/>
                    <a:pt x="124" y="12"/>
                    <a:pt x="113" y="14"/>
                  </a:cubicBezTo>
                  <a:lnTo>
                    <a:pt x="113" y="14"/>
                  </a:lnTo>
                  <a:cubicBezTo>
                    <a:pt x="134" y="8"/>
                    <a:pt x="156" y="0"/>
                    <a:pt x="1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6262500" y="2906125"/>
              <a:ext cx="8425" cy="4300"/>
            </a:xfrm>
            <a:custGeom>
              <a:avLst/>
              <a:gdLst/>
              <a:ahLst/>
              <a:cxnLst/>
              <a:rect l="l" t="t" r="r" b="b"/>
              <a:pathLst>
                <a:path w="337" h="172" extrusionOk="0">
                  <a:moveTo>
                    <a:pt x="153" y="1"/>
                  </a:moveTo>
                  <a:cubicBezTo>
                    <a:pt x="82" y="1"/>
                    <a:pt x="1" y="27"/>
                    <a:pt x="27" y="102"/>
                  </a:cubicBezTo>
                  <a:lnTo>
                    <a:pt x="27" y="108"/>
                  </a:lnTo>
                  <a:cubicBezTo>
                    <a:pt x="23" y="157"/>
                    <a:pt x="83" y="171"/>
                    <a:pt x="133" y="171"/>
                  </a:cubicBezTo>
                  <a:cubicBezTo>
                    <a:pt x="154" y="171"/>
                    <a:pt x="173" y="168"/>
                    <a:pt x="185" y="165"/>
                  </a:cubicBezTo>
                  <a:lnTo>
                    <a:pt x="191" y="165"/>
                  </a:lnTo>
                  <a:cubicBezTo>
                    <a:pt x="286" y="146"/>
                    <a:pt x="336" y="51"/>
                    <a:pt x="229" y="13"/>
                  </a:cubicBezTo>
                  <a:cubicBezTo>
                    <a:pt x="212" y="6"/>
                    <a:pt x="183" y="1"/>
                    <a:pt x="1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6240475" y="2905025"/>
              <a:ext cx="9300" cy="3675"/>
            </a:xfrm>
            <a:custGeom>
              <a:avLst/>
              <a:gdLst/>
              <a:ahLst/>
              <a:cxnLst/>
              <a:rect l="l" t="t" r="r" b="b"/>
              <a:pathLst>
                <a:path w="372" h="147" extrusionOk="0">
                  <a:moveTo>
                    <a:pt x="195" y="0"/>
                  </a:moveTo>
                  <a:cubicBezTo>
                    <a:pt x="101" y="0"/>
                    <a:pt x="0" y="45"/>
                    <a:pt x="69" y="114"/>
                  </a:cubicBezTo>
                  <a:cubicBezTo>
                    <a:pt x="91" y="136"/>
                    <a:pt x="133" y="146"/>
                    <a:pt x="177" y="146"/>
                  </a:cubicBezTo>
                  <a:cubicBezTo>
                    <a:pt x="270" y="146"/>
                    <a:pt x="371" y="101"/>
                    <a:pt x="303" y="32"/>
                  </a:cubicBezTo>
                  <a:cubicBezTo>
                    <a:pt x="280" y="10"/>
                    <a:pt x="238"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6229725" y="2885800"/>
              <a:ext cx="8775" cy="6300"/>
            </a:xfrm>
            <a:custGeom>
              <a:avLst/>
              <a:gdLst/>
              <a:ahLst/>
              <a:cxnLst/>
              <a:rect l="l" t="t" r="r" b="b"/>
              <a:pathLst>
                <a:path w="351" h="252" extrusionOk="0">
                  <a:moveTo>
                    <a:pt x="157" y="0"/>
                  </a:moveTo>
                  <a:cubicBezTo>
                    <a:pt x="117" y="0"/>
                    <a:pt x="79" y="11"/>
                    <a:pt x="58" y="38"/>
                  </a:cubicBezTo>
                  <a:cubicBezTo>
                    <a:pt x="1" y="101"/>
                    <a:pt x="64" y="164"/>
                    <a:pt x="108" y="221"/>
                  </a:cubicBezTo>
                  <a:cubicBezTo>
                    <a:pt x="123" y="241"/>
                    <a:pt x="155" y="252"/>
                    <a:pt x="187" y="252"/>
                  </a:cubicBezTo>
                  <a:cubicBezTo>
                    <a:pt x="225" y="252"/>
                    <a:pt x="262" y="236"/>
                    <a:pt x="266" y="202"/>
                  </a:cubicBezTo>
                  <a:cubicBezTo>
                    <a:pt x="266" y="177"/>
                    <a:pt x="266" y="133"/>
                    <a:pt x="285" y="120"/>
                  </a:cubicBezTo>
                  <a:cubicBezTo>
                    <a:pt x="351" y="58"/>
                    <a:pt x="24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6211600" y="2893025"/>
              <a:ext cx="8550" cy="4450"/>
            </a:xfrm>
            <a:custGeom>
              <a:avLst/>
              <a:gdLst/>
              <a:ahLst/>
              <a:cxnLst/>
              <a:rect l="l" t="t" r="r" b="b"/>
              <a:pathLst>
                <a:path w="342" h="178" extrusionOk="0">
                  <a:moveTo>
                    <a:pt x="174" y="1"/>
                  </a:moveTo>
                  <a:cubicBezTo>
                    <a:pt x="155" y="1"/>
                    <a:pt x="137" y="3"/>
                    <a:pt x="127" y="8"/>
                  </a:cubicBezTo>
                  <a:lnTo>
                    <a:pt x="114" y="8"/>
                  </a:lnTo>
                  <a:cubicBezTo>
                    <a:pt x="89" y="14"/>
                    <a:pt x="39" y="26"/>
                    <a:pt x="26" y="64"/>
                  </a:cubicBezTo>
                  <a:lnTo>
                    <a:pt x="26" y="71"/>
                  </a:lnTo>
                  <a:cubicBezTo>
                    <a:pt x="1" y="146"/>
                    <a:pt x="95" y="178"/>
                    <a:pt x="152" y="178"/>
                  </a:cubicBezTo>
                  <a:cubicBezTo>
                    <a:pt x="209" y="178"/>
                    <a:pt x="341" y="127"/>
                    <a:pt x="266" y="58"/>
                  </a:cubicBezTo>
                  <a:lnTo>
                    <a:pt x="266" y="52"/>
                  </a:lnTo>
                  <a:cubicBezTo>
                    <a:pt x="266" y="13"/>
                    <a:pt x="216" y="1"/>
                    <a:pt x="1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6222450" y="2917375"/>
              <a:ext cx="5175" cy="2075"/>
            </a:xfrm>
            <a:custGeom>
              <a:avLst/>
              <a:gdLst/>
              <a:ahLst/>
              <a:cxnLst/>
              <a:rect l="l" t="t" r="r" b="b"/>
              <a:pathLst>
                <a:path w="207" h="83" extrusionOk="0">
                  <a:moveTo>
                    <a:pt x="112" y="1"/>
                  </a:moveTo>
                  <a:cubicBezTo>
                    <a:pt x="58" y="1"/>
                    <a:pt x="0" y="27"/>
                    <a:pt x="40" y="62"/>
                  </a:cubicBezTo>
                  <a:cubicBezTo>
                    <a:pt x="52" y="76"/>
                    <a:pt x="76" y="82"/>
                    <a:pt x="101" y="82"/>
                  </a:cubicBezTo>
                  <a:cubicBezTo>
                    <a:pt x="152" y="82"/>
                    <a:pt x="206" y="56"/>
                    <a:pt x="172" y="17"/>
                  </a:cubicBezTo>
                  <a:cubicBezTo>
                    <a:pt x="159" y="6"/>
                    <a:pt x="136" y="1"/>
                    <a:pt x="1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6216650" y="2869750"/>
              <a:ext cx="7900" cy="4650"/>
            </a:xfrm>
            <a:custGeom>
              <a:avLst/>
              <a:gdLst/>
              <a:ahLst/>
              <a:cxnLst/>
              <a:rect l="l" t="t" r="r" b="b"/>
              <a:pathLst>
                <a:path w="316" h="186" extrusionOk="0">
                  <a:moveTo>
                    <a:pt x="151" y="0"/>
                  </a:moveTo>
                  <a:cubicBezTo>
                    <a:pt x="108" y="0"/>
                    <a:pt x="64" y="15"/>
                    <a:pt x="26" y="43"/>
                  </a:cubicBezTo>
                  <a:cubicBezTo>
                    <a:pt x="7" y="56"/>
                    <a:pt x="0" y="74"/>
                    <a:pt x="0" y="100"/>
                  </a:cubicBezTo>
                  <a:cubicBezTo>
                    <a:pt x="7" y="131"/>
                    <a:pt x="32" y="156"/>
                    <a:pt x="64" y="169"/>
                  </a:cubicBezTo>
                  <a:lnTo>
                    <a:pt x="95" y="175"/>
                  </a:lnTo>
                  <a:cubicBezTo>
                    <a:pt x="111" y="182"/>
                    <a:pt x="128" y="186"/>
                    <a:pt x="144" y="186"/>
                  </a:cubicBezTo>
                  <a:cubicBezTo>
                    <a:pt x="174" y="186"/>
                    <a:pt x="203" y="174"/>
                    <a:pt x="228" y="150"/>
                  </a:cubicBezTo>
                  <a:cubicBezTo>
                    <a:pt x="272" y="131"/>
                    <a:pt x="316" y="93"/>
                    <a:pt x="272" y="43"/>
                  </a:cubicBezTo>
                  <a:cubicBezTo>
                    <a:pt x="237" y="15"/>
                    <a:pt x="194" y="0"/>
                    <a:pt x="15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6339950" y="2838750"/>
              <a:ext cx="6275" cy="3400"/>
            </a:xfrm>
            <a:custGeom>
              <a:avLst/>
              <a:gdLst/>
              <a:ahLst/>
              <a:cxnLst/>
              <a:rect l="l" t="t" r="r" b="b"/>
              <a:pathLst>
                <a:path w="251" h="136" extrusionOk="0">
                  <a:moveTo>
                    <a:pt x="132" y="1"/>
                  </a:moveTo>
                  <a:cubicBezTo>
                    <a:pt x="101" y="1"/>
                    <a:pt x="70" y="12"/>
                    <a:pt x="45" y="34"/>
                  </a:cubicBezTo>
                  <a:cubicBezTo>
                    <a:pt x="1" y="78"/>
                    <a:pt x="51" y="104"/>
                    <a:pt x="101" y="116"/>
                  </a:cubicBezTo>
                  <a:lnTo>
                    <a:pt x="89" y="116"/>
                  </a:lnTo>
                  <a:cubicBezTo>
                    <a:pt x="101" y="122"/>
                    <a:pt x="114" y="122"/>
                    <a:pt x="127" y="129"/>
                  </a:cubicBezTo>
                  <a:cubicBezTo>
                    <a:pt x="135" y="133"/>
                    <a:pt x="152" y="136"/>
                    <a:pt x="170" y="136"/>
                  </a:cubicBezTo>
                  <a:cubicBezTo>
                    <a:pt x="207" y="136"/>
                    <a:pt x="251" y="125"/>
                    <a:pt x="247" y="91"/>
                  </a:cubicBezTo>
                  <a:cubicBezTo>
                    <a:pt x="240" y="78"/>
                    <a:pt x="240" y="59"/>
                    <a:pt x="234" y="53"/>
                  </a:cubicBezTo>
                  <a:cubicBezTo>
                    <a:pt x="209" y="18"/>
                    <a:pt x="171"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6334425" y="2858325"/>
              <a:ext cx="5225" cy="3125"/>
            </a:xfrm>
            <a:custGeom>
              <a:avLst/>
              <a:gdLst/>
              <a:ahLst/>
              <a:cxnLst/>
              <a:rect l="l" t="t" r="r" b="b"/>
              <a:pathLst>
                <a:path w="209" h="125" extrusionOk="0">
                  <a:moveTo>
                    <a:pt x="86" y="1"/>
                  </a:moveTo>
                  <a:cubicBezTo>
                    <a:pt x="56" y="1"/>
                    <a:pt x="24" y="11"/>
                    <a:pt x="32" y="40"/>
                  </a:cubicBezTo>
                  <a:cubicBezTo>
                    <a:pt x="39" y="65"/>
                    <a:pt x="45" y="46"/>
                    <a:pt x="26" y="71"/>
                  </a:cubicBezTo>
                  <a:cubicBezTo>
                    <a:pt x="1" y="105"/>
                    <a:pt x="57" y="124"/>
                    <a:pt x="106" y="124"/>
                  </a:cubicBezTo>
                  <a:cubicBezTo>
                    <a:pt x="131" y="124"/>
                    <a:pt x="154" y="119"/>
                    <a:pt x="165" y="109"/>
                  </a:cubicBezTo>
                  <a:cubicBezTo>
                    <a:pt x="209" y="65"/>
                    <a:pt x="165" y="33"/>
                    <a:pt x="127" y="8"/>
                  </a:cubicBezTo>
                  <a:cubicBezTo>
                    <a:pt x="118" y="4"/>
                    <a:pt x="102" y="1"/>
                    <a:pt x="8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6320550" y="2893825"/>
              <a:ext cx="9225" cy="4325"/>
            </a:xfrm>
            <a:custGeom>
              <a:avLst/>
              <a:gdLst/>
              <a:ahLst/>
              <a:cxnLst/>
              <a:rect l="l" t="t" r="r" b="b"/>
              <a:pathLst>
                <a:path w="369" h="173" extrusionOk="0">
                  <a:moveTo>
                    <a:pt x="196" y="1"/>
                  </a:moveTo>
                  <a:cubicBezTo>
                    <a:pt x="171" y="1"/>
                    <a:pt x="152" y="1"/>
                    <a:pt x="133" y="7"/>
                  </a:cubicBezTo>
                  <a:cubicBezTo>
                    <a:pt x="121" y="13"/>
                    <a:pt x="102" y="20"/>
                    <a:pt x="89" y="26"/>
                  </a:cubicBezTo>
                  <a:cubicBezTo>
                    <a:pt x="1" y="76"/>
                    <a:pt x="83" y="158"/>
                    <a:pt x="152" y="171"/>
                  </a:cubicBezTo>
                  <a:cubicBezTo>
                    <a:pt x="159" y="172"/>
                    <a:pt x="166" y="172"/>
                    <a:pt x="175" y="172"/>
                  </a:cubicBezTo>
                  <a:cubicBezTo>
                    <a:pt x="243" y="172"/>
                    <a:pt x="369" y="148"/>
                    <a:pt x="335" y="64"/>
                  </a:cubicBezTo>
                  <a:cubicBezTo>
                    <a:pt x="316" y="39"/>
                    <a:pt x="291" y="13"/>
                    <a:pt x="259" y="13"/>
                  </a:cubicBezTo>
                  <a:lnTo>
                    <a:pt x="253" y="13"/>
                  </a:lnTo>
                  <a:cubicBezTo>
                    <a:pt x="240" y="7"/>
                    <a:pt x="228" y="7"/>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6460425" y="2793875"/>
              <a:ext cx="9000" cy="4600"/>
            </a:xfrm>
            <a:custGeom>
              <a:avLst/>
              <a:gdLst/>
              <a:ahLst/>
              <a:cxnLst/>
              <a:rect l="l" t="t" r="r" b="b"/>
              <a:pathLst>
                <a:path w="360" h="184" extrusionOk="0">
                  <a:moveTo>
                    <a:pt x="178" y="0"/>
                  </a:moveTo>
                  <a:cubicBezTo>
                    <a:pt x="154" y="0"/>
                    <a:pt x="130" y="4"/>
                    <a:pt x="107" y="13"/>
                  </a:cubicBezTo>
                  <a:cubicBezTo>
                    <a:pt x="57" y="32"/>
                    <a:pt x="0" y="82"/>
                    <a:pt x="51" y="133"/>
                  </a:cubicBezTo>
                  <a:cubicBezTo>
                    <a:pt x="88" y="166"/>
                    <a:pt x="135" y="183"/>
                    <a:pt x="182" y="183"/>
                  </a:cubicBezTo>
                  <a:cubicBezTo>
                    <a:pt x="205" y="183"/>
                    <a:pt x="229" y="179"/>
                    <a:pt x="252" y="170"/>
                  </a:cubicBezTo>
                  <a:cubicBezTo>
                    <a:pt x="303" y="152"/>
                    <a:pt x="360" y="101"/>
                    <a:pt x="309" y="51"/>
                  </a:cubicBezTo>
                  <a:cubicBezTo>
                    <a:pt x="271" y="17"/>
                    <a:pt x="225" y="0"/>
                    <a:pt x="1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6451750" y="2810700"/>
              <a:ext cx="7900" cy="5500"/>
            </a:xfrm>
            <a:custGeom>
              <a:avLst/>
              <a:gdLst/>
              <a:ahLst/>
              <a:cxnLst/>
              <a:rect l="l" t="t" r="r" b="b"/>
              <a:pathLst>
                <a:path w="316" h="220" extrusionOk="0">
                  <a:moveTo>
                    <a:pt x="199" y="0"/>
                  </a:moveTo>
                  <a:cubicBezTo>
                    <a:pt x="183" y="0"/>
                    <a:pt x="169" y="3"/>
                    <a:pt x="158" y="8"/>
                  </a:cubicBezTo>
                  <a:cubicBezTo>
                    <a:pt x="168" y="3"/>
                    <a:pt x="169" y="1"/>
                    <a:pt x="165" y="1"/>
                  </a:cubicBezTo>
                  <a:cubicBezTo>
                    <a:pt x="154" y="1"/>
                    <a:pt x="107" y="15"/>
                    <a:pt x="107" y="15"/>
                  </a:cubicBezTo>
                  <a:cubicBezTo>
                    <a:pt x="88" y="27"/>
                    <a:pt x="63" y="34"/>
                    <a:pt x="44" y="46"/>
                  </a:cubicBezTo>
                  <a:cubicBezTo>
                    <a:pt x="19" y="59"/>
                    <a:pt x="0" y="84"/>
                    <a:pt x="0" y="109"/>
                  </a:cubicBezTo>
                  <a:cubicBezTo>
                    <a:pt x="0" y="116"/>
                    <a:pt x="0" y="122"/>
                    <a:pt x="0" y="122"/>
                  </a:cubicBezTo>
                  <a:cubicBezTo>
                    <a:pt x="6" y="188"/>
                    <a:pt x="87" y="220"/>
                    <a:pt x="164" y="220"/>
                  </a:cubicBezTo>
                  <a:cubicBezTo>
                    <a:pt x="241" y="220"/>
                    <a:pt x="316" y="188"/>
                    <a:pt x="309" y="128"/>
                  </a:cubicBezTo>
                  <a:cubicBezTo>
                    <a:pt x="303" y="109"/>
                    <a:pt x="297" y="90"/>
                    <a:pt x="290" y="78"/>
                  </a:cubicBezTo>
                  <a:cubicBezTo>
                    <a:pt x="284" y="71"/>
                    <a:pt x="284" y="65"/>
                    <a:pt x="278" y="59"/>
                  </a:cubicBezTo>
                  <a:cubicBezTo>
                    <a:pt x="282" y="18"/>
                    <a:pt x="238" y="0"/>
                    <a:pt x="19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6471750" y="2817150"/>
              <a:ext cx="7700" cy="4850"/>
            </a:xfrm>
            <a:custGeom>
              <a:avLst/>
              <a:gdLst/>
              <a:ahLst/>
              <a:cxnLst/>
              <a:rect l="l" t="t" r="r" b="b"/>
              <a:pathLst>
                <a:path w="308" h="194" extrusionOk="0">
                  <a:moveTo>
                    <a:pt x="158" y="0"/>
                  </a:moveTo>
                  <a:cubicBezTo>
                    <a:pt x="88" y="0"/>
                    <a:pt x="17" y="27"/>
                    <a:pt x="7" y="85"/>
                  </a:cubicBezTo>
                  <a:lnTo>
                    <a:pt x="7" y="103"/>
                  </a:lnTo>
                  <a:cubicBezTo>
                    <a:pt x="1" y="162"/>
                    <a:pt x="74" y="193"/>
                    <a:pt x="149" y="193"/>
                  </a:cubicBezTo>
                  <a:cubicBezTo>
                    <a:pt x="220" y="193"/>
                    <a:pt x="291" y="165"/>
                    <a:pt x="298" y="103"/>
                  </a:cubicBezTo>
                  <a:cubicBezTo>
                    <a:pt x="298" y="97"/>
                    <a:pt x="298" y="97"/>
                    <a:pt x="298" y="91"/>
                  </a:cubicBezTo>
                  <a:cubicBezTo>
                    <a:pt x="307" y="32"/>
                    <a:pt x="234" y="0"/>
                    <a:pt x="1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6466725" y="2806175"/>
              <a:ext cx="8225" cy="4725"/>
            </a:xfrm>
            <a:custGeom>
              <a:avLst/>
              <a:gdLst/>
              <a:ahLst/>
              <a:cxnLst/>
              <a:rect l="l" t="t" r="r" b="b"/>
              <a:pathLst>
                <a:path w="329" h="189" extrusionOk="0">
                  <a:moveTo>
                    <a:pt x="183" y="0"/>
                  </a:moveTo>
                  <a:cubicBezTo>
                    <a:pt x="120" y="0"/>
                    <a:pt x="0" y="19"/>
                    <a:pt x="26" y="107"/>
                  </a:cubicBezTo>
                  <a:cubicBezTo>
                    <a:pt x="41" y="158"/>
                    <a:pt x="89" y="188"/>
                    <a:pt x="143" y="188"/>
                  </a:cubicBezTo>
                  <a:cubicBezTo>
                    <a:pt x="156" y="188"/>
                    <a:pt x="170" y="187"/>
                    <a:pt x="183" y="183"/>
                  </a:cubicBezTo>
                  <a:cubicBezTo>
                    <a:pt x="202" y="177"/>
                    <a:pt x="215" y="170"/>
                    <a:pt x="234" y="158"/>
                  </a:cubicBezTo>
                  <a:lnTo>
                    <a:pt x="246" y="158"/>
                  </a:lnTo>
                  <a:cubicBezTo>
                    <a:pt x="284" y="145"/>
                    <a:pt x="328" y="107"/>
                    <a:pt x="309" y="63"/>
                  </a:cubicBezTo>
                  <a:cubicBezTo>
                    <a:pt x="284" y="13"/>
                    <a:pt x="227" y="6"/>
                    <a:pt x="1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6480575" y="2799175"/>
              <a:ext cx="12175" cy="5850"/>
            </a:xfrm>
            <a:custGeom>
              <a:avLst/>
              <a:gdLst/>
              <a:ahLst/>
              <a:cxnLst/>
              <a:rect l="l" t="t" r="r" b="b"/>
              <a:pathLst>
                <a:path w="487" h="234" extrusionOk="0">
                  <a:moveTo>
                    <a:pt x="319" y="0"/>
                  </a:moveTo>
                  <a:cubicBezTo>
                    <a:pt x="284" y="0"/>
                    <a:pt x="251" y="6"/>
                    <a:pt x="228" y="15"/>
                  </a:cubicBezTo>
                  <a:cubicBezTo>
                    <a:pt x="254" y="15"/>
                    <a:pt x="241" y="15"/>
                    <a:pt x="203" y="22"/>
                  </a:cubicBezTo>
                  <a:lnTo>
                    <a:pt x="153" y="40"/>
                  </a:lnTo>
                  <a:cubicBezTo>
                    <a:pt x="121" y="59"/>
                    <a:pt x="96" y="85"/>
                    <a:pt x="71" y="110"/>
                  </a:cubicBezTo>
                  <a:cubicBezTo>
                    <a:pt x="1" y="189"/>
                    <a:pt x="117" y="234"/>
                    <a:pt x="211" y="234"/>
                  </a:cubicBezTo>
                  <a:cubicBezTo>
                    <a:pt x="244" y="234"/>
                    <a:pt x="273" y="228"/>
                    <a:pt x="291" y="217"/>
                  </a:cubicBezTo>
                  <a:cubicBezTo>
                    <a:pt x="298" y="211"/>
                    <a:pt x="304" y="211"/>
                    <a:pt x="310" y="204"/>
                  </a:cubicBezTo>
                  <a:cubicBezTo>
                    <a:pt x="355" y="204"/>
                    <a:pt x="399" y="198"/>
                    <a:pt x="437" y="173"/>
                  </a:cubicBezTo>
                  <a:cubicBezTo>
                    <a:pt x="468" y="167"/>
                    <a:pt x="487" y="135"/>
                    <a:pt x="487" y="104"/>
                  </a:cubicBezTo>
                  <a:cubicBezTo>
                    <a:pt x="487" y="29"/>
                    <a:pt x="398" y="0"/>
                    <a:pt x="3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6491000" y="2829500"/>
              <a:ext cx="9950" cy="5000"/>
            </a:xfrm>
            <a:custGeom>
              <a:avLst/>
              <a:gdLst/>
              <a:ahLst/>
              <a:cxnLst/>
              <a:rect l="l" t="t" r="r" b="b"/>
              <a:pathLst>
                <a:path w="398" h="200" extrusionOk="0">
                  <a:moveTo>
                    <a:pt x="212" y="0"/>
                  </a:moveTo>
                  <a:cubicBezTo>
                    <a:pt x="162" y="0"/>
                    <a:pt x="111" y="16"/>
                    <a:pt x="83" y="45"/>
                  </a:cubicBezTo>
                  <a:lnTo>
                    <a:pt x="89" y="45"/>
                  </a:lnTo>
                  <a:lnTo>
                    <a:pt x="70" y="57"/>
                  </a:lnTo>
                  <a:cubicBezTo>
                    <a:pt x="1" y="127"/>
                    <a:pt x="102" y="183"/>
                    <a:pt x="165" y="196"/>
                  </a:cubicBezTo>
                  <a:cubicBezTo>
                    <a:pt x="173" y="198"/>
                    <a:pt x="185" y="199"/>
                    <a:pt x="199" y="199"/>
                  </a:cubicBezTo>
                  <a:cubicBezTo>
                    <a:pt x="273" y="199"/>
                    <a:pt x="397" y="168"/>
                    <a:pt x="360" y="83"/>
                  </a:cubicBezTo>
                  <a:lnTo>
                    <a:pt x="354" y="70"/>
                  </a:lnTo>
                  <a:cubicBezTo>
                    <a:pt x="330" y="22"/>
                    <a:pt x="271"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6448900" y="2849100"/>
              <a:ext cx="10600" cy="5575"/>
            </a:xfrm>
            <a:custGeom>
              <a:avLst/>
              <a:gdLst/>
              <a:ahLst/>
              <a:cxnLst/>
              <a:rect l="l" t="t" r="r" b="b"/>
              <a:pathLst>
                <a:path w="424" h="223" extrusionOk="0">
                  <a:moveTo>
                    <a:pt x="297" y="0"/>
                  </a:moveTo>
                  <a:cubicBezTo>
                    <a:pt x="224" y="0"/>
                    <a:pt x="151" y="16"/>
                    <a:pt x="89" y="49"/>
                  </a:cubicBezTo>
                  <a:cubicBezTo>
                    <a:pt x="1" y="99"/>
                    <a:pt x="45" y="175"/>
                    <a:pt x="114" y="207"/>
                  </a:cubicBezTo>
                  <a:cubicBezTo>
                    <a:pt x="139" y="217"/>
                    <a:pt x="170" y="223"/>
                    <a:pt x="200" y="223"/>
                  </a:cubicBezTo>
                  <a:cubicBezTo>
                    <a:pt x="261" y="223"/>
                    <a:pt x="324" y="200"/>
                    <a:pt x="354" y="150"/>
                  </a:cubicBezTo>
                  <a:cubicBezTo>
                    <a:pt x="373" y="125"/>
                    <a:pt x="354" y="81"/>
                    <a:pt x="392" y="68"/>
                  </a:cubicBezTo>
                  <a:cubicBezTo>
                    <a:pt x="423" y="49"/>
                    <a:pt x="392" y="11"/>
                    <a:pt x="366" y="5"/>
                  </a:cubicBezTo>
                  <a:cubicBezTo>
                    <a:pt x="344" y="2"/>
                    <a:pt x="320" y="0"/>
                    <a:pt x="2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6456175" y="2830750"/>
              <a:ext cx="4900" cy="2775"/>
            </a:xfrm>
            <a:custGeom>
              <a:avLst/>
              <a:gdLst/>
              <a:ahLst/>
              <a:cxnLst/>
              <a:rect l="l" t="t" r="r" b="b"/>
              <a:pathLst>
                <a:path w="196" h="111" extrusionOk="0">
                  <a:moveTo>
                    <a:pt x="92" y="0"/>
                  </a:moveTo>
                  <a:cubicBezTo>
                    <a:pt x="54" y="0"/>
                    <a:pt x="12" y="11"/>
                    <a:pt x="12" y="45"/>
                  </a:cubicBezTo>
                  <a:cubicBezTo>
                    <a:pt x="12" y="51"/>
                    <a:pt x="12" y="58"/>
                    <a:pt x="12" y="64"/>
                  </a:cubicBezTo>
                  <a:cubicBezTo>
                    <a:pt x="1" y="100"/>
                    <a:pt x="33" y="110"/>
                    <a:pt x="67" y="110"/>
                  </a:cubicBezTo>
                  <a:cubicBezTo>
                    <a:pt x="87" y="110"/>
                    <a:pt x="108" y="107"/>
                    <a:pt x="120" y="102"/>
                  </a:cubicBezTo>
                  <a:cubicBezTo>
                    <a:pt x="126" y="96"/>
                    <a:pt x="132" y="96"/>
                    <a:pt x="145" y="96"/>
                  </a:cubicBezTo>
                  <a:cubicBezTo>
                    <a:pt x="195" y="77"/>
                    <a:pt x="189" y="26"/>
                    <a:pt x="139" y="7"/>
                  </a:cubicBezTo>
                  <a:cubicBezTo>
                    <a:pt x="128" y="3"/>
                    <a:pt x="110" y="0"/>
                    <a:pt x="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6435100" y="2831350"/>
              <a:ext cx="6050" cy="2925"/>
            </a:xfrm>
            <a:custGeom>
              <a:avLst/>
              <a:gdLst/>
              <a:ahLst/>
              <a:cxnLst/>
              <a:rect l="l" t="t" r="r" b="b"/>
              <a:pathLst>
                <a:path w="242" h="117" extrusionOk="0">
                  <a:moveTo>
                    <a:pt x="139" y="0"/>
                  </a:moveTo>
                  <a:cubicBezTo>
                    <a:pt x="131" y="0"/>
                    <a:pt x="123" y="1"/>
                    <a:pt x="117" y="2"/>
                  </a:cubicBezTo>
                  <a:cubicBezTo>
                    <a:pt x="117" y="2"/>
                    <a:pt x="117" y="2"/>
                    <a:pt x="117" y="2"/>
                  </a:cubicBezTo>
                  <a:lnTo>
                    <a:pt x="117" y="2"/>
                  </a:lnTo>
                  <a:cubicBezTo>
                    <a:pt x="77" y="6"/>
                    <a:pt x="0" y="37"/>
                    <a:pt x="42" y="84"/>
                  </a:cubicBezTo>
                  <a:cubicBezTo>
                    <a:pt x="67" y="103"/>
                    <a:pt x="92" y="116"/>
                    <a:pt x="124" y="116"/>
                  </a:cubicBezTo>
                  <a:cubicBezTo>
                    <a:pt x="127" y="116"/>
                    <a:pt x="131" y="117"/>
                    <a:pt x="134" y="117"/>
                  </a:cubicBezTo>
                  <a:cubicBezTo>
                    <a:pt x="174" y="117"/>
                    <a:pt x="241" y="88"/>
                    <a:pt x="210" y="45"/>
                  </a:cubicBezTo>
                  <a:lnTo>
                    <a:pt x="210" y="45"/>
                  </a:lnTo>
                  <a:cubicBezTo>
                    <a:pt x="211" y="44"/>
                    <a:pt x="212" y="43"/>
                    <a:pt x="212" y="40"/>
                  </a:cubicBezTo>
                  <a:cubicBezTo>
                    <a:pt x="217" y="10"/>
                    <a:pt x="171"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6433350" y="2804125"/>
              <a:ext cx="5375" cy="2725"/>
            </a:xfrm>
            <a:custGeom>
              <a:avLst/>
              <a:gdLst/>
              <a:ahLst/>
              <a:cxnLst/>
              <a:rect l="l" t="t" r="r" b="b"/>
              <a:pathLst>
                <a:path w="215" h="109" extrusionOk="0">
                  <a:moveTo>
                    <a:pt x="95" y="0"/>
                  </a:moveTo>
                  <a:cubicBezTo>
                    <a:pt x="69" y="0"/>
                    <a:pt x="43" y="11"/>
                    <a:pt x="30" y="38"/>
                  </a:cubicBezTo>
                  <a:lnTo>
                    <a:pt x="17" y="63"/>
                  </a:lnTo>
                  <a:cubicBezTo>
                    <a:pt x="0" y="97"/>
                    <a:pt x="42" y="108"/>
                    <a:pt x="80" y="108"/>
                  </a:cubicBezTo>
                  <a:cubicBezTo>
                    <a:pt x="98" y="108"/>
                    <a:pt x="116" y="105"/>
                    <a:pt x="124" y="101"/>
                  </a:cubicBezTo>
                  <a:lnTo>
                    <a:pt x="162" y="82"/>
                  </a:lnTo>
                  <a:cubicBezTo>
                    <a:pt x="214" y="52"/>
                    <a:pt x="153" y="0"/>
                    <a:pt x="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6419900" y="2847025"/>
              <a:ext cx="8050" cy="3475"/>
            </a:xfrm>
            <a:custGeom>
              <a:avLst/>
              <a:gdLst/>
              <a:ahLst/>
              <a:cxnLst/>
              <a:rect l="l" t="t" r="r" b="b"/>
              <a:pathLst>
                <a:path w="322" h="139" extrusionOk="0">
                  <a:moveTo>
                    <a:pt x="134" y="1"/>
                  </a:moveTo>
                  <a:cubicBezTo>
                    <a:pt x="91" y="1"/>
                    <a:pt x="45" y="14"/>
                    <a:pt x="25" y="50"/>
                  </a:cubicBezTo>
                  <a:cubicBezTo>
                    <a:pt x="0" y="107"/>
                    <a:pt x="95" y="138"/>
                    <a:pt x="139" y="138"/>
                  </a:cubicBezTo>
                  <a:cubicBezTo>
                    <a:pt x="221" y="138"/>
                    <a:pt x="322" y="56"/>
                    <a:pt x="202" y="12"/>
                  </a:cubicBezTo>
                  <a:cubicBezTo>
                    <a:pt x="184" y="5"/>
                    <a:pt x="159" y="1"/>
                    <a:pt x="1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6408225" y="2867700"/>
              <a:ext cx="9800" cy="5775"/>
            </a:xfrm>
            <a:custGeom>
              <a:avLst/>
              <a:gdLst/>
              <a:ahLst/>
              <a:cxnLst/>
              <a:rect l="l" t="t" r="r" b="b"/>
              <a:pathLst>
                <a:path w="392" h="231" extrusionOk="0">
                  <a:moveTo>
                    <a:pt x="186" y="0"/>
                  </a:moveTo>
                  <a:cubicBezTo>
                    <a:pt x="121" y="0"/>
                    <a:pt x="55" y="29"/>
                    <a:pt x="7" y="81"/>
                  </a:cubicBezTo>
                  <a:cubicBezTo>
                    <a:pt x="0" y="100"/>
                    <a:pt x="0" y="119"/>
                    <a:pt x="7" y="138"/>
                  </a:cubicBezTo>
                  <a:cubicBezTo>
                    <a:pt x="26" y="175"/>
                    <a:pt x="70" y="201"/>
                    <a:pt x="114" y="207"/>
                  </a:cubicBezTo>
                  <a:lnTo>
                    <a:pt x="95" y="207"/>
                  </a:lnTo>
                  <a:cubicBezTo>
                    <a:pt x="127" y="220"/>
                    <a:pt x="170" y="230"/>
                    <a:pt x="213" y="230"/>
                  </a:cubicBezTo>
                  <a:cubicBezTo>
                    <a:pt x="272" y="230"/>
                    <a:pt x="331" y="211"/>
                    <a:pt x="360" y="156"/>
                  </a:cubicBezTo>
                  <a:cubicBezTo>
                    <a:pt x="360" y="156"/>
                    <a:pt x="360" y="150"/>
                    <a:pt x="360" y="150"/>
                  </a:cubicBezTo>
                  <a:cubicBezTo>
                    <a:pt x="391" y="87"/>
                    <a:pt x="328" y="43"/>
                    <a:pt x="284" y="24"/>
                  </a:cubicBezTo>
                  <a:lnTo>
                    <a:pt x="272" y="18"/>
                  </a:lnTo>
                  <a:cubicBezTo>
                    <a:pt x="244" y="6"/>
                    <a:pt x="215"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6409400" y="2872425"/>
              <a:ext cx="1050" cy="450"/>
            </a:xfrm>
            <a:custGeom>
              <a:avLst/>
              <a:gdLst/>
              <a:ahLst/>
              <a:cxnLst/>
              <a:rect l="l" t="t" r="r" b="b"/>
              <a:pathLst>
                <a:path w="42" h="18" extrusionOk="0">
                  <a:moveTo>
                    <a:pt x="6" y="0"/>
                  </a:moveTo>
                  <a:cubicBezTo>
                    <a:pt x="1" y="0"/>
                    <a:pt x="15" y="9"/>
                    <a:pt x="42" y="18"/>
                  </a:cubicBezTo>
                  <a:lnTo>
                    <a:pt x="23" y="5"/>
                  </a:lnTo>
                  <a:cubicBezTo>
                    <a:pt x="14" y="2"/>
                    <a:pt x="8" y="0"/>
                    <a:pt x="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6291850" y="3006750"/>
              <a:ext cx="7750" cy="4575"/>
            </a:xfrm>
            <a:custGeom>
              <a:avLst/>
              <a:gdLst/>
              <a:ahLst/>
              <a:cxnLst/>
              <a:rect l="l" t="t" r="r" b="b"/>
              <a:pathLst>
                <a:path w="310" h="183" extrusionOk="0">
                  <a:moveTo>
                    <a:pt x="194" y="0"/>
                  </a:moveTo>
                  <a:cubicBezTo>
                    <a:pt x="147" y="0"/>
                    <a:pt x="98" y="16"/>
                    <a:pt x="77" y="37"/>
                  </a:cubicBezTo>
                  <a:cubicBezTo>
                    <a:pt x="1" y="75"/>
                    <a:pt x="39" y="151"/>
                    <a:pt x="102" y="170"/>
                  </a:cubicBezTo>
                  <a:cubicBezTo>
                    <a:pt x="120" y="178"/>
                    <a:pt x="147" y="183"/>
                    <a:pt x="176" y="183"/>
                  </a:cubicBezTo>
                  <a:cubicBezTo>
                    <a:pt x="237" y="183"/>
                    <a:pt x="306" y="161"/>
                    <a:pt x="310" y="100"/>
                  </a:cubicBezTo>
                  <a:cubicBezTo>
                    <a:pt x="310" y="88"/>
                    <a:pt x="310" y="75"/>
                    <a:pt x="304" y="63"/>
                  </a:cubicBezTo>
                  <a:cubicBezTo>
                    <a:pt x="291" y="17"/>
                    <a:pt x="243" y="0"/>
                    <a:pt x="1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6309275" y="3016700"/>
              <a:ext cx="5450" cy="2775"/>
            </a:xfrm>
            <a:custGeom>
              <a:avLst/>
              <a:gdLst/>
              <a:ahLst/>
              <a:cxnLst/>
              <a:rect l="l" t="t" r="r" b="b"/>
              <a:pathLst>
                <a:path w="218" h="111" extrusionOk="0">
                  <a:moveTo>
                    <a:pt x="88" y="0"/>
                  </a:moveTo>
                  <a:cubicBezTo>
                    <a:pt x="45" y="0"/>
                    <a:pt x="1" y="13"/>
                    <a:pt x="17" y="49"/>
                  </a:cubicBezTo>
                  <a:cubicBezTo>
                    <a:pt x="29" y="68"/>
                    <a:pt x="42" y="87"/>
                    <a:pt x="61" y="100"/>
                  </a:cubicBezTo>
                  <a:cubicBezTo>
                    <a:pt x="72" y="106"/>
                    <a:pt x="96" y="111"/>
                    <a:pt x="122" y="111"/>
                  </a:cubicBezTo>
                  <a:cubicBezTo>
                    <a:pt x="168" y="111"/>
                    <a:pt x="218" y="96"/>
                    <a:pt x="193" y="56"/>
                  </a:cubicBezTo>
                  <a:cubicBezTo>
                    <a:pt x="181" y="37"/>
                    <a:pt x="168" y="18"/>
                    <a:pt x="149" y="11"/>
                  </a:cubicBezTo>
                  <a:cubicBezTo>
                    <a:pt x="137" y="5"/>
                    <a:pt x="113" y="0"/>
                    <a:pt x="8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6295575" y="3030800"/>
              <a:ext cx="6725" cy="3550"/>
            </a:xfrm>
            <a:custGeom>
              <a:avLst/>
              <a:gdLst/>
              <a:ahLst/>
              <a:cxnLst/>
              <a:rect l="l" t="t" r="r" b="b"/>
              <a:pathLst>
                <a:path w="269" h="142" extrusionOk="0">
                  <a:moveTo>
                    <a:pt x="187" y="0"/>
                  </a:moveTo>
                  <a:cubicBezTo>
                    <a:pt x="180" y="0"/>
                    <a:pt x="173" y="1"/>
                    <a:pt x="167" y="2"/>
                  </a:cubicBezTo>
                  <a:lnTo>
                    <a:pt x="180" y="9"/>
                  </a:lnTo>
                  <a:cubicBezTo>
                    <a:pt x="169" y="6"/>
                    <a:pt x="159" y="5"/>
                    <a:pt x="148" y="5"/>
                  </a:cubicBezTo>
                  <a:cubicBezTo>
                    <a:pt x="109" y="5"/>
                    <a:pt x="72" y="23"/>
                    <a:pt x="47" y="53"/>
                  </a:cubicBezTo>
                  <a:lnTo>
                    <a:pt x="35" y="66"/>
                  </a:lnTo>
                  <a:cubicBezTo>
                    <a:pt x="1" y="121"/>
                    <a:pt x="76" y="142"/>
                    <a:pt x="140" y="142"/>
                  </a:cubicBezTo>
                  <a:cubicBezTo>
                    <a:pt x="171" y="142"/>
                    <a:pt x="199" y="137"/>
                    <a:pt x="211" y="129"/>
                  </a:cubicBezTo>
                  <a:lnTo>
                    <a:pt x="230" y="122"/>
                  </a:lnTo>
                  <a:cubicBezTo>
                    <a:pt x="256" y="103"/>
                    <a:pt x="268" y="91"/>
                    <a:pt x="262" y="59"/>
                  </a:cubicBezTo>
                  <a:cubicBezTo>
                    <a:pt x="262" y="47"/>
                    <a:pt x="256" y="40"/>
                    <a:pt x="249" y="34"/>
                  </a:cubicBezTo>
                  <a:cubicBezTo>
                    <a:pt x="244" y="10"/>
                    <a:pt x="213" y="0"/>
                    <a:pt x="1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6278775" y="3034725"/>
              <a:ext cx="9325" cy="4825"/>
            </a:xfrm>
            <a:custGeom>
              <a:avLst/>
              <a:gdLst/>
              <a:ahLst/>
              <a:cxnLst/>
              <a:rect l="l" t="t" r="r" b="b"/>
              <a:pathLst>
                <a:path w="373" h="193" extrusionOk="0">
                  <a:moveTo>
                    <a:pt x="180" y="0"/>
                  </a:moveTo>
                  <a:cubicBezTo>
                    <a:pt x="155" y="0"/>
                    <a:pt x="131" y="5"/>
                    <a:pt x="108" y="16"/>
                  </a:cubicBezTo>
                  <a:cubicBezTo>
                    <a:pt x="57" y="28"/>
                    <a:pt x="0" y="85"/>
                    <a:pt x="51" y="142"/>
                  </a:cubicBezTo>
                  <a:cubicBezTo>
                    <a:pt x="89" y="176"/>
                    <a:pt x="138" y="192"/>
                    <a:pt x="189" y="192"/>
                  </a:cubicBezTo>
                  <a:cubicBezTo>
                    <a:pt x="214" y="192"/>
                    <a:pt x="240" y="188"/>
                    <a:pt x="265" y="180"/>
                  </a:cubicBezTo>
                  <a:cubicBezTo>
                    <a:pt x="316" y="161"/>
                    <a:pt x="373" y="104"/>
                    <a:pt x="322" y="54"/>
                  </a:cubicBezTo>
                  <a:cubicBezTo>
                    <a:pt x="280" y="20"/>
                    <a:pt x="230" y="0"/>
                    <a:pt x="1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6282250" y="3021975"/>
              <a:ext cx="7075" cy="3475"/>
            </a:xfrm>
            <a:custGeom>
              <a:avLst/>
              <a:gdLst/>
              <a:ahLst/>
              <a:cxnLst/>
              <a:rect l="l" t="t" r="r" b="b"/>
              <a:pathLst>
                <a:path w="283" h="139" extrusionOk="0">
                  <a:moveTo>
                    <a:pt x="146" y="1"/>
                  </a:moveTo>
                  <a:cubicBezTo>
                    <a:pt x="125" y="1"/>
                    <a:pt x="106" y="4"/>
                    <a:pt x="95" y="9"/>
                  </a:cubicBezTo>
                  <a:cubicBezTo>
                    <a:pt x="0" y="40"/>
                    <a:pt x="44" y="116"/>
                    <a:pt x="120" y="135"/>
                  </a:cubicBezTo>
                  <a:cubicBezTo>
                    <a:pt x="135" y="137"/>
                    <a:pt x="152" y="139"/>
                    <a:pt x="169" y="139"/>
                  </a:cubicBezTo>
                  <a:cubicBezTo>
                    <a:pt x="208" y="139"/>
                    <a:pt x="246" y="128"/>
                    <a:pt x="259" y="84"/>
                  </a:cubicBezTo>
                  <a:cubicBezTo>
                    <a:pt x="282" y="24"/>
                    <a:pt x="205" y="1"/>
                    <a:pt x="1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6301050" y="3050800"/>
              <a:ext cx="725" cy="325"/>
            </a:xfrm>
            <a:custGeom>
              <a:avLst/>
              <a:gdLst/>
              <a:ahLst/>
              <a:cxnLst/>
              <a:rect l="l" t="t" r="r" b="b"/>
              <a:pathLst>
                <a:path w="29" h="13" extrusionOk="0">
                  <a:moveTo>
                    <a:pt x="16" y="1"/>
                  </a:moveTo>
                  <a:cubicBezTo>
                    <a:pt x="9" y="1"/>
                    <a:pt x="1" y="5"/>
                    <a:pt x="5" y="10"/>
                  </a:cubicBezTo>
                  <a:cubicBezTo>
                    <a:pt x="7" y="12"/>
                    <a:pt x="10" y="12"/>
                    <a:pt x="13" y="12"/>
                  </a:cubicBezTo>
                  <a:cubicBezTo>
                    <a:pt x="20" y="12"/>
                    <a:pt x="28" y="8"/>
                    <a:pt x="24" y="3"/>
                  </a:cubicBezTo>
                  <a:cubicBezTo>
                    <a:pt x="22" y="2"/>
                    <a:pt x="19" y="1"/>
                    <a:pt x="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6287200" y="3058825"/>
              <a:ext cx="7375" cy="3900"/>
            </a:xfrm>
            <a:custGeom>
              <a:avLst/>
              <a:gdLst/>
              <a:ahLst/>
              <a:cxnLst/>
              <a:rect l="l" t="t" r="r" b="b"/>
              <a:pathLst>
                <a:path w="295" h="156" extrusionOk="0">
                  <a:moveTo>
                    <a:pt x="110" y="0"/>
                  </a:moveTo>
                  <a:cubicBezTo>
                    <a:pt x="56" y="0"/>
                    <a:pt x="1" y="19"/>
                    <a:pt x="17" y="73"/>
                  </a:cubicBezTo>
                  <a:lnTo>
                    <a:pt x="29" y="105"/>
                  </a:lnTo>
                  <a:cubicBezTo>
                    <a:pt x="42" y="144"/>
                    <a:pt x="96" y="156"/>
                    <a:pt x="145" y="156"/>
                  </a:cubicBezTo>
                  <a:cubicBezTo>
                    <a:pt x="168" y="156"/>
                    <a:pt x="190" y="153"/>
                    <a:pt x="206" y="149"/>
                  </a:cubicBezTo>
                  <a:cubicBezTo>
                    <a:pt x="250" y="137"/>
                    <a:pt x="294" y="73"/>
                    <a:pt x="231" y="36"/>
                  </a:cubicBezTo>
                  <a:lnTo>
                    <a:pt x="193" y="17"/>
                  </a:lnTo>
                  <a:cubicBezTo>
                    <a:pt x="176" y="7"/>
                    <a:pt x="143" y="0"/>
                    <a:pt x="1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6313225" y="3056425"/>
              <a:ext cx="6875" cy="4075"/>
            </a:xfrm>
            <a:custGeom>
              <a:avLst/>
              <a:gdLst/>
              <a:ahLst/>
              <a:cxnLst/>
              <a:rect l="l" t="t" r="r" b="b"/>
              <a:pathLst>
                <a:path w="275" h="163" extrusionOk="0">
                  <a:moveTo>
                    <a:pt x="127" y="1"/>
                  </a:moveTo>
                  <a:cubicBezTo>
                    <a:pt x="97" y="1"/>
                    <a:pt x="67" y="9"/>
                    <a:pt x="41" y="24"/>
                  </a:cubicBezTo>
                  <a:cubicBezTo>
                    <a:pt x="16" y="37"/>
                    <a:pt x="4" y="56"/>
                    <a:pt x="4" y="81"/>
                  </a:cubicBezTo>
                  <a:cubicBezTo>
                    <a:pt x="4" y="89"/>
                    <a:pt x="6" y="98"/>
                    <a:pt x="10" y="106"/>
                  </a:cubicBezTo>
                  <a:lnTo>
                    <a:pt x="10" y="106"/>
                  </a:lnTo>
                  <a:cubicBezTo>
                    <a:pt x="10" y="108"/>
                    <a:pt x="10" y="110"/>
                    <a:pt x="10" y="113"/>
                  </a:cubicBezTo>
                  <a:cubicBezTo>
                    <a:pt x="1" y="149"/>
                    <a:pt x="57" y="162"/>
                    <a:pt x="99" y="162"/>
                  </a:cubicBezTo>
                  <a:cubicBezTo>
                    <a:pt x="115" y="162"/>
                    <a:pt x="129" y="160"/>
                    <a:pt x="136" y="157"/>
                  </a:cubicBezTo>
                  <a:cubicBezTo>
                    <a:pt x="168" y="157"/>
                    <a:pt x="193" y="151"/>
                    <a:pt x="212" y="138"/>
                  </a:cubicBezTo>
                  <a:cubicBezTo>
                    <a:pt x="275" y="125"/>
                    <a:pt x="275" y="43"/>
                    <a:pt x="218" y="24"/>
                  </a:cubicBezTo>
                  <a:cubicBezTo>
                    <a:pt x="190" y="9"/>
                    <a:pt x="158" y="1"/>
                    <a:pt x="1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8"/>
            <p:cNvSpPr/>
            <p:nvPr/>
          </p:nvSpPr>
          <p:spPr>
            <a:xfrm>
              <a:off x="6323575" y="3031450"/>
              <a:ext cx="4050" cy="1700"/>
            </a:xfrm>
            <a:custGeom>
              <a:avLst/>
              <a:gdLst/>
              <a:ahLst/>
              <a:cxnLst/>
              <a:rect l="l" t="t" r="r" b="b"/>
              <a:pathLst>
                <a:path w="162" h="68" extrusionOk="0">
                  <a:moveTo>
                    <a:pt x="86" y="0"/>
                  </a:moveTo>
                  <a:cubicBezTo>
                    <a:pt x="45" y="0"/>
                    <a:pt x="1" y="22"/>
                    <a:pt x="31" y="52"/>
                  </a:cubicBezTo>
                  <a:cubicBezTo>
                    <a:pt x="42" y="63"/>
                    <a:pt x="61" y="68"/>
                    <a:pt x="81" y="68"/>
                  </a:cubicBezTo>
                  <a:cubicBezTo>
                    <a:pt x="121" y="68"/>
                    <a:pt x="161" y="48"/>
                    <a:pt x="132" y="14"/>
                  </a:cubicBezTo>
                  <a:cubicBezTo>
                    <a:pt x="122" y="5"/>
                    <a:pt x="105" y="0"/>
                    <a:pt x="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
            <p:cNvSpPr/>
            <p:nvPr/>
          </p:nvSpPr>
          <p:spPr>
            <a:xfrm>
              <a:off x="6304950" y="3046850"/>
              <a:ext cx="8525" cy="4825"/>
            </a:xfrm>
            <a:custGeom>
              <a:avLst/>
              <a:gdLst/>
              <a:ahLst/>
              <a:cxnLst/>
              <a:rect l="l" t="t" r="r" b="b"/>
              <a:pathLst>
                <a:path w="341" h="193" extrusionOk="0">
                  <a:moveTo>
                    <a:pt x="219" y="0"/>
                  </a:moveTo>
                  <a:cubicBezTo>
                    <a:pt x="194" y="0"/>
                    <a:pt x="170" y="4"/>
                    <a:pt x="152" y="10"/>
                  </a:cubicBezTo>
                  <a:cubicBezTo>
                    <a:pt x="127" y="16"/>
                    <a:pt x="101" y="23"/>
                    <a:pt x="76" y="35"/>
                  </a:cubicBezTo>
                  <a:cubicBezTo>
                    <a:pt x="0" y="73"/>
                    <a:pt x="38" y="155"/>
                    <a:pt x="108" y="180"/>
                  </a:cubicBezTo>
                  <a:cubicBezTo>
                    <a:pt x="131" y="187"/>
                    <a:pt x="164" y="193"/>
                    <a:pt x="197" y="193"/>
                  </a:cubicBezTo>
                  <a:cubicBezTo>
                    <a:pt x="254" y="193"/>
                    <a:pt x="312" y="178"/>
                    <a:pt x="328" y="130"/>
                  </a:cubicBezTo>
                  <a:cubicBezTo>
                    <a:pt x="335" y="111"/>
                    <a:pt x="341" y="92"/>
                    <a:pt x="341" y="79"/>
                  </a:cubicBezTo>
                  <a:cubicBezTo>
                    <a:pt x="332" y="19"/>
                    <a:pt x="274" y="0"/>
                    <a:pt x="21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8"/>
          <p:cNvGrpSpPr/>
          <p:nvPr/>
        </p:nvGrpSpPr>
        <p:grpSpPr>
          <a:xfrm rot="-2202197">
            <a:off x="-1088213" y="1334"/>
            <a:ext cx="3925528" cy="1240803"/>
            <a:chOff x="3936375" y="2384125"/>
            <a:chExt cx="1324325" cy="418600"/>
          </a:xfrm>
        </p:grpSpPr>
        <p:sp>
          <p:nvSpPr>
            <p:cNvPr id="1025" name="Google Shape;1025;p8"/>
            <p:cNvSpPr/>
            <p:nvPr/>
          </p:nvSpPr>
          <p:spPr>
            <a:xfrm>
              <a:off x="3936375" y="2384125"/>
              <a:ext cx="1324325" cy="353950"/>
            </a:xfrm>
            <a:custGeom>
              <a:avLst/>
              <a:gdLst/>
              <a:ahLst/>
              <a:cxnLst/>
              <a:rect l="l" t="t" r="r" b="b"/>
              <a:pathLst>
                <a:path w="52973" h="14158" extrusionOk="0">
                  <a:moveTo>
                    <a:pt x="13449" y="1"/>
                  </a:moveTo>
                  <a:cubicBezTo>
                    <a:pt x="11360" y="1"/>
                    <a:pt x="9308" y="780"/>
                    <a:pt x="7442" y="2338"/>
                  </a:cubicBezTo>
                  <a:cubicBezTo>
                    <a:pt x="6799" y="2868"/>
                    <a:pt x="6187" y="3574"/>
                    <a:pt x="5538" y="4312"/>
                  </a:cubicBezTo>
                  <a:cubicBezTo>
                    <a:pt x="4048" y="6013"/>
                    <a:pt x="2516" y="7762"/>
                    <a:pt x="499" y="7762"/>
                  </a:cubicBezTo>
                  <a:cubicBezTo>
                    <a:pt x="346" y="7762"/>
                    <a:pt x="190" y="7752"/>
                    <a:pt x="32" y="7731"/>
                  </a:cubicBezTo>
                  <a:lnTo>
                    <a:pt x="0" y="7939"/>
                  </a:lnTo>
                  <a:cubicBezTo>
                    <a:pt x="164" y="7960"/>
                    <a:pt x="325" y="7971"/>
                    <a:pt x="484" y="7971"/>
                  </a:cubicBezTo>
                  <a:cubicBezTo>
                    <a:pt x="2615" y="7971"/>
                    <a:pt x="4245" y="6112"/>
                    <a:pt x="5695" y="4451"/>
                  </a:cubicBezTo>
                  <a:cubicBezTo>
                    <a:pt x="6339" y="3720"/>
                    <a:pt x="6950" y="3026"/>
                    <a:pt x="7575" y="2502"/>
                  </a:cubicBezTo>
                  <a:cubicBezTo>
                    <a:pt x="9398" y="981"/>
                    <a:pt x="11405" y="218"/>
                    <a:pt x="13448" y="218"/>
                  </a:cubicBezTo>
                  <a:cubicBezTo>
                    <a:pt x="15385" y="218"/>
                    <a:pt x="17355" y="903"/>
                    <a:pt x="19230" y="2275"/>
                  </a:cubicBezTo>
                  <a:cubicBezTo>
                    <a:pt x="21046" y="3606"/>
                    <a:pt x="22535" y="5347"/>
                    <a:pt x="23973" y="7024"/>
                  </a:cubicBezTo>
                  <a:cubicBezTo>
                    <a:pt x="25449" y="8752"/>
                    <a:pt x="26975" y="10544"/>
                    <a:pt x="28861" y="11887"/>
                  </a:cubicBezTo>
                  <a:cubicBezTo>
                    <a:pt x="30721" y="13218"/>
                    <a:pt x="32323" y="14063"/>
                    <a:pt x="34505" y="14151"/>
                  </a:cubicBezTo>
                  <a:cubicBezTo>
                    <a:pt x="34632" y="14158"/>
                    <a:pt x="34751" y="14158"/>
                    <a:pt x="34871" y="14158"/>
                  </a:cubicBezTo>
                  <a:cubicBezTo>
                    <a:pt x="38346" y="14158"/>
                    <a:pt x="39955" y="12095"/>
                    <a:pt x="41525" y="10096"/>
                  </a:cubicBezTo>
                  <a:cubicBezTo>
                    <a:pt x="42541" y="8797"/>
                    <a:pt x="43588" y="7460"/>
                    <a:pt x="45145" y="6728"/>
                  </a:cubicBezTo>
                  <a:cubicBezTo>
                    <a:pt x="45816" y="6413"/>
                    <a:pt x="46391" y="6289"/>
                    <a:pt x="46924" y="6289"/>
                  </a:cubicBezTo>
                  <a:cubicBezTo>
                    <a:pt x="47779" y="6289"/>
                    <a:pt x="48525" y="6609"/>
                    <a:pt x="49384" y="6974"/>
                  </a:cubicBezTo>
                  <a:cubicBezTo>
                    <a:pt x="50349" y="7390"/>
                    <a:pt x="51440" y="7857"/>
                    <a:pt x="52960" y="7958"/>
                  </a:cubicBezTo>
                  <a:lnTo>
                    <a:pt x="52972" y="7743"/>
                  </a:lnTo>
                  <a:cubicBezTo>
                    <a:pt x="51490" y="7649"/>
                    <a:pt x="50412" y="7188"/>
                    <a:pt x="49466" y="6778"/>
                  </a:cubicBezTo>
                  <a:cubicBezTo>
                    <a:pt x="48609" y="6416"/>
                    <a:pt x="47826" y="6083"/>
                    <a:pt x="46921" y="6083"/>
                  </a:cubicBezTo>
                  <a:cubicBezTo>
                    <a:pt x="46361" y="6083"/>
                    <a:pt x="45753" y="6211"/>
                    <a:pt x="45051" y="6539"/>
                  </a:cubicBezTo>
                  <a:cubicBezTo>
                    <a:pt x="43449" y="7283"/>
                    <a:pt x="42383" y="8652"/>
                    <a:pt x="41355" y="9963"/>
                  </a:cubicBezTo>
                  <a:cubicBezTo>
                    <a:pt x="39753" y="12010"/>
                    <a:pt x="38246" y="13944"/>
                    <a:pt x="34884" y="13944"/>
                  </a:cubicBezTo>
                  <a:cubicBezTo>
                    <a:pt x="34765" y="13944"/>
                    <a:pt x="34643" y="13942"/>
                    <a:pt x="34518" y="13937"/>
                  </a:cubicBezTo>
                  <a:cubicBezTo>
                    <a:pt x="32386" y="13848"/>
                    <a:pt x="30822" y="13022"/>
                    <a:pt x="28987" y="11717"/>
                  </a:cubicBezTo>
                  <a:cubicBezTo>
                    <a:pt x="27120" y="10386"/>
                    <a:pt x="25600" y="8607"/>
                    <a:pt x="24131" y="6886"/>
                  </a:cubicBezTo>
                  <a:cubicBezTo>
                    <a:pt x="22686" y="5195"/>
                    <a:pt x="21191" y="3448"/>
                    <a:pt x="19356" y="2099"/>
                  </a:cubicBezTo>
                  <a:cubicBezTo>
                    <a:pt x="17439" y="700"/>
                    <a:pt x="15428" y="1"/>
                    <a:pt x="1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3936375" y="2448850"/>
              <a:ext cx="1324150" cy="353875"/>
            </a:xfrm>
            <a:custGeom>
              <a:avLst/>
              <a:gdLst/>
              <a:ahLst/>
              <a:cxnLst/>
              <a:rect l="l" t="t" r="r" b="b"/>
              <a:pathLst>
                <a:path w="52966" h="14155" extrusionOk="0">
                  <a:moveTo>
                    <a:pt x="13449" y="1"/>
                  </a:moveTo>
                  <a:cubicBezTo>
                    <a:pt x="11360" y="1"/>
                    <a:pt x="9308" y="780"/>
                    <a:pt x="7442" y="2335"/>
                  </a:cubicBezTo>
                  <a:cubicBezTo>
                    <a:pt x="6805" y="2871"/>
                    <a:pt x="6187" y="3571"/>
                    <a:pt x="5538" y="4316"/>
                  </a:cubicBezTo>
                  <a:cubicBezTo>
                    <a:pt x="4056" y="6008"/>
                    <a:pt x="2526" y="7760"/>
                    <a:pt x="508" y="7760"/>
                  </a:cubicBezTo>
                  <a:cubicBezTo>
                    <a:pt x="352" y="7760"/>
                    <a:pt x="193" y="7749"/>
                    <a:pt x="32" y="7728"/>
                  </a:cubicBezTo>
                  <a:lnTo>
                    <a:pt x="0" y="7942"/>
                  </a:lnTo>
                  <a:cubicBezTo>
                    <a:pt x="164" y="7963"/>
                    <a:pt x="325" y="7974"/>
                    <a:pt x="483" y="7974"/>
                  </a:cubicBezTo>
                  <a:cubicBezTo>
                    <a:pt x="2614" y="7974"/>
                    <a:pt x="4245" y="6110"/>
                    <a:pt x="5695" y="4454"/>
                  </a:cubicBezTo>
                  <a:cubicBezTo>
                    <a:pt x="6345" y="3716"/>
                    <a:pt x="6950" y="3023"/>
                    <a:pt x="7575" y="2499"/>
                  </a:cubicBezTo>
                  <a:cubicBezTo>
                    <a:pt x="9401" y="977"/>
                    <a:pt x="11408" y="215"/>
                    <a:pt x="13451" y="215"/>
                  </a:cubicBezTo>
                  <a:cubicBezTo>
                    <a:pt x="15387" y="215"/>
                    <a:pt x="17355" y="900"/>
                    <a:pt x="19230" y="2272"/>
                  </a:cubicBezTo>
                  <a:cubicBezTo>
                    <a:pt x="21046" y="3603"/>
                    <a:pt x="22535" y="5344"/>
                    <a:pt x="23973" y="7028"/>
                  </a:cubicBezTo>
                  <a:cubicBezTo>
                    <a:pt x="25449" y="8756"/>
                    <a:pt x="26975" y="10540"/>
                    <a:pt x="28861" y="11890"/>
                  </a:cubicBezTo>
                  <a:cubicBezTo>
                    <a:pt x="30721" y="13221"/>
                    <a:pt x="32323" y="14060"/>
                    <a:pt x="34505" y="14148"/>
                  </a:cubicBezTo>
                  <a:cubicBezTo>
                    <a:pt x="34600" y="14154"/>
                    <a:pt x="34688" y="14154"/>
                    <a:pt x="34777" y="14154"/>
                  </a:cubicBezTo>
                  <a:cubicBezTo>
                    <a:pt x="38321" y="14154"/>
                    <a:pt x="40939" y="11360"/>
                    <a:pt x="43064" y="9102"/>
                  </a:cubicBezTo>
                  <a:cubicBezTo>
                    <a:pt x="44515" y="7551"/>
                    <a:pt x="45776" y="6208"/>
                    <a:pt x="47006" y="6025"/>
                  </a:cubicBezTo>
                  <a:cubicBezTo>
                    <a:pt x="47080" y="6013"/>
                    <a:pt x="47153" y="6008"/>
                    <a:pt x="47225" y="6008"/>
                  </a:cubicBezTo>
                  <a:cubicBezTo>
                    <a:pt x="47739" y="6008"/>
                    <a:pt x="48225" y="6287"/>
                    <a:pt x="48822" y="6630"/>
                  </a:cubicBezTo>
                  <a:cubicBezTo>
                    <a:pt x="49768" y="7166"/>
                    <a:pt x="50948" y="7841"/>
                    <a:pt x="52953" y="7942"/>
                  </a:cubicBezTo>
                  <a:lnTo>
                    <a:pt x="52966" y="7734"/>
                  </a:lnTo>
                  <a:cubicBezTo>
                    <a:pt x="51011" y="7633"/>
                    <a:pt x="49857" y="6971"/>
                    <a:pt x="48930" y="6447"/>
                  </a:cubicBezTo>
                  <a:cubicBezTo>
                    <a:pt x="48304" y="6091"/>
                    <a:pt x="47793" y="5796"/>
                    <a:pt x="47231" y="5796"/>
                  </a:cubicBezTo>
                  <a:cubicBezTo>
                    <a:pt x="47147" y="5796"/>
                    <a:pt x="47061" y="5803"/>
                    <a:pt x="46974" y="5817"/>
                  </a:cubicBezTo>
                  <a:cubicBezTo>
                    <a:pt x="45669" y="6012"/>
                    <a:pt x="44389" y="7374"/>
                    <a:pt x="42906" y="8957"/>
                  </a:cubicBezTo>
                  <a:cubicBezTo>
                    <a:pt x="40715" y="11290"/>
                    <a:pt x="38236" y="13940"/>
                    <a:pt x="34802" y="13940"/>
                  </a:cubicBezTo>
                  <a:cubicBezTo>
                    <a:pt x="34708" y="13940"/>
                    <a:pt x="34614" y="13938"/>
                    <a:pt x="34518" y="13934"/>
                  </a:cubicBezTo>
                  <a:cubicBezTo>
                    <a:pt x="32386" y="13852"/>
                    <a:pt x="30822" y="13025"/>
                    <a:pt x="28987" y="11714"/>
                  </a:cubicBezTo>
                  <a:cubicBezTo>
                    <a:pt x="27120" y="10383"/>
                    <a:pt x="25600" y="8604"/>
                    <a:pt x="24131" y="6889"/>
                  </a:cubicBezTo>
                  <a:cubicBezTo>
                    <a:pt x="22686" y="5198"/>
                    <a:pt x="21191" y="3445"/>
                    <a:pt x="19356" y="2102"/>
                  </a:cubicBezTo>
                  <a:cubicBezTo>
                    <a:pt x="17439" y="700"/>
                    <a:pt x="15428" y="1"/>
                    <a:pt x="134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8"/>
          <p:cNvSpPr/>
          <p:nvPr/>
        </p:nvSpPr>
        <p:spPr>
          <a:xfrm>
            <a:off x="1190851" y="4076948"/>
            <a:ext cx="522243" cy="452055"/>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8"/>
          <p:cNvGrpSpPr/>
          <p:nvPr/>
        </p:nvGrpSpPr>
        <p:grpSpPr>
          <a:xfrm>
            <a:off x="7718973" y="14474"/>
            <a:ext cx="308248" cy="1214531"/>
            <a:chOff x="1535150" y="2784850"/>
            <a:chExt cx="114650" cy="451700"/>
          </a:xfrm>
        </p:grpSpPr>
        <p:sp>
          <p:nvSpPr>
            <p:cNvPr id="1029" name="Google Shape;1029;p8"/>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8"/>
          <p:cNvGrpSpPr/>
          <p:nvPr/>
        </p:nvGrpSpPr>
        <p:grpSpPr>
          <a:xfrm flipH="1">
            <a:off x="294297" y="928227"/>
            <a:ext cx="638944" cy="587469"/>
            <a:chOff x="6574875" y="3243250"/>
            <a:chExt cx="181050" cy="166450"/>
          </a:xfrm>
        </p:grpSpPr>
        <p:sp>
          <p:nvSpPr>
            <p:cNvPr id="1060" name="Google Shape;1060;p8"/>
            <p:cNvSpPr/>
            <p:nvPr/>
          </p:nvSpPr>
          <p:spPr>
            <a:xfrm>
              <a:off x="6574875" y="3355200"/>
              <a:ext cx="65150" cy="54500"/>
            </a:xfrm>
            <a:custGeom>
              <a:avLst/>
              <a:gdLst/>
              <a:ahLst/>
              <a:cxnLst/>
              <a:rect l="l" t="t" r="r" b="b"/>
              <a:pathLst>
                <a:path w="2606" h="2180" extrusionOk="0">
                  <a:moveTo>
                    <a:pt x="1663" y="0"/>
                  </a:moveTo>
                  <a:cubicBezTo>
                    <a:pt x="1142" y="0"/>
                    <a:pt x="157" y="121"/>
                    <a:pt x="51" y="605"/>
                  </a:cubicBezTo>
                  <a:cubicBezTo>
                    <a:pt x="1" y="851"/>
                    <a:pt x="184" y="1072"/>
                    <a:pt x="335" y="1249"/>
                  </a:cubicBezTo>
                  <a:cubicBezTo>
                    <a:pt x="556" y="1507"/>
                    <a:pt x="796" y="1759"/>
                    <a:pt x="1048" y="1999"/>
                  </a:cubicBezTo>
                  <a:cubicBezTo>
                    <a:pt x="1186" y="2127"/>
                    <a:pt x="1312" y="2180"/>
                    <a:pt x="1427" y="2180"/>
                  </a:cubicBezTo>
                  <a:cubicBezTo>
                    <a:pt x="1791" y="2180"/>
                    <a:pt x="2033" y="1640"/>
                    <a:pt x="2158" y="1280"/>
                  </a:cubicBezTo>
                  <a:cubicBezTo>
                    <a:pt x="2316" y="795"/>
                    <a:pt x="2606" y="57"/>
                    <a:pt x="1843" y="6"/>
                  </a:cubicBezTo>
                  <a:cubicBezTo>
                    <a:pt x="1793" y="2"/>
                    <a:pt x="1732" y="0"/>
                    <a:pt x="1663"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6632900" y="3299225"/>
              <a:ext cx="65000" cy="54500"/>
            </a:xfrm>
            <a:custGeom>
              <a:avLst/>
              <a:gdLst/>
              <a:ahLst/>
              <a:cxnLst/>
              <a:rect l="l" t="t" r="r" b="b"/>
              <a:pathLst>
                <a:path w="2600" h="2180" extrusionOk="0">
                  <a:moveTo>
                    <a:pt x="1662" y="0"/>
                  </a:moveTo>
                  <a:cubicBezTo>
                    <a:pt x="1141" y="0"/>
                    <a:pt x="152" y="121"/>
                    <a:pt x="51" y="605"/>
                  </a:cubicBezTo>
                  <a:cubicBezTo>
                    <a:pt x="1" y="851"/>
                    <a:pt x="184" y="1072"/>
                    <a:pt x="335" y="1249"/>
                  </a:cubicBezTo>
                  <a:cubicBezTo>
                    <a:pt x="556" y="1507"/>
                    <a:pt x="796" y="1760"/>
                    <a:pt x="1042" y="1999"/>
                  </a:cubicBezTo>
                  <a:cubicBezTo>
                    <a:pt x="1181" y="2127"/>
                    <a:pt x="1309" y="2180"/>
                    <a:pt x="1424" y="2180"/>
                  </a:cubicBezTo>
                  <a:cubicBezTo>
                    <a:pt x="1791" y="2180"/>
                    <a:pt x="2033" y="1640"/>
                    <a:pt x="2158" y="1280"/>
                  </a:cubicBezTo>
                  <a:cubicBezTo>
                    <a:pt x="2316" y="795"/>
                    <a:pt x="2599" y="57"/>
                    <a:pt x="1843" y="6"/>
                  </a:cubicBezTo>
                  <a:cubicBezTo>
                    <a:pt x="1793" y="2"/>
                    <a:pt x="1732" y="0"/>
                    <a:pt x="1662"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6690775" y="3243250"/>
              <a:ext cx="65150" cy="54500"/>
            </a:xfrm>
            <a:custGeom>
              <a:avLst/>
              <a:gdLst/>
              <a:ahLst/>
              <a:cxnLst/>
              <a:rect l="l" t="t" r="r" b="b"/>
              <a:pathLst>
                <a:path w="2606" h="2180" extrusionOk="0">
                  <a:moveTo>
                    <a:pt x="1662" y="0"/>
                  </a:moveTo>
                  <a:cubicBezTo>
                    <a:pt x="1142" y="0"/>
                    <a:pt x="158" y="121"/>
                    <a:pt x="57" y="605"/>
                  </a:cubicBezTo>
                  <a:cubicBezTo>
                    <a:pt x="1" y="851"/>
                    <a:pt x="183" y="1072"/>
                    <a:pt x="335" y="1249"/>
                  </a:cubicBezTo>
                  <a:cubicBezTo>
                    <a:pt x="562" y="1507"/>
                    <a:pt x="795" y="1760"/>
                    <a:pt x="1048" y="1999"/>
                  </a:cubicBezTo>
                  <a:cubicBezTo>
                    <a:pt x="1186" y="2127"/>
                    <a:pt x="1312" y="2180"/>
                    <a:pt x="1427" y="2180"/>
                  </a:cubicBezTo>
                  <a:cubicBezTo>
                    <a:pt x="1793" y="2180"/>
                    <a:pt x="2037" y="1640"/>
                    <a:pt x="2158" y="1280"/>
                  </a:cubicBezTo>
                  <a:cubicBezTo>
                    <a:pt x="2315" y="795"/>
                    <a:pt x="2605" y="57"/>
                    <a:pt x="1842" y="6"/>
                  </a:cubicBezTo>
                  <a:cubicBezTo>
                    <a:pt x="1793" y="3"/>
                    <a:pt x="1732" y="0"/>
                    <a:pt x="1662"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6730675" y="3253950"/>
              <a:ext cx="8375" cy="4300"/>
            </a:xfrm>
            <a:custGeom>
              <a:avLst/>
              <a:gdLst/>
              <a:ahLst/>
              <a:cxnLst/>
              <a:rect l="l" t="t" r="r" b="b"/>
              <a:pathLst>
                <a:path w="335" h="172" extrusionOk="0">
                  <a:moveTo>
                    <a:pt x="169" y="1"/>
                  </a:moveTo>
                  <a:cubicBezTo>
                    <a:pt x="146" y="1"/>
                    <a:pt x="123" y="5"/>
                    <a:pt x="101" y="13"/>
                  </a:cubicBezTo>
                  <a:cubicBezTo>
                    <a:pt x="51" y="26"/>
                    <a:pt x="0" y="76"/>
                    <a:pt x="51" y="127"/>
                  </a:cubicBezTo>
                  <a:cubicBezTo>
                    <a:pt x="84" y="156"/>
                    <a:pt x="128" y="171"/>
                    <a:pt x="172" y="171"/>
                  </a:cubicBezTo>
                  <a:cubicBezTo>
                    <a:pt x="195" y="171"/>
                    <a:pt x="218" y="167"/>
                    <a:pt x="240" y="158"/>
                  </a:cubicBezTo>
                  <a:cubicBezTo>
                    <a:pt x="284" y="140"/>
                    <a:pt x="334" y="95"/>
                    <a:pt x="290" y="45"/>
                  </a:cubicBezTo>
                  <a:cubicBezTo>
                    <a:pt x="257" y="16"/>
                    <a:pt x="213"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6722000" y="3262100"/>
              <a:ext cx="8825" cy="4075"/>
            </a:xfrm>
            <a:custGeom>
              <a:avLst/>
              <a:gdLst/>
              <a:ahLst/>
              <a:cxnLst/>
              <a:rect l="l" t="t" r="r" b="b"/>
              <a:pathLst>
                <a:path w="353" h="163" extrusionOk="0">
                  <a:moveTo>
                    <a:pt x="210" y="1"/>
                  </a:moveTo>
                  <a:cubicBezTo>
                    <a:pt x="200" y="1"/>
                    <a:pt x="191" y="1"/>
                    <a:pt x="183" y="3"/>
                  </a:cubicBezTo>
                  <a:lnTo>
                    <a:pt x="145" y="3"/>
                  </a:lnTo>
                  <a:cubicBezTo>
                    <a:pt x="44" y="9"/>
                    <a:pt x="0" y="116"/>
                    <a:pt x="108" y="154"/>
                  </a:cubicBezTo>
                  <a:cubicBezTo>
                    <a:pt x="120" y="159"/>
                    <a:pt x="144" y="163"/>
                    <a:pt x="173" y="163"/>
                  </a:cubicBezTo>
                  <a:cubicBezTo>
                    <a:pt x="249" y="163"/>
                    <a:pt x="352" y="139"/>
                    <a:pt x="316" y="66"/>
                  </a:cubicBezTo>
                  <a:lnTo>
                    <a:pt x="303" y="41"/>
                  </a:lnTo>
                  <a:cubicBezTo>
                    <a:pt x="283" y="11"/>
                    <a:pt x="244" y="1"/>
                    <a:pt x="2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6720575" y="3254825"/>
              <a:ext cx="6800" cy="4125"/>
            </a:xfrm>
            <a:custGeom>
              <a:avLst/>
              <a:gdLst/>
              <a:ahLst/>
              <a:cxnLst/>
              <a:rect l="l" t="t" r="r" b="b"/>
              <a:pathLst>
                <a:path w="272" h="165" extrusionOk="0">
                  <a:moveTo>
                    <a:pt x="132" y="0"/>
                  </a:moveTo>
                  <a:cubicBezTo>
                    <a:pt x="83" y="0"/>
                    <a:pt x="35" y="18"/>
                    <a:pt x="19" y="54"/>
                  </a:cubicBezTo>
                  <a:cubicBezTo>
                    <a:pt x="19" y="54"/>
                    <a:pt x="19" y="60"/>
                    <a:pt x="19" y="67"/>
                  </a:cubicBezTo>
                  <a:cubicBezTo>
                    <a:pt x="1" y="111"/>
                    <a:pt x="38" y="136"/>
                    <a:pt x="70" y="149"/>
                  </a:cubicBezTo>
                  <a:cubicBezTo>
                    <a:pt x="64" y="146"/>
                    <a:pt x="60" y="145"/>
                    <a:pt x="59" y="145"/>
                  </a:cubicBezTo>
                  <a:lnTo>
                    <a:pt x="59" y="145"/>
                  </a:lnTo>
                  <a:cubicBezTo>
                    <a:pt x="55" y="145"/>
                    <a:pt x="85" y="161"/>
                    <a:pt x="95" y="161"/>
                  </a:cubicBezTo>
                  <a:cubicBezTo>
                    <a:pt x="104" y="163"/>
                    <a:pt x="112" y="164"/>
                    <a:pt x="120" y="164"/>
                  </a:cubicBezTo>
                  <a:cubicBezTo>
                    <a:pt x="137" y="164"/>
                    <a:pt x="154" y="161"/>
                    <a:pt x="171" y="161"/>
                  </a:cubicBezTo>
                  <a:cubicBezTo>
                    <a:pt x="209" y="155"/>
                    <a:pt x="272" y="123"/>
                    <a:pt x="253" y="67"/>
                  </a:cubicBezTo>
                  <a:lnTo>
                    <a:pt x="253" y="60"/>
                  </a:lnTo>
                  <a:cubicBezTo>
                    <a:pt x="240" y="21"/>
                    <a:pt x="186" y="0"/>
                    <a:pt x="1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6666025" y="3323300"/>
              <a:ext cx="11300" cy="4675"/>
            </a:xfrm>
            <a:custGeom>
              <a:avLst/>
              <a:gdLst/>
              <a:ahLst/>
              <a:cxnLst/>
              <a:rect l="l" t="t" r="r" b="b"/>
              <a:pathLst>
                <a:path w="452" h="187" extrusionOk="0">
                  <a:moveTo>
                    <a:pt x="206" y="1"/>
                  </a:moveTo>
                  <a:cubicBezTo>
                    <a:pt x="172" y="1"/>
                    <a:pt x="138" y="9"/>
                    <a:pt x="108" y="27"/>
                  </a:cubicBezTo>
                  <a:cubicBezTo>
                    <a:pt x="0" y="90"/>
                    <a:pt x="95" y="166"/>
                    <a:pt x="171" y="185"/>
                  </a:cubicBezTo>
                  <a:lnTo>
                    <a:pt x="183" y="185"/>
                  </a:lnTo>
                  <a:cubicBezTo>
                    <a:pt x="189" y="186"/>
                    <a:pt x="195" y="186"/>
                    <a:pt x="203" y="186"/>
                  </a:cubicBezTo>
                  <a:cubicBezTo>
                    <a:pt x="279" y="186"/>
                    <a:pt x="451" y="133"/>
                    <a:pt x="360" y="59"/>
                  </a:cubicBezTo>
                  <a:lnTo>
                    <a:pt x="347" y="52"/>
                  </a:lnTo>
                  <a:cubicBezTo>
                    <a:pt x="306" y="19"/>
                    <a:pt x="256" y="1"/>
                    <a:pt x="2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6663975" y="3334325"/>
              <a:ext cx="8525" cy="4325"/>
            </a:xfrm>
            <a:custGeom>
              <a:avLst/>
              <a:gdLst/>
              <a:ahLst/>
              <a:cxnLst/>
              <a:rect l="l" t="t" r="r" b="b"/>
              <a:pathLst>
                <a:path w="341" h="173" extrusionOk="0">
                  <a:moveTo>
                    <a:pt x="161" y="0"/>
                  </a:moveTo>
                  <a:cubicBezTo>
                    <a:pt x="140" y="0"/>
                    <a:pt x="120" y="3"/>
                    <a:pt x="101" y="9"/>
                  </a:cubicBezTo>
                  <a:cubicBezTo>
                    <a:pt x="51" y="28"/>
                    <a:pt x="0" y="78"/>
                    <a:pt x="51" y="128"/>
                  </a:cubicBezTo>
                  <a:cubicBezTo>
                    <a:pt x="84" y="157"/>
                    <a:pt x="128" y="173"/>
                    <a:pt x="172" y="173"/>
                  </a:cubicBezTo>
                  <a:cubicBezTo>
                    <a:pt x="195" y="173"/>
                    <a:pt x="218" y="169"/>
                    <a:pt x="240" y="160"/>
                  </a:cubicBezTo>
                  <a:cubicBezTo>
                    <a:pt x="290" y="147"/>
                    <a:pt x="341" y="97"/>
                    <a:pt x="297" y="46"/>
                  </a:cubicBezTo>
                  <a:cubicBezTo>
                    <a:pt x="257" y="16"/>
                    <a:pt x="208" y="0"/>
                    <a:pt x="1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
            <p:cNvSpPr/>
            <p:nvPr/>
          </p:nvSpPr>
          <p:spPr>
            <a:xfrm>
              <a:off x="6656400" y="3330150"/>
              <a:ext cx="9025" cy="4675"/>
            </a:xfrm>
            <a:custGeom>
              <a:avLst/>
              <a:gdLst/>
              <a:ahLst/>
              <a:cxnLst/>
              <a:rect l="l" t="t" r="r" b="b"/>
              <a:pathLst>
                <a:path w="361" h="187" extrusionOk="0">
                  <a:moveTo>
                    <a:pt x="173" y="0"/>
                  </a:moveTo>
                  <a:cubicBezTo>
                    <a:pt x="151" y="0"/>
                    <a:pt x="129" y="4"/>
                    <a:pt x="108" y="12"/>
                  </a:cubicBezTo>
                  <a:cubicBezTo>
                    <a:pt x="57" y="31"/>
                    <a:pt x="1" y="87"/>
                    <a:pt x="51" y="138"/>
                  </a:cubicBezTo>
                  <a:cubicBezTo>
                    <a:pt x="90" y="168"/>
                    <a:pt x="139" y="187"/>
                    <a:pt x="188" y="187"/>
                  </a:cubicBezTo>
                  <a:cubicBezTo>
                    <a:pt x="210" y="187"/>
                    <a:pt x="232" y="183"/>
                    <a:pt x="253" y="176"/>
                  </a:cubicBezTo>
                  <a:cubicBezTo>
                    <a:pt x="303" y="157"/>
                    <a:pt x="360" y="100"/>
                    <a:pt x="310" y="49"/>
                  </a:cubicBezTo>
                  <a:cubicBezTo>
                    <a:pt x="270" y="19"/>
                    <a:pt x="222" y="0"/>
                    <a:pt x="1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6671225" y="3312150"/>
              <a:ext cx="9950" cy="5425"/>
            </a:xfrm>
            <a:custGeom>
              <a:avLst/>
              <a:gdLst/>
              <a:ahLst/>
              <a:cxnLst/>
              <a:rect l="l" t="t" r="r" b="b"/>
              <a:pathLst>
                <a:path w="398" h="217" extrusionOk="0">
                  <a:moveTo>
                    <a:pt x="221" y="0"/>
                  </a:moveTo>
                  <a:cubicBezTo>
                    <a:pt x="164" y="0"/>
                    <a:pt x="0" y="38"/>
                    <a:pt x="57" y="126"/>
                  </a:cubicBezTo>
                  <a:lnTo>
                    <a:pt x="57" y="139"/>
                  </a:lnTo>
                  <a:cubicBezTo>
                    <a:pt x="79" y="189"/>
                    <a:pt x="161" y="217"/>
                    <a:pt x="239" y="217"/>
                  </a:cubicBezTo>
                  <a:cubicBezTo>
                    <a:pt x="319" y="217"/>
                    <a:pt x="395" y="187"/>
                    <a:pt x="398" y="120"/>
                  </a:cubicBezTo>
                  <a:lnTo>
                    <a:pt x="398" y="107"/>
                  </a:lnTo>
                  <a:cubicBezTo>
                    <a:pt x="398" y="25"/>
                    <a:pt x="284" y="0"/>
                    <a:pt x="2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6613525" y="3363325"/>
              <a:ext cx="6925" cy="3450"/>
            </a:xfrm>
            <a:custGeom>
              <a:avLst/>
              <a:gdLst/>
              <a:ahLst/>
              <a:cxnLst/>
              <a:rect l="l" t="t" r="r" b="b"/>
              <a:pathLst>
                <a:path w="277" h="138" extrusionOk="0">
                  <a:moveTo>
                    <a:pt x="170" y="1"/>
                  </a:moveTo>
                  <a:cubicBezTo>
                    <a:pt x="161" y="1"/>
                    <a:pt x="152" y="1"/>
                    <a:pt x="145" y="3"/>
                  </a:cubicBezTo>
                  <a:lnTo>
                    <a:pt x="120" y="9"/>
                  </a:lnTo>
                  <a:cubicBezTo>
                    <a:pt x="44" y="22"/>
                    <a:pt x="0" y="97"/>
                    <a:pt x="95" y="129"/>
                  </a:cubicBezTo>
                  <a:cubicBezTo>
                    <a:pt x="109" y="134"/>
                    <a:pt x="132" y="138"/>
                    <a:pt x="155" y="138"/>
                  </a:cubicBezTo>
                  <a:cubicBezTo>
                    <a:pt x="212" y="138"/>
                    <a:pt x="277" y="118"/>
                    <a:pt x="259" y="60"/>
                  </a:cubicBezTo>
                  <a:cubicBezTo>
                    <a:pt x="259" y="53"/>
                    <a:pt x="259" y="47"/>
                    <a:pt x="252" y="41"/>
                  </a:cubicBezTo>
                  <a:cubicBezTo>
                    <a:pt x="247" y="11"/>
                    <a:pt x="204" y="1"/>
                    <a:pt x="1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6605475" y="3373725"/>
              <a:ext cx="9950" cy="5050"/>
            </a:xfrm>
            <a:custGeom>
              <a:avLst/>
              <a:gdLst/>
              <a:ahLst/>
              <a:cxnLst/>
              <a:rect l="l" t="t" r="r" b="b"/>
              <a:pathLst>
                <a:path w="398" h="202" extrusionOk="0">
                  <a:moveTo>
                    <a:pt x="199" y="0"/>
                  </a:moveTo>
                  <a:cubicBezTo>
                    <a:pt x="172" y="0"/>
                    <a:pt x="146" y="5"/>
                    <a:pt x="120" y="16"/>
                  </a:cubicBezTo>
                  <a:cubicBezTo>
                    <a:pt x="64" y="35"/>
                    <a:pt x="0" y="91"/>
                    <a:pt x="57" y="148"/>
                  </a:cubicBezTo>
                  <a:cubicBezTo>
                    <a:pt x="99" y="182"/>
                    <a:pt x="153" y="201"/>
                    <a:pt x="206" y="201"/>
                  </a:cubicBezTo>
                  <a:cubicBezTo>
                    <a:pt x="232" y="201"/>
                    <a:pt x="259" y="196"/>
                    <a:pt x="284" y="186"/>
                  </a:cubicBezTo>
                  <a:cubicBezTo>
                    <a:pt x="341" y="167"/>
                    <a:pt x="398" y="110"/>
                    <a:pt x="347" y="54"/>
                  </a:cubicBezTo>
                  <a:cubicBezTo>
                    <a:pt x="305" y="20"/>
                    <a:pt x="252" y="0"/>
                    <a:pt x="19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6614175" y="3373050"/>
              <a:ext cx="7850" cy="3175"/>
            </a:xfrm>
            <a:custGeom>
              <a:avLst/>
              <a:gdLst/>
              <a:ahLst/>
              <a:cxnLst/>
              <a:rect l="l" t="t" r="r" b="b"/>
              <a:pathLst>
                <a:path w="314" h="127" extrusionOk="0">
                  <a:moveTo>
                    <a:pt x="162" y="0"/>
                  </a:moveTo>
                  <a:cubicBezTo>
                    <a:pt x="83" y="0"/>
                    <a:pt x="1" y="40"/>
                    <a:pt x="56" y="99"/>
                  </a:cubicBezTo>
                  <a:cubicBezTo>
                    <a:pt x="77" y="118"/>
                    <a:pt x="114" y="126"/>
                    <a:pt x="152" y="126"/>
                  </a:cubicBezTo>
                  <a:cubicBezTo>
                    <a:pt x="231" y="126"/>
                    <a:pt x="313" y="90"/>
                    <a:pt x="258" y="30"/>
                  </a:cubicBezTo>
                  <a:cubicBezTo>
                    <a:pt x="237" y="10"/>
                    <a:pt x="200" y="0"/>
                    <a:pt x="1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6599900" y="3364900"/>
              <a:ext cx="7975" cy="4075"/>
            </a:xfrm>
            <a:custGeom>
              <a:avLst/>
              <a:gdLst/>
              <a:ahLst/>
              <a:cxnLst/>
              <a:rect l="l" t="t" r="r" b="b"/>
              <a:pathLst>
                <a:path w="319" h="163" extrusionOk="0">
                  <a:moveTo>
                    <a:pt x="155" y="1"/>
                  </a:moveTo>
                  <a:cubicBezTo>
                    <a:pt x="86" y="1"/>
                    <a:pt x="0" y="24"/>
                    <a:pt x="28" y="97"/>
                  </a:cubicBezTo>
                  <a:cubicBezTo>
                    <a:pt x="34" y="116"/>
                    <a:pt x="47" y="135"/>
                    <a:pt x="72" y="148"/>
                  </a:cubicBezTo>
                  <a:cubicBezTo>
                    <a:pt x="91" y="157"/>
                    <a:pt x="113" y="162"/>
                    <a:pt x="136" y="162"/>
                  </a:cubicBezTo>
                  <a:cubicBezTo>
                    <a:pt x="159" y="162"/>
                    <a:pt x="182" y="157"/>
                    <a:pt x="205" y="148"/>
                  </a:cubicBezTo>
                  <a:cubicBezTo>
                    <a:pt x="280" y="129"/>
                    <a:pt x="318" y="47"/>
                    <a:pt x="217" y="9"/>
                  </a:cubicBezTo>
                  <a:cubicBezTo>
                    <a:pt x="203" y="4"/>
                    <a:pt x="180"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6592225" y="3377200"/>
              <a:ext cx="9650" cy="5275"/>
            </a:xfrm>
            <a:custGeom>
              <a:avLst/>
              <a:gdLst/>
              <a:ahLst/>
              <a:cxnLst/>
              <a:rect l="l" t="t" r="r" b="b"/>
              <a:pathLst>
                <a:path w="386" h="211" extrusionOk="0">
                  <a:moveTo>
                    <a:pt x="205" y="1"/>
                  </a:moveTo>
                  <a:cubicBezTo>
                    <a:pt x="147" y="1"/>
                    <a:pt x="71" y="16"/>
                    <a:pt x="45" y="72"/>
                  </a:cubicBezTo>
                  <a:cubicBezTo>
                    <a:pt x="1" y="167"/>
                    <a:pt x="146" y="205"/>
                    <a:pt x="209" y="211"/>
                  </a:cubicBezTo>
                  <a:cubicBezTo>
                    <a:pt x="272" y="211"/>
                    <a:pt x="379" y="186"/>
                    <a:pt x="385" y="110"/>
                  </a:cubicBezTo>
                  <a:cubicBezTo>
                    <a:pt x="385" y="41"/>
                    <a:pt x="297" y="3"/>
                    <a:pt x="240" y="3"/>
                  </a:cubicBezTo>
                  <a:cubicBezTo>
                    <a:pt x="230" y="2"/>
                    <a:pt x="218" y="1"/>
                    <a:pt x="20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8"/>
          <p:cNvGrpSpPr/>
          <p:nvPr/>
        </p:nvGrpSpPr>
        <p:grpSpPr>
          <a:xfrm rot="5400000">
            <a:off x="4432061" y="2801180"/>
            <a:ext cx="341403" cy="2522651"/>
            <a:chOff x="1961800" y="3022425"/>
            <a:chExt cx="60750" cy="316725"/>
          </a:xfrm>
        </p:grpSpPr>
        <p:sp>
          <p:nvSpPr>
            <p:cNvPr id="1076" name="Google Shape;1076;p8"/>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8"/>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8"/>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8"/>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8"/>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8"/>
          <p:cNvSpPr txBox="1">
            <a:spLocks noGrp="1"/>
          </p:cNvSpPr>
          <p:nvPr>
            <p:ph type="title"/>
          </p:nvPr>
        </p:nvSpPr>
        <p:spPr>
          <a:xfrm>
            <a:off x="1122575" y="1005575"/>
            <a:ext cx="6762300" cy="2710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9"/>
        <p:cNvGrpSpPr/>
        <p:nvPr/>
      </p:nvGrpSpPr>
      <p:grpSpPr>
        <a:xfrm>
          <a:off x="0" y="0"/>
          <a:ext cx="0" cy="0"/>
          <a:chOff x="0" y="0"/>
          <a:chExt cx="0" cy="0"/>
        </a:xfrm>
      </p:grpSpPr>
      <p:sp>
        <p:nvSpPr>
          <p:cNvPr id="1090" name="Google Shape;109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91" name="Google Shape;109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2" name="Google Shape;109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3"/>
        <p:cNvGrpSpPr/>
        <p:nvPr/>
      </p:nvGrpSpPr>
      <p:grpSpPr>
        <a:xfrm>
          <a:off x="0" y="0"/>
          <a:ext cx="0" cy="0"/>
          <a:chOff x="0" y="0"/>
          <a:chExt cx="0" cy="0"/>
        </a:xfrm>
      </p:grpSpPr>
      <p:sp>
        <p:nvSpPr>
          <p:cNvPr id="1094" name="Google Shape;1094;p10"/>
          <p:cNvSpPr/>
          <p:nvPr/>
        </p:nvSpPr>
        <p:spPr>
          <a:xfrm>
            <a:off x="188769" y="-582999"/>
            <a:ext cx="1680488" cy="1819224"/>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0"/>
          <p:cNvGrpSpPr/>
          <p:nvPr/>
        </p:nvGrpSpPr>
        <p:grpSpPr>
          <a:xfrm>
            <a:off x="1173248" y="97168"/>
            <a:ext cx="510911" cy="458907"/>
            <a:chOff x="6563050" y="2079925"/>
            <a:chExt cx="123025" cy="110500"/>
          </a:xfrm>
        </p:grpSpPr>
        <p:sp>
          <p:nvSpPr>
            <p:cNvPr id="1096" name="Google Shape;1096;p10"/>
            <p:cNvSpPr/>
            <p:nvPr/>
          </p:nvSpPr>
          <p:spPr>
            <a:xfrm>
              <a:off x="6563050" y="2135850"/>
              <a:ext cx="65000" cy="54575"/>
            </a:xfrm>
            <a:custGeom>
              <a:avLst/>
              <a:gdLst/>
              <a:ahLst/>
              <a:cxnLst/>
              <a:rect l="l" t="t" r="r" b="b"/>
              <a:pathLst>
                <a:path w="2600" h="2183" extrusionOk="0">
                  <a:moveTo>
                    <a:pt x="1643" y="1"/>
                  </a:moveTo>
                  <a:cubicBezTo>
                    <a:pt x="1116" y="1"/>
                    <a:pt x="150" y="129"/>
                    <a:pt x="51" y="601"/>
                  </a:cubicBezTo>
                  <a:cubicBezTo>
                    <a:pt x="1" y="854"/>
                    <a:pt x="184" y="1075"/>
                    <a:pt x="335" y="1251"/>
                  </a:cubicBezTo>
                  <a:cubicBezTo>
                    <a:pt x="556" y="1510"/>
                    <a:pt x="796" y="1762"/>
                    <a:pt x="1042" y="2002"/>
                  </a:cubicBezTo>
                  <a:cubicBezTo>
                    <a:pt x="1181" y="2129"/>
                    <a:pt x="1309" y="2182"/>
                    <a:pt x="1424" y="2182"/>
                  </a:cubicBezTo>
                  <a:cubicBezTo>
                    <a:pt x="1791" y="2182"/>
                    <a:pt x="2033" y="1643"/>
                    <a:pt x="2158" y="1283"/>
                  </a:cubicBezTo>
                  <a:cubicBezTo>
                    <a:pt x="2316" y="797"/>
                    <a:pt x="2599" y="53"/>
                    <a:pt x="1843" y="9"/>
                  </a:cubicBezTo>
                  <a:cubicBezTo>
                    <a:pt x="1788" y="4"/>
                    <a:pt x="1720" y="1"/>
                    <a:pt x="1643"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0"/>
            <p:cNvSpPr/>
            <p:nvPr/>
          </p:nvSpPr>
          <p:spPr>
            <a:xfrm>
              <a:off x="6620925" y="2079925"/>
              <a:ext cx="65150" cy="54450"/>
            </a:xfrm>
            <a:custGeom>
              <a:avLst/>
              <a:gdLst/>
              <a:ahLst/>
              <a:cxnLst/>
              <a:rect l="l" t="t" r="r" b="b"/>
              <a:pathLst>
                <a:path w="2606" h="2178" extrusionOk="0">
                  <a:moveTo>
                    <a:pt x="1662" y="1"/>
                  </a:moveTo>
                  <a:cubicBezTo>
                    <a:pt x="1142" y="1"/>
                    <a:pt x="158" y="122"/>
                    <a:pt x="57" y="606"/>
                  </a:cubicBezTo>
                  <a:cubicBezTo>
                    <a:pt x="1" y="852"/>
                    <a:pt x="183" y="1073"/>
                    <a:pt x="335" y="1243"/>
                  </a:cubicBezTo>
                  <a:cubicBezTo>
                    <a:pt x="562" y="1508"/>
                    <a:pt x="795" y="1760"/>
                    <a:pt x="1048" y="1993"/>
                  </a:cubicBezTo>
                  <a:cubicBezTo>
                    <a:pt x="1187" y="2124"/>
                    <a:pt x="1314" y="2178"/>
                    <a:pt x="1430" y="2178"/>
                  </a:cubicBezTo>
                  <a:cubicBezTo>
                    <a:pt x="1794" y="2178"/>
                    <a:pt x="2038" y="1640"/>
                    <a:pt x="2158" y="1281"/>
                  </a:cubicBezTo>
                  <a:cubicBezTo>
                    <a:pt x="2315" y="795"/>
                    <a:pt x="2605" y="51"/>
                    <a:pt x="1842" y="7"/>
                  </a:cubicBezTo>
                  <a:cubicBezTo>
                    <a:pt x="1793" y="3"/>
                    <a:pt x="1732" y="1"/>
                    <a:pt x="1662"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
            <p:cNvSpPr/>
            <p:nvPr/>
          </p:nvSpPr>
          <p:spPr>
            <a:xfrm>
              <a:off x="6652150" y="2098800"/>
              <a:ext cx="8925" cy="4050"/>
            </a:xfrm>
            <a:custGeom>
              <a:avLst/>
              <a:gdLst/>
              <a:ahLst/>
              <a:cxnLst/>
              <a:rect l="l" t="t" r="r" b="b"/>
              <a:pathLst>
                <a:path w="357" h="162" extrusionOk="0">
                  <a:moveTo>
                    <a:pt x="210" y="0"/>
                  </a:moveTo>
                  <a:cubicBezTo>
                    <a:pt x="200" y="0"/>
                    <a:pt x="191" y="1"/>
                    <a:pt x="183" y="2"/>
                  </a:cubicBezTo>
                  <a:lnTo>
                    <a:pt x="145" y="2"/>
                  </a:lnTo>
                  <a:cubicBezTo>
                    <a:pt x="44" y="9"/>
                    <a:pt x="0" y="109"/>
                    <a:pt x="108" y="154"/>
                  </a:cubicBezTo>
                  <a:cubicBezTo>
                    <a:pt x="120" y="159"/>
                    <a:pt x="145" y="162"/>
                    <a:pt x="174" y="162"/>
                  </a:cubicBezTo>
                  <a:cubicBezTo>
                    <a:pt x="251" y="162"/>
                    <a:pt x="357" y="139"/>
                    <a:pt x="316" y="65"/>
                  </a:cubicBezTo>
                  <a:lnTo>
                    <a:pt x="303" y="40"/>
                  </a:lnTo>
                  <a:cubicBezTo>
                    <a:pt x="283" y="10"/>
                    <a:pt x="244"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0"/>
            <p:cNvSpPr/>
            <p:nvPr/>
          </p:nvSpPr>
          <p:spPr>
            <a:xfrm>
              <a:off x="6650725" y="2091525"/>
              <a:ext cx="6800" cy="4200"/>
            </a:xfrm>
            <a:custGeom>
              <a:avLst/>
              <a:gdLst/>
              <a:ahLst/>
              <a:cxnLst/>
              <a:rect l="l" t="t" r="r" b="b"/>
              <a:pathLst>
                <a:path w="272" h="168" extrusionOk="0">
                  <a:moveTo>
                    <a:pt x="130" y="1"/>
                  </a:moveTo>
                  <a:cubicBezTo>
                    <a:pt x="81" y="1"/>
                    <a:pt x="32" y="20"/>
                    <a:pt x="20" y="60"/>
                  </a:cubicBezTo>
                  <a:cubicBezTo>
                    <a:pt x="20" y="60"/>
                    <a:pt x="20" y="66"/>
                    <a:pt x="13" y="66"/>
                  </a:cubicBezTo>
                  <a:cubicBezTo>
                    <a:pt x="1" y="110"/>
                    <a:pt x="32" y="136"/>
                    <a:pt x="70" y="154"/>
                  </a:cubicBezTo>
                  <a:cubicBezTo>
                    <a:pt x="61" y="150"/>
                    <a:pt x="57" y="148"/>
                    <a:pt x="56" y="148"/>
                  </a:cubicBezTo>
                  <a:lnTo>
                    <a:pt x="56" y="148"/>
                  </a:lnTo>
                  <a:cubicBezTo>
                    <a:pt x="53" y="148"/>
                    <a:pt x="85" y="167"/>
                    <a:pt x="95" y="167"/>
                  </a:cubicBezTo>
                  <a:cubicBezTo>
                    <a:pt x="114" y="167"/>
                    <a:pt x="139" y="167"/>
                    <a:pt x="165" y="161"/>
                  </a:cubicBezTo>
                  <a:cubicBezTo>
                    <a:pt x="209" y="154"/>
                    <a:pt x="272" y="123"/>
                    <a:pt x="253" y="66"/>
                  </a:cubicBezTo>
                  <a:cubicBezTo>
                    <a:pt x="253" y="66"/>
                    <a:pt x="253" y="60"/>
                    <a:pt x="247" y="60"/>
                  </a:cubicBezTo>
                  <a:cubicBezTo>
                    <a:pt x="234" y="21"/>
                    <a:pt x="181" y="1"/>
                    <a:pt x="13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0"/>
            <p:cNvSpPr/>
            <p:nvPr/>
          </p:nvSpPr>
          <p:spPr>
            <a:xfrm>
              <a:off x="6596175" y="2159900"/>
              <a:ext cx="11200" cy="4650"/>
            </a:xfrm>
            <a:custGeom>
              <a:avLst/>
              <a:gdLst/>
              <a:ahLst/>
              <a:cxnLst/>
              <a:rect l="l" t="t" r="r" b="b"/>
              <a:pathLst>
                <a:path w="448" h="186" extrusionOk="0">
                  <a:moveTo>
                    <a:pt x="209" y="0"/>
                  </a:moveTo>
                  <a:cubicBezTo>
                    <a:pt x="174" y="0"/>
                    <a:pt x="139" y="8"/>
                    <a:pt x="108" y="24"/>
                  </a:cubicBezTo>
                  <a:cubicBezTo>
                    <a:pt x="0" y="87"/>
                    <a:pt x="95" y="163"/>
                    <a:pt x="171" y="182"/>
                  </a:cubicBezTo>
                  <a:lnTo>
                    <a:pt x="183" y="182"/>
                  </a:lnTo>
                  <a:cubicBezTo>
                    <a:pt x="191" y="184"/>
                    <a:pt x="201" y="186"/>
                    <a:pt x="213" y="186"/>
                  </a:cubicBezTo>
                  <a:cubicBezTo>
                    <a:pt x="292" y="186"/>
                    <a:pt x="448" y="133"/>
                    <a:pt x="360" y="56"/>
                  </a:cubicBezTo>
                  <a:cubicBezTo>
                    <a:pt x="354" y="56"/>
                    <a:pt x="354" y="49"/>
                    <a:pt x="354" y="49"/>
                  </a:cubicBezTo>
                  <a:cubicBezTo>
                    <a:pt x="309" y="16"/>
                    <a:pt x="259" y="0"/>
                    <a:pt x="2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0"/>
            <p:cNvSpPr/>
            <p:nvPr/>
          </p:nvSpPr>
          <p:spPr>
            <a:xfrm>
              <a:off x="6594125" y="2171000"/>
              <a:ext cx="8525" cy="4350"/>
            </a:xfrm>
            <a:custGeom>
              <a:avLst/>
              <a:gdLst/>
              <a:ahLst/>
              <a:cxnLst/>
              <a:rect l="l" t="t" r="r" b="b"/>
              <a:pathLst>
                <a:path w="341" h="174" extrusionOk="0">
                  <a:moveTo>
                    <a:pt x="161" y="1"/>
                  </a:moveTo>
                  <a:cubicBezTo>
                    <a:pt x="140" y="1"/>
                    <a:pt x="120" y="3"/>
                    <a:pt x="101" y="9"/>
                  </a:cubicBezTo>
                  <a:cubicBezTo>
                    <a:pt x="57" y="28"/>
                    <a:pt x="0" y="78"/>
                    <a:pt x="51" y="129"/>
                  </a:cubicBezTo>
                  <a:cubicBezTo>
                    <a:pt x="84" y="158"/>
                    <a:pt x="128" y="173"/>
                    <a:pt x="172" y="173"/>
                  </a:cubicBezTo>
                  <a:cubicBezTo>
                    <a:pt x="195" y="173"/>
                    <a:pt x="218" y="169"/>
                    <a:pt x="240" y="160"/>
                  </a:cubicBezTo>
                  <a:cubicBezTo>
                    <a:pt x="291" y="142"/>
                    <a:pt x="341" y="91"/>
                    <a:pt x="297" y="47"/>
                  </a:cubicBezTo>
                  <a:cubicBezTo>
                    <a:pt x="257" y="16"/>
                    <a:pt x="208" y="1"/>
                    <a:pt x="16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0"/>
            <p:cNvSpPr/>
            <p:nvPr/>
          </p:nvSpPr>
          <p:spPr>
            <a:xfrm>
              <a:off x="6586550" y="2166800"/>
              <a:ext cx="9025" cy="4600"/>
            </a:xfrm>
            <a:custGeom>
              <a:avLst/>
              <a:gdLst/>
              <a:ahLst/>
              <a:cxnLst/>
              <a:rect l="l" t="t" r="r" b="b"/>
              <a:pathLst>
                <a:path w="361" h="184" extrusionOk="0">
                  <a:moveTo>
                    <a:pt x="179" y="0"/>
                  </a:moveTo>
                  <a:cubicBezTo>
                    <a:pt x="155" y="0"/>
                    <a:pt x="131" y="5"/>
                    <a:pt x="108" y="13"/>
                  </a:cubicBezTo>
                  <a:cubicBezTo>
                    <a:pt x="57" y="32"/>
                    <a:pt x="1" y="89"/>
                    <a:pt x="51" y="139"/>
                  </a:cubicBezTo>
                  <a:cubicBezTo>
                    <a:pt x="88" y="168"/>
                    <a:pt x="134" y="184"/>
                    <a:pt x="182" y="184"/>
                  </a:cubicBezTo>
                  <a:cubicBezTo>
                    <a:pt x="207" y="184"/>
                    <a:pt x="233" y="179"/>
                    <a:pt x="259" y="171"/>
                  </a:cubicBezTo>
                  <a:cubicBezTo>
                    <a:pt x="303" y="158"/>
                    <a:pt x="360" y="101"/>
                    <a:pt x="316" y="51"/>
                  </a:cubicBezTo>
                  <a:cubicBezTo>
                    <a:pt x="274" y="17"/>
                    <a:pt x="226"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0"/>
            <p:cNvSpPr/>
            <p:nvPr/>
          </p:nvSpPr>
          <p:spPr>
            <a:xfrm>
              <a:off x="6601450" y="2148800"/>
              <a:ext cx="9725" cy="5450"/>
            </a:xfrm>
            <a:custGeom>
              <a:avLst/>
              <a:gdLst/>
              <a:ahLst/>
              <a:cxnLst/>
              <a:rect l="l" t="t" r="r" b="b"/>
              <a:pathLst>
                <a:path w="389" h="218" extrusionOk="0">
                  <a:moveTo>
                    <a:pt x="206" y="1"/>
                  </a:moveTo>
                  <a:cubicBezTo>
                    <a:pt x="142" y="1"/>
                    <a:pt x="1" y="45"/>
                    <a:pt x="48" y="128"/>
                  </a:cubicBezTo>
                  <a:cubicBezTo>
                    <a:pt x="54" y="128"/>
                    <a:pt x="54" y="134"/>
                    <a:pt x="54" y="140"/>
                  </a:cubicBezTo>
                  <a:cubicBezTo>
                    <a:pt x="79" y="189"/>
                    <a:pt x="159" y="218"/>
                    <a:pt x="234" y="218"/>
                  </a:cubicBezTo>
                  <a:cubicBezTo>
                    <a:pt x="314" y="218"/>
                    <a:pt x="389" y="186"/>
                    <a:pt x="389" y="115"/>
                  </a:cubicBezTo>
                  <a:lnTo>
                    <a:pt x="389" y="109"/>
                  </a:lnTo>
                  <a:cubicBezTo>
                    <a:pt x="389" y="27"/>
                    <a:pt x="281" y="1"/>
                    <a:pt x="218" y="1"/>
                  </a:cubicBezTo>
                  <a:cubicBezTo>
                    <a:pt x="215" y="1"/>
                    <a:pt x="211" y="1"/>
                    <a:pt x="2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0"/>
          <p:cNvGrpSpPr/>
          <p:nvPr/>
        </p:nvGrpSpPr>
        <p:grpSpPr>
          <a:xfrm>
            <a:off x="8078064" y="2791428"/>
            <a:ext cx="1837580" cy="1681986"/>
            <a:chOff x="2142650" y="2489700"/>
            <a:chExt cx="317750" cy="290850"/>
          </a:xfrm>
        </p:grpSpPr>
        <p:sp>
          <p:nvSpPr>
            <p:cNvPr id="1105" name="Google Shape;1105;p10"/>
            <p:cNvSpPr/>
            <p:nvPr/>
          </p:nvSpPr>
          <p:spPr>
            <a:xfrm>
              <a:off x="2142650" y="2489700"/>
              <a:ext cx="317750" cy="290850"/>
            </a:xfrm>
            <a:custGeom>
              <a:avLst/>
              <a:gdLst/>
              <a:ahLst/>
              <a:cxnLst/>
              <a:rect l="l" t="t" r="r" b="b"/>
              <a:pathLst>
                <a:path w="12710" h="11634" extrusionOk="0">
                  <a:moveTo>
                    <a:pt x="9987" y="1"/>
                  </a:moveTo>
                  <a:cubicBezTo>
                    <a:pt x="9548" y="1"/>
                    <a:pt x="9087" y="195"/>
                    <a:pt x="8641" y="531"/>
                  </a:cubicBezTo>
                  <a:cubicBezTo>
                    <a:pt x="7367" y="1490"/>
                    <a:pt x="1" y="10111"/>
                    <a:pt x="550" y="11190"/>
                  </a:cubicBezTo>
                  <a:cubicBezTo>
                    <a:pt x="706" y="11498"/>
                    <a:pt x="1060" y="11634"/>
                    <a:pt x="1553" y="11634"/>
                  </a:cubicBezTo>
                  <a:cubicBezTo>
                    <a:pt x="4528" y="11634"/>
                    <a:pt x="12565" y="6680"/>
                    <a:pt x="12646" y="4775"/>
                  </a:cubicBezTo>
                  <a:cubicBezTo>
                    <a:pt x="12709" y="3375"/>
                    <a:pt x="12085" y="1969"/>
                    <a:pt x="11335" y="834"/>
                  </a:cubicBezTo>
                  <a:cubicBezTo>
                    <a:pt x="10955" y="253"/>
                    <a:pt x="10486" y="1"/>
                    <a:pt x="9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0"/>
            <p:cNvSpPr/>
            <p:nvPr/>
          </p:nvSpPr>
          <p:spPr>
            <a:xfrm>
              <a:off x="2359925" y="2520425"/>
              <a:ext cx="6175" cy="7750"/>
            </a:xfrm>
            <a:custGeom>
              <a:avLst/>
              <a:gdLst/>
              <a:ahLst/>
              <a:cxnLst/>
              <a:rect l="l" t="t" r="r" b="b"/>
              <a:pathLst>
                <a:path w="247" h="310" extrusionOk="0">
                  <a:moveTo>
                    <a:pt x="140" y="0"/>
                  </a:moveTo>
                  <a:cubicBezTo>
                    <a:pt x="45" y="0"/>
                    <a:pt x="1" y="133"/>
                    <a:pt x="1" y="210"/>
                  </a:cubicBezTo>
                  <a:cubicBezTo>
                    <a:pt x="1" y="274"/>
                    <a:pt x="35" y="309"/>
                    <a:pt x="76" y="309"/>
                  </a:cubicBezTo>
                  <a:cubicBezTo>
                    <a:pt x="103" y="309"/>
                    <a:pt x="133" y="293"/>
                    <a:pt x="159" y="261"/>
                  </a:cubicBezTo>
                  <a:cubicBezTo>
                    <a:pt x="178" y="242"/>
                    <a:pt x="190" y="216"/>
                    <a:pt x="203" y="191"/>
                  </a:cubicBezTo>
                  <a:cubicBezTo>
                    <a:pt x="228" y="147"/>
                    <a:pt x="247" y="71"/>
                    <a:pt x="203" y="27"/>
                  </a:cubicBezTo>
                  <a:cubicBezTo>
                    <a:pt x="190" y="15"/>
                    <a:pt x="178" y="2"/>
                    <a:pt x="159" y="2"/>
                  </a:cubicBezTo>
                  <a:cubicBezTo>
                    <a:pt x="152" y="1"/>
                    <a:pt x="146"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0"/>
            <p:cNvSpPr/>
            <p:nvPr/>
          </p:nvSpPr>
          <p:spPr>
            <a:xfrm>
              <a:off x="2376975" y="2507325"/>
              <a:ext cx="7950" cy="9125"/>
            </a:xfrm>
            <a:custGeom>
              <a:avLst/>
              <a:gdLst/>
              <a:ahLst/>
              <a:cxnLst/>
              <a:rect l="l" t="t" r="r" b="b"/>
              <a:pathLst>
                <a:path w="318" h="365" extrusionOk="0">
                  <a:moveTo>
                    <a:pt x="193" y="0"/>
                  </a:moveTo>
                  <a:cubicBezTo>
                    <a:pt x="171" y="0"/>
                    <a:pt x="146" y="5"/>
                    <a:pt x="120" y="15"/>
                  </a:cubicBezTo>
                  <a:cubicBezTo>
                    <a:pt x="44" y="66"/>
                    <a:pt x="0" y="154"/>
                    <a:pt x="0" y="242"/>
                  </a:cubicBezTo>
                  <a:cubicBezTo>
                    <a:pt x="0" y="295"/>
                    <a:pt x="31" y="365"/>
                    <a:pt x="85" y="365"/>
                  </a:cubicBezTo>
                  <a:cubicBezTo>
                    <a:pt x="96" y="365"/>
                    <a:pt x="107" y="362"/>
                    <a:pt x="120" y="356"/>
                  </a:cubicBezTo>
                  <a:cubicBezTo>
                    <a:pt x="215" y="318"/>
                    <a:pt x="278" y="242"/>
                    <a:pt x="303" y="141"/>
                  </a:cubicBezTo>
                  <a:cubicBezTo>
                    <a:pt x="317" y="54"/>
                    <a:pt x="268" y="0"/>
                    <a:pt x="1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0"/>
            <p:cNvSpPr/>
            <p:nvPr/>
          </p:nvSpPr>
          <p:spPr>
            <a:xfrm>
              <a:off x="2388475" y="2521525"/>
              <a:ext cx="10900" cy="13725"/>
            </a:xfrm>
            <a:custGeom>
              <a:avLst/>
              <a:gdLst/>
              <a:ahLst/>
              <a:cxnLst/>
              <a:rect l="l" t="t" r="r" b="b"/>
              <a:pathLst>
                <a:path w="436" h="549" extrusionOk="0">
                  <a:moveTo>
                    <a:pt x="213" y="0"/>
                  </a:moveTo>
                  <a:cubicBezTo>
                    <a:pt x="160" y="0"/>
                    <a:pt x="114" y="56"/>
                    <a:pt x="82" y="116"/>
                  </a:cubicBezTo>
                  <a:cubicBezTo>
                    <a:pt x="84" y="110"/>
                    <a:pt x="85" y="107"/>
                    <a:pt x="85" y="107"/>
                  </a:cubicBezTo>
                  <a:lnTo>
                    <a:pt x="85" y="107"/>
                  </a:lnTo>
                  <a:cubicBezTo>
                    <a:pt x="84" y="107"/>
                    <a:pt x="77" y="125"/>
                    <a:pt x="64" y="166"/>
                  </a:cubicBezTo>
                  <a:cubicBezTo>
                    <a:pt x="57" y="179"/>
                    <a:pt x="51" y="191"/>
                    <a:pt x="51" y="204"/>
                  </a:cubicBezTo>
                  <a:cubicBezTo>
                    <a:pt x="51" y="217"/>
                    <a:pt x="51" y="223"/>
                    <a:pt x="45" y="229"/>
                  </a:cubicBezTo>
                  <a:cubicBezTo>
                    <a:pt x="13" y="292"/>
                    <a:pt x="0" y="368"/>
                    <a:pt x="19" y="437"/>
                  </a:cubicBezTo>
                  <a:cubicBezTo>
                    <a:pt x="29" y="491"/>
                    <a:pt x="69" y="548"/>
                    <a:pt x="125" y="548"/>
                  </a:cubicBezTo>
                  <a:cubicBezTo>
                    <a:pt x="141" y="548"/>
                    <a:pt x="158" y="543"/>
                    <a:pt x="177" y="532"/>
                  </a:cubicBezTo>
                  <a:cubicBezTo>
                    <a:pt x="322" y="444"/>
                    <a:pt x="436" y="166"/>
                    <a:pt x="278" y="27"/>
                  </a:cubicBezTo>
                  <a:cubicBezTo>
                    <a:pt x="255" y="8"/>
                    <a:pt x="234"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0"/>
            <p:cNvSpPr/>
            <p:nvPr/>
          </p:nvSpPr>
          <p:spPr>
            <a:xfrm>
              <a:off x="2371300" y="2528150"/>
              <a:ext cx="6625" cy="8600"/>
            </a:xfrm>
            <a:custGeom>
              <a:avLst/>
              <a:gdLst/>
              <a:ahLst/>
              <a:cxnLst/>
              <a:rect l="l" t="t" r="r" b="b"/>
              <a:pathLst>
                <a:path w="265" h="344" extrusionOk="0">
                  <a:moveTo>
                    <a:pt x="150" y="0"/>
                  </a:moveTo>
                  <a:cubicBezTo>
                    <a:pt x="132" y="0"/>
                    <a:pt x="112" y="8"/>
                    <a:pt x="88" y="27"/>
                  </a:cubicBezTo>
                  <a:cubicBezTo>
                    <a:pt x="44" y="71"/>
                    <a:pt x="19" y="122"/>
                    <a:pt x="13" y="179"/>
                  </a:cubicBezTo>
                  <a:cubicBezTo>
                    <a:pt x="6" y="223"/>
                    <a:pt x="0" y="324"/>
                    <a:pt x="63" y="336"/>
                  </a:cubicBezTo>
                  <a:cubicBezTo>
                    <a:pt x="76" y="341"/>
                    <a:pt x="90" y="344"/>
                    <a:pt x="105" y="344"/>
                  </a:cubicBezTo>
                  <a:cubicBezTo>
                    <a:pt x="145" y="344"/>
                    <a:pt x="187" y="325"/>
                    <a:pt x="214" y="292"/>
                  </a:cubicBezTo>
                  <a:cubicBezTo>
                    <a:pt x="233" y="267"/>
                    <a:pt x="252" y="235"/>
                    <a:pt x="259" y="197"/>
                  </a:cubicBezTo>
                  <a:cubicBezTo>
                    <a:pt x="265" y="185"/>
                    <a:pt x="265" y="166"/>
                    <a:pt x="259" y="153"/>
                  </a:cubicBezTo>
                  <a:lnTo>
                    <a:pt x="252" y="147"/>
                  </a:lnTo>
                  <a:lnTo>
                    <a:pt x="227" y="128"/>
                  </a:lnTo>
                  <a:cubicBezTo>
                    <a:pt x="227" y="71"/>
                    <a:pt x="202"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0"/>
            <p:cNvSpPr/>
            <p:nvPr/>
          </p:nvSpPr>
          <p:spPr>
            <a:xfrm>
              <a:off x="2376875" y="2555450"/>
              <a:ext cx="6550" cy="7150"/>
            </a:xfrm>
            <a:custGeom>
              <a:avLst/>
              <a:gdLst/>
              <a:ahLst/>
              <a:cxnLst/>
              <a:rect l="l" t="t" r="r" b="b"/>
              <a:pathLst>
                <a:path w="262" h="286" extrusionOk="0">
                  <a:moveTo>
                    <a:pt x="194" y="1"/>
                  </a:moveTo>
                  <a:cubicBezTo>
                    <a:pt x="161" y="1"/>
                    <a:pt x="123" y="28"/>
                    <a:pt x="105" y="64"/>
                  </a:cubicBezTo>
                  <a:lnTo>
                    <a:pt x="86" y="77"/>
                  </a:lnTo>
                  <a:cubicBezTo>
                    <a:pt x="55" y="101"/>
                    <a:pt x="0" y="247"/>
                    <a:pt x="81" y="247"/>
                  </a:cubicBezTo>
                  <a:cubicBezTo>
                    <a:pt x="83" y="247"/>
                    <a:pt x="84" y="247"/>
                    <a:pt x="86" y="247"/>
                  </a:cubicBezTo>
                  <a:cubicBezTo>
                    <a:pt x="99" y="260"/>
                    <a:pt x="118" y="272"/>
                    <a:pt x="137" y="272"/>
                  </a:cubicBezTo>
                  <a:lnTo>
                    <a:pt x="143" y="279"/>
                  </a:lnTo>
                  <a:cubicBezTo>
                    <a:pt x="152" y="283"/>
                    <a:pt x="160" y="286"/>
                    <a:pt x="168" y="286"/>
                  </a:cubicBezTo>
                  <a:cubicBezTo>
                    <a:pt x="233" y="286"/>
                    <a:pt x="262" y="141"/>
                    <a:pt x="256" y="102"/>
                  </a:cubicBezTo>
                  <a:cubicBezTo>
                    <a:pt x="256" y="89"/>
                    <a:pt x="250" y="77"/>
                    <a:pt x="250" y="58"/>
                  </a:cubicBezTo>
                  <a:cubicBezTo>
                    <a:pt x="242" y="17"/>
                    <a:pt x="219"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0"/>
            <p:cNvSpPr/>
            <p:nvPr/>
          </p:nvSpPr>
          <p:spPr>
            <a:xfrm>
              <a:off x="2401400" y="2555600"/>
              <a:ext cx="9325" cy="11475"/>
            </a:xfrm>
            <a:custGeom>
              <a:avLst/>
              <a:gdLst/>
              <a:ahLst/>
              <a:cxnLst/>
              <a:rect l="l" t="t" r="r" b="b"/>
              <a:pathLst>
                <a:path w="373" h="459" extrusionOk="0">
                  <a:moveTo>
                    <a:pt x="248" y="0"/>
                  </a:moveTo>
                  <a:cubicBezTo>
                    <a:pt x="236" y="0"/>
                    <a:pt x="225" y="3"/>
                    <a:pt x="215" y="8"/>
                  </a:cubicBezTo>
                  <a:cubicBezTo>
                    <a:pt x="114" y="46"/>
                    <a:pt x="1" y="165"/>
                    <a:pt x="13" y="291"/>
                  </a:cubicBezTo>
                  <a:cubicBezTo>
                    <a:pt x="13" y="348"/>
                    <a:pt x="39" y="399"/>
                    <a:pt x="76" y="437"/>
                  </a:cubicBezTo>
                  <a:cubicBezTo>
                    <a:pt x="97" y="451"/>
                    <a:pt x="121" y="459"/>
                    <a:pt x="145" y="459"/>
                  </a:cubicBezTo>
                  <a:cubicBezTo>
                    <a:pt x="173" y="459"/>
                    <a:pt x="201" y="448"/>
                    <a:pt x="221" y="424"/>
                  </a:cubicBezTo>
                  <a:cubicBezTo>
                    <a:pt x="329" y="329"/>
                    <a:pt x="373" y="184"/>
                    <a:pt x="329" y="52"/>
                  </a:cubicBezTo>
                  <a:cubicBezTo>
                    <a:pt x="315" y="19"/>
                    <a:pt x="280" y="0"/>
                    <a:pt x="2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0"/>
            <p:cNvSpPr/>
            <p:nvPr/>
          </p:nvSpPr>
          <p:spPr>
            <a:xfrm>
              <a:off x="2404850" y="2543225"/>
              <a:ext cx="7350" cy="8825"/>
            </a:xfrm>
            <a:custGeom>
              <a:avLst/>
              <a:gdLst/>
              <a:ahLst/>
              <a:cxnLst/>
              <a:rect l="l" t="t" r="r" b="b"/>
              <a:pathLst>
                <a:path w="294" h="353" extrusionOk="0">
                  <a:moveTo>
                    <a:pt x="195" y="0"/>
                  </a:moveTo>
                  <a:cubicBezTo>
                    <a:pt x="112" y="0"/>
                    <a:pt x="1" y="185"/>
                    <a:pt x="77" y="295"/>
                  </a:cubicBezTo>
                  <a:lnTo>
                    <a:pt x="102" y="326"/>
                  </a:lnTo>
                  <a:cubicBezTo>
                    <a:pt x="116" y="344"/>
                    <a:pt x="131" y="352"/>
                    <a:pt x="146" y="352"/>
                  </a:cubicBezTo>
                  <a:cubicBezTo>
                    <a:pt x="219" y="352"/>
                    <a:pt x="294" y="169"/>
                    <a:pt x="273" y="112"/>
                  </a:cubicBezTo>
                  <a:lnTo>
                    <a:pt x="260" y="68"/>
                  </a:lnTo>
                  <a:cubicBezTo>
                    <a:pt x="246" y="20"/>
                    <a:pt x="222"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0"/>
            <p:cNvSpPr/>
            <p:nvPr/>
          </p:nvSpPr>
          <p:spPr>
            <a:xfrm>
              <a:off x="2320700" y="2580575"/>
              <a:ext cx="6325" cy="6925"/>
            </a:xfrm>
            <a:custGeom>
              <a:avLst/>
              <a:gdLst/>
              <a:ahLst/>
              <a:cxnLst/>
              <a:rect l="l" t="t" r="r" b="b"/>
              <a:pathLst>
                <a:path w="253" h="277" extrusionOk="0">
                  <a:moveTo>
                    <a:pt x="78" y="1"/>
                  </a:moveTo>
                  <a:cubicBezTo>
                    <a:pt x="27" y="1"/>
                    <a:pt x="0" y="107"/>
                    <a:pt x="6" y="150"/>
                  </a:cubicBezTo>
                  <a:cubicBezTo>
                    <a:pt x="12" y="216"/>
                    <a:pt x="29" y="277"/>
                    <a:pt x="102" y="277"/>
                  </a:cubicBezTo>
                  <a:cubicBezTo>
                    <a:pt x="106" y="277"/>
                    <a:pt x="109" y="277"/>
                    <a:pt x="113" y="276"/>
                  </a:cubicBezTo>
                  <a:cubicBezTo>
                    <a:pt x="247" y="265"/>
                    <a:pt x="253" y="11"/>
                    <a:pt x="164" y="11"/>
                  </a:cubicBezTo>
                  <a:cubicBezTo>
                    <a:pt x="153" y="11"/>
                    <a:pt x="140" y="15"/>
                    <a:pt x="126" y="24"/>
                  </a:cubicBezTo>
                  <a:lnTo>
                    <a:pt x="107" y="11"/>
                  </a:lnTo>
                  <a:cubicBezTo>
                    <a:pt x="96" y="4"/>
                    <a:pt x="87" y="1"/>
                    <a:pt x="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0"/>
            <p:cNvSpPr/>
            <p:nvPr/>
          </p:nvSpPr>
          <p:spPr>
            <a:xfrm>
              <a:off x="2328925" y="2595700"/>
              <a:ext cx="5175" cy="6825"/>
            </a:xfrm>
            <a:custGeom>
              <a:avLst/>
              <a:gdLst/>
              <a:ahLst/>
              <a:cxnLst/>
              <a:rect l="l" t="t" r="r" b="b"/>
              <a:pathLst>
                <a:path w="207" h="273" extrusionOk="0">
                  <a:moveTo>
                    <a:pt x="141" y="1"/>
                  </a:moveTo>
                  <a:cubicBezTo>
                    <a:pt x="96" y="1"/>
                    <a:pt x="47" y="88"/>
                    <a:pt x="43" y="151"/>
                  </a:cubicBezTo>
                  <a:cubicBezTo>
                    <a:pt x="19" y="192"/>
                    <a:pt x="1" y="272"/>
                    <a:pt x="50" y="272"/>
                  </a:cubicBezTo>
                  <a:cubicBezTo>
                    <a:pt x="54" y="272"/>
                    <a:pt x="57" y="271"/>
                    <a:pt x="62" y="271"/>
                  </a:cubicBezTo>
                  <a:lnTo>
                    <a:pt x="87" y="271"/>
                  </a:lnTo>
                  <a:cubicBezTo>
                    <a:pt x="92" y="272"/>
                    <a:pt x="98" y="273"/>
                    <a:pt x="103" y="273"/>
                  </a:cubicBezTo>
                  <a:cubicBezTo>
                    <a:pt x="169" y="273"/>
                    <a:pt x="207" y="171"/>
                    <a:pt x="207" y="113"/>
                  </a:cubicBezTo>
                  <a:cubicBezTo>
                    <a:pt x="207" y="88"/>
                    <a:pt x="200" y="56"/>
                    <a:pt x="181" y="31"/>
                  </a:cubicBezTo>
                  <a:cubicBezTo>
                    <a:pt x="169" y="10"/>
                    <a:pt x="155" y="1"/>
                    <a:pt x="14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0"/>
            <p:cNvSpPr/>
            <p:nvPr/>
          </p:nvSpPr>
          <p:spPr>
            <a:xfrm>
              <a:off x="2340175" y="2567275"/>
              <a:ext cx="8650" cy="9975"/>
            </a:xfrm>
            <a:custGeom>
              <a:avLst/>
              <a:gdLst/>
              <a:ahLst/>
              <a:cxnLst/>
              <a:rect l="l" t="t" r="r" b="b"/>
              <a:pathLst>
                <a:path w="346" h="399" extrusionOk="0">
                  <a:moveTo>
                    <a:pt x="221" y="1"/>
                  </a:moveTo>
                  <a:cubicBezTo>
                    <a:pt x="207" y="1"/>
                    <a:pt x="191" y="5"/>
                    <a:pt x="173" y="14"/>
                  </a:cubicBezTo>
                  <a:cubicBezTo>
                    <a:pt x="54" y="71"/>
                    <a:pt x="1" y="399"/>
                    <a:pt x="125" y="399"/>
                  </a:cubicBezTo>
                  <a:cubicBezTo>
                    <a:pt x="139" y="399"/>
                    <a:pt x="155" y="395"/>
                    <a:pt x="173" y="386"/>
                  </a:cubicBezTo>
                  <a:cubicBezTo>
                    <a:pt x="298" y="323"/>
                    <a:pt x="3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0"/>
            <p:cNvSpPr/>
            <p:nvPr/>
          </p:nvSpPr>
          <p:spPr>
            <a:xfrm>
              <a:off x="2173875" y="2748100"/>
              <a:ext cx="15800" cy="18625"/>
            </a:xfrm>
            <a:custGeom>
              <a:avLst/>
              <a:gdLst/>
              <a:ahLst/>
              <a:cxnLst/>
              <a:rect l="l" t="t" r="r" b="b"/>
              <a:pathLst>
                <a:path w="632" h="745" extrusionOk="0">
                  <a:moveTo>
                    <a:pt x="380" y="1"/>
                  </a:moveTo>
                  <a:cubicBezTo>
                    <a:pt x="277" y="1"/>
                    <a:pt x="177" y="129"/>
                    <a:pt x="139" y="204"/>
                  </a:cubicBezTo>
                  <a:cubicBezTo>
                    <a:pt x="70" y="324"/>
                    <a:pt x="1" y="589"/>
                    <a:pt x="139" y="696"/>
                  </a:cubicBezTo>
                  <a:cubicBezTo>
                    <a:pt x="173" y="729"/>
                    <a:pt x="216" y="745"/>
                    <a:pt x="261" y="745"/>
                  </a:cubicBezTo>
                  <a:cubicBezTo>
                    <a:pt x="293" y="745"/>
                    <a:pt x="325" y="737"/>
                    <a:pt x="354" y="721"/>
                  </a:cubicBezTo>
                  <a:cubicBezTo>
                    <a:pt x="455" y="658"/>
                    <a:pt x="530" y="563"/>
                    <a:pt x="562" y="456"/>
                  </a:cubicBezTo>
                  <a:cubicBezTo>
                    <a:pt x="600" y="343"/>
                    <a:pt x="631" y="147"/>
                    <a:pt x="524" y="59"/>
                  </a:cubicBezTo>
                  <a:cubicBezTo>
                    <a:pt x="499" y="40"/>
                    <a:pt x="467" y="27"/>
                    <a:pt x="436" y="15"/>
                  </a:cubicBezTo>
                  <a:cubicBezTo>
                    <a:pt x="417" y="5"/>
                    <a:pt x="398"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0"/>
            <p:cNvSpPr/>
            <p:nvPr/>
          </p:nvSpPr>
          <p:spPr>
            <a:xfrm>
              <a:off x="2208900" y="2743700"/>
              <a:ext cx="9625" cy="11325"/>
            </a:xfrm>
            <a:custGeom>
              <a:avLst/>
              <a:gdLst/>
              <a:ahLst/>
              <a:cxnLst/>
              <a:rect l="l" t="t" r="r" b="b"/>
              <a:pathLst>
                <a:path w="385" h="453" extrusionOk="0">
                  <a:moveTo>
                    <a:pt x="174" y="0"/>
                  </a:moveTo>
                  <a:cubicBezTo>
                    <a:pt x="76" y="0"/>
                    <a:pt x="1" y="169"/>
                    <a:pt x="6" y="254"/>
                  </a:cubicBezTo>
                  <a:lnTo>
                    <a:pt x="6" y="304"/>
                  </a:lnTo>
                  <a:cubicBezTo>
                    <a:pt x="11" y="382"/>
                    <a:pt x="48" y="453"/>
                    <a:pt x="112" y="453"/>
                  </a:cubicBezTo>
                  <a:cubicBezTo>
                    <a:pt x="136" y="453"/>
                    <a:pt x="164" y="442"/>
                    <a:pt x="195" y="418"/>
                  </a:cubicBezTo>
                  <a:cubicBezTo>
                    <a:pt x="271" y="355"/>
                    <a:pt x="385" y="115"/>
                    <a:pt x="265" y="39"/>
                  </a:cubicBezTo>
                  <a:lnTo>
                    <a:pt x="233" y="20"/>
                  </a:lnTo>
                  <a:cubicBezTo>
                    <a:pt x="213" y="6"/>
                    <a:pt x="193"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0"/>
            <p:cNvSpPr/>
            <p:nvPr/>
          </p:nvSpPr>
          <p:spPr>
            <a:xfrm>
              <a:off x="2185550" y="2724000"/>
              <a:ext cx="14275" cy="19525"/>
            </a:xfrm>
            <a:custGeom>
              <a:avLst/>
              <a:gdLst/>
              <a:ahLst/>
              <a:cxnLst/>
              <a:rect l="l" t="t" r="r" b="b"/>
              <a:pathLst>
                <a:path w="571" h="781" extrusionOk="0">
                  <a:moveTo>
                    <a:pt x="374" y="1"/>
                  </a:moveTo>
                  <a:cubicBezTo>
                    <a:pt x="349" y="1"/>
                    <a:pt x="321" y="7"/>
                    <a:pt x="291" y="20"/>
                  </a:cubicBezTo>
                  <a:cubicBezTo>
                    <a:pt x="108" y="102"/>
                    <a:pt x="26" y="310"/>
                    <a:pt x="13" y="499"/>
                  </a:cubicBezTo>
                  <a:cubicBezTo>
                    <a:pt x="13" y="499"/>
                    <a:pt x="13" y="506"/>
                    <a:pt x="13" y="512"/>
                  </a:cubicBezTo>
                  <a:cubicBezTo>
                    <a:pt x="0" y="613"/>
                    <a:pt x="51" y="714"/>
                    <a:pt x="145" y="764"/>
                  </a:cubicBezTo>
                  <a:lnTo>
                    <a:pt x="158" y="771"/>
                  </a:lnTo>
                  <a:cubicBezTo>
                    <a:pt x="172" y="778"/>
                    <a:pt x="187" y="781"/>
                    <a:pt x="203" y="781"/>
                  </a:cubicBezTo>
                  <a:cubicBezTo>
                    <a:pt x="260" y="781"/>
                    <a:pt x="325" y="743"/>
                    <a:pt x="360" y="714"/>
                  </a:cubicBezTo>
                  <a:cubicBezTo>
                    <a:pt x="461" y="626"/>
                    <a:pt x="524" y="499"/>
                    <a:pt x="549" y="367"/>
                  </a:cubicBezTo>
                  <a:cubicBezTo>
                    <a:pt x="571" y="226"/>
                    <a:pt x="527" y="1"/>
                    <a:pt x="37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0"/>
            <p:cNvSpPr/>
            <p:nvPr/>
          </p:nvSpPr>
          <p:spPr>
            <a:xfrm>
              <a:off x="2246100" y="2722600"/>
              <a:ext cx="6800" cy="7550"/>
            </a:xfrm>
            <a:custGeom>
              <a:avLst/>
              <a:gdLst/>
              <a:ahLst/>
              <a:cxnLst/>
              <a:rect l="l" t="t" r="r" b="b"/>
              <a:pathLst>
                <a:path w="272" h="302" extrusionOk="0">
                  <a:moveTo>
                    <a:pt x="127" y="0"/>
                  </a:moveTo>
                  <a:cubicBezTo>
                    <a:pt x="43" y="0"/>
                    <a:pt x="0" y="141"/>
                    <a:pt x="0" y="202"/>
                  </a:cubicBezTo>
                  <a:cubicBezTo>
                    <a:pt x="0" y="270"/>
                    <a:pt x="32" y="302"/>
                    <a:pt x="72" y="302"/>
                  </a:cubicBezTo>
                  <a:cubicBezTo>
                    <a:pt x="99" y="302"/>
                    <a:pt x="130" y="287"/>
                    <a:pt x="158" y="259"/>
                  </a:cubicBezTo>
                  <a:cubicBezTo>
                    <a:pt x="164" y="246"/>
                    <a:pt x="177" y="234"/>
                    <a:pt x="190" y="221"/>
                  </a:cubicBezTo>
                  <a:cubicBezTo>
                    <a:pt x="240" y="171"/>
                    <a:pt x="271" y="7"/>
                    <a:pt x="171" y="0"/>
                  </a:cubicBezTo>
                  <a:lnTo>
                    <a:pt x="133" y="0"/>
                  </a:lnTo>
                  <a:cubicBezTo>
                    <a:pt x="131" y="0"/>
                    <a:pt x="12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0"/>
            <p:cNvSpPr/>
            <p:nvPr/>
          </p:nvSpPr>
          <p:spPr>
            <a:xfrm>
              <a:off x="2371750" y="2645150"/>
              <a:ext cx="9350" cy="12325"/>
            </a:xfrm>
            <a:custGeom>
              <a:avLst/>
              <a:gdLst/>
              <a:ahLst/>
              <a:cxnLst/>
              <a:rect l="l" t="t" r="r" b="b"/>
              <a:pathLst>
                <a:path w="374" h="493" extrusionOk="0">
                  <a:moveTo>
                    <a:pt x="287" y="1"/>
                  </a:moveTo>
                  <a:cubicBezTo>
                    <a:pt x="282" y="1"/>
                    <a:pt x="277" y="1"/>
                    <a:pt x="272" y="2"/>
                  </a:cubicBezTo>
                  <a:cubicBezTo>
                    <a:pt x="70" y="33"/>
                    <a:pt x="1" y="323"/>
                    <a:pt x="127" y="468"/>
                  </a:cubicBezTo>
                  <a:cubicBezTo>
                    <a:pt x="142" y="485"/>
                    <a:pt x="160" y="492"/>
                    <a:pt x="179" y="492"/>
                  </a:cubicBezTo>
                  <a:cubicBezTo>
                    <a:pt x="223" y="492"/>
                    <a:pt x="271" y="455"/>
                    <a:pt x="297" y="424"/>
                  </a:cubicBezTo>
                  <a:cubicBezTo>
                    <a:pt x="342" y="368"/>
                    <a:pt x="360" y="292"/>
                    <a:pt x="360" y="222"/>
                  </a:cubicBezTo>
                  <a:cubicBezTo>
                    <a:pt x="373" y="197"/>
                    <a:pt x="373" y="166"/>
                    <a:pt x="373" y="140"/>
                  </a:cubicBezTo>
                  <a:cubicBezTo>
                    <a:pt x="373" y="87"/>
                    <a:pt x="356"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0"/>
            <p:cNvSpPr/>
            <p:nvPr/>
          </p:nvSpPr>
          <p:spPr>
            <a:xfrm>
              <a:off x="2391950" y="2647825"/>
              <a:ext cx="10100" cy="9100"/>
            </a:xfrm>
            <a:custGeom>
              <a:avLst/>
              <a:gdLst/>
              <a:ahLst/>
              <a:cxnLst/>
              <a:rect l="l" t="t" r="r" b="b"/>
              <a:pathLst>
                <a:path w="404" h="364" extrusionOk="0">
                  <a:moveTo>
                    <a:pt x="271" y="1"/>
                  </a:moveTo>
                  <a:cubicBezTo>
                    <a:pt x="261" y="1"/>
                    <a:pt x="250" y="3"/>
                    <a:pt x="240" y="8"/>
                  </a:cubicBezTo>
                  <a:cubicBezTo>
                    <a:pt x="196" y="40"/>
                    <a:pt x="152" y="71"/>
                    <a:pt x="120" y="115"/>
                  </a:cubicBezTo>
                  <a:cubicBezTo>
                    <a:pt x="76" y="160"/>
                    <a:pt x="0" y="343"/>
                    <a:pt x="120" y="349"/>
                  </a:cubicBezTo>
                  <a:cubicBezTo>
                    <a:pt x="134" y="359"/>
                    <a:pt x="150" y="364"/>
                    <a:pt x="166" y="364"/>
                  </a:cubicBezTo>
                  <a:cubicBezTo>
                    <a:pt x="180" y="364"/>
                    <a:pt x="194" y="361"/>
                    <a:pt x="208" y="355"/>
                  </a:cubicBezTo>
                  <a:cubicBezTo>
                    <a:pt x="240" y="343"/>
                    <a:pt x="271" y="324"/>
                    <a:pt x="297" y="292"/>
                  </a:cubicBezTo>
                  <a:cubicBezTo>
                    <a:pt x="322" y="261"/>
                    <a:pt x="328" y="216"/>
                    <a:pt x="353" y="179"/>
                  </a:cubicBezTo>
                  <a:cubicBezTo>
                    <a:pt x="379" y="141"/>
                    <a:pt x="404" y="78"/>
                    <a:pt x="360" y="59"/>
                  </a:cubicBezTo>
                  <a:cubicBezTo>
                    <a:pt x="347" y="59"/>
                    <a:pt x="341" y="59"/>
                    <a:pt x="341" y="46"/>
                  </a:cubicBezTo>
                  <a:cubicBezTo>
                    <a:pt x="327" y="18"/>
                    <a:pt x="300" y="1"/>
                    <a:pt x="2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0"/>
            <p:cNvSpPr/>
            <p:nvPr/>
          </p:nvSpPr>
          <p:spPr>
            <a:xfrm>
              <a:off x="2410400" y="2614275"/>
              <a:ext cx="14525" cy="16900"/>
            </a:xfrm>
            <a:custGeom>
              <a:avLst/>
              <a:gdLst/>
              <a:ahLst/>
              <a:cxnLst/>
              <a:rect l="l" t="t" r="r" b="b"/>
              <a:pathLst>
                <a:path w="581" h="676" extrusionOk="0">
                  <a:moveTo>
                    <a:pt x="423" y="1"/>
                  </a:moveTo>
                  <a:cubicBezTo>
                    <a:pt x="334" y="7"/>
                    <a:pt x="252" y="51"/>
                    <a:pt x="202" y="120"/>
                  </a:cubicBezTo>
                  <a:cubicBezTo>
                    <a:pt x="76" y="253"/>
                    <a:pt x="0" y="650"/>
                    <a:pt x="252" y="675"/>
                  </a:cubicBezTo>
                  <a:cubicBezTo>
                    <a:pt x="256" y="676"/>
                    <a:pt x="260" y="676"/>
                    <a:pt x="263" y="676"/>
                  </a:cubicBezTo>
                  <a:cubicBezTo>
                    <a:pt x="328" y="676"/>
                    <a:pt x="381" y="623"/>
                    <a:pt x="423" y="581"/>
                  </a:cubicBezTo>
                  <a:cubicBezTo>
                    <a:pt x="524" y="486"/>
                    <a:pt x="580" y="354"/>
                    <a:pt x="580" y="215"/>
                  </a:cubicBezTo>
                  <a:cubicBezTo>
                    <a:pt x="580" y="114"/>
                    <a:pt x="543" y="1"/>
                    <a:pt x="4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0"/>
            <p:cNvSpPr/>
            <p:nvPr/>
          </p:nvSpPr>
          <p:spPr>
            <a:xfrm>
              <a:off x="2389300" y="2623325"/>
              <a:ext cx="6875" cy="7950"/>
            </a:xfrm>
            <a:custGeom>
              <a:avLst/>
              <a:gdLst/>
              <a:ahLst/>
              <a:cxnLst/>
              <a:rect l="l" t="t" r="r" b="b"/>
              <a:pathLst>
                <a:path w="275" h="318" extrusionOk="0">
                  <a:moveTo>
                    <a:pt x="175" y="1"/>
                  </a:moveTo>
                  <a:cubicBezTo>
                    <a:pt x="165" y="1"/>
                    <a:pt x="152" y="4"/>
                    <a:pt x="138" y="11"/>
                  </a:cubicBezTo>
                  <a:cubicBezTo>
                    <a:pt x="41" y="56"/>
                    <a:pt x="1" y="317"/>
                    <a:pt x="100" y="317"/>
                  </a:cubicBezTo>
                  <a:cubicBezTo>
                    <a:pt x="111" y="317"/>
                    <a:pt x="124" y="314"/>
                    <a:pt x="138" y="307"/>
                  </a:cubicBezTo>
                  <a:cubicBezTo>
                    <a:pt x="234" y="262"/>
                    <a:pt x="275"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0"/>
            <p:cNvSpPr/>
            <p:nvPr/>
          </p:nvSpPr>
          <p:spPr>
            <a:xfrm>
              <a:off x="2372900" y="2632800"/>
              <a:ext cx="5350" cy="7275"/>
            </a:xfrm>
            <a:custGeom>
              <a:avLst/>
              <a:gdLst/>
              <a:ahLst/>
              <a:cxnLst/>
              <a:rect l="l" t="t" r="r" b="b"/>
              <a:pathLst>
                <a:path w="214" h="291" extrusionOk="0">
                  <a:moveTo>
                    <a:pt x="113" y="1"/>
                  </a:moveTo>
                  <a:cubicBezTo>
                    <a:pt x="48" y="1"/>
                    <a:pt x="6" y="117"/>
                    <a:pt x="18" y="180"/>
                  </a:cubicBezTo>
                  <a:cubicBezTo>
                    <a:pt x="18" y="193"/>
                    <a:pt x="18" y="206"/>
                    <a:pt x="12" y="218"/>
                  </a:cubicBezTo>
                  <a:cubicBezTo>
                    <a:pt x="0" y="263"/>
                    <a:pt x="23" y="290"/>
                    <a:pt x="49" y="290"/>
                  </a:cubicBezTo>
                  <a:cubicBezTo>
                    <a:pt x="67" y="290"/>
                    <a:pt x="87" y="278"/>
                    <a:pt x="100" y="250"/>
                  </a:cubicBezTo>
                  <a:cubicBezTo>
                    <a:pt x="106" y="237"/>
                    <a:pt x="113" y="231"/>
                    <a:pt x="119" y="218"/>
                  </a:cubicBezTo>
                  <a:cubicBezTo>
                    <a:pt x="169" y="168"/>
                    <a:pt x="214" y="35"/>
                    <a:pt x="132" y="4"/>
                  </a:cubicBezTo>
                  <a:cubicBezTo>
                    <a:pt x="125" y="2"/>
                    <a:pt x="119" y="1"/>
                    <a:pt x="11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0"/>
            <p:cNvSpPr/>
            <p:nvPr/>
          </p:nvSpPr>
          <p:spPr>
            <a:xfrm>
              <a:off x="2348075" y="2686650"/>
              <a:ext cx="4175" cy="4750"/>
            </a:xfrm>
            <a:custGeom>
              <a:avLst/>
              <a:gdLst/>
              <a:ahLst/>
              <a:cxnLst/>
              <a:rect l="l" t="t" r="r" b="b"/>
              <a:pathLst>
                <a:path w="167" h="190" extrusionOk="0">
                  <a:moveTo>
                    <a:pt x="108" y="0"/>
                  </a:moveTo>
                  <a:cubicBezTo>
                    <a:pt x="101" y="0"/>
                    <a:pt x="93" y="2"/>
                    <a:pt x="84" y="7"/>
                  </a:cubicBezTo>
                  <a:cubicBezTo>
                    <a:pt x="22" y="35"/>
                    <a:pt x="0" y="190"/>
                    <a:pt x="60" y="190"/>
                  </a:cubicBezTo>
                  <a:cubicBezTo>
                    <a:pt x="67" y="190"/>
                    <a:pt x="75" y="188"/>
                    <a:pt x="84" y="183"/>
                  </a:cubicBezTo>
                  <a:cubicBezTo>
                    <a:pt x="140" y="155"/>
                    <a:pt x="167" y="0"/>
                    <a:pt x="10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0"/>
            <p:cNvSpPr/>
            <p:nvPr/>
          </p:nvSpPr>
          <p:spPr>
            <a:xfrm>
              <a:off x="2256175" y="2662200"/>
              <a:ext cx="6975" cy="9850"/>
            </a:xfrm>
            <a:custGeom>
              <a:avLst/>
              <a:gdLst/>
              <a:ahLst/>
              <a:cxnLst/>
              <a:rect l="l" t="t" r="r" b="b"/>
              <a:pathLst>
                <a:path w="279" h="394" extrusionOk="0">
                  <a:moveTo>
                    <a:pt x="196" y="1"/>
                  </a:moveTo>
                  <a:cubicBezTo>
                    <a:pt x="58" y="1"/>
                    <a:pt x="1" y="203"/>
                    <a:pt x="26" y="310"/>
                  </a:cubicBezTo>
                  <a:cubicBezTo>
                    <a:pt x="42" y="369"/>
                    <a:pt x="76" y="394"/>
                    <a:pt x="112" y="394"/>
                  </a:cubicBezTo>
                  <a:cubicBezTo>
                    <a:pt x="145" y="394"/>
                    <a:pt x="182" y="372"/>
                    <a:pt x="209" y="335"/>
                  </a:cubicBezTo>
                  <a:cubicBezTo>
                    <a:pt x="253" y="278"/>
                    <a:pt x="278" y="215"/>
                    <a:pt x="278" y="152"/>
                  </a:cubicBezTo>
                  <a:cubicBezTo>
                    <a:pt x="278" y="127"/>
                    <a:pt x="272" y="108"/>
                    <a:pt x="266" y="89"/>
                  </a:cubicBezTo>
                  <a:cubicBezTo>
                    <a:pt x="266" y="45"/>
                    <a:pt x="253" y="7"/>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0"/>
            <p:cNvSpPr/>
            <p:nvPr/>
          </p:nvSpPr>
          <p:spPr>
            <a:xfrm>
              <a:off x="2272875" y="2630400"/>
              <a:ext cx="13900" cy="14125"/>
            </a:xfrm>
            <a:custGeom>
              <a:avLst/>
              <a:gdLst/>
              <a:ahLst/>
              <a:cxnLst/>
              <a:rect l="l" t="t" r="r" b="b"/>
              <a:pathLst>
                <a:path w="556" h="565" extrusionOk="0">
                  <a:moveTo>
                    <a:pt x="348" y="1"/>
                  </a:moveTo>
                  <a:cubicBezTo>
                    <a:pt x="197" y="1"/>
                    <a:pt x="0" y="351"/>
                    <a:pt x="153" y="503"/>
                  </a:cubicBezTo>
                  <a:cubicBezTo>
                    <a:pt x="165" y="516"/>
                    <a:pt x="178" y="529"/>
                    <a:pt x="197" y="535"/>
                  </a:cubicBezTo>
                  <a:cubicBezTo>
                    <a:pt x="223" y="556"/>
                    <a:pt x="249" y="565"/>
                    <a:pt x="275" y="565"/>
                  </a:cubicBezTo>
                  <a:cubicBezTo>
                    <a:pt x="428" y="565"/>
                    <a:pt x="556" y="237"/>
                    <a:pt x="475" y="112"/>
                  </a:cubicBezTo>
                  <a:lnTo>
                    <a:pt x="475" y="112"/>
                  </a:lnTo>
                  <a:lnTo>
                    <a:pt x="475" y="125"/>
                  </a:lnTo>
                  <a:cubicBezTo>
                    <a:pt x="462" y="106"/>
                    <a:pt x="456" y="87"/>
                    <a:pt x="443" y="68"/>
                  </a:cubicBezTo>
                  <a:cubicBezTo>
                    <a:pt x="417" y="21"/>
                    <a:pt x="38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0"/>
            <p:cNvSpPr/>
            <p:nvPr/>
          </p:nvSpPr>
          <p:spPr>
            <a:xfrm>
              <a:off x="2287875" y="2650600"/>
              <a:ext cx="11850" cy="15200"/>
            </a:xfrm>
            <a:custGeom>
              <a:avLst/>
              <a:gdLst/>
              <a:ahLst/>
              <a:cxnLst/>
              <a:rect l="l" t="t" r="r" b="b"/>
              <a:pathLst>
                <a:path w="474" h="608" extrusionOk="0">
                  <a:moveTo>
                    <a:pt x="323" y="1"/>
                  </a:moveTo>
                  <a:cubicBezTo>
                    <a:pt x="258" y="1"/>
                    <a:pt x="181" y="50"/>
                    <a:pt x="146" y="93"/>
                  </a:cubicBezTo>
                  <a:cubicBezTo>
                    <a:pt x="64" y="200"/>
                    <a:pt x="1" y="389"/>
                    <a:pt x="64" y="515"/>
                  </a:cubicBezTo>
                  <a:lnTo>
                    <a:pt x="76" y="534"/>
                  </a:lnTo>
                  <a:cubicBezTo>
                    <a:pt x="105" y="587"/>
                    <a:pt x="145" y="608"/>
                    <a:pt x="187" y="608"/>
                  </a:cubicBezTo>
                  <a:cubicBezTo>
                    <a:pt x="245" y="608"/>
                    <a:pt x="307" y="567"/>
                    <a:pt x="348" y="515"/>
                  </a:cubicBezTo>
                  <a:cubicBezTo>
                    <a:pt x="448" y="402"/>
                    <a:pt x="474" y="244"/>
                    <a:pt x="430" y="99"/>
                  </a:cubicBezTo>
                  <a:cubicBezTo>
                    <a:pt x="430" y="93"/>
                    <a:pt x="423" y="80"/>
                    <a:pt x="417" y="74"/>
                  </a:cubicBezTo>
                  <a:cubicBezTo>
                    <a:pt x="400" y="20"/>
                    <a:pt x="364" y="1"/>
                    <a:pt x="32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0"/>
            <p:cNvSpPr/>
            <p:nvPr/>
          </p:nvSpPr>
          <p:spPr>
            <a:xfrm>
              <a:off x="2310900" y="2638700"/>
              <a:ext cx="11050" cy="10925"/>
            </a:xfrm>
            <a:custGeom>
              <a:avLst/>
              <a:gdLst/>
              <a:ahLst/>
              <a:cxnLst/>
              <a:rect l="l" t="t" r="r" b="b"/>
              <a:pathLst>
                <a:path w="442" h="437" extrusionOk="0">
                  <a:moveTo>
                    <a:pt x="298" y="1"/>
                  </a:moveTo>
                  <a:cubicBezTo>
                    <a:pt x="265" y="1"/>
                    <a:pt x="229" y="20"/>
                    <a:pt x="215" y="39"/>
                  </a:cubicBezTo>
                  <a:lnTo>
                    <a:pt x="202" y="52"/>
                  </a:lnTo>
                  <a:cubicBezTo>
                    <a:pt x="127" y="121"/>
                    <a:pt x="0" y="436"/>
                    <a:pt x="202" y="436"/>
                  </a:cubicBezTo>
                  <a:cubicBezTo>
                    <a:pt x="291" y="436"/>
                    <a:pt x="341" y="342"/>
                    <a:pt x="385" y="279"/>
                  </a:cubicBezTo>
                  <a:cubicBezTo>
                    <a:pt x="423" y="216"/>
                    <a:pt x="442" y="77"/>
                    <a:pt x="360" y="26"/>
                  </a:cubicBezTo>
                  <a:lnTo>
                    <a:pt x="328" y="7"/>
                  </a:lnTo>
                  <a:cubicBezTo>
                    <a:pt x="319" y="3"/>
                    <a:pt x="309" y="1"/>
                    <a:pt x="2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10"/>
          <p:cNvGrpSpPr/>
          <p:nvPr/>
        </p:nvGrpSpPr>
        <p:grpSpPr>
          <a:xfrm rot="-1992033">
            <a:off x="204940" y="3854744"/>
            <a:ext cx="419449" cy="1652516"/>
            <a:chOff x="1535150" y="2784850"/>
            <a:chExt cx="114650" cy="451700"/>
          </a:xfrm>
        </p:grpSpPr>
        <p:sp>
          <p:nvSpPr>
            <p:cNvPr id="1131" name="Google Shape;1131;p10"/>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0"/>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0"/>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0"/>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0"/>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0"/>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0"/>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0"/>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0"/>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0"/>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0"/>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0"/>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0"/>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0"/>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0"/>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0"/>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0"/>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0"/>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0"/>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0"/>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0"/>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0"/>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0"/>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0"/>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0"/>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0"/>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0"/>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rot="-1992041">
            <a:off x="420382" y="4152828"/>
            <a:ext cx="1217260" cy="1014472"/>
            <a:chOff x="2226275" y="2120850"/>
            <a:chExt cx="356000" cy="296700"/>
          </a:xfrm>
        </p:grpSpPr>
        <p:sp>
          <p:nvSpPr>
            <p:cNvPr id="1162" name="Google Shape;1162;p10"/>
            <p:cNvSpPr/>
            <p:nvPr/>
          </p:nvSpPr>
          <p:spPr>
            <a:xfrm>
              <a:off x="2226275" y="2120850"/>
              <a:ext cx="356000" cy="296700"/>
            </a:xfrm>
            <a:custGeom>
              <a:avLst/>
              <a:gdLst/>
              <a:ahLst/>
              <a:cxnLst/>
              <a:rect l="l" t="t" r="r" b="b"/>
              <a:pathLst>
                <a:path w="14240" h="11868" extrusionOk="0">
                  <a:moveTo>
                    <a:pt x="3039" y="0"/>
                  </a:moveTo>
                  <a:cubicBezTo>
                    <a:pt x="1403" y="0"/>
                    <a:pt x="0" y="406"/>
                    <a:pt x="289" y="1883"/>
                  </a:cubicBezTo>
                  <a:cubicBezTo>
                    <a:pt x="812" y="4557"/>
                    <a:pt x="4016" y="8227"/>
                    <a:pt x="5769" y="10315"/>
                  </a:cubicBezTo>
                  <a:cubicBezTo>
                    <a:pt x="6470" y="11147"/>
                    <a:pt x="7390" y="11867"/>
                    <a:pt x="8347" y="11867"/>
                  </a:cubicBezTo>
                  <a:cubicBezTo>
                    <a:pt x="8813" y="11867"/>
                    <a:pt x="9287" y="11697"/>
                    <a:pt x="9749" y="11286"/>
                  </a:cubicBezTo>
                  <a:cubicBezTo>
                    <a:pt x="14240" y="7300"/>
                    <a:pt x="12814" y="1807"/>
                    <a:pt x="7252" y="564"/>
                  </a:cubicBezTo>
                  <a:cubicBezTo>
                    <a:pt x="6668" y="433"/>
                    <a:pt x="4729" y="0"/>
                    <a:pt x="30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0"/>
            <p:cNvSpPr/>
            <p:nvPr/>
          </p:nvSpPr>
          <p:spPr>
            <a:xfrm>
              <a:off x="2424900" y="2376425"/>
              <a:ext cx="10900" cy="11400"/>
            </a:xfrm>
            <a:custGeom>
              <a:avLst/>
              <a:gdLst/>
              <a:ahLst/>
              <a:cxnLst/>
              <a:rect l="l" t="t" r="r" b="b"/>
              <a:pathLst>
                <a:path w="436" h="456" extrusionOk="0">
                  <a:moveTo>
                    <a:pt x="122" y="0"/>
                  </a:moveTo>
                  <a:cubicBezTo>
                    <a:pt x="62" y="0"/>
                    <a:pt x="8" y="28"/>
                    <a:pt x="0" y="105"/>
                  </a:cubicBezTo>
                  <a:cubicBezTo>
                    <a:pt x="7" y="237"/>
                    <a:pt x="82" y="363"/>
                    <a:pt x="202" y="426"/>
                  </a:cubicBezTo>
                  <a:cubicBezTo>
                    <a:pt x="237" y="444"/>
                    <a:pt x="280" y="455"/>
                    <a:pt x="320" y="455"/>
                  </a:cubicBezTo>
                  <a:cubicBezTo>
                    <a:pt x="382" y="455"/>
                    <a:pt x="436" y="427"/>
                    <a:pt x="436" y="351"/>
                  </a:cubicBezTo>
                  <a:cubicBezTo>
                    <a:pt x="429" y="212"/>
                    <a:pt x="354" y="92"/>
                    <a:pt x="234" y="29"/>
                  </a:cubicBezTo>
                  <a:cubicBezTo>
                    <a:pt x="202" y="12"/>
                    <a:pt x="161"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0"/>
            <p:cNvSpPr/>
            <p:nvPr/>
          </p:nvSpPr>
          <p:spPr>
            <a:xfrm>
              <a:off x="2412600" y="2377300"/>
              <a:ext cx="8550" cy="7925"/>
            </a:xfrm>
            <a:custGeom>
              <a:avLst/>
              <a:gdLst/>
              <a:ahLst/>
              <a:cxnLst/>
              <a:rect l="l" t="t" r="r" b="b"/>
              <a:pathLst>
                <a:path w="342" h="317" extrusionOk="0">
                  <a:moveTo>
                    <a:pt x="101" y="0"/>
                  </a:moveTo>
                  <a:cubicBezTo>
                    <a:pt x="13" y="0"/>
                    <a:pt x="0" y="82"/>
                    <a:pt x="26" y="152"/>
                  </a:cubicBezTo>
                  <a:cubicBezTo>
                    <a:pt x="64" y="234"/>
                    <a:pt x="139" y="297"/>
                    <a:pt x="228" y="316"/>
                  </a:cubicBezTo>
                  <a:lnTo>
                    <a:pt x="246" y="316"/>
                  </a:lnTo>
                  <a:cubicBezTo>
                    <a:pt x="250" y="316"/>
                    <a:pt x="253" y="316"/>
                    <a:pt x="256" y="316"/>
                  </a:cubicBezTo>
                  <a:cubicBezTo>
                    <a:pt x="297" y="316"/>
                    <a:pt x="335" y="281"/>
                    <a:pt x="335" y="240"/>
                  </a:cubicBezTo>
                  <a:cubicBezTo>
                    <a:pt x="341" y="196"/>
                    <a:pt x="328" y="145"/>
                    <a:pt x="297" y="114"/>
                  </a:cubicBezTo>
                  <a:cubicBezTo>
                    <a:pt x="253" y="44"/>
                    <a:pt x="177" y="7"/>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0"/>
            <p:cNvSpPr/>
            <p:nvPr/>
          </p:nvSpPr>
          <p:spPr>
            <a:xfrm>
              <a:off x="2400050" y="2365000"/>
              <a:ext cx="8375" cy="6875"/>
            </a:xfrm>
            <a:custGeom>
              <a:avLst/>
              <a:gdLst/>
              <a:ahLst/>
              <a:cxnLst/>
              <a:rect l="l" t="t" r="r" b="b"/>
              <a:pathLst>
                <a:path w="335" h="275" extrusionOk="0">
                  <a:moveTo>
                    <a:pt x="136" y="1"/>
                  </a:moveTo>
                  <a:cubicBezTo>
                    <a:pt x="118" y="1"/>
                    <a:pt x="101" y="7"/>
                    <a:pt x="86" y="19"/>
                  </a:cubicBezTo>
                  <a:cubicBezTo>
                    <a:pt x="1" y="98"/>
                    <a:pt x="140" y="272"/>
                    <a:pt x="246" y="272"/>
                  </a:cubicBezTo>
                  <a:cubicBezTo>
                    <a:pt x="249" y="272"/>
                    <a:pt x="253" y="272"/>
                    <a:pt x="256" y="271"/>
                  </a:cubicBezTo>
                  <a:cubicBezTo>
                    <a:pt x="261" y="273"/>
                    <a:pt x="266" y="274"/>
                    <a:pt x="271" y="274"/>
                  </a:cubicBezTo>
                  <a:cubicBezTo>
                    <a:pt x="295" y="274"/>
                    <a:pt x="313" y="249"/>
                    <a:pt x="313" y="227"/>
                  </a:cubicBezTo>
                  <a:cubicBezTo>
                    <a:pt x="334" y="138"/>
                    <a:pt x="224" y="1"/>
                    <a:pt x="13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0"/>
            <p:cNvSpPr/>
            <p:nvPr/>
          </p:nvSpPr>
          <p:spPr>
            <a:xfrm>
              <a:off x="2410275" y="2359600"/>
              <a:ext cx="5625" cy="5675"/>
            </a:xfrm>
            <a:custGeom>
              <a:avLst/>
              <a:gdLst/>
              <a:ahLst/>
              <a:cxnLst/>
              <a:rect l="l" t="t" r="r" b="b"/>
              <a:pathLst>
                <a:path w="225" h="227" extrusionOk="0">
                  <a:moveTo>
                    <a:pt x="53" y="0"/>
                  </a:moveTo>
                  <a:cubicBezTo>
                    <a:pt x="27" y="0"/>
                    <a:pt x="9" y="15"/>
                    <a:pt x="5" y="52"/>
                  </a:cubicBezTo>
                  <a:cubicBezTo>
                    <a:pt x="1" y="125"/>
                    <a:pt x="110" y="227"/>
                    <a:pt x="174" y="227"/>
                  </a:cubicBezTo>
                  <a:cubicBezTo>
                    <a:pt x="200" y="227"/>
                    <a:pt x="218" y="211"/>
                    <a:pt x="220" y="172"/>
                  </a:cubicBezTo>
                  <a:cubicBezTo>
                    <a:pt x="224" y="99"/>
                    <a:pt x="117" y="0"/>
                    <a:pt x="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0"/>
            <p:cNvSpPr/>
            <p:nvPr/>
          </p:nvSpPr>
          <p:spPr>
            <a:xfrm>
              <a:off x="2446175" y="2366800"/>
              <a:ext cx="11375" cy="7700"/>
            </a:xfrm>
            <a:custGeom>
              <a:avLst/>
              <a:gdLst/>
              <a:ahLst/>
              <a:cxnLst/>
              <a:rect l="l" t="t" r="r" b="b"/>
              <a:pathLst>
                <a:path w="455" h="308" extrusionOk="0">
                  <a:moveTo>
                    <a:pt x="197" y="1"/>
                  </a:moveTo>
                  <a:cubicBezTo>
                    <a:pt x="160" y="1"/>
                    <a:pt x="122" y="10"/>
                    <a:pt x="83" y="29"/>
                  </a:cubicBezTo>
                  <a:cubicBezTo>
                    <a:pt x="1" y="67"/>
                    <a:pt x="83" y="193"/>
                    <a:pt x="140" y="218"/>
                  </a:cubicBezTo>
                  <a:cubicBezTo>
                    <a:pt x="196" y="244"/>
                    <a:pt x="234" y="263"/>
                    <a:pt x="278" y="288"/>
                  </a:cubicBezTo>
                  <a:cubicBezTo>
                    <a:pt x="299" y="301"/>
                    <a:pt x="323" y="308"/>
                    <a:pt x="346" y="308"/>
                  </a:cubicBezTo>
                  <a:cubicBezTo>
                    <a:pt x="367" y="308"/>
                    <a:pt x="387" y="303"/>
                    <a:pt x="404" y="294"/>
                  </a:cubicBezTo>
                  <a:cubicBezTo>
                    <a:pt x="442" y="269"/>
                    <a:pt x="455" y="225"/>
                    <a:pt x="436" y="187"/>
                  </a:cubicBezTo>
                  <a:cubicBezTo>
                    <a:pt x="389" y="75"/>
                    <a:pt x="301"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0"/>
            <p:cNvSpPr/>
            <p:nvPr/>
          </p:nvSpPr>
          <p:spPr>
            <a:xfrm>
              <a:off x="2450925" y="2382025"/>
              <a:ext cx="5500" cy="4925"/>
            </a:xfrm>
            <a:custGeom>
              <a:avLst/>
              <a:gdLst/>
              <a:ahLst/>
              <a:cxnLst/>
              <a:rect l="l" t="t" r="r" b="b"/>
              <a:pathLst>
                <a:path w="220" h="197" extrusionOk="0">
                  <a:moveTo>
                    <a:pt x="106" y="1"/>
                  </a:moveTo>
                  <a:cubicBezTo>
                    <a:pt x="95" y="1"/>
                    <a:pt x="84" y="6"/>
                    <a:pt x="76" y="19"/>
                  </a:cubicBezTo>
                  <a:cubicBezTo>
                    <a:pt x="0" y="57"/>
                    <a:pt x="76" y="158"/>
                    <a:pt x="120" y="183"/>
                  </a:cubicBezTo>
                  <a:cubicBezTo>
                    <a:pt x="137" y="193"/>
                    <a:pt x="152" y="197"/>
                    <a:pt x="164" y="197"/>
                  </a:cubicBezTo>
                  <a:cubicBezTo>
                    <a:pt x="210" y="197"/>
                    <a:pt x="219" y="139"/>
                    <a:pt x="189" y="89"/>
                  </a:cubicBezTo>
                  <a:lnTo>
                    <a:pt x="183" y="70"/>
                  </a:lnTo>
                  <a:cubicBezTo>
                    <a:pt x="174" y="42"/>
                    <a:pt x="137"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0"/>
            <p:cNvSpPr/>
            <p:nvPr/>
          </p:nvSpPr>
          <p:spPr>
            <a:xfrm>
              <a:off x="2340075" y="2218975"/>
              <a:ext cx="7125" cy="7500"/>
            </a:xfrm>
            <a:custGeom>
              <a:avLst/>
              <a:gdLst/>
              <a:ahLst/>
              <a:cxnLst/>
              <a:rect l="l" t="t" r="r" b="b"/>
              <a:pathLst>
                <a:path w="285" h="300" extrusionOk="0">
                  <a:moveTo>
                    <a:pt x="79" y="0"/>
                  </a:moveTo>
                  <a:cubicBezTo>
                    <a:pt x="39" y="0"/>
                    <a:pt x="4" y="20"/>
                    <a:pt x="0" y="70"/>
                  </a:cubicBezTo>
                  <a:cubicBezTo>
                    <a:pt x="0" y="159"/>
                    <a:pt x="51" y="241"/>
                    <a:pt x="133" y="279"/>
                  </a:cubicBezTo>
                  <a:cubicBezTo>
                    <a:pt x="153" y="291"/>
                    <a:pt x="180" y="300"/>
                    <a:pt x="206" y="300"/>
                  </a:cubicBezTo>
                  <a:cubicBezTo>
                    <a:pt x="245" y="300"/>
                    <a:pt x="280" y="281"/>
                    <a:pt x="284" y="228"/>
                  </a:cubicBezTo>
                  <a:cubicBezTo>
                    <a:pt x="278" y="140"/>
                    <a:pt x="227" y="64"/>
                    <a:pt x="152" y="20"/>
                  </a:cubicBezTo>
                  <a:cubicBezTo>
                    <a:pt x="130" y="8"/>
                    <a:pt x="104"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0"/>
            <p:cNvSpPr/>
            <p:nvPr/>
          </p:nvSpPr>
          <p:spPr>
            <a:xfrm>
              <a:off x="2321475" y="2220175"/>
              <a:ext cx="6950" cy="6300"/>
            </a:xfrm>
            <a:custGeom>
              <a:avLst/>
              <a:gdLst/>
              <a:ahLst/>
              <a:cxnLst/>
              <a:rect l="l" t="t" r="r" b="b"/>
              <a:pathLst>
                <a:path w="278" h="252" extrusionOk="0">
                  <a:moveTo>
                    <a:pt x="62" y="0"/>
                  </a:moveTo>
                  <a:cubicBezTo>
                    <a:pt x="42" y="0"/>
                    <a:pt x="21" y="7"/>
                    <a:pt x="13" y="29"/>
                  </a:cubicBezTo>
                  <a:cubicBezTo>
                    <a:pt x="6" y="48"/>
                    <a:pt x="0" y="60"/>
                    <a:pt x="0" y="79"/>
                  </a:cubicBezTo>
                  <a:cubicBezTo>
                    <a:pt x="0" y="133"/>
                    <a:pt x="95" y="252"/>
                    <a:pt x="155" y="252"/>
                  </a:cubicBezTo>
                  <a:cubicBezTo>
                    <a:pt x="173" y="252"/>
                    <a:pt x="187" y="242"/>
                    <a:pt x="196" y="218"/>
                  </a:cubicBezTo>
                  <a:cubicBezTo>
                    <a:pt x="202" y="205"/>
                    <a:pt x="208" y="199"/>
                    <a:pt x="208" y="199"/>
                  </a:cubicBezTo>
                  <a:cubicBezTo>
                    <a:pt x="278" y="161"/>
                    <a:pt x="208" y="54"/>
                    <a:pt x="164" y="35"/>
                  </a:cubicBezTo>
                  <a:cubicBezTo>
                    <a:pt x="139" y="22"/>
                    <a:pt x="114" y="10"/>
                    <a:pt x="88" y="4"/>
                  </a:cubicBezTo>
                  <a:cubicBezTo>
                    <a:pt x="81" y="2"/>
                    <a:pt x="72" y="0"/>
                    <a:pt x="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0"/>
            <p:cNvSpPr/>
            <p:nvPr/>
          </p:nvSpPr>
          <p:spPr>
            <a:xfrm>
              <a:off x="2344175" y="2249950"/>
              <a:ext cx="7575" cy="7350"/>
            </a:xfrm>
            <a:custGeom>
              <a:avLst/>
              <a:gdLst/>
              <a:ahLst/>
              <a:cxnLst/>
              <a:rect l="l" t="t" r="r" b="b"/>
              <a:pathLst>
                <a:path w="303" h="294" extrusionOk="0">
                  <a:moveTo>
                    <a:pt x="115" y="1"/>
                  </a:moveTo>
                  <a:cubicBezTo>
                    <a:pt x="106" y="1"/>
                    <a:pt x="97" y="2"/>
                    <a:pt x="89" y="5"/>
                  </a:cubicBezTo>
                  <a:cubicBezTo>
                    <a:pt x="0" y="30"/>
                    <a:pt x="57" y="162"/>
                    <a:pt x="95" y="206"/>
                  </a:cubicBezTo>
                  <a:lnTo>
                    <a:pt x="114" y="219"/>
                  </a:lnTo>
                  <a:lnTo>
                    <a:pt x="107" y="213"/>
                  </a:lnTo>
                  <a:lnTo>
                    <a:pt x="107" y="213"/>
                  </a:lnTo>
                  <a:cubicBezTo>
                    <a:pt x="143" y="248"/>
                    <a:pt x="208" y="293"/>
                    <a:pt x="253" y="293"/>
                  </a:cubicBezTo>
                  <a:cubicBezTo>
                    <a:pt x="280" y="293"/>
                    <a:pt x="301" y="277"/>
                    <a:pt x="303" y="232"/>
                  </a:cubicBezTo>
                  <a:cubicBezTo>
                    <a:pt x="303" y="200"/>
                    <a:pt x="303" y="175"/>
                    <a:pt x="290" y="143"/>
                  </a:cubicBezTo>
                  <a:cubicBezTo>
                    <a:pt x="262" y="87"/>
                    <a:pt x="189"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2349675" y="2232100"/>
              <a:ext cx="8400" cy="6400"/>
            </a:xfrm>
            <a:custGeom>
              <a:avLst/>
              <a:gdLst/>
              <a:ahLst/>
              <a:cxnLst/>
              <a:rect l="l" t="t" r="r" b="b"/>
              <a:pathLst>
                <a:path w="336" h="256" extrusionOk="0">
                  <a:moveTo>
                    <a:pt x="138" y="1"/>
                  </a:moveTo>
                  <a:cubicBezTo>
                    <a:pt x="130" y="1"/>
                    <a:pt x="122" y="2"/>
                    <a:pt x="115" y="6"/>
                  </a:cubicBezTo>
                  <a:lnTo>
                    <a:pt x="96" y="18"/>
                  </a:lnTo>
                  <a:cubicBezTo>
                    <a:pt x="1" y="63"/>
                    <a:pt x="96" y="195"/>
                    <a:pt x="152" y="227"/>
                  </a:cubicBezTo>
                  <a:lnTo>
                    <a:pt x="184" y="239"/>
                  </a:lnTo>
                  <a:cubicBezTo>
                    <a:pt x="204" y="246"/>
                    <a:pt x="232" y="256"/>
                    <a:pt x="256" y="256"/>
                  </a:cubicBezTo>
                  <a:cubicBezTo>
                    <a:pt x="279" y="256"/>
                    <a:pt x="298" y="247"/>
                    <a:pt x="304" y="220"/>
                  </a:cubicBezTo>
                  <a:cubicBezTo>
                    <a:pt x="335" y="145"/>
                    <a:pt x="285" y="94"/>
                    <a:pt x="234" y="44"/>
                  </a:cubicBezTo>
                  <a:cubicBezTo>
                    <a:pt x="214" y="28"/>
                    <a:pt x="173"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
            <p:cNvSpPr/>
            <p:nvPr/>
          </p:nvSpPr>
          <p:spPr>
            <a:xfrm>
              <a:off x="2386900" y="2247800"/>
              <a:ext cx="7600" cy="7500"/>
            </a:xfrm>
            <a:custGeom>
              <a:avLst/>
              <a:gdLst/>
              <a:ahLst/>
              <a:cxnLst/>
              <a:rect l="l" t="t" r="r" b="b"/>
              <a:pathLst>
                <a:path w="304" h="300" extrusionOk="0">
                  <a:moveTo>
                    <a:pt x="98" y="0"/>
                  </a:moveTo>
                  <a:cubicBezTo>
                    <a:pt x="86" y="0"/>
                    <a:pt x="74" y="4"/>
                    <a:pt x="63" y="15"/>
                  </a:cubicBezTo>
                  <a:cubicBezTo>
                    <a:pt x="51" y="21"/>
                    <a:pt x="38" y="34"/>
                    <a:pt x="32" y="53"/>
                  </a:cubicBezTo>
                  <a:cubicBezTo>
                    <a:pt x="32" y="65"/>
                    <a:pt x="26" y="84"/>
                    <a:pt x="26" y="97"/>
                  </a:cubicBezTo>
                  <a:lnTo>
                    <a:pt x="26" y="109"/>
                  </a:lnTo>
                  <a:lnTo>
                    <a:pt x="26" y="109"/>
                  </a:lnTo>
                  <a:cubicBezTo>
                    <a:pt x="0" y="166"/>
                    <a:pt x="63" y="242"/>
                    <a:pt x="108" y="261"/>
                  </a:cubicBezTo>
                  <a:cubicBezTo>
                    <a:pt x="127" y="273"/>
                    <a:pt x="145" y="286"/>
                    <a:pt x="171" y="292"/>
                  </a:cubicBezTo>
                  <a:cubicBezTo>
                    <a:pt x="181" y="298"/>
                    <a:pt x="192" y="300"/>
                    <a:pt x="203" y="300"/>
                  </a:cubicBezTo>
                  <a:cubicBezTo>
                    <a:pt x="230" y="300"/>
                    <a:pt x="256" y="284"/>
                    <a:pt x="265" y="261"/>
                  </a:cubicBezTo>
                  <a:lnTo>
                    <a:pt x="278" y="248"/>
                  </a:lnTo>
                  <a:cubicBezTo>
                    <a:pt x="303" y="210"/>
                    <a:pt x="272" y="147"/>
                    <a:pt x="253" y="116"/>
                  </a:cubicBezTo>
                  <a:cubicBezTo>
                    <a:pt x="227" y="72"/>
                    <a:pt x="196" y="34"/>
                    <a:pt x="145" y="15"/>
                  </a:cubicBezTo>
                  <a:cubicBezTo>
                    <a:pt x="131" y="8"/>
                    <a:pt x="114" y="0"/>
                    <a:pt x="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
            <p:cNvSpPr/>
            <p:nvPr/>
          </p:nvSpPr>
          <p:spPr>
            <a:xfrm>
              <a:off x="2384850" y="2218500"/>
              <a:ext cx="3325" cy="3375"/>
            </a:xfrm>
            <a:custGeom>
              <a:avLst/>
              <a:gdLst/>
              <a:ahLst/>
              <a:cxnLst/>
              <a:rect l="l" t="t" r="r" b="b"/>
              <a:pathLst>
                <a:path w="133" h="135" extrusionOk="0">
                  <a:moveTo>
                    <a:pt x="28" y="1"/>
                  </a:moveTo>
                  <a:cubicBezTo>
                    <a:pt x="13" y="1"/>
                    <a:pt x="2" y="10"/>
                    <a:pt x="0" y="33"/>
                  </a:cubicBezTo>
                  <a:cubicBezTo>
                    <a:pt x="0" y="74"/>
                    <a:pt x="66" y="134"/>
                    <a:pt x="105" y="134"/>
                  </a:cubicBezTo>
                  <a:cubicBezTo>
                    <a:pt x="120" y="134"/>
                    <a:pt x="131" y="125"/>
                    <a:pt x="133" y="102"/>
                  </a:cubicBezTo>
                  <a:cubicBezTo>
                    <a:pt x="133" y="61"/>
                    <a:pt x="67" y="1"/>
                    <a:pt x="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0"/>
            <p:cNvSpPr/>
            <p:nvPr/>
          </p:nvSpPr>
          <p:spPr>
            <a:xfrm>
              <a:off x="2358825" y="2198375"/>
              <a:ext cx="7375" cy="6625"/>
            </a:xfrm>
            <a:custGeom>
              <a:avLst/>
              <a:gdLst/>
              <a:ahLst/>
              <a:cxnLst/>
              <a:rect l="l" t="t" r="r" b="b"/>
              <a:pathLst>
                <a:path w="295" h="265" extrusionOk="0">
                  <a:moveTo>
                    <a:pt x="91" y="0"/>
                  </a:moveTo>
                  <a:cubicBezTo>
                    <a:pt x="74" y="0"/>
                    <a:pt x="59" y="5"/>
                    <a:pt x="45" y="18"/>
                  </a:cubicBezTo>
                  <a:lnTo>
                    <a:pt x="39" y="30"/>
                  </a:lnTo>
                  <a:cubicBezTo>
                    <a:pt x="1" y="56"/>
                    <a:pt x="13" y="100"/>
                    <a:pt x="26" y="131"/>
                  </a:cubicBezTo>
                  <a:cubicBezTo>
                    <a:pt x="51" y="207"/>
                    <a:pt x="121" y="264"/>
                    <a:pt x="203" y="264"/>
                  </a:cubicBezTo>
                  <a:cubicBezTo>
                    <a:pt x="207" y="264"/>
                    <a:pt x="212" y="265"/>
                    <a:pt x="216" y="265"/>
                  </a:cubicBezTo>
                  <a:cubicBezTo>
                    <a:pt x="295" y="265"/>
                    <a:pt x="270" y="154"/>
                    <a:pt x="240" y="106"/>
                  </a:cubicBezTo>
                  <a:cubicBezTo>
                    <a:pt x="216" y="67"/>
                    <a:pt x="149"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
            <p:cNvSpPr/>
            <p:nvPr/>
          </p:nvSpPr>
          <p:spPr>
            <a:xfrm>
              <a:off x="2374525" y="2270850"/>
              <a:ext cx="8875" cy="9075"/>
            </a:xfrm>
            <a:custGeom>
              <a:avLst/>
              <a:gdLst/>
              <a:ahLst/>
              <a:cxnLst/>
              <a:rect l="l" t="t" r="r" b="b"/>
              <a:pathLst>
                <a:path w="355" h="363" extrusionOk="0">
                  <a:moveTo>
                    <a:pt x="80" y="0"/>
                  </a:moveTo>
                  <a:cubicBezTo>
                    <a:pt x="41" y="0"/>
                    <a:pt x="13" y="24"/>
                    <a:pt x="10" y="83"/>
                  </a:cubicBezTo>
                  <a:cubicBezTo>
                    <a:pt x="1" y="201"/>
                    <a:pt x="175" y="362"/>
                    <a:pt x="278" y="362"/>
                  </a:cubicBezTo>
                  <a:cubicBezTo>
                    <a:pt x="318" y="362"/>
                    <a:pt x="347" y="338"/>
                    <a:pt x="350" y="279"/>
                  </a:cubicBezTo>
                  <a:cubicBezTo>
                    <a:pt x="355" y="164"/>
                    <a:pt x="181" y="0"/>
                    <a:pt x="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0"/>
            <p:cNvSpPr/>
            <p:nvPr/>
          </p:nvSpPr>
          <p:spPr>
            <a:xfrm>
              <a:off x="2372225" y="2245750"/>
              <a:ext cx="9250" cy="9950"/>
            </a:xfrm>
            <a:custGeom>
              <a:avLst/>
              <a:gdLst/>
              <a:ahLst/>
              <a:cxnLst/>
              <a:rect l="l" t="t" r="r" b="b"/>
              <a:pathLst>
                <a:path w="370" h="398" extrusionOk="0">
                  <a:moveTo>
                    <a:pt x="115" y="0"/>
                  </a:moveTo>
                  <a:cubicBezTo>
                    <a:pt x="91" y="0"/>
                    <a:pt x="67" y="6"/>
                    <a:pt x="45" y="21"/>
                  </a:cubicBezTo>
                  <a:cubicBezTo>
                    <a:pt x="39" y="21"/>
                    <a:pt x="39" y="21"/>
                    <a:pt x="32" y="27"/>
                  </a:cubicBezTo>
                  <a:cubicBezTo>
                    <a:pt x="1" y="46"/>
                    <a:pt x="1" y="103"/>
                    <a:pt x="7" y="135"/>
                  </a:cubicBezTo>
                  <a:cubicBezTo>
                    <a:pt x="7" y="147"/>
                    <a:pt x="13" y="160"/>
                    <a:pt x="20" y="173"/>
                  </a:cubicBezTo>
                  <a:cubicBezTo>
                    <a:pt x="39" y="250"/>
                    <a:pt x="147" y="397"/>
                    <a:pt x="242" y="397"/>
                  </a:cubicBezTo>
                  <a:cubicBezTo>
                    <a:pt x="271" y="397"/>
                    <a:pt x="299" y="383"/>
                    <a:pt x="323" y="349"/>
                  </a:cubicBezTo>
                  <a:cubicBezTo>
                    <a:pt x="335" y="324"/>
                    <a:pt x="348" y="305"/>
                    <a:pt x="354" y="273"/>
                  </a:cubicBezTo>
                  <a:cubicBezTo>
                    <a:pt x="370" y="163"/>
                    <a:pt x="237" y="0"/>
                    <a:pt x="1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0"/>
            <p:cNvSpPr/>
            <p:nvPr/>
          </p:nvSpPr>
          <p:spPr>
            <a:xfrm>
              <a:off x="2375700" y="2225925"/>
              <a:ext cx="8075" cy="6275"/>
            </a:xfrm>
            <a:custGeom>
              <a:avLst/>
              <a:gdLst/>
              <a:ahLst/>
              <a:cxnLst/>
              <a:rect l="l" t="t" r="r" b="b"/>
              <a:pathLst>
                <a:path w="323" h="251" extrusionOk="0">
                  <a:moveTo>
                    <a:pt x="115" y="1"/>
                  </a:moveTo>
                  <a:cubicBezTo>
                    <a:pt x="100" y="1"/>
                    <a:pt x="86" y="6"/>
                    <a:pt x="76" y="20"/>
                  </a:cubicBezTo>
                  <a:lnTo>
                    <a:pt x="38" y="57"/>
                  </a:lnTo>
                  <a:cubicBezTo>
                    <a:pt x="1" y="101"/>
                    <a:pt x="51" y="158"/>
                    <a:pt x="89" y="177"/>
                  </a:cubicBezTo>
                  <a:lnTo>
                    <a:pt x="108" y="177"/>
                  </a:lnTo>
                  <a:cubicBezTo>
                    <a:pt x="129" y="211"/>
                    <a:pt x="181" y="250"/>
                    <a:pt x="224" y="250"/>
                  </a:cubicBezTo>
                  <a:cubicBezTo>
                    <a:pt x="246" y="250"/>
                    <a:pt x="266" y="240"/>
                    <a:pt x="278" y="215"/>
                  </a:cubicBezTo>
                  <a:cubicBezTo>
                    <a:pt x="322" y="139"/>
                    <a:pt x="272" y="95"/>
                    <a:pt x="209" y="45"/>
                  </a:cubicBezTo>
                  <a:cubicBezTo>
                    <a:pt x="191" y="27"/>
                    <a:pt x="150"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
            <p:cNvSpPr/>
            <p:nvPr/>
          </p:nvSpPr>
          <p:spPr>
            <a:xfrm>
              <a:off x="2399825" y="2231500"/>
              <a:ext cx="11375" cy="6450"/>
            </a:xfrm>
            <a:custGeom>
              <a:avLst/>
              <a:gdLst/>
              <a:ahLst/>
              <a:cxnLst/>
              <a:rect l="l" t="t" r="r" b="b"/>
              <a:pathLst>
                <a:path w="455" h="258" extrusionOk="0">
                  <a:moveTo>
                    <a:pt x="175" y="1"/>
                  </a:moveTo>
                  <a:cubicBezTo>
                    <a:pt x="133" y="1"/>
                    <a:pt x="98" y="22"/>
                    <a:pt x="57" y="49"/>
                  </a:cubicBezTo>
                  <a:cubicBezTo>
                    <a:pt x="1" y="87"/>
                    <a:pt x="83" y="175"/>
                    <a:pt x="114" y="194"/>
                  </a:cubicBezTo>
                  <a:cubicBezTo>
                    <a:pt x="165" y="219"/>
                    <a:pt x="225" y="257"/>
                    <a:pt x="282" y="257"/>
                  </a:cubicBezTo>
                  <a:cubicBezTo>
                    <a:pt x="296" y="257"/>
                    <a:pt x="309" y="255"/>
                    <a:pt x="322" y="251"/>
                  </a:cubicBezTo>
                  <a:cubicBezTo>
                    <a:pt x="455" y="206"/>
                    <a:pt x="291" y="30"/>
                    <a:pt x="228" y="11"/>
                  </a:cubicBezTo>
                  <a:cubicBezTo>
                    <a:pt x="208" y="4"/>
                    <a:pt x="191"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2325400" y="2198275"/>
              <a:ext cx="11550" cy="10875"/>
            </a:xfrm>
            <a:custGeom>
              <a:avLst/>
              <a:gdLst/>
              <a:ahLst/>
              <a:cxnLst/>
              <a:rect l="l" t="t" r="r" b="b"/>
              <a:pathLst>
                <a:path w="462" h="435" extrusionOk="0">
                  <a:moveTo>
                    <a:pt x="149" y="0"/>
                  </a:moveTo>
                  <a:cubicBezTo>
                    <a:pt x="95" y="0"/>
                    <a:pt x="41" y="31"/>
                    <a:pt x="20" y="85"/>
                  </a:cubicBezTo>
                  <a:cubicBezTo>
                    <a:pt x="1" y="148"/>
                    <a:pt x="13" y="224"/>
                    <a:pt x="57" y="274"/>
                  </a:cubicBezTo>
                  <a:cubicBezTo>
                    <a:pt x="83" y="312"/>
                    <a:pt x="108" y="343"/>
                    <a:pt x="139" y="375"/>
                  </a:cubicBezTo>
                  <a:cubicBezTo>
                    <a:pt x="178" y="413"/>
                    <a:pt x="233" y="434"/>
                    <a:pt x="288" y="434"/>
                  </a:cubicBezTo>
                  <a:cubicBezTo>
                    <a:pt x="315" y="434"/>
                    <a:pt x="342" y="429"/>
                    <a:pt x="367" y="419"/>
                  </a:cubicBezTo>
                  <a:cubicBezTo>
                    <a:pt x="379" y="419"/>
                    <a:pt x="385" y="413"/>
                    <a:pt x="385" y="407"/>
                  </a:cubicBezTo>
                  <a:cubicBezTo>
                    <a:pt x="461" y="369"/>
                    <a:pt x="461" y="287"/>
                    <a:pt x="436" y="217"/>
                  </a:cubicBezTo>
                  <a:cubicBezTo>
                    <a:pt x="392" y="104"/>
                    <a:pt x="297" y="28"/>
                    <a:pt x="177" y="3"/>
                  </a:cubicBezTo>
                  <a:cubicBezTo>
                    <a:pt x="168" y="1"/>
                    <a:pt x="159"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2252550" y="2151800"/>
              <a:ext cx="9925" cy="8750"/>
            </a:xfrm>
            <a:custGeom>
              <a:avLst/>
              <a:gdLst/>
              <a:ahLst/>
              <a:cxnLst/>
              <a:rect l="l" t="t" r="r" b="b"/>
              <a:pathLst>
                <a:path w="397" h="350" extrusionOk="0">
                  <a:moveTo>
                    <a:pt x="132" y="1"/>
                  </a:moveTo>
                  <a:cubicBezTo>
                    <a:pt x="113" y="1"/>
                    <a:pt x="95" y="3"/>
                    <a:pt x="77" y="8"/>
                  </a:cubicBezTo>
                  <a:cubicBezTo>
                    <a:pt x="1" y="27"/>
                    <a:pt x="13" y="115"/>
                    <a:pt x="32" y="165"/>
                  </a:cubicBezTo>
                  <a:cubicBezTo>
                    <a:pt x="64" y="241"/>
                    <a:pt x="127" y="304"/>
                    <a:pt x="209" y="336"/>
                  </a:cubicBezTo>
                  <a:cubicBezTo>
                    <a:pt x="234" y="342"/>
                    <a:pt x="259" y="348"/>
                    <a:pt x="291" y="348"/>
                  </a:cubicBezTo>
                  <a:cubicBezTo>
                    <a:pt x="297" y="349"/>
                    <a:pt x="302" y="349"/>
                    <a:pt x="307" y="349"/>
                  </a:cubicBezTo>
                  <a:cubicBezTo>
                    <a:pt x="392" y="349"/>
                    <a:pt x="397" y="250"/>
                    <a:pt x="367" y="184"/>
                  </a:cubicBezTo>
                  <a:cubicBezTo>
                    <a:pt x="340" y="76"/>
                    <a:pt x="239"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2270425" y="2146000"/>
              <a:ext cx="10075" cy="7075"/>
            </a:xfrm>
            <a:custGeom>
              <a:avLst/>
              <a:gdLst/>
              <a:ahLst/>
              <a:cxnLst/>
              <a:rect l="l" t="t" r="r" b="b"/>
              <a:pathLst>
                <a:path w="403" h="283" extrusionOk="0">
                  <a:moveTo>
                    <a:pt x="142" y="0"/>
                  </a:moveTo>
                  <a:cubicBezTo>
                    <a:pt x="90" y="0"/>
                    <a:pt x="56" y="42"/>
                    <a:pt x="24" y="113"/>
                  </a:cubicBezTo>
                  <a:cubicBezTo>
                    <a:pt x="1" y="177"/>
                    <a:pt x="79" y="273"/>
                    <a:pt x="141" y="273"/>
                  </a:cubicBezTo>
                  <a:cubicBezTo>
                    <a:pt x="146" y="273"/>
                    <a:pt x="151" y="273"/>
                    <a:pt x="156" y="271"/>
                  </a:cubicBezTo>
                  <a:lnTo>
                    <a:pt x="194" y="259"/>
                  </a:lnTo>
                  <a:cubicBezTo>
                    <a:pt x="212" y="272"/>
                    <a:pt x="237" y="283"/>
                    <a:pt x="261" y="283"/>
                  </a:cubicBezTo>
                  <a:cubicBezTo>
                    <a:pt x="271" y="283"/>
                    <a:pt x="280" y="281"/>
                    <a:pt x="289" y="277"/>
                  </a:cubicBezTo>
                  <a:cubicBezTo>
                    <a:pt x="402" y="246"/>
                    <a:pt x="301" y="82"/>
                    <a:pt x="251" y="44"/>
                  </a:cubicBezTo>
                  <a:cubicBezTo>
                    <a:pt x="207" y="14"/>
                    <a:pt x="171" y="0"/>
                    <a:pt x="14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2263900" y="2168875"/>
              <a:ext cx="9650" cy="9500"/>
            </a:xfrm>
            <a:custGeom>
              <a:avLst/>
              <a:gdLst/>
              <a:ahLst/>
              <a:cxnLst/>
              <a:rect l="l" t="t" r="r" b="b"/>
              <a:pathLst>
                <a:path w="386" h="380" extrusionOk="0">
                  <a:moveTo>
                    <a:pt x="131" y="0"/>
                  </a:moveTo>
                  <a:cubicBezTo>
                    <a:pt x="119" y="0"/>
                    <a:pt x="107" y="2"/>
                    <a:pt x="96" y="6"/>
                  </a:cubicBezTo>
                  <a:cubicBezTo>
                    <a:pt x="1" y="37"/>
                    <a:pt x="39" y="163"/>
                    <a:pt x="77" y="220"/>
                  </a:cubicBezTo>
                  <a:lnTo>
                    <a:pt x="83" y="233"/>
                  </a:lnTo>
                  <a:cubicBezTo>
                    <a:pt x="115" y="287"/>
                    <a:pt x="217" y="380"/>
                    <a:pt x="296" y="380"/>
                  </a:cubicBezTo>
                  <a:cubicBezTo>
                    <a:pt x="327" y="380"/>
                    <a:pt x="355" y="365"/>
                    <a:pt x="373" y="327"/>
                  </a:cubicBezTo>
                  <a:cubicBezTo>
                    <a:pt x="379" y="315"/>
                    <a:pt x="386" y="296"/>
                    <a:pt x="386" y="283"/>
                  </a:cubicBezTo>
                  <a:cubicBezTo>
                    <a:pt x="386" y="214"/>
                    <a:pt x="354" y="145"/>
                    <a:pt x="304" y="100"/>
                  </a:cubicBezTo>
                  <a:cubicBezTo>
                    <a:pt x="261" y="52"/>
                    <a:pt x="196" y="0"/>
                    <a:pt x="1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2494200" y="2234150"/>
              <a:ext cx="7625" cy="7750"/>
            </a:xfrm>
            <a:custGeom>
              <a:avLst/>
              <a:gdLst/>
              <a:ahLst/>
              <a:cxnLst/>
              <a:rect l="l" t="t" r="r" b="b"/>
              <a:pathLst>
                <a:path w="305" h="310" extrusionOk="0">
                  <a:moveTo>
                    <a:pt x="72" y="1"/>
                  </a:moveTo>
                  <a:cubicBezTo>
                    <a:pt x="38" y="1"/>
                    <a:pt x="13" y="22"/>
                    <a:pt x="10" y="75"/>
                  </a:cubicBezTo>
                  <a:cubicBezTo>
                    <a:pt x="1" y="171"/>
                    <a:pt x="150" y="310"/>
                    <a:pt x="238" y="310"/>
                  </a:cubicBezTo>
                  <a:cubicBezTo>
                    <a:pt x="272" y="310"/>
                    <a:pt x="296" y="290"/>
                    <a:pt x="300" y="239"/>
                  </a:cubicBezTo>
                  <a:cubicBezTo>
                    <a:pt x="304" y="139"/>
                    <a:pt x="159" y="1"/>
                    <a:pt x="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2504375" y="2273500"/>
              <a:ext cx="9150" cy="8950"/>
            </a:xfrm>
            <a:custGeom>
              <a:avLst/>
              <a:gdLst/>
              <a:ahLst/>
              <a:cxnLst/>
              <a:rect l="l" t="t" r="r" b="b"/>
              <a:pathLst>
                <a:path w="366" h="358" extrusionOk="0">
                  <a:moveTo>
                    <a:pt x="89" y="1"/>
                  </a:moveTo>
                  <a:cubicBezTo>
                    <a:pt x="51" y="1"/>
                    <a:pt x="32" y="37"/>
                    <a:pt x="51" y="84"/>
                  </a:cubicBezTo>
                  <a:cubicBezTo>
                    <a:pt x="0" y="185"/>
                    <a:pt x="133" y="324"/>
                    <a:pt x="221" y="349"/>
                  </a:cubicBezTo>
                  <a:cubicBezTo>
                    <a:pt x="235" y="355"/>
                    <a:pt x="249" y="358"/>
                    <a:pt x="263" y="358"/>
                  </a:cubicBezTo>
                  <a:cubicBezTo>
                    <a:pt x="293" y="358"/>
                    <a:pt x="321" y="344"/>
                    <a:pt x="334" y="318"/>
                  </a:cubicBezTo>
                  <a:cubicBezTo>
                    <a:pt x="366" y="248"/>
                    <a:pt x="315" y="173"/>
                    <a:pt x="278" y="128"/>
                  </a:cubicBezTo>
                  <a:cubicBezTo>
                    <a:pt x="240" y="78"/>
                    <a:pt x="189" y="40"/>
                    <a:pt x="133" y="15"/>
                  </a:cubicBezTo>
                  <a:cubicBezTo>
                    <a:pt x="116" y="5"/>
                    <a:pt x="102" y="1"/>
                    <a:pt x="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2463850" y="2285725"/>
              <a:ext cx="12800" cy="7000"/>
            </a:xfrm>
            <a:custGeom>
              <a:avLst/>
              <a:gdLst/>
              <a:ahLst/>
              <a:cxnLst/>
              <a:rect l="l" t="t" r="r" b="b"/>
              <a:pathLst>
                <a:path w="512" h="280" extrusionOk="0">
                  <a:moveTo>
                    <a:pt x="187" y="1"/>
                  </a:moveTo>
                  <a:cubicBezTo>
                    <a:pt x="168" y="1"/>
                    <a:pt x="150" y="4"/>
                    <a:pt x="133" y="12"/>
                  </a:cubicBezTo>
                  <a:cubicBezTo>
                    <a:pt x="0" y="62"/>
                    <a:pt x="171" y="239"/>
                    <a:pt x="234" y="264"/>
                  </a:cubicBezTo>
                  <a:cubicBezTo>
                    <a:pt x="261" y="275"/>
                    <a:pt x="284" y="280"/>
                    <a:pt x="305" y="280"/>
                  </a:cubicBezTo>
                  <a:cubicBezTo>
                    <a:pt x="366" y="280"/>
                    <a:pt x="407" y="238"/>
                    <a:pt x="473" y="201"/>
                  </a:cubicBezTo>
                  <a:cubicBezTo>
                    <a:pt x="511" y="182"/>
                    <a:pt x="473" y="125"/>
                    <a:pt x="442" y="106"/>
                  </a:cubicBezTo>
                  <a:cubicBezTo>
                    <a:pt x="369" y="75"/>
                    <a:pt x="274"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2479450" y="2267475"/>
              <a:ext cx="10300" cy="8950"/>
            </a:xfrm>
            <a:custGeom>
              <a:avLst/>
              <a:gdLst/>
              <a:ahLst/>
              <a:cxnLst/>
              <a:rect l="l" t="t" r="r" b="b"/>
              <a:pathLst>
                <a:path w="412" h="358" extrusionOk="0">
                  <a:moveTo>
                    <a:pt x="125" y="0"/>
                  </a:moveTo>
                  <a:cubicBezTo>
                    <a:pt x="76" y="0"/>
                    <a:pt x="33" y="29"/>
                    <a:pt x="7" y="105"/>
                  </a:cubicBezTo>
                  <a:cubicBezTo>
                    <a:pt x="1" y="136"/>
                    <a:pt x="13" y="168"/>
                    <a:pt x="32" y="193"/>
                  </a:cubicBezTo>
                  <a:cubicBezTo>
                    <a:pt x="29" y="169"/>
                    <a:pt x="29" y="158"/>
                    <a:pt x="32" y="158"/>
                  </a:cubicBezTo>
                  <a:cubicBezTo>
                    <a:pt x="35" y="158"/>
                    <a:pt x="41" y="172"/>
                    <a:pt x="51" y="199"/>
                  </a:cubicBezTo>
                  <a:cubicBezTo>
                    <a:pt x="70" y="224"/>
                    <a:pt x="89" y="250"/>
                    <a:pt x="114" y="269"/>
                  </a:cubicBezTo>
                  <a:cubicBezTo>
                    <a:pt x="146" y="294"/>
                    <a:pt x="177" y="319"/>
                    <a:pt x="209" y="338"/>
                  </a:cubicBezTo>
                  <a:cubicBezTo>
                    <a:pt x="236" y="352"/>
                    <a:pt x="263" y="358"/>
                    <a:pt x="287" y="358"/>
                  </a:cubicBezTo>
                  <a:cubicBezTo>
                    <a:pt x="362" y="358"/>
                    <a:pt x="411" y="295"/>
                    <a:pt x="373" y="199"/>
                  </a:cubicBezTo>
                  <a:cubicBezTo>
                    <a:pt x="331" y="108"/>
                    <a:pt x="219" y="0"/>
                    <a:pt x="12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2493950" y="2292375"/>
              <a:ext cx="5675" cy="4900"/>
            </a:xfrm>
            <a:custGeom>
              <a:avLst/>
              <a:gdLst/>
              <a:ahLst/>
              <a:cxnLst/>
              <a:rect l="l" t="t" r="r" b="b"/>
              <a:pathLst>
                <a:path w="227" h="196" extrusionOk="0">
                  <a:moveTo>
                    <a:pt x="79" y="0"/>
                  </a:moveTo>
                  <a:cubicBezTo>
                    <a:pt x="63" y="0"/>
                    <a:pt x="48" y="9"/>
                    <a:pt x="39" y="29"/>
                  </a:cubicBezTo>
                  <a:cubicBezTo>
                    <a:pt x="1" y="86"/>
                    <a:pt x="51" y="130"/>
                    <a:pt x="95" y="168"/>
                  </a:cubicBezTo>
                  <a:cubicBezTo>
                    <a:pt x="116" y="186"/>
                    <a:pt x="140" y="195"/>
                    <a:pt x="161" y="195"/>
                  </a:cubicBezTo>
                  <a:cubicBezTo>
                    <a:pt x="199" y="195"/>
                    <a:pt x="227" y="166"/>
                    <a:pt x="203" y="105"/>
                  </a:cubicBezTo>
                  <a:cubicBezTo>
                    <a:pt x="193" y="72"/>
                    <a:pt x="128"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2482300" y="2300800"/>
              <a:ext cx="6925" cy="6675"/>
            </a:xfrm>
            <a:custGeom>
              <a:avLst/>
              <a:gdLst/>
              <a:ahLst/>
              <a:cxnLst/>
              <a:rect l="l" t="t" r="r" b="b"/>
              <a:pathLst>
                <a:path w="277" h="267" extrusionOk="0">
                  <a:moveTo>
                    <a:pt x="73" y="1"/>
                  </a:moveTo>
                  <a:cubicBezTo>
                    <a:pt x="28" y="1"/>
                    <a:pt x="1" y="42"/>
                    <a:pt x="13" y="83"/>
                  </a:cubicBezTo>
                  <a:cubicBezTo>
                    <a:pt x="13" y="90"/>
                    <a:pt x="13" y="96"/>
                    <a:pt x="13" y="102"/>
                  </a:cubicBezTo>
                  <a:cubicBezTo>
                    <a:pt x="32" y="184"/>
                    <a:pt x="101" y="254"/>
                    <a:pt x="183" y="266"/>
                  </a:cubicBezTo>
                  <a:cubicBezTo>
                    <a:pt x="186" y="266"/>
                    <a:pt x="188" y="267"/>
                    <a:pt x="190" y="267"/>
                  </a:cubicBezTo>
                  <a:cubicBezTo>
                    <a:pt x="277" y="267"/>
                    <a:pt x="264" y="158"/>
                    <a:pt x="227" y="109"/>
                  </a:cubicBezTo>
                  <a:lnTo>
                    <a:pt x="221" y="96"/>
                  </a:lnTo>
                  <a:cubicBezTo>
                    <a:pt x="189" y="46"/>
                    <a:pt x="139" y="8"/>
                    <a:pt x="82" y="1"/>
                  </a:cubicBezTo>
                  <a:cubicBezTo>
                    <a:pt x="79" y="1"/>
                    <a:pt x="76" y="1"/>
                    <a:pt x="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2506575" y="2318400"/>
              <a:ext cx="9475" cy="8625"/>
            </a:xfrm>
            <a:custGeom>
              <a:avLst/>
              <a:gdLst/>
              <a:ahLst/>
              <a:cxnLst/>
              <a:rect l="l" t="t" r="r" b="b"/>
              <a:pathLst>
                <a:path w="379" h="345" extrusionOk="0">
                  <a:moveTo>
                    <a:pt x="92" y="1"/>
                  </a:moveTo>
                  <a:cubicBezTo>
                    <a:pt x="78" y="1"/>
                    <a:pt x="63" y="4"/>
                    <a:pt x="51" y="10"/>
                  </a:cubicBezTo>
                  <a:cubicBezTo>
                    <a:pt x="7" y="23"/>
                    <a:pt x="0" y="61"/>
                    <a:pt x="7" y="105"/>
                  </a:cubicBezTo>
                  <a:cubicBezTo>
                    <a:pt x="13" y="174"/>
                    <a:pt x="57" y="243"/>
                    <a:pt x="114" y="288"/>
                  </a:cubicBezTo>
                  <a:cubicBezTo>
                    <a:pt x="139" y="306"/>
                    <a:pt x="164" y="325"/>
                    <a:pt x="196" y="332"/>
                  </a:cubicBezTo>
                  <a:lnTo>
                    <a:pt x="234" y="344"/>
                  </a:lnTo>
                  <a:cubicBezTo>
                    <a:pt x="379" y="332"/>
                    <a:pt x="341" y="224"/>
                    <a:pt x="133" y="10"/>
                  </a:cubicBezTo>
                  <a:cubicBezTo>
                    <a:pt x="120" y="4"/>
                    <a:pt x="106" y="1"/>
                    <a:pt x="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2355300" y="2314350"/>
              <a:ext cx="825" cy="625"/>
            </a:xfrm>
            <a:custGeom>
              <a:avLst/>
              <a:gdLst/>
              <a:ahLst/>
              <a:cxnLst/>
              <a:rect l="l" t="t" r="r" b="b"/>
              <a:pathLst>
                <a:path w="33" h="25" extrusionOk="0">
                  <a:moveTo>
                    <a:pt x="7" y="1"/>
                  </a:moveTo>
                  <a:cubicBezTo>
                    <a:pt x="1" y="1"/>
                    <a:pt x="26" y="25"/>
                    <a:pt x="31" y="25"/>
                  </a:cubicBezTo>
                  <a:cubicBezTo>
                    <a:pt x="33" y="25"/>
                    <a:pt x="31" y="21"/>
                    <a:pt x="22" y="8"/>
                  </a:cubicBezTo>
                  <a:cubicBezTo>
                    <a:pt x="13" y="3"/>
                    <a:pt x="9" y="1"/>
                    <a:pt x="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2353475" y="2307075"/>
              <a:ext cx="9050" cy="9475"/>
            </a:xfrm>
            <a:custGeom>
              <a:avLst/>
              <a:gdLst/>
              <a:ahLst/>
              <a:cxnLst/>
              <a:rect l="l" t="t" r="r" b="b"/>
              <a:pathLst>
                <a:path w="362" h="379" extrusionOk="0">
                  <a:moveTo>
                    <a:pt x="118" y="1"/>
                  </a:moveTo>
                  <a:cubicBezTo>
                    <a:pt x="99" y="1"/>
                    <a:pt x="80" y="7"/>
                    <a:pt x="63" y="22"/>
                  </a:cubicBezTo>
                  <a:cubicBezTo>
                    <a:pt x="57" y="28"/>
                    <a:pt x="51" y="34"/>
                    <a:pt x="44" y="40"/>
                  </a:cubicBezTo>
                  <a:cubicBezTo>
                    <a:pt x="7" y="78"/>
                    <a:pt x="0" y="129"/>
                    <a:pt x="19" y="173"/>
                  </a:cubicBezTo>
                  <a:cubicBezTo>
                    <a:pt x="32" y="211"/>
                    <a:pt x="51" y="249"/>
                    <a:pt x="76" y="280"/>
                  </a:cubicBezTo>
                  <a:lnTo>
                    <a:pt x="95" y="299"/>
                  </a:lnTo>
                  <a:lnTo>
                    <a:pt x="126" y="324"/>
                  </a:lnTo>
                  <a:cubicBezTo>
                    <a:pt x="152" y="343"/>
                    <a:pt x="183" y="362"/>
                    <a:pt x="215" y="368"/>
                  </a:cubicBezTo>
                  <a:cubicBezTo>
                    <a:pt x="234" y="376"/>
                    <a:pt x="251" y="379"/>
                    <a:pt x="266" y="379"/>
                  </a:cubicBezTo>
                  <a:cubicBezTo>
                    <a:pt x="343" y="379"/>
                    <a:pt x="361" y="290"/>
                    <a:pt x="335" y="211"/>
                  </a:cubicBezTo>
                  <a:cubicBezTo>
                    <a:pt x="328" y="198"/>
                    <a:pt x="328" y="186"/>
                    <a:pt x="322" y="173"/>
                  </a:cubicBezTo>
                  <a:cubicBezTo>
                    <a:pt x="296" y="112"/>
                    <a:pt x="201" y="1"/>
                    <a:pt x="11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2335350" y="2304250"/>
              <a:ext cx="10900" cy="7425"/>
            </a:xfrm>
            <a:custGeom>
              <a:avLst/>
              <a:gdLst/>
              <a:ahLst/>
              <a:cxnLst/>
              <a:rect l="l" t="t" r="r" b="b"/>
              <a:pathLst>
                <a:path w="436" h="297" extrusionOk="0">
                  <a:moveTo>
                    <a:pt x="149" y="0"/>
                  </a:moveTo>
                  <a:cubicBezTo>
                    <a:pt x="112" y="0"/>
                    <a:pt x="79" y="12"/>
                    <a:pt x="51" y="53"/>
                  </a:cubicBezTo>
                  <a:cubicBezTo>
                    <a:pt x="0" y="128"/>
                    <a:pt x="114" y="248"/>
                    <a:pt x="170" y="280"/>
                  </a:cubicBezTo>
                  <a:cubicBezTo>
                    <a:pt x="191" y="291"/>
                    <a:pt x="213" y="297"/>
                    <a:pt x="233" y="297"/>
                  </a:cubicBezTo>
                  <a:cubicBezTo>
                    <a:pt x="267" y="297"/>
                    <a:pt x="297" y="280"/>
                    <a:pt x="309" y="248"/>
                  </a:cubicBezTo>
                  <a:cubicBezTo>
                    <a:pt x="435" y="217"/>
                    <a:pt x="271" y="27"/>
                    <a:pt x="214" y="8"/>
                  </a:cubicBezTo>
                  <a:cubicBezTo>
                    <a:pt x="192" y="4"/>
                    <a:pt x="170"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2424750" y="2163250"/>
              <a:ext cx="5050" cy="6100"/>
            </a:xfrm>
            <a:custGeom>
              <a:avLst/>
              <a:gdLst/>
              <a:ahLst/>
              <a:cxnLst/>
              <a:rect l="l" t="t" r="r" b="b"/>
              <a:pathLst>
                <a:path w="202" h="244" extrusionOk="0">
                  <a:moveTo>
                    <a:pt x="52" y="1"/>
                  </a:moveTo>
                  <a:cubicBezTo>
                    <a:pt x="35" y="1"/>
                    <a:pt x="21" y="6"/>
                    <a:pt x="13" y="16"/>
                  </a:cubicBezTo>
                  <a:cubicBezTo>
                    <a:pt x="6" y="16"/>
                    <a:pt x="0" y="23"/>
                    <a:pt x="0" y="29"/>
                  </a:cubicBezTo>
                  <a:lnTo>
                    <a:pt x="0" y="42"/>
                  </a:lnTo>
                  <a:cubicBezTo>
                    <a:pt x="0" y="48"/>
                    <a:pt x="0" y="60"/>
                    <a:pt x="0" y="67"/>
                  </a:cubicBezTo>
                  <a:cubicBezTo>
                    <a:pt x="6" y="86"/>
                    <a:pt x="13" y="111"/>
                    <a:pt x="19" y="130"/>
                  </a:cubicBezTo>
                  <a:cubicBezTo>
                    <a:pt x="29" y="168"/>
                    <a:pt x="86" y="243"/>
                    <a:pt x="129" y="243"/>
                  </a:cubicBezTo>
                  <a:cubicBezTo>
                    <a:pt x="143" y="243"/>
                    <a:pt x="155" y="236"/>
                    <a:pt x="164" y="218"/>
                  </a:cubicBezTo>
                  <a:cubicBezTo>
                    <a:pt x="170" y="199"/>
                    <a:pt x="183" y="187"/>
                    <a:pt x="189" y="174"/>
                  </a:cubicBezTo>
                  <a:cubicBezTo>
                    <a:pt x="196" y="168"/>
                    <a:pt x="196" y="161"/>
                    <a:pt x="196" y="149"/>
                  </a:cubicBezTo>
                  <a:cubicBezTo>
                    <a:pt x="196" y="142"/>
                    <a:pt x="202" y="136"/>
                    <a:pt x="202" y="136"/>
                  </a:cubicBezTo>
                  <a:cubicBezTo>
                    <a:pt x="202" y="124"/>
                    <a:pt x="196" y="117"/>
                    <a:pt x="196" y="105"/>
                  </a:cubicBezTo>
                  <a:cubicBezTo>
                    <a:pt x="196" y="98"/>
                    <a:pt x="189" y="92"/>
                    <a:pt x="189" y="86"/>
                  </a:cubicBezTo>
                  <a:cubicBezTo>
                    <a:pt x="183" y="79"/>
                    <a:pt x="177" y="67"/>
                    <a:pt x="170" y="60"/>
                  </a:cubicBezTo>
                  <a:cubicBezTo>
                    <a:pt x="164" y="54"/>
                    <a:pt x="158" y="54"/>
                    <a:pt x="158" y="48"/>
                  </a:cubicBezTo>
                  <a:cubicBezTo>
                    <a:pt x="125" y="19"/>
                    <a:pt x="83" y="1"/>
                    <a:pt x="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2404600" y="2166325"/>
              <a:ext cx="6300" cy="7250"/>
            </a:xfrm>
            <a:custGeom>
              <a:avLst/>
              <a:gdLst/>
              <a:ahLst/>
              <a:cxnLst/>
              <a:rect l="l" t="t" r="r" b="b"/>
              <a:pathLst>
                <a:path w="252" h="290" extrusionOk="0">
                  <a:moveTo>
                    <a:pt x="125" y="0"/>
                  </a:moveTo>
                  <a:cubicBezTo>
                    <a:pt x="123" y="0"/>
                    <a:pt x="121" y="0"/>
                    <a:pt x="119" y="1"/>
                  </a:cubicBezTo>
                  <a:cubicBezTo>
                    <a:pt x="93" y="1"/>
                    <a:pt x="68" y="7"/>
                    <a:pt x="49" y="13"/>
                  </a:cubicBezTo>
                  <a:cubicBezTo>
                    <a:pt x="18" y="19"/>
                    <a:pt x="5" y="45"/>
                    <a:pt x="5" y="70"/>
                  </a:cubicBezTo>
                  <a:cubicBezTo>
                    <a:pt x="5" y="76"/>
                    <a:pt x="5" y="83"/>
                    <a:pt x="5" y="83"/>
                  </a:cubicBezTo>
                  <a:cubicBezTo>
                    <a:pt x="0" y="151"/>
                    <a:pt x="108" y="289"/>
                    <a:pt x="183" y="289"/>
                  </a:cubicBezTo>
                  <a:cubicBezTo>
                    <a:pt x="206" y="289"/>
                    <a:pt x="225" y="277"/>
                    <a:pt x="238" y="247"/>
                  </a:cubicBezTo>
                  <a:cubicBezTo>
                    <a:pt x="251" y="202"/>
                    <a:pt x="251" y="158"/>
                    <a:pt x="232" y="120"/>
                  </a:cubicBezTo>
                  <a:cubicBezTo>
                    <a:pt x="226" y="72"/>
                    <a:pt x="179" y="0"/>
                    <a:pt x="12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2416800" y="2185425"/>
              <a:ext cx="7800" cy="7075"/>
            </a:xfrm>
            <a:custGeom>
              <a:avLst/>
              <a:gdLst/>
              <a:ahLst/>
              <a:cxnLst/>
              <a:rect l="l" t="t" r="r" b="b"/>
              <a:pathLst>
                <a:path w="312" h="283" extrusionOk="0">
                  <a:moveTo>
                    <a:pt x="153" y="1"/>
                  </a:moveTo>
                  <a:cubicBezTo>
                    <a:pt x="138" y="1"/>
                    <a:pt x="124" y="6"/>
                    <a:pt x="110" y="19"/>
                  </a:cubicBezTo>
                  <a:cubicBezTo>
                    <a:pt x="104" y="25"/>
                    <a:pt x="97" y="31"/>
                    <a:pt x="91" y="38"/>
                  </a:cubicBezTo>
                  <a:cubicBezTo>
                    <a:pt x="0" y="109"/>
                    <a:pt x="149" y="282"/>
                    <a:pt x="245" y="282"/>
                  </a:cubicBezTo>
                  <a:cubicBezTo>
                    <a:pt x="276" y="282"/>
                    <a:pt x="301" y="265"/>
                    <a:pt x="312" y="220"/>
                  </a:cubicBezTo>
                  <a:cubicBezTo>
                    <a:pt x="312" y="202"/>
                    <a:pt x="312" y="176"/>
                    <a:pt x="312" y="164"/>
                  </a:cubicBezTo>
                  <a:cubicBezTo>
                    <a:pt x="296" y="112"/>
                    <a:pt x="221" y="1"/>
                    <a:pt x="1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2442725" y="2185700"/>
              <a:ext cx="8225" cy="8075"/>
            </a:xfrm>
            <a:custGeom>
              <a:avLst/>
              <a:gdLst/>
              <a:ahLst/>
              <a:cxnLst/>
              <a:rect l="l" t="t" r="r" b="b"/>
              <a:pathLst>
                <a:path w="329" h="323" extrusionOk="0">
                  <a:moveTo>
                    <a:pt x="76" y="0"/>
                  </a:moveTo>
                  <a:cubicBezTo>
                    <a:pt x="49" y="0"/>
                    <a:pt x="25" y="18"/>
                    <a:pt x="19" y="45"/>
                  </a:cubicBezTo>
                  <a:cubicBezTo>
                    <a:pt x="0" y="71"/>
                    <a:pt x="0" y="96"/>
                    <a:pt x="19" y="121"/>
                  </a:cubicBezTo>
                  <a:cubicBezTo>
                    <a:pt x="39" y="202"/>
                    <a:pt x="128" y="323"/>
                    <a:pt x="214" y="323"/>
                  </a:cubicBezTo>
                  <a:cubicBezTo>
                    <a:pt x="236" y="323"/>
                    <a:pt x="257" y="315"/>
                    <a:pt x="278" y="298"/>
                  </a:cubicBezTo>
                  <a:cubicBezTo>
                    <a:pt x="328" y="254"/>
                    <a:pt x="309" y="184"/>
                    <a:pt x="271" y="127"/>
                  </a:cubicBezTo>
                  <a:cubicBezTo>
                    <a:pt x="271" y="121"/>
                    <a:pt x="265" y="121"/>
                    <a:pt x="265" y="115"/>
                  </a:cubicBezTo>
                  <a:cubicBezTo>
                    <a:pt x="240" y="83"/>
                    <a:pt x="208" y="52"/>
                    <a:pt x="170" y="27"/>
                  </a:cubicBezTo>
                  <a:cubicBezTo>
                    <a:pt x="145" y="14"/>
                    <a:pt x="120" y="1"/>
                    <a:pt x="88" y="1"/>
                  </a:cubicBezTo>
                  <a:cubicBezTo>
                    <a:pt x="84" y="0"/>
                    <a:pt x="80" y="0"/>
                    <a:pt x="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10"/>
          <p:cNvSpPr txBox="1">
            <a:spLocks noGrp="1"/>
          </p:cNvSpPr>
          <p:nvPr>
            <p:ph type="subTitle" idx="1"/>
          </p:nvPr>
        </p:nvSpPr>
        <p:spPr>
          <a:xfrm>
            <a:off x="2641950" y="975425"/>
            <a:ext cx="4007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800"/>
              <a:buNone/>
              <a:defRPr>
                <a:solidFill>
                  <a:srgbClr val="000000"/>
                </a:solidFill>
              </a:defRPr>
            </a:lvl1pPr>
            <a:lvl2pPr lvl="1" algn="ctr" rtl="0">
              <a:lnSpc>
                <a:spcPct val="100000"/>
              </a:lnSpc>
              <a:spcBef>
                <a:spcPts val="0"/>
              </a:spcBef>
              <a:spcAft>
                <a:spcPts val="0"/>
              </a:spcAft>
              <a:buClr>
                <a:srgbClr val="000000"/>
              </a:buClr>
              <a:buSzPts val="1800"/>
              <a:buNone/>
              <a:defRPr sz="1800">
                <a:solidFill>
                  <a:srgbClr val="000000"/>
                </a:solidFill>
              </a:defRPr>
            </a:lvl2pPr>
            <a:lvl3pPr lvl="2" algn="ctr" rtl="0">
              <a:lnSpc>
                <a:spcPct val="100000"/>
              </a:lnSpc>
              <a:spcBef>
                <a:spcPts val="0"/>
              </a:spcBef>
              <a:spcAft>
                <a:spcPts val="0"/>
              </a:spcAft>
              <a:buClr>
                <a:srgbClr val="000000"/>
              </a:buClr>
              <a:buSzPts val="1800"/>
              <a:buNone/>
              <a:defRPr sz="1800">
                <a:solidFill>
                  <a:srgbClr val="000000"/>
                </a:solidFill>
              </a:defRPr>
            </a:lvl3pPr>
            <a:lvl4pPr lvl="3" algn="ctr" rtl="0">
              <a:lnSpc>
                <a:spcPct val="100000"/>
              </a:lnSpc>
              <a:spcBef>
                <a:spcPts val="0"/>
              </a:spcBef>
              <a:spcAft>
                <a:spcPts val="0"/>
              </a:spcAft>
              <a:buClr>
                <a:srgbClr val="000000"/>
              </a:buClr>
              <a:buSzPts val="1800"/>
              <a:buNone/>
              <a:defRPr sz="1800">
                <a:solidFill>
                  <a:srgbClr val="000000"/>
                </a:solidFill>
              </a:defRPr>
            </a:lvl4pPr>
            <a:lvl5pPr lvl="4" algn="ctr" rtl="0">
              <a:lnSpc>
                <a:spcPct val="100000"/>
              </a:lnSpc>
              <a:spcBef>
                <a:spcPts val="0"/>
              </a:spcBef>
              <a:spcAft>
                <a:spcPts val="0"/>
              </a:spcAft>
              <a:buClr>
                <a:srgbClr val="000000"/>
              </a:buClr>
              <a:buSzPts val="1800"/>
              <a:buNone/>
              <a:defRPr sz="1800">
                <a:solidFill>
                  <a:srgbClr val="000000"/>
                </a:solidFill>
              </a:defRPr>
            </a:lvl5pPr>
            <a:lvl6pPr lvl="5" algn="ctr" rtl="0">
              <a:lnSpc>
                <a:spcPct val="100000"/>
              </a:lnSpc>
              <a:spcBef>
                <a:spcPts val="0"/>
              </a:spcBef>
              <a:spcAft>
                <a:spcPts val="0"/>
              </a:spcAft>
              <a:buClr>
                <a:srgbClr val="000000"/>
              </a:buClr>
              <a:buSzPts val="1800"/>
              <a:buNone/>
              <a:defRPr sz="1800">
                <a:solidFill>
                  <a:srgbClr val="000000"/>
                </a:solidFill>
              </a:defRPr>
            </a:lvl6pPr>
            <a:lvl7pPr lvl="6" algn="ctr" rtl="0">
              <a:lnSpc>
                <a:spcPct val="100000"/>
              </a:lnSpc>
              <a:spcBef>
                <a:spcPts val="0"/>
              </a:spcBef>
              <a:spcAft>
                <a:spcPts val="0"/>
              </a:spcAft>
              <a:buClr>
                <a:srgbClr val="000000"/>
              </a:buClr>
              <a:buSzPts val="1800"/>
              <a:buNone/>
              <a:defRPr sz="1800">
                <a:solidFill>
                  <a:srgbClr val="000000"/>
                </a:solidFill>
              </a:defRPr>
            </a:lvl7pPr>
            <a:lvl8pPr lvl="7" algn="ctr" rtl="0">
              <a:lnSpc>
                <a:spcPct val="100000"/>
              </a:lnSpc>
              <a:spcBef>
                <a:spcPts val="0"/>
              </a:spcBef>
              <a:spcAft>
                <a:spcPts val="0"/>
              </a:spcAft>
              <a:buClr>
                <a:srgbClr val="000000"/>
              </a:buClr>
              <a:buSzPts val="1800"/>
              <a:buNone/>
              <a:defRPr sz="1800">
                <a:solidFill>
                  <a:srgbClr val="000000"/>
                </a:solidFill>
              </a:defRPr>
            </a:lvl8pPr>
            <a:lvl9pPr lvl="8" algn="ctr" rtl="0">
              <a:lnSpc>
                <a:spcPct val="100000"/>
              </a:lnSpc>
              <a:spcBef>
                <a:spcPts val="0"/>
              </a:spcBef>
              <a:spcAft>
                <a:spcPts val="0"/>
              </a:spcAft>
              <a:buClr>
                <a:srgbClr val="000000"/>
              </a:buClr>
              <a:buSzPts val="1800"/>
              <a:buNone/>
              <a:defRPr sz="1800">
                <a:solidFill>
                  <a:srgbClr val="000000"/>
                </a:solidFill>
              </a:defRPr>
            </a:lvl9pPr>
          </a:lstStyle>
          <a:p>
            <a:endParaRPr/>
          </a:p>
        </p:txBody>
      </p:sp>
      <p:sp>
        <p:nvSpPr>
          <p:cNvPr id="1199" name="Google Shape;1199;p10"/>
          <p:cNvSpPr txBox="1">
            <a:spLocks noGrp="1"/>
          </p:cNvSpPr>
          <p:nvPr>
            <p:ph type="title"/>
          </p:nvPr>
        </p:nvSpPr>
        <p:spPr>
          <a:xfrm>
            <a:off x="2668350" y="2265825"/>
            <a:ext cx="38073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2pPr>
            <a:lvl3pPr lvl="2">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3pPr>
            <a:lvl4pPr lvl="3">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4pPr>
            <a:lvl5pPr lvl="4">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5pPr>
            <a:lvl6pPr lvl="5">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6pPr>
            <a:lvl7pPr lvl="6">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7pPr>
            <a:lvl8pPr lvl="7">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8pPr>
            <a:lvl9pPr lvl="8">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xygen"/>
              <a:buChar char="●"/>
              <a:defRPr sz="1800">
                <a:solidFill>
                  <a:schemeClr val="dk2"/>
                </a:solidFill>
                <a:latin typeface="Oxygen"/>
                <a:ea typeface="Oxygen"/>
                <a:cs typeface="Oxygen"/>
                <a:sym typeface="Oxygen"/>
              </a:defRPr>
            </a:lvl1pPr>
            <a:lvl2pPr marL="914400" lvl="1"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2pPr>
            <a:lvl3pPr marL="1371600" lvl="2"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3pPr>
            <a:lvl4pPr marL="1828800" lvl="3"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4pPr>
            <a:lvl5pPr marL="2286000" lvl="4"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5pPr>
            <a:lvl6pPr marL="2743200" lvl="5"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6pPr>
            <a:lvl7pPr marL="3200400" lvl="6"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7pPr>
            <a:lvl8pPr marL="3657600" lvl="7" indent="-317500">
              <a:lnSpc>
                <a:spcPct val="115000"/>
              </a:lnSpc>
              <a:spcBef>
                <a:spcPts val="1600"/>
              </a:spcBef>
              <a:spcAft>
                <a:spcPts val="0"/>
              </a:spcAft>
              <a:buClr>
                <a:schemeClr val="dk2"/>
              </a:buClr>
              <a:buSzPts val="1400"/>
              <a:buFont typeface="Oxygen"/>
              <a:buChar char="○"/>
              <a:defRPr>
                <a:solidFill>
                  <a:schemeClr val="dk2"/>
                </a:solidFill>
                <a:latin typeface="Oxygen"/>
                <a:ea typeface="Oxygen"/>
                <a:cs typeface="Oxygen"/>
                <a:sym typeface="Oxygen"/>
              </a:defRPr>
            </a:lvl8pPr>
            <a:lvl9pPr marL="4114800" lvl="8" indent="-317500">
              <a:lnSpc>
                <a:spcPct val="115000"/>
              </a:lnSpc>
              <a:spcBef>
                <a:spcPts val="1600"/>
              </a:spcBef>
              <a:spcAft>
                <a:spcPts val="1600"/>
              </a:spcAft>
              <a:buClr>
                <a:schemeClr val="dk2"/>
              </a:buClr>
              <a:buSzPts val="1400"/>
              <a:buFont typeface="Oxygen"/>
              <a:buChar char="■"/>
              <a:defRPr>
                <a:solidFill>
                  <a:schemeClr val="dk2"/>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61" r:id="rId10"/>
    <p:sldLayoutId id="2147483662" r:id="rId11"/>
    <p:sldLayoutId id="2147483663" r:id="rId12"/>
    <p:sldLayoutId id="2147483664" r:id="rId13"/>
    <p:sldLayoutId id="2147483670" r:id="rId14"/>
    <p:sldLayoutId id="214748367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2339" name="Google Shape;2339;p28"/>
          <p:cNvSpPr txBox="1">
            <a:spLocks noGrp="1"/>
          </p:cNvSpPr>
          <p:nvPr>
            <p:ph type="ctrTitle"/>
          </p:nvPr>
        </p:nvSpPr>
        <p:spPr>
          <a:xfrm>
            <a:off x="1185323" y="1827966"/>
            <a:ext cx="66744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dirty="0" smtClean="0">
                <a:latin typeface="Comfortaa" panose="020F0603070200060003" pitchFamily="34" charset="0"/>
              </a:rPr>
              <a:t>Психологія </a:t>
            </a:r>
            <a:br>
              <a:rPr lang="uk-UA" dirty="0" smtClean="0">
                <a:latin typeface="Comfortaa" panose="020F0603070200060003" pitchFamily="34" charset="0"/>
              </a:rPr>
            </a:br>
            <a:r>
              <a:rPr lang="uk-UA" dirty="0" smtClean="0">
                <a:latin typeface="Comfortaa" panose="020F0603070200060003" pitchFamily="34" charset="0"/>
                <a:cs typeface="Complex" panose="00000400000000000000" pitchFamily="2" charset="0"/>
              </a:rPr>
              <a:t>індивідуальності</a:t>
            </a:r>
            <a:endParaRPr dirty="0">
              <a:latin typeface="Comfortaa" panose="020F0603070200060003" pitchFamily="34" charset="0"/>
              <a:cs typeface="Complex" panose="000004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8"/>
        <p:cNvGrpSpPr/>
        <p:nvPr/>
      </p:nvGrpSpPr>
      <p:grpSpPr>
        <a:xfrm>
          <a:off x="0" y="0"/>
          <a:ext cx="0" cy="0"/>
          <a:chOff x="0" y="0"/>
          <a:chExt cx="0" cy="0"/>
        </a:xfrm>
      </p:grpSpPr>
      <p:sp>
        <p:nvSpPr>
          <p:cNvPr id="4420" name="Google Shape;4420;p53"/>
          <p:cNvSpPr/>
          <p:nvPr/>
        </p:nvSpPr>
        <p:spPr>
          <a:xfrm rot="5400000">
            <a:off x="2403685" y="714095"/>
            <a:ext cx="444303" cy="2172813"/>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3"/>
          <p:cNvSpPr txBox="1">
            <a:spLocks noGrp="1"/>
          </p:cNvSpPr>
          <p:nvPr>
            <p:ph type="ctrTitle"/>
          </p:nvPr>
        </p:nvSpPr>
        <p:spPr>
          <a:xfrm>
            <a:off x="1648995" y="1595648"/>
            <a:ext cx="19536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1600" dirty="0" smtClean="0">
                <a:solidFill>
                  <a:schemeClr val="dk1"/>
                </a:solidFill>
                <a:latin typeface="Comfortaa" panose="020F0603070200060003" pitchFamily="34" charset="0"/>
                <a:ea typeface="Oxygen"/>
                <a:cs typeface="Oxygen"/>
                <a:sym typeface="Oxygen"/>
              </a:rPr>
              <a:t>Екстраверти</a:t>
            </a:r>
            <a:endParaRPr sz="1600" dirty="0">
              <a:solidFill>
                <a:schemeClr val="dk1"/>
              </a:solidFill>
              <a:latin typeface="Comfortaa" panose="020F0603070200060003" pitchFamily="34" charset="0"/>
              <a:ea typeface="Oxygen"/>
              <a:cs typeface="Oxygen"/>
              <a:sym typeface="Oxygen"/>
            </a:endParaRPr>
          </a:p>
        </p:txBody>
      </p:sp>
      <p:sp>
        <p:nvSpPr>
          <p:cNvPr id="4423" name="Google Shape;4423;p53"/>
          <p:cNvSpPr txBox="1">
            <a:spLocks noGrp="1"/>
          </p:cNvSpPr>
          <p:nvPr>
            <p:ph type="subTitle" idx="1"/>
          </p:nvPr>
        </p:nvSpPr>
        <p:spPr>
          <a:xfrm>
            <a:off x="704646" y="2022653"/>
            <a:ext cx="4057957" cy="1411637"/>
          </a:xfrm>
          <a:prstGeom prst="rect">
            <a:avLst/>
          </a:prstGeom>
        </p:spPr>
        <p:txBody>
          <a:bodyPr spcFirstLastPara="1" wrap="square" lIns="91425" tIns="91425" rIns="91425" bIns="91425" anchor="t" anchorCtr="0">
            <a:noAutofit/>
          </a:bodyPr>
          <a:lstStyle/>
          <a:p>
            <a:pPr marL="0" lvl="0" indent="0" algn="just"/>
            <a:r>
              <a:rPr lang="uk-UA" sz="1100" dirty="0" smtClean="0">
                <a:latin typeface="Comfortaa" panose="020F0603070200060003" pitchFamily="34" charset="0"/>
              </a:rPr>
              <a:t>   Вони </a:t>
            </a:r>
            <a:r>
              <a:rPr lang="uk-UA" sz="1100" dirty="0">
                <a:latin typeface="Comfortaa" panose="020F0603070200060003" pitchFamily="34" charset="0"/>
              </a:rPr>
              <a:t>комунікабельні, ініціативні та відкриті світу. Екстраверти з задоволенням виступають перед аудиторією і дуже люблять отримувати похвали. Не протиставляючи себе світові, ці люди легко адаптуються до нових умов, але при цьому їх вчинки імпульсивні</a:t>
            </a:r>
            <a:r>
              <a:rPr lang="uk-UA" sz="1100" dirty="0" smtClean="0">
                <a:latin typeface="Comfortaa" panose="020F0603070200060003" pitchFamily="34" charset="0"/>
              </a:rPr>
              <a:t>.</a:t>
            </a:r>
            <a:endParaRPr lang="uk-UA" sz="1100" dirty="0">
              <a:latin typeface="Comfortaa" panose="020F0603070200060003" pitchFamily="34" charset="0"/>
            </a:endParaRPr>
          </a:p>
          <a:p>
            <a:pPr marL="0" lvl="0" indent="0" algn="just"/>
            <a:r>
              <a:rPr lang="uk-UA" sz="1100" dirty="0" smtClean="0">
                <a:latin typeface="Comfortaa" panose="020F0603070200060003" pitchFamily="34" charset="0"/>
              </a:rPr>
              <a:t>   Навіть </a:t>
            </a:r>
            <a:r>
              <a:rPr lang="uk-UA" sz="1100" dirty="0">
                <a:latin typeface="Comfortaa" panose="020F0603070200060003" pitchFamily="34" charset="0"/>
              </a:rPr>
              <a:t>самі інтелектуальні екстраверти нечасто звертаються до свого внутрішнього «Я». Якщо вони і починають аналізувати свої або чужі вчинки, думки, події, то тільки для того, щоб зробити наступний практичний крок. Емоції екстравертів завжди виявлені, і вони охоче діляться з усіма розповідями про події свого життя, супроводжуючи їх жестикуляцією. Їх не цікавлять мотиви вчинків людей, їх справжні почуття і переживання. Екстраверти люблять прямоту і визначеність, а не натяки і іносказання.</a:t>
            </a:r>
            <a:endParaRPr sz="1100" dirty="0">
              <a:latin typeface="Comfortaa" panose="020F0603070200060003" pitchFamily="34" charset="0"/>
            </a:endParaRPr>
          </a:p>
        </p:txBody>
      </p:sp>
      <p:sp>
        <p:nvSpPr>
          <p:cNvPr id="4424" name="Google Shape;4424;p53"/>
          <p:cNvSpPr txBox="1">
            <a:spLocks noGrp="1"/>
          </p:cNvSpPr>
          <p:nvPr>
            <p:ph type="subTitle" idx="2"/>
          </p:nvPr>
        </p:nvSpPr>
        <p:spPr>
          <a:xfrm>
            <a:off x="4937893" y="1997846"/>
            <a:ext cx="3865573" cy="1171217"/>
          </a:xfrm>
          <a:prstGeom prst="rect">
            <a:avLst/>
          </a:prstGeom>
        </p:spPr>
        <p:txBody>
          <a:bodyPr spcFirstLastPara="1" wrap="square" lIns="91425" tIns="91425" rIns="91425" bIns="91425" anchor="t" anchorCtr="0">
            <a:noAutofit/>
          </a:bodyPr>
          <a:lstStyle/>
          <a:p>
            <a:pPr marL="0" lvl="0" indent="0" algn="just"/>
            <a:r>
              <a:rPr lang="uk-UA" sz="1100" dirty="0" smtClean="0">
                <a:latin typeface="Comfortaa" panose="020F0603070200060003" pitchFamily="34" charset="0"/>
              </a:rPr>
              <a:t>Інтроверти </a:t>
            </a:r>
            <a:r>
              <a:rPr lang="uk-UA" sz="1100" dirty="0" err="1" smtClean="0">
                <a:latin typeface="Comfortaa" panose="020F0603070200060003" pitchFamily="34" charset="0"/>
              </a:rPr>
              <a:t>комфортно</a:t>
            </a:r>
            <a:r>
              <a:rPr lang="uk-UA" sz="1100" dirty="0" smtClean="0">
                <a:latin typeface="Comfortaa" panose="020F0603070200060003" pitchFamily="34" charset="0"/>
              </a:rPr>
              <a:t> почувають себе на самоті, в контакті з вузьким колом людей, тоді як необхідність тривалий час перебувати на людях виснажує їх психічно, забирає сили. Життєву енергію вони черпають в самих собі, тому для них важлива можливість періодично усамітнюватися.</a:t>
            </a:r>
          </a:p>
          <a:p>
            <a:pPr marL="0" lvl="0" indent="0" algn="just"/>
            <a:r>
              <a:rPr lang="uk-UA" sz="1100" dirty="0" smtClean="0">
                <a:latin typeface="Comfortaa" panose="020F0603070200060003" pitchFamily="34" charset="0"/>
              </a:rPr>
              <a:t>Це вроджена особливість особистості, так що при всьому бажанні стати </a:t>
            </a:r>
            <a:r>
              <a:rPr lang="uk-UA" sz="1100" dirty="0" err="1" smtClean="0">
                <a:latin typeface="Comfortaa" panose="020F0603070200060003" pitchFamily="34" charset="0"/>
              </a:rPr>
              <a:t>экставертом</a:t>
            </a:r>
            <a:r>
              <a:rPr lang="uk-UA" sz="1100" dirty="0" smtClean="0">
                <a:latin typeface="Comfortaa" panose="020F0603070200060003" pitchFamily="34" charset="0"/>
              </a:rPr>
              <a:t> (особистістю, орієнтованої на зовнішній світ) неможливо. Інтроверсія – не патологія, не прояв асоціальності, це нормальний стан людини.</a:t>
            </a:r>
          </a:p>
          <a:p>
            <a:pPr marL="0" lvl="0" indent="0" algn="just"/>
            <a:r>
              <a:rPr lang="uk-UA" sz="1100" dirty="0" err="1" smtClean="0">
                <a:latin typeface="Comfortaa" panose="020F0603070200060003" pitchFamily="34" charset="0"/>
              </a:rPr>
              <a:t>Інтровертність</a:t>
            </a:r>
            <a:r>
              <a:rPr lang="uk-UA" sz="1100" dirty="0" smtClean="0">
                <a:latin typeface="Comfortaa" panose="020F0603070200060003" pitchFamily="34" charset="0"/>
              </a:rPr>
              <a:t> можна було б трактувати як свого роду сором’язливість, замкнутість, однак це зовсім не так. Інтроверти можуть відчувати себе розкуто і вільно, не боятися аудиторії, але при цьому зберігати особливості свого психологічного типу.</a:t>
            </a:r>
            <a:endParaRPr lang="uk-UA" sz="1100" dirty="0">
              <a:latin typeface="Comfortaa" panose="020F0603070200060003" pitchFamily="34" charset="0"/>
            </a:endParaRPr>
          </a:p>
        </p:txBody>
      </p:sp>
      <p:grpSp>
        <p:nvGrpSpPr>
          <p:cNvPr id="4426" name="Google Shape;4426;p53"/>
          <p:cNvGrpSpPr/>
          <p:nvPr/>
        </p:nvGrpSpPr>
        <p:grpSpPr>
          <a:xfrm>
            <a:off x="1850883" y="275831"/>
            <a:ext cx="1514514" cy="1174475"/>
            <a:chOff x="1982250" y="2295975"/>
            <a:chExt cx="334825" cy="259650"/>
          </a:xfrm>
        </p:grpSpPr>
        <p:sp>
          <p:nvSpPr>
            <p:cNvPr id="4427" name="Google Shape;4427;p53"/>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53"/>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3"/>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3"/>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3"/>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53"/>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53"/>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3"/>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53"/>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53"/>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53"/>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3"/>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3"/>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3"/>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3"/>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3"/>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3"/>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3"/>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53"/>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6" name="Google Shape;4446;p53"/>
          <p:cNvGrpSpPr/>
          <p:nvPr/>
        </p:nvGrpSpPr>
        <p:grpSpPr>
          <a:xfrm>
            <a:off x="5751202" y="208619"/>
            <a:ext cx="1620627" cy="1237380"/>
            <a:chOff x="2833900" y="2095850"/>
            <a:chExt cx="368475" cy="281325"/>
          </a:xfrm>
        </p:grpSpPr>
        <p:sp>
          <p:nvSpPr>
            <p:cNvPr id="4447" name="Google Shape;4447;p53"/>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3"/>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3"/>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3"/>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3"/>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3"/>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3"/>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3"/>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3"/>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53"/>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3"/>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53"/>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9" name="Google Shape;4459;p53"/>
          <p:cNvSpPr/>
          <p:nvPr/>
        </p:nvSpPr>
        <p:spPr>
          <a:xfrm>
            <a:off x="6870680" y="118315"/>
            <a:ext cx="658896" cy="696881"/>
          </a:xfrm>
          <a:custGeom>
            <a:avLst/>
            <a:gdLst/>
            <a:ahLst/>
            <a:cxnLst/>
            <a:rect l="l" t="t" r="r" b="b"/>
            <a:pathLst>
              <a:path w="5362" h="5671" extrusionOk="0">
                <a:moveTo>
                  <a:pt x="5317" y="0"/>
                </a:moveTo>
                <a:cubicBezTo>
                  <a:pt x="3097" y="543"/>
                  <a:pt x="486" y="2542"/>
                  <a:pt x="0" y="5645"/>
                </a:cubicBezTo>
                <a:lnTo>
                  <a:pt x="183" y="5670"/>
                </a:lnTo>
                <a:cubicBezTo>
                  <a:pt x="656" y="2649"/>
                  <a:pt x="3198" y="700"/>
                  <a:pt x="5361" y="177"/>
                </a:cubicBezTo>
                <a:lnTo>
                  <a:pt x="53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3"/>
          <p:cNvSpPr/>
          <p:nvPr/>
        </p:nvSpPr>
        <p:spPr>
          <a:xfrm rot="5400000">
            <a:off x="6268235" y="714095"/>
            <a:ext cx="444303" cy="2172813"/>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3"/>
          <p:cNvSpPr txBox="1">
            <a:spLocks noGrp="1"/>
          </p:cNvSpPr>
          <p:nvPr>
            <p:ph type="ctrTitle"/>
          </p:nvPr>
        </p:nvSpPr>
        <p:spPr>
          <a:xfrm>
            <a:off x="5513545" y="1595648"/>
            <a:ext cx="19536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1600" dirty="0" smtClean="0">
                <a:solidFill>
                  <a:schemeClr val="dk1"/>
                </a:solidFill>
                <a:latin typeface="Comfortaa" panose="020F0603070200060003" pitchFamily="34" charset="0"/>
                <a:ea typeface="Oxygen"/>
                <a:cs typeface="Oxygen"/>
                <a:sym typeface="Oxygen"/>
              </a:rPr>
              <a:t>Інтроверти</a:t>
            </a:r>
            <a:endParaRPr sz="1600" dirty="0">
              <a:solidFill>
                <a:schemeClr val="dk1"/>
              </a:solidFill>
              <a:latin typeface="Comfortaa" panose="020F0603070200060003" pitchFamily="34" charset="0"/>
              <a:ea typeface="Oxygen"/>
              <a:cs typeface="Oxygen"/>
              <a:sym typeface="Oxygen"/>
            </a:endParaRPr>
          </a:p>
        </p:txBody>
      </p:sp>
      <p:grpSp>
        <p:nvGrpSpPr>
          <p:cNvPr id="4462" name="Google Shape;4462;p53"/>
          <p:cNvGrpSpPr/>
          <p:nvPr/>
        </p:nvGrpSpPr>
        <p:grpSpPr>
          <a:xfrm>
            <a:off x="6211933" y="529788"/>
            <a:ext cx="521529" cy="595031"/>
            <a:chOff x="-57940525" y="3590375"/>
            <a:chExt cx="279625" cy="319000"/>
          </a:xfrm>
        </p:grpSpPr>
        <p:sp>
          <p:nvSpPr>
            <p:cNvPr id="4463" name="Google Shape;4463;p53"/>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3"/>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3"/>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3"/>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3"/>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8" name="Google Shape;4468;p53"/>
          <p:cNvGrpSpPr/>
          <p:nvPr/>
        </p:nvGrpSpPr>
        <p:grpSpPr>
          <a:xfrm>
            <a:off x="2395912" y="573236"/>
            <a:ext cx="579265" cy="579265"/>
            <a:chOff x="-57568775" y="3198925"/>
            <a:chExt cx="318225" cy="318225"/>
          </a:xfrm>
        </p:grpSpPr>
        <p:sp>
          <p:nvSpPr>
            <p:cNvPr id="4469" name="Google Shape;4469;p53"/>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3"/>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3"/>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3"/>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3"/>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3"/>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5" name="Google Shape;4475;p53"/>
          <p:cNvSpPr/>
          <p:nvPr/>
        </p:nvSpPr>
        <p:spPr>
          <a:xfrm rot="1286271">
            <a:off x="923295" y="-73941"/>
            <a:ext cx="1339430" cy="1450009"/>
          </a:xfrm>
          <a:custGeom>
            <a:avLst/>
            <a:gdLst/>
            <a:ahLst/>
            <a:cxnLst/>
            <a:rect l="l" t="t" r="r" b="b"/>
            <a:pathLst>
              <a:path w="12767" h="13821" extrusionOk="0">
                <a:moveTo>
                  <a:pt x="9336" y="0"/>
                </a:moveTo>
                <a:cubicBezTo>
                  <a:pt x="8373" y="0"/>
                  <a:pt x="7414" y="400"/>
                  <a:pt x="6693" y="1144"/>
                </a:cubicBezTo>
                <a:cubicBezTo>
                  <a:pt x="5097" y="2802"/>
                  <a:pt x="5639" y="4991"/>
                  <a:pt x="6169" y="7104"/>
                </a:cubicBezTo>
                <a:cubicBezTo>
                  <a:pt x="6428" y="8144"/>
                  <a:pt x="6674" y="9128"/>
                  <a:pt x="6680" y="10049"/>
                </a:cubicBezTo>
                <a:cubicBezTo>
                  <a:pt x="6699" y="12042"/>
                  <a:pt x="5400" y="13133"/>
                  <a:pt x="4176" y="13486"/>
                </a:cubicBezTo>
                <a:cubicBezTo>
                  <a:pt x="3819" y="13590"/>
                  <a:pt x="3457" y="13640"/>
                  <a:pt x="3102" y="13640"/>
                </a:cubicBezTo>
                <a:cubicBezTo>
                  <a:pt x="1898" y="13640"/>
                  <a:pt x="771" y="13066"/>
                  <a:pt x="152" y="12067"/>
                </a:cubicBezTo>
                <a:lnTo>
                  <a:pt x="1" y="12168"/>
                </a:lnTo>
                <a:cubicBezTo>
                  <a:pt x="650" y="13215"/>
                  <a:pt x="1842" y="13821"/>
                  <a:pt x="3104" y="13821"/>
                </a:cubicBezTo>
                <a:cubicBezTo>
                  <a:pt x="3482" y="13821"/>
                  <a:pt x="3861" y="13770"/>
                  <a:pt x="4227" y="13663"/>
                </a:cubicBezTo>
                <a:cubicBezTo>
                  <a:pt x="5507" y="13291"/>
                  <a:pt x="6882" y="12143"/>
                  <a:pt x="6863" y="10049"/>
                </a:cubicBezTo>
                <a:cubicBezTo>
                  <a:pt x="6850" y="9103"/>
                  <a:pt x="6592" y="8062"/>
                  <a:pt x="6346" y="7060"/>
                </a:cubicBezTo>
                <a:cubicBezTo>
                  <a:pt x="5829" y="4991"/>
                  <a:pt x="5299" y="2853"/>
                  <a:pt x="6825" y="1270"/>
                </a:cubicBezTo>
                <a:cubicBezTo>
                  <a:pt x="7507" y="561"/>
                  <a:pt x="8416" y="181"/>
                  <a:pt x="9332" y="181"/>
                </a:cubicBezTo>
                <a:cubicBezTo>
                  <a:pt x="9729" y="181"/>
                  <a:pt x="10127" y="253"/>
                  <a:pt x="10508" y="400"/>
                </a:cubicBezTo>
                <a:cubicBezTo>
                  <a:pt x="11782" y="898"/>
                  <a:pt x="12545" y="2102"/>
                  <a:pt x="12590" y="3704"/>
                </a:cubicBezTo>
                <a:lnTo>
                  <a:pt x="12766" y="3698"/>
                </a:lnTo>
                <a:cubicBezTo>
                  <a:pt x="12722" y="2020"/>
                  <a:pt x="11921" y="753"/>
                  <a:pt x="10571" y="229"/>
                </a:cubicBezTo>
                <a:cubicBezTo>
                  <a:pt x="10171" y="75"/>
                  <a:pt x="9753" y="0"/>
                  <a:pt x="93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0"/>
        <p:cNvGrpSpPr/>
        <p:nvPr/>
      </p:nvGrpSpPr>
      <p:grpSpPr>
        <a:xfrm>
          <a:off x="0" y="0"/>
          <a:ext cx="0" cy="0"/>
          <a:chOff x="0" y="0"/>
          <a:chExt cx="0" cy="0"/>
        </a:xfrm>
      </p:grpSpPr>
      <p:sp>
        <p:nvSpPr>
          <p:cNvPr id="5" name="TextBox 4"/>
          <p:cNvSpPr txBox="1"/>
          <p:nvPr/>
        </p:nvSpPr>
        <p:spPr>
          <a:xfrm>
            <a:off x="1926542" y="345991"/>
            <a:ext cx="6228917" cy="461665"/>
          </a:xfrm>
          <a:prstGeom prst="rect">
            <a:avLst/>
          </a:prstGeom>
          <a:noFill/>
        </p:spPr>
        <p:txBody>
          <a:bodyPr wrap="square" rtlCol="0">
            <a:spAutoFit/>
          </a:bodyPr>
          <a:lstStyle/>
          <a:p>
            <a:r>
              <a:rPr lang="uk-UA" sz="2400" b="1" dirty="0" smtClean="0">
                <a:solidFill>
                  <a:srgbClr val="FF8E7B"/>
                </a:solidFill>
                <a:latin typeface="Comfortaa" panose="020F0603070200060003" pitchFamily="34" charset="0"/>
              </a:rPr>
              <a:t>Хто ти, інтроверт чи екстраверт?</a:t>
            </a:r>
            <a:endParaRPr lang="uk-UA" sz="2400" b="1" dirty="0">
              <a:solidFill>
                <a:srgbClr val="FF8E7B"/>
              </a:solidFill>
              <a:latin typeface="Comfortaa" panose="020F0603070200060003" pitchFamily="34" charset="0"/>
            </a:endParaRPr>
          </a:p>
        </p:txBody>
      </p:sp>
    </p:spTree>
    <p:extLst>
      <p:ext uri="{BB962C8B-B14F-4D97-AF65-F5344CB8AC3E}">
        <p14:creationId xmlns:p14="http://schemas.microsoft.com/office/powerpoint/2010/main" val="2846915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grpSp>
        <p:nvGrpSpPr>
          <p:cNvPr id="2763" name="Google Shape;2763;p36"/>
          <p:cNvGrpSpPr/>
          <p:nvPr/>
        </p:nvGrpSpPr>
        <p:grpSpPr>
          <a:xfrm>
            <a:off x="3660815" y="395029"/>
            <a:ext cx="1893479" cy="1853381"/>
            <a:chOff x="2112850" y="2786000"/>
            <a:chExt cx="582000" cy="569675"/>
          </a:xfrm>
        </p:grpSpPr>
        <p:sp>
          <p:nvSpPr>
            <p:cNvPr id="2764" name="Google Shape;2764;p36"/>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6"/>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6"/>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6"/>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6"/>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6"/>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6"/>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6"/>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6"/>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6"/>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6"/>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6"/>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6"/>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6"/>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6"/>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6"/>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6"/>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6"/>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6"/>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6"/>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6"/>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6"/>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6"/>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6"/>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6"/>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6"/>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6"/>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6"/>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6"/>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6"/>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6"/>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6"/>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6"/>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6"/>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6"/>
            <p:cNvSpPr/>
            <p:nvPr/>
          </p:nvSpPr>
          <p:spPr>
            <a:xfrm>
              <a:off x="2310750" y="2989075"/>
              <a:ext cx="25" cy="25"/>
            </a:xfrm>
            <a:custGeom>
              <a:avLst/>
              <a:gdLst/>
              <a:ahLst/>
              <a:cxnLst/>
              <a:rect l="l" t="t" r="r" b="b"/>
              <a:pathLst>
                <a:path w="1" h="1" extrusionOk="0">
                  <a:moveTo>
                    <a:pt x="0" y="0"/>
                  </a:move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6"/>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6"/>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6"/>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6"/>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6"/>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6"/>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6"/>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6"/>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6"/>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6"/>
            <p:cNvSpPr/>
            <p:nvPr/>
          </p:nvSpPr>
          <p:spPr>
            <a:xfrm>
              <a:off x="2333300" y="2930400"/>
              <a:ext cx="25" cy="25"/>
            </a:xfrm>
            <a:custGeom>
              <a:avLst/>
              <a:gdLst/>
              <a:ahLst/>
              <a:cxnLst/>
              <a:rect l="l" t="t" r="r" b="b"/>
              <a:pathLst>
                <a:path w="1" h="1" extrusionOk="0">
                  <a:moveTo>
                    <a:pt x="0" y="1"/>
                  </a:move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6"/>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6"/>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6"/>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6"/>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6"/>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6"/>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6"/>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6"/>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6"/>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6"/>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6"/>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6"/>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6"/>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6"/>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6"/>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6"/>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6"/>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6"/>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6"/>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6"/>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6"/>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6"/>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6"/>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6"/>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6"/>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6"/>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6"/>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6"/>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6"/>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6"/>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6"/>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6"/>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6"/>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6"/>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6"/>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6"/>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6"/>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6"/>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6"/>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6"/>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6"/>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6"/>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6"/>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6"/>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6"/>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6"/>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6"/>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6"/>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6"/>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6"/>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0" name="Google Shape;2880;p36"/>
          <p:cNvSpPr txBox="1">
            <a:spLocks noGrp="1"/>
          </p:cNvSpPr>
          <p:nvPr>
            <p:ph type="title"/>
          </p:nvPr>
        </p:nvSpPr>
        <p:spPr>
          <a:xfrm>
            <a:off x="2788250" y="804800"/>
            <a:ext cx="3567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2">
                    <a:lumMod val="85000"/>
                    <a:lumOff val="15000"/>
                  </a:schemeClr>
                </a:solidFill>
                <a:latin typeface="Comfortaa" panose="020F0603070200060003" pitchFamily="34" charset="0"/>
              </a:rPr>
              <a:t>01</a:t>
            </a:r>
            <a:endParaRPr dirty="0">
              <a:solidFill>
                <a:schemeClr val="bg2">
                  <a:lumMod val="85000"/>
                  <a:lumOff val="15000"/>
                </a:schemeClr>
              </a:solidFill>
              <a:latin typeface="Comfortaa" panose="020F0603070200060003" pitchFamily="34" charset="0"/>
            </a:endParaRPr>
          </a:p>
        </p:txBody>
      </p:sp>
      <p:sp>
        <p:nvSpPr>
          <p:cNvPr id="2881" name="Google Shape;2881;p36"/>
          <p:cNvSpPr txBox="1">
            <a:spLocks noGrp="1"/>
          </p:cNvSpPr>
          <p:nvPr>
            <p:ph type="title" idx="2"/>
          </p:nvPr>
        </p:nvSpPr>
        <p:spPr>
          <a:xfrm>
            <a:off x="2664216" y="2414345"/>
            <a:ext cx="362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latin typeface="Comfortaa" panose="020F0603070200060003" pitchFamily="34" charset="0"/>
              </a:rPr>
              <a:t>Емоційна стабільність</a:t>
            </a:r>
            <a:endParaRPr dirty="0">
              <a:latin typeface="Comfortaa" panose="020F0603070200060003" pitchFamily="34" charset="0"/>
            </a:endParaRPr>
          </a:p>
        </p:txBody>
      </p:sp>
      <p:sp>
        <p:nvSpPr>
          <p:cNvPr id="2882" name="Google Shape;2882;p36"/>
          <p:cNvSpPr txBox="1">
            <a:spLocks noGrp="1"/>
          </p:cNvSpPr>
          <p:nvPr>
            <p:ph type="subTitle" idx="1"/>
          </p:nvPr>
        </p:nvSpPr>
        <p:spPr>
          <a:xfrm>
            <a:off x="2077005" y="3333979"/>
            <a:ext cx="4897614" cy="12003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smtClean="0">
                <a:latin typeface="Comfortaa" panose="020F0603070200060003" pitchFamily="34" charset="0"/>
              </a:rPr>
              <a:t>Витриманість, людина </a:t>
            </a:r>
            <a:r>
              <a:rPr lang="uk-UA" dirty="0" err="1" smtClean="0">
                <a:latin typeface="Comfortaa" panose="020F0603070200060003" pitchFamily="34" charset="0"/>
              </a:rPr>
              <a:t>емоційно</a:t>
            </a:r>
            <a:r>
              <a:rPr lang="uk-UA" dirty="0" smtClean="0">
                <a:latin typeface="Comfortaa" panose="020F0603070200060003" pitchFamily="34" charset="0"/>
              </a:rPr>
              <a:t>-зріла, спокійна, стійка в інтересах, працездатна, орієнтована на реальність, її не зачіпають прикрі дрібниці.</a:t>
            </a:r>
            <a:endParaRPr dirty="0">
              <a:latin typeface="Comfortaa" panose="020F0603070200060003" pitchFamily="34" charset="0"/>
            </a:endParaRPr>
          </a:p>
        </p:txBody>
      </p:sp>
      <p:grpSp>
        <p:nvGrpSpPr>
          <p:cNvPr id="2883" name="Google Shape;2883;p36"/>
          <p:cNvGrpSpPr/>
          <p:nvPr/>
        </p:nvGrpSpPr>
        <p:grpSpPr>
          <a:xfrm>
            <a:off x="3355833" y="540007"/>
            <a:ext cx="869907" cy="674168"/>
            <a:chOff x="1891175" y="2586225"/>
            <a:chExt cx="212100" cy="164375"/>
          </a:xfrm>
        </p:grpSpPr>
        <p:sp>
          <p:nvSpPr>
            <p:cNvPr id="2884" name="Google Shape;2884;p36"/>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6"/>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6"/>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6"/>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3" name="Google Shape;2903;p36"/>
          <p:cNvSpPr/>
          <p:nvPr/>
        </p:nvSpPr>
        <p:spPr>
          <a:xfrm rot="6359763">
            <a:off x="5070358" y="440074"/>
            <a:ext cx="483950" cy="418904"/>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grpSp>
        <p:nvGrpSpPr>
          <p:cNvPr id="2763" name="Google Shape;2763;p36"/>
          <p:cNvGrpSpPr/>
          <p:nvPr/>
        </p:nvGrpSpPr>
        <p:grpSpPr>
          <a:xfrm>
            <a:off x="3660815" y="395029"/>
            <a:ext cx="1893479" cy="1853381"/>
            <a:chOff x="2112850" y="2786000"/>
            <a:chExt cx="582000" cy="569675"/>
          </a:xfrm>
        </p:grpSpPr>
        <p:sp>
          <p:nvSpPr>
            <p:cNvPr id="2764" name="Google Shape;2764;p36"/>
            <p:cNvSpPr/>
            <p:nvPr/>
          </p:nvSpPr>
          <p:spPr>
            <a:xfrm>
              <a:off x="2112850" y="2786000"/>
              <a:ext cx="582000" cy="569675"/>
            </a:xfrm>
            <a:custGeom>
              <a:avLst/>
              <a:gdLst/>
              <a:ahLst/>
              <a:cxnLst/>
              <a:rect l="l" t="t" r="r" b="b"/>
              <a:pathLst>
                <a:path w="23280" h="22787" extrusionOk="0">
                  <a:moveTo>
                    <a:pt x="12716" y="1"/>
                  </a:moveTo>
                  <a:cubicBezTo>
                    <a:pt x="4968" y="1"/>
                    <a:pt x="1" y="5943"/>
                    <a:pt x="1" y="12393"/>
                  </a:cubicBezTo>
                  <a:cubicBezTo>
                    <a:pt x="1" y="16543"/>
                    <a:pt x="2871" y="20214"/>
                    <a:pt x="6560" y="21860"/>
                  </a:cubicBezTo>
                  <a:cubicBezTo>
                    <a:pt x="7970" y="22489"/>
                    <a:pt x="9473" y="22787"/>
                    <a:pt x="10974" y="22787"/>
                  </a:cubicBezTo>
                  <a:cubicBezTo>
                    <a:pt x="13757" y="22787"/>
                    <a:pt x="16531" y="21763"/>
                    <a:pt x="18682" y="19936"/>
                  </a:cubicBezTo>
                  <a:cubicBezTo>
                    <a:pt x="22233" y="16921"/>
                    <a:pt x="23280" y="12223"/>
                    <a:pt x="21829" y="7865"/>
                  </a:cubicBezTo>
                  <a:cubicBezTo>
                    <a:pt x="20669" y="4383"/>
                    <a:pt x="17723" y="347"/>
                    <a:pt x="13952" y="50"/>
                  </a:cubicBezTo>
                  <a:cubicBezTo>
                    <a:pt x="13533" y="17"/>
                    <a:pt x="13120" y="1"/>
                    <a:pt x="12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6"/>
            <p:cNvSpPr/>
            <p:nvPr/>
          </p:nvSpPr>
          <p:spPr>
            <a:xfrm>
              <a:off x="2514625" y="2867375"/>
              <a:ext cx="14825" cy="13150"/>
            </a:xfrm>
            <a:custGeom>
              <a:avLst/>
              <a:gdLst/>
              <a:ahLst/>
              <a:cxnLst/>
              <a:rect l="l" t="t" r="r" b="b"/>
              <a:pathLst>
                <a:path w="593" h="526" extrusionOk="0">
                  <a:moveTo>
                    <a:pt x="387" y="1"/>
                  </a:moveTo>
                  <a:cubicBezTo>
                    <a:pt x="367" y="1"/>
                    <a:pt x="347" y="4"/>
                    <a:pt x="328" y="12"/>
                  </a:cubicBezTo>
                  <a:cubicBezTo>
                    <a:pt x="170" y="43"/>
                    <a:pt x="6" y="220"/>
                    <a:pt x="6" y="384"/>
                  </a:cubicBezTo>
                  <a:cubicBezTo>
                    <a:pt x="0" y="453"/>
                    <a:pt x="51" y="516"/>
                    <a:pt x="126" y="516"/>
                  </a:cubicBezTo>
                  <a:cubicBezTo>
                    <a:pt x="143" y="523"/>
                    <a:pt x="160" y="525"/>
                    <a:pt x="178" y="525"/>
                  </a:cubicBezTo>
                  <a:cubicBezTo>
                    <a:pt x="267" y="525"/>
                    <a:pt x="365" y="454"/>
                    <a:pt x="423" y="397"/>
                  </a:cubicBezTo>
                  <a:cubicBezTo>
                    <a:pt x="511" y="315"/>
                    <a:pt x="593" y="169"/>
                    <a:pt x="505" y="50"/>
                  </a:cubicBezTo>
                  <a:cubicBezTo>
                    <a:pt x="474" y="19"/>
                    <a:pt x="431" y="1"/>
                    <a:pt x="3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6"/>
            <p:cNvSpPr/>
            <p:nvPr/>
          </p:nvSpPr>
          <p:spPr>
            <a:xfrm>
              <a:off x="2542850" y="2880250"/>
              <a:ext cx="19100" cy="12800"/>
            </a:xfrm>
            <a:custGeom>
              <a:avLst/>
              <a:gdLst/>
              <a:ahLst/>
              <a:cxnLst/>
              <a:rect l="l" t="t" r="r" b="b"/>
              <a:pathLst>
                <a:path w="764" h="512" extrusionOk="0">
                  <a:moveTo>
                    <a:pt x="520" y="1"/>
                  </a:moveTo>
                  <a:cubicBezTo>
                    <a:pt x="445" y="1"/>
                    <a:pt x="374" y="28"/>
                    <a:pt x="315" y="77"/>
                  </a:cubicBezTo>
                  <a:lnTo>
                    <a:pt x="290" y="83"/>
                  </a:lnTo>
                  <a:cubicBezTo>
                    <a:pt x="214" y="109"/>
                    <a:pt x="0" y="304"/>
                    <a:pt x="151" y="373"/>
                  </a:cubicBezTo>
                  <a:lnTo>
                    <a:pt x="158" y="373"/>
                  </a:lnTo>
                  <a:cubicBezTo>
                    <a:pt x="170" y="405"/>
                    <a:pt x="189" y="430"/>
                    <a:pt x="214" y="449"/>
                  </a:cubicBezTo>
                  <a:cubicBezTo>
                    <a:pt x="227" y="468"/>
                    <a:pt x="246" y="474"/>
                    <a:pt x="265" y="487"/>
                  </a:cubicBezTo>
                  <a:cubicBezTo>
                    <a:pt x="252" y="482"/>
                    <a:pt x="246" y="480"/>
                    <a:pt x="245" y="480"/>
                  </a:cubicBezTo>
                  <a:lnTo>
                    <a:pt x="245" y="480"/>
                  </a:lnTo>
                  <a:cubicBezTo>
                    <a:pt x="242" y="480"/>
                    <a:pt x="278" y="495"/>
                    <a:pt x="296" y="500"/>
                  </a:cubicBezTo>
                  <a:cubicBezTo>
                    <a:pt x="315" y="508"/>
                    <a:pt x="335" y="512"/>
                    <a:pt x="355" y="512"/>
                  </a:cubicBezTo>
                  <a:cubicBezTo>
                    <a:pt x="457" y="512"/>
                    <a:pt x="571" y="416"/>
                    <a:pt x="618" y="342"/>
                  </a:cubicBezTo>
                  <a:cubicBezTo>
                    <a:pt x="669" y="279"/>
                    <a:pt x="763" y="52"/>
                    <a:pt x="612" y="14"/>
                  </a:cubicBezTo>
                  <a:cubicBezTo>
                    <a:pt x="581" y="5"/>
                    <a:pt x="550" y="1"/>
                    <a:pt x="5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6"/>
            <p:cNvSpPr/>
            <p:nvPr/>
          </p:nvSpPr>
          <p:spPr>
            <a:xfrm>
              <a:off x="2533825" y="2913250"/>
              <a:ext cx="13600" cy="11525"/>
            </a:xfrm>
            <a:custGeom>
              <a:avLst/>
              <a:gdLst/>
              <a:ahLst/>
              <a:cxnLst/>
              <a:rect l="l" t="t" r="r" b="b"/>
              <a:pathLst>
                <a:path w="544" h="461" extrusionOk="0">
                  <a:moveTo>
                    <a:pt x="385" y="0"/>
                  </a:moveTo>
                  <a:cubicBezTo>
                    <a:pt x="217" y="0"/>
                    <a:pt x="1" y="205"/>
                    <a:pt x="58" y="378"/>
                  </a:cubicBezTo>
                  <a:lnTo>
                    <a:pt x="65" y="391"/>
                  </a:lnTo>
                  <a:cubicBezTo>
                    <a:pt x="82" y="431"/>
                    <a:pt x="120" y="461"/>
                    <a:pt x="165" y="461"/>
                  </a:cubicBezTo>
                  <a:cubicBezTo>
                    <a:pt x="170" y="461"/>
                    <a:pt x="174" y="460"/>
                    <a:pt x="178" y="460"/>
                  </a:cubicBezTo>
                  <a:cubicBezTo>
                    <a:pt x="222" y="460"/>
                    <a:pt x="273" y="447"/>
                    <a:pt x="317" y="428"/>
                  </a:cubicBezTo>
                  <a:cubicBezTo>
                    <a:pt x="418" y="378"/>
                    <a:pt x="493" y="283"/>
                    <a:pt x="531" y="176"/>
                  </a:cubicBezTo>
                  <a:cubicBezTo>
                    <a:pt x="544" y="126"/>
                    <a:pt x="531" y="69"/>
                    <a:pt x="493" y="37"/>
                  </a:cubicBezTo>
                  <a:cubicBezTo>
                    <a:pt x="487" y="31"/>
                    <a:pt x="481" y="31"/>
                    <a:pt x="475" y="25"/>
                  </a:cubicBezTo>
                  <a:cubicBezTo>
                    <a:pt x="462" y="18"/>
                    <a:pt x="443" y="12"/>
                    <a:pt x="430" y="6"/>
                  </a:cubicBezTo>
                  <a:cubicBezTo>
                    <a:pt x="416" y="2"/>
                    <a:pt x="401" y="0"/>
                    <a:pt x="38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6"/>
            <p:cNvSpPr/>
            <p:nvPr/>
          </p:nvSpPr>
          <p:spPr>
            <a:xfrm>
              <a:off x="2526050" y="2899950"/>
              <a:ext cx="9250" cy="7250"/>
            </a:xfrm>
            <a:custGeom>
              <a:avLst/>
              <a:gdLst/>
              <a:ahLst/>
              <a:cxnLst/>
              <a:rect l="l" t="t" r="r" b="b"/>
              <a:pathLst>
                <a:path w="370" h="290" extrusionOk="0">
                  <a:moveTo>
                    <a:pt x="211" y="0"/>
                  </a:moveTo>
                  <a:cubicBezTo>
                    <a:pt x="134" y="0"/>
                    <a:pt x="56" y="87"/>
                    <a:pt x="29" y="147"/>
                  </a:cubicBezTo>
                  <a:cubicBezTo>
                    <a:pt x="1" y="203"/>
                    <a:pt x="18" y="290"/>
                    <a:pt x="89" y="290"/>
                  </a:cubicBezTo>
                  <a:cubicBezTo>
                    <a:pt x="97" y="290"/>
                    <a:pt x="107" y="288"/>
                    <a:pt x="117" y="286"/>
                  </a:cubicBezTo>
                  <a:cubicBezTo>
                    <a:pt x="161" y="273"/>
                    <a:pt x="199" y="254"/>
                    <a:pt x="237" y="235"/>
                  </a:cubicBezTo>
                  <a:cubicBezTo>
                    <a:pt x="243" y="222"/>
                    <a:pt x="256" y="216"/>
                    <a:pt x="262" y="204"/>
                  </a:cubicBezTo>
                  <a:cubicBezTo>
                    <a:pt x="262" y="204"/>
                    <a:pt x="275" y="204"/>
                    <a:pt x="294" y="191"/>
                  </a:cubicBezTo>
                  <a:cubicBezTo>
                    <a:pt x="313" y="178"/>
                    <a:pt x="369" y="128"/>
                    <a:pt x="338" y="103"/>
                  </a:cubicBezTo>
                  <a:cubicBezTo>
                    <a:pt x="331" y="84"/>
                    <a:pt x="319" y="65"/>
                    <a:pt x="306" y="46"/>
                  </a:cubicBezTo>
                  <a:cubicBezTo>
                    <a:pt x="287" y="27"/>
                    <a:pt x="268" y="21"/>
                    <a:pt x="249" y="8"/>
                  </a:cubicBezTo>
                  <a:cubicBezTo>
                    <a:pt x="237" y="3"/>
                    <a:pt x="22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6"/>
            <p:cNvSpPr/>
            <p:nvPr/>
          </p:nvSpPr>
          <p:spPr>
            <a:xfrm>
              <a:off x="2562075" y="2902500"/>
              <a:ext cx="9650" cy="5700"/>
            </a:xfrm>
            <a:custGeom>
              <a:avLst/>
              <a:gdLst/>
              <a:ahLst/>
              <a:cxnLst/>
              <a:rect l="l" t="t" r="r" b="b"/>
              <a:pathLst>
                <a:path w="386" h="228" extrusionOk="0">
                  <a:moveTo>
                    <a:pt x="246" y="1"/>
                  </a:moveTo>
                  <a:cubicBezTo>
                    <a:pt x="146" y="1"/>
                    <a:pt x="0" y="228"/>
                    <a:pt x="139" y="228"/>
                  </a:cubicBezTo>
                  <a:cubicBezTo>
                    <a:pt x="240" y="228"/>
                    <a:pt x="385"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6"/>
            <p:cNvSpPr/>
            <p:nvPr/>
          </p:nvSpPr>
          <p:spPr>
            <a:xfrm>
              <a:off x="2566500" y="2926875"/>
              <a:ext cx="7275" cy="7500"/>
            </a:xfrm>
            <a:custGeom>
              <a:avLst/>
              <a:gdLst/>
              <a:ahLst/>
              <a:cxnLst/>
              <a:rect l="l" t="t" r="r" b="b"/>
              <a:pathLst>
                <a:path w="291" h="300" extrusionOk="0">
                  <a:moveTo>
                    <a:pt x="106" y="0"/>
                  </a:moveTo>
                  <a:cubicBezTo>
                    <a:pt x="68" y="0"/>
                    <a:pt x="20" y="58"/>
                    <a:pt x="32" y="92"/>
                  </a:cubicBezTo>
                  <a:cubicBezTo>
                    <a:pt x="32" y="110"/>
                    <a:pt x="32" y="123"/>
                    <a:pt x="38" y="136"/>
                  </a:cubicBezTo>
                  <a:cubicBezTo>
                    <a:pt x="32" y="148"/>
                    <a:pt x="25" y="161"/>
                    <a:pt x="19" y="173"/>
                  </a:cubicBezTo>
                  <a:cubicBezTo>
                    <a:pt x="0" y="205"/>
                    <a:pt x="0" y="249"/>
                    <a:pt x="19" y="281"/>
                  </a:cubicBezTo>
                  <a:cubicBezTo>
                    <a:pt x="32" y="293"/>
                    <a:pt x="51" y="300"/>
                    <a:pt x="69" y="300"/>
                  </a:cubicBezTo>
                  <a:cubicBezTo>
                    <a:pt x="164" y="293"/>
                    <a:pt x="290" y="186"/>
                    <a:pt x="259" y="85"/>
                  </a:cubicBezTo>
                  <a:cubicBezTo>
                    <a:pt x="252" y="66"/>
                    <a:pt x="240" y="54"/>
                    <a:pt x="227" y="35"/>
                  </a:cubicBezTo>
                  <a:cubicBezTo>
                    <a:pt x="220" y="23"/>
                    <a:pt x="205" y="21"/>
                    <a:pt x="191" y="21"/>
                  </a:cubicBezTo>
                  <a:cubicBezTo>
                    <a:pt x="181" y="21"/>
                    <a:pt x="172" y="22"/>
                    <a:pt x="164" y="22"/>
                  </a:cubicBezTo>
                  <a:cubicBezTo>
                    <a:pt x="145" y="22"/>
                    <a:pt x="133" y="16"/>
                    <a:pt x="120" y="3"/>
                  </a:cubicBezTo>
                  <a:cubicBezTo>
                    <a:pt x="115" y="1"/>
                    <a:pt x="111" y="0"/>
                    <a:pt x="10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6"/>
            <p:cNvSpPr/>
            <p:nvPr/>
          </p:nvSpPr>
          <p:spPr>
            <a:xfrm>
              <a:off x="2509400" y="2927425"/>
              <a:ext cx="9175" cy="5225"/>
            </a:xfrm>
            <a:custGeom>
              <a:avLst/>
              <a:gdLst/>
              <a:ahLst/>
              <a:cxnLst/>
              <a:rect l="l" t="t" r="r" b="b"/>
              <a:pathLst>
                <a:path w="367" h="209" extrusionOk="0">
                  <a:moveTo>
                    <a:pt x="234" y="0"/>
                  </a:moveTo>
                  <a:cubicBezTo>
                    <a:pt x="140" y="0"/>
                    <a:pt x="1" y="208"/>
                    <a:pt x="133" y="208"/>
                  </a:cubicBezTo>
                  <a:cubicBezTo>
                    <a:pt x="228" y="208"/>
                    <a:pt x="367" y="0"/>
                    <a:pt x="23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6"/>
            <p:cNvSpPr/>
            <p:nvPr/>
          </p:nvSpPr>
          <p:spPr>
            <a:xfrm>
              <a:off x="2490500" y="2899600"/>
              <a:ext cx="8000" cy="9550"/>
            </a:xfrm>
            <a:custGeom>
              <a:avLst/>
              <a:gdLst/>
              <a:ahLst/>
              <a:cxnLst/>
              <a:rect l="l" t="t" r="r" b="b"/>
              <a:pathLst>
                <a:path w="320" h="382" extrusionOk="0">
                  <a:moveTo>
                    <a:pt x="227" y="1"/>
                  </a:moveTo>
                  <a:cubicBezTo>
                    <a:pt x="203" y="1"/>
                    <a:pt x="178" y="7"/>
                    <a:pt x="158" y="16"/>
                  </a:cubicBezTo>
                  <a:cubicBezTo>
                    <a:pt x="82" y="54"/>
                    <a:pt x="0" y="148"/>
                    <a:pt x="19" y="243"/>
                  </a:cubicBezTo>
                  <a:cubicBezTo>
                    <a:pt x="44" y="325"/>
                    <a:pt x="114" y="350"/>
                    <a:pt x="177" y="375"/>
                  </a:cubicBezTo>
                  <a:cubicBezTo>
                    <a:pt x="186" y="379"/>
                    <a:pt x="195" y="381"/>
                    <a:pt x="204" y="381"/>
                  </a:cubicBezTo>
                  <a:cubicBezTo>
                    <a:pt x="264" y="381"/>
                    <a:pt x="319" y="298"/>
                    <a:pt x="303" y="249"/>
                  </a:cubicBezTo>
                  <a:cubicBezTo>
                    <a:pt x="297" y="192"/>
                    <a:pt x="297" y="129"/>
                    <a:pt x="309" y="72"/>
                  </a:cubicBezTo>
                  <a:cubicBezTo>
                    <a:pt x="309" y="20"/>
                    <a:pt x="270" y="1"/>
                    <a:pt x="2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6"/>
            <p:cNvSpPr/>
            <p:nvPr/>
          </p:nvSpPr>
          <p:spPr>
            <a:xfrm>
              <a:off x="2497900" y="2833725"/>
              <a:ext cx="8550" cy="6950"/>
            </a:xfrm>
            <a:custGeom>
              <a:avLst/>
              <a:gdLst/>
              <a:ahLst/>
              <a:cxnLst/>
              <a:rect l="l" t="t" r="r" b="b"/>
              <a:pathLst>
                <a:path w="342" h="278" extrusionOk="0">
                  <a:moveTo>
                    <a:pt x="254" y="1"/>
                  </a:moveTo>
                  <a:cubicBezTo>
                    <a:pt x="212" y="1"/>
                    <a:pt x="166" y="19"/>
                    <a:pt x="139" y="40"/>
                  </a:cubicBezTo>
                  <a:cubicBezTo>
                    <a:pt x="89" y="77"/>
                    <a:pt x="1" y="178"/>
                    <a:pt x="64" y="241"/>
                  </a:cubicBezTo>
                  <a:lnTo>
                    <a:pt x="64" y="248"/>
                  </a:lnTo>
                  <a:cubicBezTo>
                    <a:pt x="70" y="270"/>
                    <a:pt x="83" y="278"/>
                    <a:pt x="98" y="278"/>
                  </a:cubicBezTo>
                  <a:cubicBezTo>
                    <a:pt x="114" y="278"/>
                    <a:pt x="133" y="270"/>
                    <a:pt x="152" y="260"/>
                  </a:cubicBezTo>
                  <a:cubicBezTo>
                    <a:pt x="234" y="248"/>
                    <a:pt x="303" y="197"/>
                    <a:pt x="335" y="122"/>
                  </a:cubicBezTo>
                  <a:cubicBezTo>
                    <a:pt x="341" y="109"/>
                    <a:pt x="341" y="103"/>
                    <a:pt x="341" y="90"/>
                  </a:cubicBezTo>
                  <a:cubicBezTo>
                    <a:pt x="341" y="23"/>
                    <a:pt x="301" y="1"/>
                    <a:pt x="25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6"/>
            <p:cNvSpPr/>
            <p:nvPr/>
          </p:nvSpPr>
          <p:spPr>
            <a:xfrm>
              <a:off x="2523800" y="2839375"/>
              <a:ext cx="6125" cy="5675"/>
            </a:xfrm>
            <a:custGeom>
              <a:avLst/>
              <a:gdLst/>
              <a:ahLst/>
              <a:cxnLst/>
              <a:rect l="l" t="t" r="r" b="b"/>
              <a:pathLst>
                <a:path w="245" h="227" extrusionOk="0">
                  <a:moveTo>
                    <a:pt x="177" y="1"/>
                  </a:moveTo>
                  <a:cubicBezTo>
                    <a:pt x="149" y="1"/>
                    <a:pt x="119" y="9"/>
                    <a:pt x="100" y="28"/>
                  </a:cubicBezTo>
                  <a:cubicBezTo>
                    <a:pt x="68" y="47"/>
                    <a:pt x="11" y="97"/>
                    <a:pt x="18" y="142"/>
                  </a:cubicBezTo>
                  <a:cubicBezTo>
                    <a:pt x="0" y="202"/>
                    <a:pt x="28" y="226"/>
                    <a:pt x="67" y="226"/>
                  </a:cubicBezTo>
                  <a:cubicBezTo>
                    <a:pt x="97" y="226"/>
                    <a:pt x="135" y="211"/>
                    <a:pt x="163" y="186"/>
                  </a:cubicBezTo>
                  <a:cubicBezTo>
                    <a:pt x="194" y="154"/>
                    <a:pt x="220" y="116"/>
                    <a:pt x="232" y="79"/>
                  </a:cubicBezTo>
                  <a:cubicBezTo>
                    <a:pt x="245" y="47"/>
                    <a:pt x="232" y="15"/>
                    <a:pt x="201" y="3"/>
                  </a:cubicBezTo>
                  <a:cubicBezTo>
                    <a:pt x="193" y="1"/>
                    <a:pt x="185" y="1"/>
                    <a:pt x="17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6"/>
            <p:cNvSpPr/>
            <p:nvPr/>
          </p:nvSpPr>
          <p:spPr>
            <a:xfrm>
              <a:off x="2489375" y="2861825"/>
              <a:ext cx="10275" cy="6025"/>
            </a:xfrm>
            <a:custGeom>
              <a:avLst/>
              <a:gdLst/>
              <a:ahLst/>
              <a:cxnLst/>
              <a:rect l="l" t="t" r="r" b="b"/>
              <a:pathLst>
                <a:path w="411" h="241" extrusionOk="0">
                  <a:moveTo>
                    <a:pt x="266" y="0"/>
                  </a:moveTo>
                  <a:cubicBezTo>
                    <a:pt x="152" y="0"/>
                    <a:pt x="1" y="240"/>
                    <a:pt x="146" y="240"/>
                  </a:cubicBezTo>
                  <a:cubicBezTo>
                    <a:pt x="260" y="240"/>
                    <a:pt x="411" y="0"/>
                    <a:pt x="26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6"/>
            <p:cNvSpPr/>
            <p:nvPr/>
          </p:nvSpPr>
          <p:spPr>
            <a:xfrm>
              <a:off x="2363250" y="3280525"/>
              <a:ext cx="15475" cy="11575"/>
            </a:xfrm>
            <a:custGeom>
              <a:avLst/>
              <a:gdLst/>
              <a:ahLst/>
              <a:cxnLst/>
              <a:rect l="l" t="t" r="r" b="b"/>
              <a:pathLst>
                <a:path w="619" h="463" extrusionOk="0">
                  <a:moveTo>
                    <a:pt x="335" y="1"/>
                  </a:moveTo>
                  <a:cubicBezTo>
                    <a:pt x="216" y="1"/>
                    <a:pt x="87" y="145"/>
                    <a:pt x="45" y="231"/>
                  </a:cubicBezTo>
                  <a:cubicBezTo>
                    <a:pt x="1" y="318"/>
                    <a:pt x="23" y="462"/>
                    <a:pt x="133" y="462"/>
                  </a:cubicBezTo>
                  <a:cubicBezTo>
                    <a:pt x="150" y="462"/>
                    <a:pt x="169" y="459"/>
                    <a:pt x="190" y="451"/>
                  </a:cubicBezTo>
                  <a:lnTo>
                    <a:pt x="284" y="420"/>
                  </a:lnTo>
                  <a:cubicBezTo>
                    <a:pt x="391" y="376"/>
                    <a:pt x="618" y="105"/>
                    <a:pt x="429" y="29"/>
                  </a:cubicBezTo>
                  <a:lnTo>
                    <a:pt x="398" y="16"/>
                  </a:lnTo>
                  <a:cubicBezTo>
                    <a:pt x="377" y="6"/>
                    <a:pt x="356" y="1"/>
                    <a:pt x="33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6"/>
            <p:cNvSpPr/>
            <p:nvPr/>
          </p:nvSpPr>
          <p:spPr>
            <a:xfrm>
              <a:off x="2397600" y="3266225"/>
              <a:ext cx="11400" cy="9075"/>
            </a:xfrm>
            <a:custGeom>
              <a:avLst/>
              <a:gdLst/>
              <a:ahLst/>
              <a:cxnLst/>
              <a:rect l="l" t="t" r="r" b="b"/>
              <a:pathLst>
                <a:path w="456" h="363" extrusionOk="0">
                  <a:moveTo>
                    <a:pt x="258" y="1"/>
                  </a:moveTo>
                  <a:cubicBezTo>
                    <a:pt x="138" y="1"/>
                    <a:pt x="0" y="189"/>
                    <a:pt x="20" y="298"/>
                  </a:cubicBezTo>
                  <a:cubicBezTo>
                    <a:pt x="24" y="344"/>
                    <a:pt x="48" y="362"/>
                    <a:pt x="76" y="362"/>
                  </a:cubicBezTo>
                  <a:cubicBezTo>
                    <a:pt x="90" y="362"/>
                    <a:pt x="106" y="357"/>
                    <a:pt x="121" y="349"/>
                  </a:cubicBezTo>
                  <a:cubicBezTo>
                    <a:pt x="247" y="349"/>
                    <a:pt x="455" y="172"/>
                    <a:pt x="348" y="46"/>
                  </a:cubicBezTo>
                  <a:cubicBezTo>
                    <a:pt x="322" y="14"/>
                    <a:pt x="291"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6"/>
            <p:cNvSpPr/>
            <p:nvPr/>
          </p:nvSpPr>
          <p:spPr>
            <a:xfrm>
              <a:off x="2406600" y="3298475"/>
              <a:ext cx="9025" cy="9925"/>
            </a:xfrm>
            <a:custGeom>
              <a:avLst/>
              <a:gdLst/>
              <a:ahLst/>
              <a:cxnLst/>
              <a:rect l="l" t="t" r="r" b="b"/>
              <a:pathLst>
                <a:path w="361" h="397" extrusionOk="0">
                  <a:moveTo>
                    <a:pt x="172" y="1"/>
                  </a:moveTo>
                  <a:cubicBezTo>
                    <a:pt x="112" y="1"/>
                    <a:pt x="20" y="84"/>
                    <a:pt x="51" y="137"/>
                  </a:cubicBezTo>
                  <a:cubicBezTo>
                    <a:pt x="95" y="206"/>
                    <a:pt x="1" y="314"/>
                    <a:pt x="89" y="377"/>
                  </a:cubicBezTo>
                  <a:cubicBezTo>
                    <a:pt x="109" y="391"/>
                    <a:pt x="129" y="397"/>
                    <a:pt x="148" y="397"/>
                  </a:cubicBezTo>
                  <a:cubicBezTo>
                    <a:pt x="219" y="397"/>
                    <a:pt x="287" y="322"/>
                    <a:pt x="316" y="263"/>
                  </a:cubicBezTo>
                  <a:cubicBezTo>
                    <a:pt x="348" y="219"/>
                    <a:pt x="360" y="162"/>
                    <a:pt x="341" y="106"/>
                  </a:cubicBezTo>
                  <a:cubicBezTo>
                    <a:pt x="316" y="30"/>
                    <a:pt x="253" y="49"/>
                    <a:pt x="203" y="11"/>
                  </a:cubicBezTo>
                  <a:cubicBezTo>
                    <a:pt x="194" y="4"/>
                    <a:pt x="184" y="1"/>
                    <a:pt x="1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6"/>
            <p:cNvSpPr/>
            <p:nvPr/>
          </p:nvSpPr>
          <p:spPr>
            <a:xfrm>
              <a:off x="2381225" y="3306425"/>
              <a:ext cx="7375" cy="7050"/>
            </a:xfrm>
            <a:custGeom>
              <a:avLst/>
              <a:gdLst/>
              <a:ahLst/>
              <a:cxnLst/>
              <a:rect l="l" t="t" r="r" b="b"/>
              <a:pathLst>
                <a:path w="295" h="282" extrusionOk="0">
                  <a:moveTo>
                    <a:pt x="212" y="0"/>
                  </a:moveTo>
                  <a:cubicBezTo>
                    <a:pt x="196" y="0"/>
                    <a:pt x="178" y="5"/>
                    <a:pt x="158" y="15"/>
                  </a:cubicBezTo>
                  <a:cubicBezTo>
                    <a:pt x="89" y="46"/>
                    <a:pt x="0" y="147"/>
                    <a:pt x="57" y="223"/>
                  </a:cubicBezTo>
                  <a:cubicBezTo>
                    <a:pt x="57" y="235"/>
                    <a:pt x="63" y="242"/>
                    <a:pt x="70" y="248"/>
                  </a:cubicBezTo>
                  <a:cubicBezTo>
                    <a:pt x="81" y="272"/>
                    <a:pt x="99" y="281"/>
                    <a:pt x="119" y="281"/>
                  </a:cubicBezTo>
                  <a:cubicBezTo>
                    <a:pt x="168" y="281"/>
                    <a:pt x="231" y="225"/>
                    <a:pt x="240" y="185"/>
                  </a:cubicBezTo>
                  <a:cubicBezTo>
                    <a:pt x="253" y="166"/>
                    <a:pt x="259" y="141"/>
                    <a:pt x="265" y="122"/>
                  </a:cubicBezTo>
                  <a:cubicBezTo>
                    <a:pt x="295" y="53"/>
                    <a:pt x="267"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6"/>
            <p:cNvSpPr/>
            <p:nvPr/>
          </p:nvSpPr>
          <p:spPr>
            <a:xfrm>
              <a:off x="2386100" y="3294175"/>
              <a:ext cx="7550" cy="5525"/>
            </a:xfrm>
            <a:custGeom>
              <a:avLst/>
              <a:gdLst/>
              <a:ahLst/>
              <a:cxnLst/>
              <a:rect l="l" t="t" r="r" b="b"/>
              <a:pathLst>
                <a:path w="302" h="221" extrusionOk="0">
                  <a:moveTo>
                    <a:pt x="220" y="1"/>
                  </a:moveTo>
                  <a:cubicBezTo>
                    <a:pt x="206" y="1"/>
                    <a:pt x="189" y="4"/>
                    <a:pt x="171" y="13"/>
                  </a:cubicBezTo>
                  <a:lnTo>
                    <a:pt x="127" y="32"/>
                  </a:lnTo>
                  <a:cubicBezTo>
                    <a:pt x="89" y="51"/>
                    <a:pt x="1" y="139"/>
                    <a:pt x="51" y="183"/>
                  </a:cubicBezTo>
                  <a:lnTo>
                    <a:pt x="77" y="202"/>
                  </a:lnTo>
                  <a:cubicBezTo>
                    <a:pt x="92" y="215"/>
                    <a:pt x="109" y="220"/>
                    <a:pt x="127" y="220"/>
                  </a:cubicBezTo>
                  <a:cubicBezTo>
                    <a:pt x="186" y="220"/>
                    <a:pt x="248" y="157"/>
                    <a:pt x="272" y="114"/>
                  </a:cubicBezTo>
                  <a:cubicBezTo>
                    <a:pt x="302" y="49"/>
                    <a:pt x="273" y="1"/>
                    <a:pt x="22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6"/>
            <p:cNvSpPr/>
            <p:nvPr/>
          </p:nvSpPr>
          <p:spPr>
            <a:xfrm>
              <a:off x="2356000" y="3305350"/>
              <a:ext cx="7700" cy="4300"/>
            </a:xfrm>
            <a:custGeom>
              <a:avLst/>
              <a:gdLst/>
              <a:ahLst/>
              <a:cxnLst/>
              <a:rect l="l" t="t" r="r" b="b"/>
              <a:pathLst>
                <a:path w="308" h="172" extrusionOk="0">
                  <a:moveTo>
                    <a:pt x="229" y="0"/>
                  </a:moveTo>
                  <a:cubicBezTo>
                    <a:pt x="227" y="0"/>
                    <a:pt x="224" y="0"/>
                    <a:pt x="221" y="1"/>
                  </a:cubicBezTo>
                  <a:cubicBezTo>
                    <a:pt x="196" y="1"/>
                    <a:pt x="171" y="7"/>
                    <a:pt x="145" y="13"/>
                  </a:cubicBezTo>
                  <a:cubicBezTo>
                    <a:pt x="101" y="26"/>
                    <a:pt x="0" y="121"/>
                    <a:pt x="76" y="159"/>
                  </a:cubicBezTo>
                  <a:cubicBezTo>
                    <a:pt x="95" y="165"/>
                    <a:pt x="114" y="171"/>
                    <a:pt x="139" y="171"/>
                  </a:cubicBezTo>
                  <a:cubicBezTo>
                    <a:pt x="142" y="172"/>
                    <a:pt x="145" y="172"/>
                    <a:pt x="148" y="172"/>
                  </a:cubicBezTo>
                  <a:cubicBezTo>
                    <a:pt x="236" y="172"/>
                    <a:pt x="308" y="0"/>
                    <a:pt x="2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6"/>
            <p:cNvSpPr/>
            <p:nvPr/>
          </p:nvSpPr>
          <p:spPr>
            <a:xfrm>
              <a:off x="2328550" y="3272800"/>
              <a:ext cx="5075" cy="5650"/>
            </a:xfrm>
            <a:custGeom>
              <a:avLst/>
              <a:gdLst/>
              <a:ahLst/>
              <a:cxnLst/>
              <a:rect l="l" t="t" r="r" b="b"/>
              <a:pathLst>
                <a:path w="203" h="226" extrusionOk="0">
                  <a:moveTo>
                    <a:pt x="138" y="1"/>
                  </a:moveTo>
                  <a:cubicBezTo>
                    <a:pt x="76" y="1"/>
                    <a:pt x="29" y="72"/>
                    <a:pt x="13" y="130"/>
                  </a:cubicBezTo>
                  <a:cubicBezTo>
                    <a:pt x="1" y="155"/>
                    <a:pt x="20" y="187"/>
                    <a:pt x="45" y="187"/>
                  </a:cubicBezTo>
                  <a:cubicBezTo>
                    <a:pt x="32" y="193"/>
                    <a:pt x="32" y="199"/>
                    <a:pt x="45" y="212"/>
                  </a:cubicBezTo>
                  <a:cubicBezTo>
                    <a:pt x="50" y="222"/>
                    <a:pt x="57" y="225"/>
                    <a:pt x="65" y="225"/>
                  </a:cubicBezTo>
                  <a:cubicBezTo>
                    <a:pt x="87" y="225"/>
                    <a:pt x="114" y="194"/>
                    <a:pt x="114" y="180"/>
                  </a:cubicBezTo>
                  <a:cubicBezTo>
                    <a:pt x="127" y="142"/>
                    <a:pt x="152" y="111"/>
                    <a:pt x="165" y="73"/>
                  </a:cubicBezTo>
                  <a:cubicBezTo>
                    <a:pt x="184" y="54"/>
                    <a:pt x="203" y="29"/>
                    <a:pt x="177" y="10"/>
                  </a:cubicBezTo>
                  <a:cubicBezTo>
                    <a:pt x="164" y="4"/>
                    <a:pt x="151"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6"/>
            <p:cNvSpPr/>
            <p:nvPr/>
          </p:nvSpPr>
          <p:spPr>
            <a:xfrm>
              <a:off x="2355700" y="3232825"/>
              <a:ext cx="9150" cy="8075"/>
            </a:xfrm>
            <a:custGeom>
              <a:avLst/>
              <a:gdLst/>
              <a:ahLst/>
              <a:cxnLst/>
              <a:rect l="l" t="t" r="r" b="b"/>
              <a:pathLst>
                <a:path w="366" h="323" extrusionOk="0">
                  <a:moveTo>
                    <a:pt x="261" y="0"/>
                  </a:moveTo>
                  <a:cubicBezTo>
                    <a:pt x="115" y="0"/>
                    <a:pt x="1" y="143"/>
                    <a:pt x="50" y="291"/>
                  </a:cubicBezTo>
                  <a:cubicBezTo>
                    <a:pt x="58" y="310"/>
                    <a:pt x="70" y="317"/>
                    <a:pt x="84" y="317"/>
                  </a:cubicBezTo>
                  <a:cubicBezTo>
                    <a:pt x="121" y="317"/>
                    <a:pt x="171" y="264"/>
                    <a:pt x="190" y="229"/>
                  </a:cubicBezTo>
                  <a:lnTo>
                    <a:pt x="190" y="229"/>
                  </a:lnTo>
                  <a:lnTo>
                    <a:pt x="151" y="322"/>
                  </a:lnTo>
                  <a:cubicBezTo>
                    <a:pt x="183" y="316"/>
                    <a:pt x="214" y="303"/>
                    <a:pt x="239" y="284"/>
                  </a:cubicBezTo>
                  <a:cubicBezTo>
                    <a:pt x="277" y="253"/>
                    <a:pt x="315" y="215"/>
                    <a:pt x="334" y="165"/>
                  </a:cubicBezTo>
                  <a:cubicBezTo>
                    <a:pt x="365" y="102"/>
                    <a:pt x="365" y="1"/>
                    <a:pt x="271" y="1"/>
                  </a:cubicBezTo>
                  <a:cubicBezTo>
                    <a:pt x="268" y="1"/>
                    <a:pt x="264" y="0"/>
                    <a:pt x="26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6"/>
            <p:cNvSpPr/>
            <p:nvPr/>
          </p:nvSpPr>
          <p:spPr>
            <a:xfrm>
              <a:off x="2370500" y="3246550"/>
              <a:ext cx="15325" cy="9000"/>
            </a:xfrm>
            <a:custGeom>
              <a:avLst/>
              <a:gdLst/>
              <a:ahLst/>
              <a:cxnLst/>
              <a:rect l="l" t="t" r="r" b="b"/>
              <a:pathLst>
                <a:path w="613" h="360" extrusionOk="0">
                  <a:moveTo>
                    <a:pt x="392" y="0"/>
                  </a:moveTo>
                  <a:cubicBezTo>
                    <a:pt x="228" y="0"/>
                    <a:pt x="0" y="360"/>
                    <a:pt x="221" y="360"/>
                  </a:cubicBezTo>
                  <a:cubicBezTo>
                    <a:pt x="379" y="360"/>
                    <a:pt x="612" y="0"/>
                    <a:pt x="3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6"/>
            <p:cNvSpPr/>
            <p:nvPr/>
          </p:nvSpPr>
          <p:spPr>
            <a:xfrm>
              <a:off x="2351475" y="3260000"/>
              <a:ext cx="8950" cy="6725"/>
            </a:xfrm>
            <a:custGeom>
              <a:avLst/>
              <a:gdLst/>
              <a:ahLst/>
              <a:cxnLst/>
              <a:rect l="l" t="t" r="r" b="b"/>
              <a:pathLst>
                <a:path w="358" h="269" extrusionOk="0">
                  <a:moveTo>
                    <a:pt x="196" y="1"/>
                  </a:moveTo>
                  <a:cubicBezTo>
                    <a:pt x="141" y="1"/>
                    <a:pt x="91" y="47"/>
                    <a:pt x="55" y="106"/>
                  </a:cubicBezTo>
                  <a:cubicBezTo>
                    <a:pt x="11" y="172"/>
                    <a:pt x="0" y="269"/>
                    <a:pt x="81" y="269"/>
                  </a:cubicBezTo>
                  <a:cubicBezTo>
                    <a:pt x="92" y="269"/>
                    <a:pt x="104" y="267"/>
                    <a:pt x="118" y="263"/>
                  </a:cubicBezTo>
                  <a:cubicBezTo>
                    <a:pt x="181" y="251"/>
                    <a:pt x="358" y="93"/>
                    <a:pt x="263" y="24"/>
                  </a:cubicBezTo>
                  <a:cubicBezTo>
                    <a:pt x="240" y="8"/>
                    <a:pt x="218" y="1"/>
                    <a:pt x="1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6"/>
            <p:cNvSpPr/>
            <p:nvPr/>
          </p:nvSpPr>
          <p:spPr>
            <a:xfrm>
              <a:off x="2332150" y="3244125"/>
              <a:ext cx="8100" cy="6550"/>
            </a:xfrm>
            <a:custGeom>
              <a:avLst/>
              <a:gdLst/>
              <a:ahLst/>
              <a:cxnLst/>
              <a:rect l="l" t="t" r="r" b="b"/>
              <a:pathLst>
                <a:path w="324" h="262" extrusionOk="0">
                  <a:moveTo>
                    <a:pt x="221" y="0"/>
                  </a:moveTo>
                  <a:cubicBezTo>
                    <a:pt x="156" y="0"/>
                    <a:pt x="54" y="98"/>
                    <a:pt x="40" y="135"/>
                  </a:cubicBezTo>
                  <a:cubicBezTo>
                    <a:pt x="1" y="213"/>
                    <a:pt x="42" y="261"/>
                    <a:pt x="101" y="261"/>
                  </a:cubicBezTo>
                  <a:cubicBezTo>
                    <a:pt x="127" y="261"/>
                    <a:pt x="157" y="251"/>
                    <a:pt x="185" y="230"/>
                  </a:cubicBezTo>
                  <a:cubicBezTo>
                    <a:pt x="185" y="224"/>
                    <a:pt x="185" y="217"/>
                    <a:pt x="185" y="211"/>
                  </a:cubicBezTo>
                  <a:cubicBezTo>
                    <a:pt x="229" y="205"/>
                    <a:pt x="324" y="104"/>
                    <a:pt x="279" y="72"/>
                  </a:cubicBezTo>
                  <a:cubicBezTo>
                    <a:pt x="279" y="66"/>
                    <a:pt x="273" y="53"/>
                    <a:pt x="273" y="47"/>
                  </a:cubicBezTo>
                  <a:cubicBezTo>
                    <a:pt x="265" y="13"/>
                    <a:pt x="245" y="0"/>
                    <a:pt x="2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6"/>
            <p:cNvSpPr/>
            <p:nvPr/>
          </p:nvSpPr>
          <p:spPr>
            <a:xfrm>
              <a:off x="2297800" y="3277825"/>
              <a:ext cx="6575" cy="6275"/>
            </a:xfrm>
            <a:custGeom>
              <a:avLst/>
              <a:gdLst/>
              <a:ahLst/>
              <a:cxnLst/>
              <a:rect l="l" t="t" r="r" b="b"/>
              <a:pathLst>
                <a:path w="263" h="251" extrusionOk="0">
                  <a:moveTo>
                    <a:pt x="187" y="1"/>
                  </a:moveTo>
                  <a:cubicBezTo>
                    <a:pt x="178" y="1"/>
                    <a:pt x="169" y="2"/>
                    <a:pt x="159" y="4"/>
                  </a:cubicBezTo>
                  <a:cubicBezTo>
                    <a:pt x="133" y="11"/>
                    <a:pt x="108" y="17"/>
                    <a:pt x="89" y="36"/>
                  </a:cubicBezTo>
                  <a:lnTo>
                    <a:pt x="83" y="42"/>
                  </a:lnTo>
                  <a:cubicBezTo>
                    <a:pt x="58" y="55"/>
                    <a:pt x="39" y="80"/>
                    <a:pt x="26" y="105"/>
                  </a:cubicBezTo>
                  <a:cubicBezTo>
                    <a:pt x="20" y="105"/>
                    <a:pt x="20" y="112"/>
                    <a:pt x="20" y="118"/>
                  </a:cubicBezTo>
                  <a:cubicBezTo>
                    <a:pt x="14" y="124"/>
                    <a:pt x="14" y="131"/>
                    <a:pt x="7" y="137"/>
                  </a:cubicBezTo>
                  <a:cubicBezTo>
                    <a:pt x="1" y="150"/>
                    <a:pt x="1" y="162"/>
                    <a:pt x="1" y="175"/>
                  </a:cubicBezTo>
                  <a:cubicBezTo>
                    <a:pt x="1" y="181"/>
                    <a:pt x="1" y="181"/>
                    <a:pt x="1" y="187"/>
                  </a:cubicBezTo>
                  <a:lnTo>
                    <a:pt x="1" y="194"/>
                  </a:lnTo>
                  <a:cubicBezTo>
                    <a:pt x="1" y="200"/>
                    <a:pt x="1" y="206"/>
                    <a:pt x="1" y="213"/>
                  </a:cubicBezTo>
                  <a:cubicBezTo>
                    <a:pt x="1" y="219"/>
                    <a:pt x="7" y="219"/>
                    <a:pt x="14" y="225"/>
                  </a:cubicBezTo>
                  <a:cubicBezTo>
                    <a:pt x="14" y="231"/>
                    <a:pt x="20" y="231"/>
                    <a:pt x="20" y="238"/>
                  </a:cubicBezTo>
                  <a:cubicBezTo>
                    <a:pt x="33" y="244"/>
                    <a:pt x="45" y="250"/>
                    <a:pt x="58" y="250"/>
                  </a:cubicBezTo>
                  <a:cubicBezTo>
                    <a:pt x="77" y="250"/>
                    <a:pt x="96" y="250"/>
                    <a:pt x="108" y="238"/>
                  </a:cubicBezTo>
                  <a:cubicBezTo>
                    <a:pt x="127" y="238"/>
                    <a:pt x="140" y="225"/>
                    <a:pt x="152" y="219"/>
                  </a:cubicBezTo>
                  <a:cubicBezTo>
                    <a:pt x="197" y="194"/>
                    <a:pt x="228" y="150"/>
                    <a:pt x="241" y="105"/>
                  </a:cubicBezTo>
                  <a:cubicBezTo>
                    <a:pt x="263" y="51"/>
                    <a:pt x="242"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6"/>
            <p:cNvSpPr/>
            <p:nvPr/>
          </p:nvSpPr>
          <p:spPr>
            <a:xfrm>
              <a:off x="2307175" y="3310050"/>
              <a:ext cx="13375" cy="10400"/>
            </a:xfrm>
            <a:custGeom>
              <a:avLst/>
              <a:gdLst/>
              <a:ahLst/>
              <a:cxnLst/>
              <a:rect l="l" t="t" r="r" b="b"/>
              <a:pathLst>
                <a:path w="535" h="416" extrusionOk="0">
                  <a:moveTo>
                    <a:pt x="367" y="0"/>
                  </a:moveTo>
                  <a:cubicBezTo>
                    <a:pt x="288" y="0"/>
                    <a:pt x="200" y="73"/>
                    <a:pt x="149" y="128"/>
                  </a:cubicBezTo>
                  <a:cubicBezTo>
                    <a:pt x="61" y="222"/>
                    <a:pt x="0" y="415"/>
                    <a:pt x="156" y="415"/>
                  </a:cubicBezTo>
                  <a:cubicBezTo>
                    <a:pt x="168" y="415"/>
                    <a:pt x="180" y="414"/>
                    <a:pt x="194" y="412"/>
                  </a:cubicBezTo>
                  <a:cubicBezTo>
                    <a:pt x="244" y="399"/>
                    <a:pt x="288" y="380"/>
                    <a:pt x="332" y="349"/>
                  </a:cubicBezTo>
                  <a:cubicBezTo>
                    <a:pt x="408" y="292"/>
                    <a:pt x="534" y="128"/>
                    <a:pt x="446" y="34"/>
                  </a:cubicBezTo>
                  <a:cubicBezTo>
                    <a:pt x="422" y="10"/>
                    <a:pt x="395" y="0"/>
                    <a:pt x="36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6"/>
            <p:cNvSpPr/>
            <p:nvPr/>
          </p:nvSpPr>
          <p:spPr>
            <a:xfrm>
              <a:off x="2323200" y="3296900"/>
              <a:ext cx="8500" cy="7400"/>
            </a:xfrm>
            <a:custGeom>
              <a:avLst/>
              <a:gdLst/>
              <a:ahLst/>
              <a:cxnLst/>
              <a:rect l="l" t="t" r="r" b="b"/>
              <a:pathLst>
                <a:path w="340" h="296" extrusionOk="0">
                  <a:moveTo>
                    <a:pt x="227" y="1"/>
                  </a:moveTo>
                  <a:cubicBezTo>
                    <a:pt x="197" y="1"/>
                    <a:pt x="163" y="12"/>
                    <a:pt x="133" y="36"/>
                  </a:cubicBezTo>
                  <a:lnTo>
                    <a:pt x="63" y="93"/>
                  </a:lnTo>
                  <a:cubicBezTo>
                    <a:pt x="32" y="112"/>
                    <a:pt x="0" y="150"/>
                    <a:pt x="13" y="194"/>
                  </a:cubicBezTo>
                  <a:lnTo>
                    <a:pt x="26" y="244"/>
                  </a:lnTo>
                  <a:cubicBezTo>
                    <a:pt x="39" y="281"/>
                    <a:pt x="62" y="295"/>
                    <a:pt x="90" y="295"/>
                  </a:cubicBezTo>
                  <a:cubicBezTo>
                    <a:pt x="168" y="295"/>
                    <a:pt x="278" y="185"/>
                    <a:pt x="297" y="143"/>
                  </a:cubicBezTo>
                  <a:cubicBezTo>
                    <a:pt x="340" y="53"/>
                    <a:pt x="292" y="1"/>
                    <a:pt x="22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6"/>
            <p:cNvSpPr/>
            <p:nvPr/>
          </p:nvSpPr>
          <p:spPr>
            <a:xfrm>
              <a:off x="2449175" y="3273200"/>
              <a:ext cx="14375" cy="12150"/>
            </a:xfrm>
            <a:custGeom>
              <a:avLst/>
              <a:gdLst/>
              <a:ahLst/>
              <a:cxnLst/>
              <a:rect l="l" t="t" r="r" b="b"/>
              <a:pathLst>
                <a:path w="575" h="486" extrusionOk="0">
                  <a:moveTo>
                    <a:pt x="379" y="0"/>
                  </a:moveTo>
                  <a:cubicBezTo>
                    <a:pt x="240" y="0"/>
                    <a:pt x="108" y="120"/>
                    <a:pt x="45" y="240"/>
                  </a:cubicBezTo>
                  <a:cubicBezTo>
                    <a:pt x="1" y="335"/>
                    <a:pt x="1" y="486"/>
                    <a:pt x="146" y="486"/>
                  </a:cubicBezTo>
                  <a:lnTo>
                    <a:pt x="196" y="486"/>
                  </a:lnTo>
                  <a:cubicBezTo>
                    <a:pt x="341" y="486"/>
                    <a:pt x="474" y="366"/>
                    <a:pt x="530" y="246"/>
                  </a:cubicBezTo>
                  <a:cubicBezTo>
                    <a:pt x="575" y="152"/>
                    <a:pt x="575" y="0"/>
                    <a:pt x="4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6"/>
            <p:cNvSpPr/>
            <p:nvPr/>
          </p:nvSpPr>
          <p:spPr>
            <a:xfrm>
              <a:off x="2392575" y="3327275"/>
              <a:ext cx="17275" cy="15025"/>
            </a:xfrm>
            <a:custGeom>
              <a:avLst/>
              <a:gdLst/>
              <a:ahLst/>
              <a:cxnLst/>
              <a:rect l="l" t="t" r="r" b="b"/>
              <a:pathLst>
                <a:path w="691" h="601" extrusionOk="0">
                  <a:moveTo>
                    <a:pt x="509" y="1"/>
                  </a:moveTo>
                  <a:cubicBezTo>
                    <a:pt x="492" y="1"/>
                    <a:pt x="474" y="3"/>
                    <a:pt x="455" y="7"/>
                  </a:cubicBezTo>
                  <a:cubicBezTo>
                    <a:pt x="322" y="45"/>
                    <a:pt x="202" y="127"/>
                    <a:pt x="127" y="240"/>
                  </a:cubicBezTo>
                  <a:cubicBezTo>
                    <a:pt x="64" y="310"/>
                    <a:pt x="0" y="436"/>
                    <a:pt x="45" y="530"/>
                  </a:cubicBezTo>
                  <a:cubicBezTo>
                    <a:pt x="69" y="583"/>
                    <a:pt x="115" y="600"/>
                    <a:pt x="165" y="600"/>
                  </a:cubicBezTo>
                  <a:cubicBezTo>
                    <a:pt x="206" y="600"/>
                    <a:pt x="251" y="589"/>
                    <a:pt x="291" y="574"/>
                  </a:cubicBezTo>
                  <a:cubicBezTo>
                    <a:pt x="310" y="568"/>
                    <a:pt x="328" y="556"/>
                    <a:pt x="354" y="543"/>
                  </a:cubicBezTo>
                  <a:cubicBezTo>
                    <a:pt x="366" y="537"/>
                    <a:pt x="379" y="530"/>
                    <a:pt x="392" y="524"/>
                  </a:cubicBezTo>
                  <a:cubicBezTo>
                    <a:pt x="524" y="461"/>
                    <a:pt x="625" y="347"/>
                    <a:pt x="663" y="209"/>
                  </a:cubicBezTo>
                  <a:cubicBezTo>
                    <a:pt x="690" y="88"/>
                    <a:pt x="622" y="1"/>
                    <a:pt x="5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6"/>
            <p:cNvSpPr/>
            <p:nvPr/>
          </p:nvSpPr>
          <p:spPr>
            <a:xfrm>
              <a:off x="2438625" y="3318600"/>
              <a:ext cx="10275" cy="9525"/>
            </a:xfrm>
            <a:custGeom>
              <a:avLst/>
              <a:gdLst/>
              <a:ahLst/>
              <a:cxnLst/>
              <a:rect l="l" t="t" r="r" b="b"/>
              <a:pathLst>
                <a:path w="411" h="381" extrusionOk="0">
                  <a:moveTo>
                    <a:pt x="265" y="1"/>
                  </a:moveTo>
                  <a:cubicBezTo>
                    <a:pt x="227" y="1"/>
                    <a:pt x="189" y="13"/>
                    <a:pt x="158" y="38"/>
                  </a:cubicBezTo>
                  <a:cubicBezTo>
                    <a:pt x="149" y="43"/>
                    <a:pt x="103" y="74"/>
                    <a:pt x="105" y="74"/>
                  </a:cubicBezTo>
                  <a:cubicBezTo>
                    <a:pt x="106" y="74"/>
                    <a:pt x="110" y="72"/>
                    <a:pt x="119" y="66"/>
                  </a:cubicBezTo>
                  <a:lnTo>
                    <a:pt x="119" y="66"/>
                  </a:lnTo>
                  <a:cubicBezTo>
                    <a:pt x="51" y="112"/>
                    <a:pt x="6" y="196"/>
                    <a:pt x="0" y="284"/>
                  </a:cubicBezTo>
                  <a:lnTo>
                    <a:pt x="0" y="322"/>
                  </a:lnTo>
                  <a:cubicBezTo>
                    <a:pt x="0" y="365"/>
                    <a:pt x="27" y="381"/>
                    <a:pt x="66" y="381"/>
                  </a:cubicBezTo>
                  <a:cubicBezTo>
                    <a:pt x="73" y="381"/>
                    <a:pt x="81" y="380"/>
                    <a:pt x="88" y="379"/>
                  </a:cubicBezTo>
                  <a:lnTo>
                    <a:pt x="139" y="373"/>
                  </a:lnTo>
                  <a:cubicBezTo>
                    <a:pt x="215" y="354"/>
                    <a:pt x="278" y="303"/>
                    <a:pt x="315" y="240"/>
                  </a:cubicBezTo>
                  <a:cubicBezTo>
                    <a:pt x="353" y="196"/>
                    <a:pt x="410" y="76"/>
                    <a:pt x="341" y="32"/>
                  </a:cubicBezTo>
                  <a:cubicBezTo>
                    <a:pt x="322" y="7"/>
                    <a:pt x="297" y="1"/>
                    <a:pt x="26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6"/>
            <p:cNvSpPr/>
            <p:nvPr/>
          </p:nvSpPr>
          <p:spPr>
            <a:xfrm>
              <a:off x="2434525" y="3300075"/>
              <a:ext cx="7900" cy="7925"/>
            </a:xfrm>
            <a:custGeom>
              <a:avLst/>
              <a:gdLst/>
              <a:ahLst/>
              <a:cxnLst/>
              <a:rect l="l" t="t" r="r" b="b"/>
              <a:pathLst>
                <a:path w="316" h="317" extrusionOk="0">
                  <a:moveTo>
                    <a:pt x="239" y="0"/>
                  </a:moveTo>
                  <a:cubicBezTo>
                    <a:pt x="218" y="0"/>
                    <a:pt x="193" y="8"/>
                    <a:pt x="170" y="16"/>
                  </a:cubicBezTo>
                  <a:cubicBezTo>
                    <a:pt x="126" y="35"/>
                    <a:pt x="82" y="73"/>
                    <a:pt x="57" y="117"/>
                  </a:cubicBezTo>
                  <a:cubicBezTo>
                    <a:pt x="13" y="161"/>
                    <a:pt x="0" y="231"/>
                    <a:pt x="32" y="281"/>
                  </a:cubicBezTo>
                  <a:cubicBezTo>
                    <a:pt x="58" y="308"/>
                    <a:pt x="86" y="317"/>
                    <a:pt x="114" y="317"/>
                  </a:cubicBezTo>
                  <a:cubicBezTo>
                    <a:pt x="140" y="317"/>
                    <a:pt x="165" y="309"/>
                    <a:pt x="189" y="300"/>
                  </a:cubicBezTo>
                  <a:cubicBezTo>
                    <a:pt x="240" y="288"/>
                    <a:pt x="271" y="250"/>
                    <a:pt x="290" y="206"/>
                  </a:cubicBezTo>
                  <a:cubicBezTo>
                    <a:pt x="309" y="155"/>
                    <a:pt x="315" y="92"/>
                    <a:pt x="297" y="42"/>
                  </a:cubicBezTo>
                  <a:cubicBezTo>
                    <a:pt x="286" y="11"/>
                    <a:pt x="265" y="0"/>
                    <a:pt x="2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6"/>
            <p:cNvSpPr/>
            <p:nvPr/>
          </p:nvSpPr>
          <p:spPr>
            <a:xfrm>
              <a:off x="2421900" y="3270325"/>
              <a:ext cx="9025" cy="8575"/>
            </a:xfrm>
            <a:custGeom>
              <a:avLst/>
              <a:gdLst/>
              <a:ahLst/>
              <a:cxnLst/>
              <a:rect l="l" t="t" r="r" b="b"/>
              <a:pathLst>
                <a:path w="361" h="343" extrusionOk="0">
                  <a:moveTo>
                    <a:pt x="222" y="1"/>
                  </a:moveTo>
                  <a:cubicBezTo>
                    <a:pt x="158" y="1"/>
                    <a:pt x="95" y="61"/>
                    <a:pt x="64" y="109"/>
                  </a:cubicBezTo>
                  <a:cubicBezTo>
                    <a:pt x="19" y="147"/>
                    <a:pt x="1" y="204"/>
                    <a:pt x="1" y="267"/>
                  </a:cubicBezTo>
                  <a:cubicBezTo>
                    <a:pt x="1" y="304"/>
                    <a:pt x="32" y="342"/>
                    <a:pt x="76" y="342"/>
                  </a:cubicBezTo>
                  <a:cubicBezTo>
                    <a:pt x="114" y="342"/>
                    <a:pt x="146" y="330"/>
                    <a:pt x="177" y="311"/>
                  </a:cubicBezTo>
                  <a:lnTo>
                    <a:pt x="202" y="304"/>
                  </a:lnTo>
                  <a:cubicBezTo>
                    <a:pt x="259" y="286"/>
                    <a:pt x="360" y="191"/>
                    <a:pt x="297" y="134"/>
                  </a:cubicBezTo>
                  <a:lnTo>
                    <a:pt x="297" y="122"/>
                  </a:lnTo>
                  <a:cubicBezTo>
                    <a:pt x="310" y="77"/>
                    <a:pt x="310" y="27"/>
                    <a:pt x="259" y="8"/>
                  </a:cubicBezTo>
                  <a:cubicBezTo>
                    <a:pt x="247" y="3"/>
                    <a:pt x="234" y="1"/>
                    <a:pt x="2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6"/>
            <p:cNvSpPr/>
            <p:nvPr/>
          </p:nvSpPr>
          <p:spPr>
            <a:xfrm>
              <a:off x="2323575" y="3228500"/>
              <a:ext cx="8950" cy="8350"/>
            </a:xfrm>
            <a:custGeom>
              <a:avLst/>
              <a:gdLst/>
              <a:ahLst/>
              <a:cxnLst/>
              <a:rect l="l" t="t" r="r" b="b"/>
              <a:pathLst>
                <a:path w="358" h="334" extrusionOk="0">
                  <a:moveTo>
                    <a:pt x="256" y="1"/>
                  </a:moveTo>
                  <a:cubicBezTo>
                    <a:pt x="216" y="1"/>
                    <a:pt x="172" y="21"/>
                    <a:pt x="143" y="41"/>
                  </a:cubicBezTo>
                  <a:cubicBezTo>
                    <a:pt x="67" y="92"/>
                    <a:pt x="17" y="167"/>
                    <a:pt x="4" y="262"/>
                  </a:cubicBezTo>
                  <a:cubicBezTo>
                    <a:pt x="0" y="315"/>
                    <a:pt x="43" y="334"/>
                    <a:pt x="88" y="334"/>
                  </a:cubicBezTo>
                  <a:cubicBezTo>
                    <a:pt x="112" y="334"/>
                    <a:pt x="138" y="328"/>
                    <a:pt x="156" y="319"/>
                  </a:cubicBezTo>
                  <a:cubicBezTo>
                    <a:pt x="212" y="293"/>
                    <a:pt x="257" y="249"/>
                    <a:pt x="282" y="199"/>
                  </a:cubicBezTo>
                  <a:cubicBezTo>
                    <a:pt x="288" y="199"/>
                    <a:pt x="288" y="193"/>
                    <a:pt x="294" y="193"/>
                  </a:cubicBezTo>
                  <a:cubicBezTo>
                    <a:pt x="326" y="148"/>
                    <a:pt x="358" y="66"/>
                    <a:pt x="313" y="22"/>
                  </a:cubicBezTo>
                  <a:cubicBezTo>
                    <a:pt x="298" y="7"/>
                    <a:pt x="277" y="1"/>
                    <a:pt x="2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6"/>
            <p:cNvSpPr/>
            <p:nvPr/>
          </p:nvSpPr>
          <p:spPr>
            <a:xfrm>
              <a:off x="2240900" y="2961175"/>
              <a:ext cx="15000" cy="12125"/>
            </a:xfrm>
            <a:custGeom>
              <a:avLst/>
              <a:gdLst/>
              <a:ahLst/>
              <a:cxnLst/>
              <a:rect l="l" t="t" r="r" b="b"/>
              <a:pathLst>
                <a:path w="600" h="485" extrusionOk="0">
                  <a:moveTo>
                    <a:pt x="460" y="0"/>
                  </a:moveTo>
                  <a:cubicBezTo>
                    <a:pt x="428" y="0"/>
                    <a:pt x="394" y="8"/>
                    <a:pt x="366" y="19"/>
                  </a:cubicBezTo>
                  <a:cubicBezTo>
                    <a:pt x="265" y="38"/>
                    <a:pt x="177" y="94"/>
                    <a:pt x="120" y="183"/>
                  </a:cubicBezTo>
                  <a:cubicBezTo>
                    <a:pt x="63" y="258"/>
                    <a:pt x="0" y="429"/>
                    <a:pt x="126" y="473"/>
                  </a:cubicBezTo>
                  <a:cubicBezTo>
                    <a:pt x="150" y="481"/>
                    <a:pt x="173" y="485"/>
                    <a:pt x="195" y="485"/>
                  </a:cubicBezTo>
                  <a:cubicBezTo>
                    <a:pt x="296" y="485"/>
                    <a:pt x="389" y="414"/>
                    <a:pt x="461" y="347"/>
                  </a:cubicBezTo>
                  <a:cubicBezTo>
                    <a:pt x="530" y="290"/>
                    <a:pt x="599" y="164"/>
                    <a:pt x="568" y="69"/>
                  </a:cubicBezTo>
                  <a:cubicBezTo>
                    <a:pt x="549" y="17"/>
                    <a:pt x="506" y="0"/>
                    <a:pt x="4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6"/>
            <p:cNvSpPr/>
            <p:nvPr/>
          </p:nvSpPr>
          <p:spPr>
            <a:xfrm>
              <a:off x="2273225" y="2934725"/>
              <a:ext cx="11650" cy="9900"/>
            </a:xfrm>
            <a:custGeom>
              <a:avLst/>
              <a:gdLst/>
              <a:ahLst/>
              <a:cxnLst/>
              <a:rect l="l" t="t" r="r" b="b"/>
              <a:pathLst>
                <a:path w="466" h="396" extrusionOk="0">
                  <a:moveTo>
                    <a:pt x="329" y="1"/>
                  </a:moveTo>
                  <a:cubicBezTo>
                    <a:pt x="304" y="1"/>
                    <a:pt x="276" y="8"/>
                    <a:pt x="246" y="23"/>
                  </a:cubicBezTo>
                  <a:cubicBezTo>
                    <a:pt x="133" y="74"/>
                    <a:pt x="0" y="232"/>
                    <a:pt x="82" y="358"/>
                  </a:cubicBezTo>
                  <a:cubicBezTo>
                    <a:pt x="77" y="349"/>
                    <a:pt x="73" y="345"/>
                    <a:pt x="73" y="345"/>
                  </a:cubicBezTo>
                  <a:lnTo>
                    <a:pt x="73" y="345"/>
                  </a:lnTo>
                  <a:cubicBezTo>
                    <a:pt x="73" y="345"/>
                    <a:pt x="78" y="353"/>
                    <a:pt x="88" y="370"/>
                  </a:cubicBezTo>
                  <a:cubicBezTo>
                    <a:pt x="95" y="389"/>
                    <a:pt x="114" y="396"/>
                    <a:pt x="133" y="396"/>
                  </a:cubicBezTo>
                  <a:lnTo>
                    <a:pt x="158" y="396"/>
                  </a:lnTo>
                  <a:cubicBezTo>
                    <a:pt x="246" y="389"/>
                    <a:pt x="322" y="345"/>
                    <a:pt x="372" y="269"/>
                  </a:cubicBezTo>
                  <a:cubicBezTo>
                    <a:pt x="385" y="244"/>
                    <a:pt x="397" y="219"/>
                    <a:pt x="416" y="194"/>
                  </a:cubicBezTo>
                  <a:cubicBezTo>
                    <a:pt x="465" y="86"/>
                    <a:pt x="415"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6"/>
            <p:cNvSpPr/>
            <p:nvPr/>
          </p:nvSpPr>
          <p:spPr>
            <a:xfrm>
              <a:off x="2300025" y="2950150"/>
              <a:ext cx="10575" cy="10000"/>
            </a:xfrm>
            <a:custGeom>
              <a:avLst/>
              <a:gdLst/>
              <a:ahLst/>
              <a:cxnLst/>
              <a:rect l="l" t="t" r="r" b="b"/>
              <a:pathLst>
                <a:path w="423" h="400" extrusionOk="0">
                  <a:moveTo>
                    <a:pt x="318" y="1"/>
                  </a:moveTo>
                  <a:cubicBezTo>
                    <a:pt x="283" y="1"/>
                    <a:pt x="244" y="13"/>
                    <a:pt x="215" y="25"/>
                  </a:cubicBezTo>
                  <a:cubicBezTo>
                    <a:pt x="229" y="17"/>
                    <a:pt x="236" y="14"/>
                    <a:pt x="233" y="14"/>
                  </a:cubicBezTo>
                  <a:cubicBezTo>
                    <a:pt x="231" y="14"/>
                    <a:pt x="225" y="16"/>
                    <a:pt x="215" y="18"/>
                  </a:cubicBezTo>
                  <a:cubicBezTo>
                    <a:pt x="164" y="31"/>
                    <a:pt x="120" y="62"/>
                    <a:pt x="82" y="100"/>
                  </a:cubicBezTo>
                  <a:cubicBezTo>
                    <a:pt x="38" y="132"/>
                    <a:pt x="7" y="189"/>
                    <a:pt x="7" y="245"/>
                  </a:cubicBezTo>
                  <a:cubicBezTo>
                    <a:pt x="0" y="271"/>
                    <a:pt x="7" y="296"/>
                    <a:pt x="19" y="321"/>
                  </a:cubicBezTo>
                  <a:cubicBezTo>
                    <a:pt x="27" y="379"/>
                    <a:pt x="61" y="400"/>
                    <a:pt x="103" y="400"/>
                  </a:cubicBezTo>
                  <a:cubicBezTo>
                    <a:pt x="192" y="400"/>
                    <a:pt x="322" y="309"/>
                    <a:pt x="360" y="258"/>
                  </a:cubicBezTo>
                  <a:cubicBezTo>
                    <a:pt x="404" y="201"/>
                    <a:pt x="423" y="132"/>
                    <a:pt x="410" y="62"/>
                  </a:cubicBezTo>
                  <a:cubicBezTo>
                    <a:pt x="394" y="16"/>
                    <a:pt x="358" y="1"/>
                    <a:pt x="31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6"/>
            <p:cNvSpPr/>
            <p:nvPr/>
          </p:nvSpPr>
          <p:spPr>
            <a:xfrm>
              <a:off x="2278550" y="2981475"/>
              <a:ext cx="8400" cy="8450"/>
            </a:xfrm>
            <a:custGeom>
              <a:avLst/>
              <a:gdLst/>
              <a:ahLst/>
              <a:cxnLst/>
              <a:rect l="l" t="t" r="r" b="b"/>
              <a:pathLst>
                <a:path w="336" h="338" extrusionOk="0">
                  <a:moveTo>
                    <a:pt x="258" y="1"/>
                  </a:moveTo>
                  <a:cubicBezTo>
                    <a:pt x="161" y="1"/>
                    <a:pt x="1" y="122"/>
                    <a:pt x="14" y="228"/>
                  </a:cubicBezTo>
                  <a:cubicBezTo>
                    <a:pt x="20" y="247"/>
                    <a:pt x="20" y="266"/>
                    <a:pt x="27" y="292"/>
                  </a:cubicBezTo>
                  <a:cubicBezTo>
                    <a:pt x="40" y="326"/>
                    <a:pt x="67" y="338"/>
                    <a:pt x="98" y="338"/>
                  </a:cubicBezTo>
                  <a:cubicBezTo>
                    <a:pt x="142" y="338"/>
                    <a:pt x="193" y="314"/>
                    <a:pt x="222" y="292"/>
                  </a:cubicBezTo>
                  <a:cubicBezTo>
                    <a:pt x="298" y="247"/>
                    <a:pt x="336" y="159"/>
                    <a:pt x="329" y="71"/>
                  </a:cubicBezTo>
                  <a:lnTo>
                    <a:pt x="329" y="71"/>
                  </a:lnTo>
                  <a:lnTo>
                    <a:pt x="329" y="77"/>
                  </a:lnTo>
                  <a:cubicBezTo>
                    <a:pt x="329" y="23"/>
                    <a:pt x="300"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6"/>
            <p:cNvSpPr/>
            <p:nvPr/>
          </p:nvSpPr>
          <p:spPr>
            <a:xfrm>
              <a:off x="2273050" y="2962375"/>
              <a:ext cx="8225" cy="7750"/>
            </a:xfrm>
            <a:custGeom>
              <a:avLst/>
              <a:gdLst/>
              <a:ahLst/>
              <a:cxnLst/>
              <a:rect l="l" t="t" r="r" b="b"/>
              <a:pathLst>
                <a:path w="329" h="310" extrusionOk="0">
                  <a:moveTo>
                    <a:pt x="237" y="1"/>
                  </a:moveTo>
                  <a:cubicBezTo>
                    <a:pt x="217" y="1"/>
                    <a:pt x="195" y="7"/>
                    <a:pt x="171" y="15"/>
                  </a:cubicBezTo>
                  <a:lnTo>
                    <a:pt x="165" y="15"/>
                  </a:lnTo>
                  <a:cubicBezTo>
                    <a:pt x="64" y="59"/>
                    <a:pt x="1" y="223"/>
                    <a:pt x="70" y="261"/>
                  </a:cubicBezTo>
                  <a:lnTo>
                    <a:pt x="70" y="267"/>
                  </a:lnTo>
                  <a:cubicBezTo>
                    <a:pt x="83" y="298"/>
                    <a:pt x="103" y="310"/>
                    <a:pt x="125" y="310"/>
                  </a:cubicBezTo>
                  <a:cubicBezTo>
                    <a:pt x="190" y="310"/>
                    <a:pt x="278" y="207"/>
                    <a:pt x="297" y="160"/>
                  </a:cubicBezTo>
                  <a:cubicBezTo>
                    <a:pt x="310" y="128"/>
                    <a:pt x="329" y="78"/>
                    <a:pt x="304" y="40"/>
                  </a:cubicBezTo>
                  <a:cubicBezTo>
                    <a:pt x="286" y="11"/>
                    <a:pt x="263"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6"/>
            <p:cNvSpPr/>
            <p:nvPr/>
          </p:nvSpPr>
          <p:spPr>
            <a:xfrm>
              <a:off x="2258550" y="2977650"/>
              <a:ext cx="10900" cy="9625"/>
            </a:xfrm>
            <a:custGeom>
              <a:avLst/>
              <a:gdLst/>
              <a:ahLst/>
              <a:cxnLst/>
              <a:rect l="l" t="t" r="r" b="b"/>
              <a:pathLst>
                <a:path w="436" h="385" extrusionOk="0">
                  <a:moveTo>
                    <a:pt x="293" y="0"/>
                  </a:moveTo>
                  <a:cubicBezTo>
                    <a:pt x="222" y="0"/>
                    <a:pt x="151" y="32"/>
                    <a:pt x="108" y="91"/>
                  </a:cubicBezTo>
                  <a:cubicBezTo>
                    <a:pt x="51" y="148"/>
                    <a:pt x="1" y="236"/>
                    <a:pt x="38" y="312"/>
                  </a:cubicBezTo>
                  <a:lnTo>
                    <a:pt x="26" y="306"/>
                  </a:lnTo>
                  <a:lnTo>
                    <a:pt x="26" y="306"/>
                  </a:lnTo>
                  <a:cubicBezTo>
                    <a:pt x="32" y="312"/>
                    <a:pt x="38" y="318"/>
                    <a:pt x="45" y="325"/>
                  </a:cubicBezTo>
                  <a:cubicBezTo>
                    <a:pt x="45" y="331"/>
                    <a:pt x="45" y="337"/>
                    <a:pt x="45" y="337"/>
                  </a:cubicBezTo>
                  <a:cubicBezTo>
                    <a:pt x="51" y="344"/>
                    <a:pt x="51" y="350"/>
                    <a:pt x="57" y="356"/>
                  </a:cubicBezTo>
                  <a:cubicBezTo>
                    <a:pt x="76" y="375"/>
                    <a:pt x="103" y="384"/>
                    <a:pt x="131" y="384"/>
                  </a:cubicBezTo>
                  <a:cubicBezTo>
                    <a:pt x="151" y="384"/>
                    <a:pt x="171" y="379"/>
                    <a:pt x="190" y="369"/>
                  </a:cubicBezTo>
                  <a:lnTo>
                    <a:pt x="209" y="363"/>
                  </a:lnTo>
                  <a:cubicBezTo>
                    <a:pt x="310" y="344"/>
                    <a:pt x="436" y="211"/>
                    <a:pt x="398" y="104"/>
                  </a:cubicBezTo>
                  <a:cubicBezTo>
                    <a:pt x="392" y="72"/>
                    <a:pt x="385" y="22"/>
                    <a:pt x="329" y="3"/>
                  </a:cubicBezTo>
                  <a:cubicBezTo>
                    <a:pt x="317" y="1"/>
                    <a:pt x="305" y="0"/>
                    <a:pt x="29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6"/>
            <p:cNvSpPr/>
            <p:nvPr/>
          </p:nvSpPr>
          <p:spPr>
            <a:xfrm>
              <a:off x="2279200" y="3001650"/>
              <a:ext cx="9025" cy="8100"/>
            </a:xfrm>
            <a:custGeom>
              <a:avLst/>
              <a:gdLst/>
              <a:ahLst/>
              <a:cxnLst/>
              <a:rect l="l" t="t" r="r" b="b"/>
              <a:pathLst>
                <a:path w="361" h="324" extrusionOk="0">
                  <a:moveTo>
                    <a:pt x="263" y="1"/>
                  </a:moveTo>
                  <a:cubicBezTo>
                    <a:pt x="251" y="1"/>
                    <a:pt x="237" y="3"/>
                    <a:pt x="222" y="8"/>
                  </a:cubicBezTo>
                  <a:cubicBezTo>
                    <a:pt x="127" y="33"/>
                    <a:pt x="1" y="109"/>
                    <a:pt x="7" y="222"/>
                  </a:cubicBezTo>
                  <a:lnTo>
                    <a:pt x="108" y="323"/>
                  </a:lnTo>
                  <a:cubicBezTo>
                    <a:pt x="203" y="311"/>
                    <a:pt x="285" y="254"/>
                    <a:pt x="322" y="166"/>
                  </a:cubicBezTo>
                  <a:cubicBezTo>
                    <a:pt x="361" y="95"/>
                    <a:pt x="342" y="1"/>
                    <a:pt x="26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6"/>
            <p:cNvSpPr/>
            <p:nvPr/>
          </p:nvSpPr>
          <p:spPr>
            <a:xfrm>
              <a:off x="2310750" y="2989075"/>
              <a:ext cx="25" cy="25"/>
            </a:xfrm>
            <a:custGeom>
              <a:avLst/>
              <a:gdLst/>
              <a:ahLst/>
              <a:cxnLst/>
              <a:rect l="l" t="t" r="r" b="b"/>
              <a:pathLst>
                <a:path w="1" h="1" extrusionOk="0">
                  <a:moveTo>
                    <a:pt x="0" y="0"/>
                  </a:moveTo>
                  <a:lnTo>
                    <a:pt x="0" y="0"/>
                  </a:lnTo>
                  <a:cubicBezTo>
                    <a:pt x="0" y="0"/>
                    <a:pt x="0" y="0"/>
                    <a:pt x="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6"/>
            <p:cNvSpPr/>
            <p:nvPr/>
          </p:nvSpPr>
          <p:spPr>
            <a:xfrm>
              <a:off x="2310575" y="2983875"/>
              <a:ext cx="6175" cy="6550"/>
            </a:xfrm>
            <a:custGeom>
              <a:avLst/>
              <a:gdLst/>
              <a:ahLst/>
              <a:cxnLst/>
              <a:rect l="l" t="t" r="r" b="b"/>
              <a:pathLst>
                <a:path w="247" h="262" extrusionOk="0">
                  <a:moveTo>
                    <a:pt x="165" y="0"/>
                  </a:moveTo>
                  <a:cubicBezTo>
                    <a:pt x="83" y="6"/>
                    <a:pt x="13" y="76"/>
                    <a:pt x="1" y="158"/>
                  </a:cubicBezTo>
                  <a:cubicBezTo>
                    <a:pt x="1" y="173"/>
                    <a:pt x="5" y="185"/>
                    <a:pt x="7" y="199"/>
                  </a:cubicBezTo>
                  <a:lnTo>
                    <a:pt x="7" y="199"/>
                  </a:lnTo>
                  <a:cubicBezTo>
                    <a:pt x="3" y="235"/>
                    <a:pt x="20" y="261"/>
                    <a:pt x="52" y="261"/>
                  </a:cubicBezTo>
                  <a:cubicBezTo>
                    <a:pt x="57" y="261"/>
                    <a:pt x="64" y="260"/>
                    <a:pt x="70" y="259"/>
                  </a:cubicBezTo>
                  <a:cubicBezTo>
                    <a:pt x="171" y="233"/>
                    <a:pt x="247" y="139"/>
                    <a:pt x="234" y="32"/>
                  </a:cubicBezTo>
                  <a:cubicBezTo>
                    <a:pt x="228" y="13"/>
                    <a:pt x="203" y="0"/>
                    <a:pt x="1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6"/>
            <p:cNvSpPr/>
            <p:nvPr/>
          </p:nvSpPr>
          <p:spPr>
            <a:xfrm>
              <a:off x="2310750" y="2989075"/>
              <a:ext cx="25" cy="25"/>
            </a:xfrm>
            <a:custGeom>
              <a:avLst/>
              <a:gdLst/>
              <a:ahLst/>
              <a:cxnLst/>
              <a:rect l="l" t="t" r="r" b="b"/>
              <a:pathLst>
                <a:path w="1" h="1" extrusionOk="0">
                  <a:moveTo>
                    <a:pt x="0" y="0"/>
                  </a:move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6"/>
            <p:cNvSpPr/>
            <p:nvPr/>
          </p:nvSpPr>
          <p:spPr>
            <a:xfrm>
              <a:off x="2243600" y="2930400"/>
              <a:ext cx="7575" cy="6350"/>
            </a:xfrm>
            <a:custGeom>
              <a:avLst/>
              <a:gdLst/>
              <a:ahLst/>
              <a:cxnLst/>
              <a:rect l="l" t="t" r="r" b="b"/>
              <a:pathLst>
                <a:path w="303" h="254" extrusionOk="0">
                  <a:moveTo>
                    <a:pt x="214" y="0"/>
                  </a:moveTo>
                  <a:cubicBezTo>
                    <a:pt x="197" y="0"/>
                    <a:pt x="179" y="6"/>
                    <a:pt x="163" y="14"/>
                  </a:cubicBezTo>
                  <a:cubicBezTo>
                    <a:pt x="169" y="14"/>
                    <a:pt x="81" y="66"/>
                    <a:pt x="98" y="66"/>
                  </a:cubicBezTo>
                  <a:cubicBezTo>
                    <a:pt x="99" y="66"/>
                    <a:pt x="101" y="65"/>
                    <a:pt x="103" y="65"/>
                  </a:cubicBezTo>
                  <a:lnTo>
                    <a:pt x="103" y="65"/>
                  </a:lnTo>
                  <a:cubicBezTo>
                    <a:pt x="70" y="75"/>
                    <a:pt x="1" y="141"/>
                    <a:pt x="37" y="178"/>
                  </a:cubicBezTo>
                  <a:cubicBezTo>
                    <a:pt x="44" y="215"/>
                    <a:pt x="56" y="253"/>
                    <a:pt x="100" y="253"/>
                  </a:cubicBezTo>
                  <a:cubicBezTo>
                    <a:pt x="176" y="241"/>
                    <a:pt x="239" y="196"/>
                    <a:pt x="271" y="127"/>
                  </a:cubicBezTo>
                  <a:cubicBezTo>
                    <a:pt x="290" y="89"/>
                    <a:pt x="302" y="26"/>
                    <a:pt x="245" y="7"/>
                  </a:cubicBezTo>
                  <a:cubicBezTo>
                    <a:pt x="236" y="2"/>
                    <a:pt x="225"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6"/>
            <p:cNvSpPr/>
            <p:nvPr/>
          </p:nvSpPr>
          <p:spPr>
            <a:xfrm>
              <a:off x="2210300" y="2955175"/>
              <a:ext cx="9475" cy="6475"/>
            </a:xfrm>
            <a:custGeom>
              <a:avLst/>
              <a:gdLst/>
              <a:ahLst/>
              <a:cxnLst/>
              <a:rect l="l" t="t" r="r" b="b"/>
              <a:pathLst>
                <a:path w="379" h="259" extrusionOk="0">
                  <a:moveTo>
                    <a:pt x="256" y="0"/>
                  </a:moveTo>
                  <a:cubicBezTo>
                    <a:pt x="245" y="0"/>
                    <a:pt x="233" y="2"/>
                    <a:pt x="221" y="6"/>
                  </a:cubicBezTo>
                  <a:cubicBezTo>
                    <a:pt x="158" y="38"/>
                    <a:pt x="1" y="259"/>
                    <a:pt x="158" y="259"/>
                  </a:cubicBezTo>
                  <a:cubicBezTo>
                    <a:pt x="228" y="246"/>
                    <a:pt x="291" y="208"/>
                    <a:pt x="335" y="145"/>
                  </a:cubicBezTo>
                  <a:cubicBezTo>
                    <a:pt x="379" y="80"/>
                    <a:pt x="328" y="0"/>
                    <a:pt x="25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6"/>
            <p:cNvSpPr/>
            <p:nvPr/>
          </p:nvSpPr>
          <p:spPr>
            <a:xfrm>
              <a:off x="2218825" y="2997700"/>
              <a:ext cx="8050" cy="7225"/>
            </a:xfrm>
            <a:custGeom>
              <a:avLst/>
              <a:gdLst/>
              <a:ahLst/>
              <a:cxnLst/>
              <a:rect l="l" t="t" r="r" b="b"/>
              <a:pathLst>
                <a:path w="322" h="289" extrusionOk="0">
                  <a:moveTo>
                    <a:pt x="117" y="1"/>
                  </a:moveTo>
                  <a:cubicBezTo>
                    <a:pt x="94" y="1"/>
                    <a:pt x="62" y="31"/>
                    <a:pt x="57" y="46"/>
                  </a:cubicBezTo>
                  <a:cubicBezTo>
                    <a:pt x="25" y="122"/>
                    <a:pt x="0" y="166"/>
                    <a:pt x="32" y="248"/>
                  </a:cubicBezTo>
                  <a:cubicBezTo>
                    <a:pt x="41" y="280"/>
                    <a:pt x="63" y="289"/>
                    <a:pt x="89" y="289"/>
                  </a:cubicBezTo>
                  <a:cubicBezTo>
                    <a:pt x="99" y="289"/>
                    <a:pt x="110" y="288"/>
                    <a:pt x="120" y="286"/>
                  </a:cubicBezTo>
                  <a:cubicBezTo>
                    <a:pt x="202" y="267"/>
                    <a:pt x="265" y="210"/>
                    <a:pt x="297" y="134"/>
                  </a:cubicBezTo>
                  <a:cubicBezTo>
                    <a:pt x="322" y="97"/>
                    <a:pt x="322" y="59"/>
                    <a:pt x="284" y="46"/>
                  </a:cubicBezTo>
                  <a:cubicBezTo>
                    <a:pt x="266" y="37"/>
                    <a:pt x="247" y="31"/>
                    <a:pt x="231" y="31"/>
                  </a:cubicBezTo>
                  <a:cubicBezTo>
                    <a:pt x="225" y="31"/>
                    <a:pt x="220" y="32"/>
                    <a:pt x="215" y="34"/>
                  </a:cubicBezTo>
                  <a:cubicBezTo>
                    <a:pt x="211" y="41"/>
                    <a:pt x="207" y="44"/>
                    <a:pt x="201" y="44"/>
                  </a:cubicBezTo>
                  <a:cubicBezTo>
                    <a:pt x="197" y="44"/>
                    <a:pt x="191" y="42"/>
                    <a:pt x="183" y="40"/>
                  </a:cubicBezTo>
                  <a:cubicBezTo>
                    <a:pt x="164" y="34"/>
                    <a:pt x="145" y="21"/>
                    <a:pt x="133" y="8"/>
                  </a:cubicBezTo>
                  <a:cubicBezTo>
                    <a:pt x="129" y="3"/>
                    <a:pt x="123" y="1"/>
                    <a:pt x="11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6"/>
            <p:cNvSpPr/>
            <p:nvPr/>
          </p:nvSpPr>
          <p:spPr>
            <a:xfrm>
              <a:off x="2241200" y="2984950"/>
              <a:ext cx="9025" cy="7375"/>
            </a:xfrm>
            <a:custGeom>
              <a:avLst/>
              <a:gdLst/>
              <a:ahLst/>
              <a:cxnLst/>
              <a:rect l="l" t="t" r="r" b="b"/>
              <a:pathLst>
                <a:path w="361" h="295" extrusionOk="0">
                  <a:moveTo>
                    <a:pt x="256" y="1"/>
                  </a:moveTo>
                  <a:cubicBezTo>
                    <a:pt x="246" y="1"/>
                    <a:pt x="237" y="3"/>
                    <a:pt x="228" y="7"/>
                  </a:cubicBezTo>
                  <a:cubicBezTo>
                    <a:pt x="196" y="20"/>
                    <a:pt x="171" y="26"/>
                    <a:pt x="146" y="39"/>
                  </a:cubicBezTo>
                  <a:cubicBezTo>
                    <a:pt x="95" y="64"/>
                    <a:pt x="1" y="165"/>
                    <a:pt x="58" y="222"/>
                  </a:cubicBezTo>
                  <a:cubicBezTo>
                    <a:pt x="70" y="241"/>
                    <a:pt x="83" y="253"/>
                    <a:pt x="102" y="266"/>
                  </a:cubicBezTo>
                  <a:cubicBezTo>
                    <a:pt x="109" y="269"/>
                    <a:pt x="116" y="270"/>
                    <a:pt x="123" y="270"/>
                  </a:cubicBezTo>
                  <a:cubicBezTo>
                    <a:pt x="135" y="270"/>
                    <a:pt x="147" y="267"/>
                    <a:pt x="158" y="267"/>
                  </a:cubicBezTo>
                  <a:cubicBezTo>
                    <a:pt x="168" y="267"/>
                    <a:pt x="177" y="269"/>
                    <a:pt x="184" y="279"/>
                  </a:cubicBezTo>
                  <a:cubicBezTo>
                    <a:pt x="194" y="290"/>
                    <a:pt x="206" y="295"/>
                    <a:pt x="218" y="295"/>
                  </a:cubicBezTo>
                  <a:cubicBezTo>
                    <a:pt x="269" y="295"/>
                    <a:pt x="331" y="219"/>
                    <a:pt x="341" y="184"/>
                  </a:cubicBezTo>
                  <a:cubicBezTo>
                    <a:pt x="360" y="127"/>
                    <a:pt x="348" y="64"/>
                    <a:pt x="304" y="20"/>
                  </a:cubicBezTo>
                  <a:cubicBezTo>
                    <a:pt x="291" y="8"/>
                    <a:pt x="274" y="1"/>
                    <a:pt x="25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6"/>
            <p:cNvSpPr/>
            <p:nvPr/>
          </p:nvSpPr>
          <p:spPr>
            <a:xfrm>
              <a:off x="2208400" y="2977725"/>
              <a:ext cx="9975" cy="9550"/>
            </a:xfrm>
            <a:custGeom>
              <a:avLst/>
              <a:gdLst/>
              <a:ahLst/>
              <a:cxnLst/>
              <a:rect l="l" t="t" r="r" b="b"/>
              <a:pathLst>
                <a:path w="399" h="382" extrusionOk="0">
                  <a:moveTo>
                    <a:pt x="253" y="1"/>
                  </a:moveTo>
                  <a:cubicBezTo>
                    <a:pt x="222" y="1"/>
                    <a:pt x="189" y="10"/>
                    <a:pt x="171" y="19"/>
                  </a:cubicBezTo>
                  <a:cubicBezTo>
                    <a:pt x="77" y="63"/>
                    <a:pt x="14" y="145"/>
                    <a:pt x="1" y="246"/>
                  </a:cubicBezTo>
                  <a:cubicBezTo>
                    <a:pt x="1" y="278"/>
                    <a:pt x="1" y="303"/>
                    <a:pt x="14" y="328"/>
                  </a:cubicBezTo>
                  <a:cubicBezTo>
                    <a:pt x="30" y="367"/>
                    <a:pt x="63" y="382"/>
                    <a:pt x="100" y="382"/>
                  </a:cubicBezTo>
                  <a:cubicBezTo>
                    <a:pt x="145" y="382"/>
                    <a:pt x="196" y="359"/>
                    <a:pt x="228" y="334"/>
                  </a:cubicBezTo>
                  <a:lnTo>
                    <a:pt x="247" y="322"/>
                  </a:lnTo>
                  <a:cubicBezTo>
                    <a:pt x="272" y="296"/>
                    <a:pt x="398" y="170"/>
                    <a:pt x="342" y="114"/>
                  </a:cubicBezTo>
                  <a:cubicBezTo>
                    <a:pt x="342" y="101"/>
                    <a:pt x="342" y="95"/>
                    <a:pt x="342" y="82"/>
                  </a:cubicBezTo>
                  <a:lnTo>
                    <a:pt x="329" y="50"/>
                  </a:lnTo>
                  <a:lnTo>
                    <a:pt x="329" y="44"/>
                  </a:lnTo>
                  <a:cubicBezTo>
                    <a:pt x="319" y="11"/>
                    <a:pt x="287" y="1"/>
                    <a:pt x="2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6"/>
            <p:cNvSpPr/>
            <p:nvPr/>
          </p:nvSpPr>
          <p:spPr>
            <a:xfrm>
              <a:off x="2211100" y="2918075"/>
              <a:ext cx="8700" cy="7750"/>
            </a:xfrm>
            <a:custGeom>
              <a:avLst/>
              <a:gdLst/>
              <a:ahLst/>
              <a:cxnLst/>
              <a:rect l="l" t="t" r="r" b="b"/>
              <a:pathLst>
                <a:path w="348" h="310" extrusionOk="0">
                  <a:moveTo>
                    <a:pt x="248" y="1"/>
                  </a:moveTo>
                  <a:cubicBezTo>
                    <a:pt x="227" y="1"/>
                    <a:pt x="205" y="7"/>
                    <a:pt x="183" y="15"/>
                  </a:cubicBezTo>
                  <a:cubicBezTo>
                    <a:pt x="95" y="52"/>
                    <a:pt x="0" y="147"/>
                    <a:pt x="13" y="254"/>
                  </a:cubicBezTo>
                  <a:cubicBezTo>
                    <a:pt x="19" y="295"/>
                    <a:pt x="37" y="310"/>
                    <a:pt x="62" y="310"/>
                  </a:cubicBezTo>
                  <a:cubicBezTo>
                    <a:pt x="90" y="310"/>
                    <a:pt x="127" y="288"/>
                    <a:pt x="158" y="261"/>
                  </a:cubicBezTo>
                  <a:cubicBezTo>
                    <a:pt x="196" y="248"/>
                    <a:pt x="234" y="223"/>
                    <a:pt x="259" y="198"/>
                  </a:cubicBezTo>
                  <a:cubicBezTo>
                    <a:pt x="290" y="166"/>
                    <a:pt x="347" y="109"/>
                    <a:pt x="328" y="65"/>
                  </a:cubicBezTo>
                  <a:cubicBezTo>
                    <a:pt x="328" y="59"/>
                    <a:pt x="315" y="46"/>
                    <a:pt x="315" y="40"/>
                  </a:cubicBezTo>
                  <a:cubicBezTo>
                    <a:pt x="301" y="11"/>
                    <a:pt x="276" y="1"/>
                    <a:pt x="2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6"/>
            <p:cNvSpPr/>
            <p:nvPr/>
          </p:nvSpPr>
          <p:spPr>
            <a:xfrm>
              <a:off x="2275900" y="2895025"/>
              <a:ext cx="10275" cy="6300"/>
            </a:xfrm>
            <a:custGeom>
              <a:avLst/>
              <a:gdLst/>
              <a:ahLst/>
              <a:cxnLst/>
              <a:rect l="l" t="t" r="r" b="b"/>
              <a:pathLst>
                <a:path w="411" h="252" extrusionOk="0">
                  <a:moveTo>
                    <a:pt x="314" y="1"/>
                  </a:moveTo>
                  <a:cubicBezTo>
                    <a:pt x="290" y="1"/>
                    <a:pt x="263" y="7"/>
                    <a:pt x="240" y="16"/>
                  </a:cubicBezTo>
                  <a:cubicBezTo>
                    <a:pt x="177" y="22"/>
                    <a:pt x="0" y="218"/>
                    <a:pt x="126" y="243"/>
                  </a:cubicBezTo>
                  <a:cubicBezTo>
                    <a:pt x="149" y="248"/>
                    <a:pt x="172" y="251"/>
                    <a:pt x="196" y="251"/>
                  </a:cubicBezTo>
                  <a:cubicBezTo>
                    <a:pt x="304" y="251"/>
                    <a:pt x="410" y="191"/>
                    <a:pt x="410" y="66"/>
                  </a:cubicBezTo>
                  <a:cubicBezTo>
                    <a:pt x="410" y="32"/>
                    <a:pt x="384" y="2"/>
                    <a:pt x="351" y="2"/>
                  </a:cubicBezTo>
                  <a:cubicBezTo>
                    <a:pt x="347" y="2"/>
                    <a:pt x="344" y="3"/>
                    <a:pt x="341" y="3"/>
                  </a:cubicBezTo>
                  <a:cubicBezTo>
                    <a:pt x="332" y="2"/>
                    <a:pt x="324" y="1"/>
                    <a:pt x="31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6"/>
            <p:cNvSpPr/>
            <p:nvPr/>
          </p:nvSpPr>
          <p:spPr>
            <a:xfrm>
              <a:off x="2300175" y="2907775"/>
              <a:ext cx="8850" cy="6025"/>
            </a:xfrm>
            <a:custGeom>
              <a:avLst/>
              <a:gdLst/>
              <a:ahLst/>
              <a:cxnLst/>
              <a:rect l="l" t="t" r="r" b="b"/>
              <a:pathLst>
                <a:path w="354" h="241" extrusionOk="0">
                  <a:moveTo>
                    <a:pt x="283" y="0"/>
                  </a:moveTo>
                  <a:cubicBezTo>
                    <a:pt x="260" y="0"/>
                    <a:pt x="233" y="9"/>
                    <a:pt x="211" y="21"/>
                  </a:cubicBezTo>
                  <a:lnTo>
                    <a:pt x="211" y="21"/>
                  </a:lnTo>
                  <a:cubicBezTo>
                    <a:pt x="212" y="20"/>
                    <a:pt x="211" y="20"/>
                    <a:pt x="210" y="20"/>
                  </a:cubicBezTo>
                  <a:cubicBezTo>
                    <a:pt x="207" y="20"/>
                    <a:pt x="196" y="23"/>
                    <a:pt x="177" y="29"/>
                  </a:cubicBezTo>
                  <a:cubicBezTo>
                    <a:pt x="139" y="48"/>
                    <a:pt x="1" y="174"/>
                    <a:pt x="95" y="206"/>
                  </a:cubicBezTo>
                  <a:cubicBezTo>
                    <a:pt x="108" y="206"/>
                    <a:pt x="120" y="212"/>
                    <a:pt x="127" y="219"/>
                  </a:cubicBezTo>
                  <a:cubicBezTo>
                    <a:pt x="137" y="234"/>
                    <a:pt x="152" y="240"/>
                    <a:pt x="170" y="240"/>
                  </a:cubicBezTo>
                  <a:cubicBezTo>
                    <a:pt x="214" y="240"/>
                    <a:pt x="271" y="199"/>
                    <a:pt x="284" y="181"/>
                  </a:cubicBezTo>
                  <a:cubicBezTo>
                    <a:pt x="297" y="168"/>
                    <a:pt x="316" y="155"/>
                    <a:pt x="329" y="149"/>
                  </a:cubicBezTo>
                  <a:cubicBezTo>
                    <a:pt x="347" y="130"/>
                    <a:pt x="354" y="105"/>
                    <a:pt x="354" y="80"/>
                  </a:cubicBezTo>
                  <a:cubicBezTo>
                    <a:pt x="354" y="66"/>
                    <a:pt x="354" y="58"/>
                    <a:pt x="348" y="58"/>
                  </a:cubicBezTo>
                  <a:cubicBezTo>
                    <a:pt x="347" y="58"/>
                    <a:pt x="344" y="59"/>
                    <a:pt x="341" y="61"/>
                  </a:cubicBezTo>
                  <a:cubicBezTo>
                    <a:pt x="338" y="16"/>
                    <a:pt x="313" y="0"/>
                    <a:pt x="28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6"/>
            <p:cNvSpPr/>
            <p:nvPr/>
          </p:nvSpPr>
          <p:spPr>
            <a:xfrm>
              <a:off x="2338100" y="2895775"/>
              <a:ext cx="13975" cy="9250"/>
            </a:xfrm>
            <a:custGeom>
              <a:avLst/>
              <a:gdLst/>
              <a:ahLst/>
              <a:cxnLst/>
              <a:rect l="l" t="t" r="r" b="b"/>
              <a:pathLst>
                <a:path w="559" h="370" extrusionOk="0">
                  <a:moveTo>
                    <a:pt x="329" y="0"/>
                  </a:moveTo>
                  <a:cubicBezTo>
                    <a:pt x="293" y="0"/>
                    <a:pt x="258" y="8"/>
                    <a:pt x="228" y="26"/>
                  </a:cubicBezTo>
                  <a:lnTo>
                    <a:pt x="228" y="26"/>
                  </a:lnTo>
                  <a:cubicBezTo>
                    <a:pt x="235" y="21"/>
                    <a:pt x="236" y="19"/>
                    <a:pt x="235" y="19"/>
                  </a:cubicBezTo>
                  <a:cubicBezTo>
                    <a:pt x="229" y="19"/>
                    <a:pt x="156" y="65"/>
                    <a:pt x="142" y="74"/>
                  </a:cubicBezTo>
                  <a:cubicBezTo>
                    <a:pt x="117" y="93"/>
                    <a:pt x="98" y="112"/>
                    <a:pt x="79" y="131"/>
                  </a:cubicBezTo>
                  <a:cubicBezTo>
                    <a:pt x="73" y="143"/>
                    <a:pt x="73" y="150"/>
                    <a:pt x="67" y="150"/>
                  </a:cubicBezTo>
                  <a:lnTo>
                    <a:pt x="60" y="162"/>
                  </a:lnTo>
                  <a:cubicBezTo>
                    <a:pt x="41" y="181"/>
                    <a:pt x="22" y="207"/>
                    <a:pt x="16" y="232"/>
                  </a:cubicBezTo>
                  <a:cubicBezTo>
                    <a:pt x="0" y="258"/>
                    <a:pt x="2" y="293"/>
                    <a:pt x="29" y="293"/>
                  </a:cubicBezTo>
                  <a:cubicBezTo>
                    <a:pt x="34" y="293"/>
                    <a:pt x="40" y="292"/>
                    <a:pt x="48" y="289"/>
                  </a:cubicBezTo>
                  <a:lnTo>
                    <a:pt x="60" y="282"/>
                  </a:lnTo>
                  <a:lnTo>
                    <a:pt x="67" y="282"/>
                  </a:lnTo>
                  <a:cubicBezTo>
                    <a:pt x="72" y="334"/>
                    <a:pt x="120" y="369"/>
                    <a:pt x="168" y="369"/>
                  </a:cubicBezTo>
                  <a:cubicBezTo>
                    <a:pt x="179" y="369"/>
                    <a:pt x="189" y="368"/>
                    <a:pt x="199" y="364"/>
                  </a:cubicBezTo>
                  <a:cubicBezTo>
                    <a:pt x="300" y="339"/>
                    <a:pt x="559" y="74"/>
                    <a:pt x="376" y="5"/>
                  </a:cubicBezTo>
                  <a:cubicBezTo>
                    <a:pt x="360" y="2"/>
                    <a:pt x="345" y="0"/>
                    <a:pt x="32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6"/>
            <p:cNvSpPr/>
            <p:nvPr/>
          </p:nvSpPr>
          <p:spPr>
            <a:xfrm>
              <a:off x="2333300" y="2930400"/>
              <a:ext cx="25" cy="25"/>
            </a:xfrm>
            <a:custGeom>
              <a:avLst/>
              <a:gdLst/>
              <a:ahLst/>
              <a:cxnLst/>
              <a:rect l="l" t="t" r="r" b="b"/>
              <a:pathLst>
                <a:path w="1" h="1" extrusionOk="0">
                  <a:moveTo>
                    <a:pt x="0" y="1"/>
                  </a:move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6"/>
            <p:cNvSpPr/>
            <p:nvPr/>
          </p:nvSpPr>
          <p:spPr>
            <a:xfrm>
              <a:off x="2330800" y="2927150"/>
              <a:ext cx="9600" cy="8525"/>
            </a:xfrm>
            <a:custGeom>
              <a:avLst/>
              <a:gdLst/>
              <a:ahLst/>
              <a:cxnLst/>
              <a:rect l="l" t="t" r="r" b="b"/>
              <a:pathLst>
                <a:path w="384" h="341" extrusionOk="0">
                  <a:moveTo>
                    <a:pt x="119" y="106"/>
                  </a:moveTo>
                  <a:lnTo>
                    <a:pt x="119" y="106"/>
                  </a:lnTo>
                  <a:cubicBezTo>
                    <a:pt x="116" y="109"/>
                    <a:pt x="113" y="112"/>
                    <a:pt x="110" y="116"/>
                  </a:cubicBezTo>
                  <a:lnTo>
                    <a:pt x="110" y="116"/>
                  </a:lnTo>
                  <a:cubicBezTo>
                    <a:pt x="113" y="112"/>
                    <a:pt x="116" y="109"/>
                    <a:pt x="119" y="106"/>
                  </a:cubicBezTo>
                  <a:close/>
                  <a:moveTo>
                    <a:pt x="253" y="0"/>
                  </a:moveTo>
                  <a:cubicBezTo>
                    <a:pt x="195" y="0"/>
                    <a:pt x="116" y="84"/>
                    <a:pt x="106" y="118"/>
                  </a:cubicBezTo>
                  <a:cubicBezTo>
                    <a:pt x="101" y="118"/>
                    <a:pt x="100" y="123"/>
                    <a:pt x="100" y="128"/>
                  </a:cubicBezTo>
                  <a:lnTo>
                    <a:pt x="100" y="128"/>
                  </a:lnTo>
                  <a:cubicBezTo>
                    <a:pt x="55" y="186"/>
                    <a:pt x="0" y="300"/>
                    <a:pt x="94" y="333"/>
                  </a:cubicBezTo>
                  <a:cubicBezTo>
                    <a:pt x="107" y="338"/>
                    <a:pt x="120" y="340"/>
                    <a:pt x="134" y="340"/>
                  </a:cubicBezTo>
                  <a:cubicBezTo>
                    <a:pt x="203" y="340"/>
                    <a:pt x="271" y="278"/>
                    <a:pt x="308" y="226"/>
                  </a:cubicBezTo>
                  <a:cubicBezTo>
                    <a:pt x="365" y="156"/>
                    <a:pt x="384" y="36"/>
                    <a:pt x="277" y="30"/>
                  </a:cubicBezTo>
                  <a:cubicBezTo>
                    <a:pt x="295" y="30"/>
                    <a:pt x="302" y="34"/>
                    <a:pt x="303" y="34"/>
                  </a:cubicBezTo>
                  <a:cubicBezTo>
                    <a:pt x="304" y="34"/>
                    <a:pt x="301" y="32"/>
                    <a:pt x="296" y="24"/>
                  </a:cubicBezTo>
                  <a:cubicBezTo>
                    <a:pt x="284" y="7"/>
                    <a:pt x="26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6"/>
            <p:cNvSpPr/>
            <p:nvPr/>
          </p:nvSpPr>
          <p:spPr>
            <a:xfrm>
              <a:off x="2315000" y="2916325"/>
              <a:ext cx="7750" cy="6075"/>
            </a:xfrm>
            <a:custGeom>
              <a:avLst/>
              <a:gdLst/>
              <a:ahLst/>
              <a:cxnLst/>
              <a:rect l="l" t="t" r="r" b="b"/>
              <a:pathLst>
                <a:path w="310" h="243" extrusionOk="0">
                  <a:moveTo>
                    <a:pt x="231" y="0"/>
                  </a:moveTo>
                  <a:cubicBezTo>
                    <a:pt x="225" y="0"/>
                    <a:pt x="220" y="1"/>
                    <a:pt x="215" y="3"/>
                  </a:cubicBezTo>
                  <a:cubicBezTo>
                    <a:pt x="202" y="9"/>
                    <a:pt x="196" y="9"/>
                    <a:pt x="183" y="9"/>
                  </a:cubicBezTo>
                  <a:cubicBezTo>
                    <a:pt x="114" y="15"/>
                    <a:pt x="51" y="59"/>
                    <a:pt x="26" y="122"/>
                  </a:cubicBezTo>
                  <a:cubicBezTo>
                    <a:pt x="0" y="173"/>
                    <a:pt x="7" y="236"/>
                    <a:pt x="70" y="242"/>
                  </a:cubicBezTo>
                  <a:lnTo>
                    <a:pt x="127" y="242"/>
                  </a:lnTo>
                  <a:cubicBezTo>
                    <a:pt x="202" y="236"/>
                    <a:pt x="309" y="154"/>
                    <a:pt x="303" y="59"/>
                  </a:cubicBezTo>
                  <a:cubicBezTo>
                    <a:pt x="303" y="53"/>
                    <a:pt x="303" y="47"/>
                    <a:pt x="303" y="40"/>
                  </a:cubicBezTo>
                  <a:cubicBezTo>
                    <a:pt x="309" y="28"/>
                    <a:pt x="297" y="15"/>
                    <a:pt x="284" y="15"/>
                  </a:cubicBezTo>
                  <a:cubicBezTo>
                    <a:pt x="266" y="6"/>
                    <a:pt x="247" y="0"/>
                    <a:pt x="2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6"/>
            <p:cNvSpPr/>
            <p:nvPr/>
          </p:nvSpPr>
          <p:spPr>
            <a:xfrm>
              <a:off x="2316275" y="2884350"/>
              <a:ext cx="9625" cy="8475"/>
            </a:xfrm>
            <a:custGeom>
              <a:avLst/>
              <a:gdLst/>
              <a:ahLst/>
              <a:cxnLst/>
              <a:rect l="l" t="t" r="r" b="b"/>
              <a:pathLst>
                <a:path w="385" h="339" extrusionOk="0">
                  <a:moveTo>
                    <a:pt x="278" y="0"/>
                  </a:moveTo>
                  <a:cubicBezTo>
                    <a:pt x="167" y="0"/>
                    <a:pt x="1" y="201"/>
                    <a:pt x="126" y="266"/>
                  </a:cubicBezTo>
                  <a:cubicBezTo>
                    <a:pt x="145" y="279"/>
                    <a:pt x="221" y="291"/>
                    <a:pt x="233" y="317"/>
                  </a:cubicBezTo>
                  <a:cubicBezTo>
                    <a:pt x="238" y="333"/>
                    <a:pt x="247" y="339"/>
                    <a:pt x="257" y="339"/>
                  </a:cubicBezTo>
                  <a:cubicBezTo>
                    <a:pt x="289" y="339"/>
                    <a:pt x="337" y="284"/>
                    <a:pt x="347" y="260"/>
                  </a:cubicBezTo>
                  <a:cubicBezTo>
                    <a:pt x="347" y="254"/>
                    <a:pt x="347" y="247"/>
                    <a:pt x="353" y="241"/>
                  </a:cubicBezTo>
                  <a:cubicBezTo>
                    <a:pt x="385" y="178"/>
                    <a:pt x="385" y="102"/>
                    <a:pt x="347" y="45"/>
                  </a:cubicBezTo>
                  <a:cubicBezTo>
                    <a:pt x="331" y="13"/>
                    <a:pt x="306"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6"/>
            <p:cNvSpPr/>
            <p:nvPr/>
          </p:nvSpPr>
          <p:spPr>
            <a:xfrm>
              <a:off x="2548975" y="3103875"/>
              <a:ext cx="9500" cy="7575"/>
            </a:xfrm>
            <a:custGeom>
              <a:avLst/>
              <a:gdLst/>
              <a:ahLst/>
              <a:cxnLst/>
              <a:rect l="l" t="t" r="r" b="b"/>
              <a:pathLst>
                <a:path w="380" h="303" extrusionOk="0">
                  <a:moveTo>
                    <a:pt x="191" y="1"/>
                  </a:moveTo>
                  <a:cubicBezTo>
                    <a:pt x="106" y="1"/>
                    <a:pt x="6" y="132"/>
                    <a:pt x="1" y="214"/>
                  </a:cubicBezTo>
                  <a:cubicBezTo>
                    <a:pt x="1" y="246"/>
                    <a:pt x="20" y="271"/>
                    <a:pt x="45" y="283"/>
                  </a:cubicBezTo>
                  <a:cubicBezTo>
                    <a:pt x="70" y="296"/>
                    <a:pt x="97" y="303"/>
                    <a:pt x="125" y="303"/>
                  </a:cubicBezTo>
                  <a:cubicBezTo>
                    <a:pt x="140" y="303"/>
                    <a:pt x="156" y="300"/>
                    <a:pt x="171" y="296"/>
                  </a:cubicBezTo>
                  <a:cubicBezTo>
                    <a:pt x="253" y="271"/>
                    <a:pt x="379" y="151"/>
                    <a:pt x="310" y="63"/>
                  </a:cubicBezTo>
                  <a:cubicBezTo>
                    <a:pt x="304" y="50"/>
                    <a:pt x="291" y="44"/>
                    <a:pt x="278" y="31"/>
                  </a:cubicBezTo>
                  <a:cubicBezTo>
                    <a:pt x="272" y="25"/>
                    <a:pt x="260" y="12"/>
                    <a:pt x="247" y="12"/>
                  </a:cubicBezTo>
                  <a:cubicBezTo>
                    <a:pt x="230" y="7"/>
                    <a:pt x="221" y="3"/>
                    <a:pt x="219" y="3"/>
                  </a:cubicBezTo>
                  <a:cubicBezTo>
                    <a:pt x="217" y="3"/>
                    <a:pt x="226" y="8"/>
                    <a:pt x="247" y="19"/>
                  </a:cubicBezTo>
                  <a:lnTo>
                    <a:pt x="247" y="25"/>
                  </a:lnTo>
                  <a:cubicBezTo>
                    <a:pt x="230" y="8"/>
                    <a:pt x="211" y="1"/>
                    <a:pt x="1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6"/>
            <p:cNvSpPr/>
            <p:nvPr/>
          </p:nvSpPr>
          <p:spPr>
            <a:xfrm>
              <a:off x="2545675" y="3136225"/>
              <a:ext cx="8375" cy="6600"/>
            </a:xfrm>
            <a:custGeom>
              <a:avLst/>
              <a:gdLst/>
              <a:ahLst/>
              <a:cxnLst/>
              <a:rect l="l" t="t" r="r" b="b"/>
              <a:pathLst>
                <a:path w="335" h="264" extrusionOk="0">
                  <a:moveTo>
                    <a:pt x="179" y="1"/>
                  </a:moveTo>
                  <a:cubicBezTo>
                    <a:pt x="139" y="1"/>
                    <a:pt x="75" y="70"/>
                    <a:pt x="70" y="93"/>
                  </a:cubicBezTo>
                  <a:cubicBezTo>
                    <a:pt x="70" y="106"/>
                    <a:pt x="64" y="112"/>
                    <a:pt x="57" y="118"/>
                  </a:cubicBezTo>
                  <a:cubicBezTo>
                    <a:pt x="0" y="180"/>
                    <a:pt x="24" y="264"/>
                    <a:pt x="94" y="264"/>
                  </a:cubicBezTo>
                  <a:cubicBezTo>
                    <a:pt x="109" y="264"/>
                    <a:pt x="126" y="260"/>
                    <a:pt x="146" y="251"/>
                  </a:cubicBezTo>
                  <a:cubicBezTo>
                    <a:pt x="190" y="232"/>
                    <a:pt x="335" y="62"/>
                    <a:pt x="221" y="36"/>
                  </a:cubicBezTo>
                  <a:cubicBezTo>
                    <a:pt x="215" y="36"/>
                    <a:pt x="209" y="36"/>
                    <a:pt x="209" y="30"/>
                  </a:cubicBezTo>
                  <a:cubicBezTo>
                    <a:pt x="204" y="9"/>
                    <a:pt x="193" y="1"/>
                    <a:pt x="17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6"/>
            <p:cNvSpPr/>
            <p:nvPr/>
          </p:nvSpPr>
          <p:spPr>
            <a:xfrm>
              <a:off x="2527700" y="3116625"/>
              <a:ext cx="9325" cy="8725"/>
            </a:xfrm>
            <a:custGeom>
              <a:avLst/>
              <a:gdLst/>
              <a:ahLst/>
              <a:cxnLst/>
              <a:rect l="l" t="t" r="r" b="b"/>
              <a:pathLst>
                <a:path w="373" h="349" extrusionOk="0">
                  <a:moveTo>
                    <a:pt x="260" y="1"/>
                  </a:moveTo>
                  <a:cubicBezTo>
                    <a:pt x="208" y="1"/>
                    <a:pt x="143" y="45"/>
                    <a:pt x="114" y="70"/>
                  </a:cubicBezTo>
                  <a:lnTo>
                    <a:pt x="95" y="89"/>
                  </a:lnTo>
                  <a:cubicBezTo>
                    <a:pt x="51" y="127"/>
                    <a:pt x="1" y="209"/>
                    <a:pt x="26" y="272"/>
                  </a:cubicBezTo>
                  <a:cubicBezTo>
                    <a:pt x="48" y="321"/>
                    <a:pt x="93" y="348"/>
                    <a:pt x="142" y="348"/>
                  </a:cubicBezTo>
                  <a:cubicBezTo>
                    <a:pt x="162" y="348"/>
                    <a:pt x="182" y="344"/>
                    <a:pt x="202" y="335"/>
                  </a:cubicBezTo>
                  <a:cubicBezTo>
                    <a:pt x="259" y="309"/>
                    <a:pt x="373" y="215"/>
                    <a:pt x="322" y="146"/>
                  </a:cubicBezTo>
                  <a:cubicBezTo>
                    <a:pt x="322" y="139"/>
                    <a:pt x="322" y="133"/>
                    <a:pt x="329" y="127"/>
                  </a:cubicBezTo>
                  <a:cubicBezTo>
                    <a:pt x="335" y="95"/>
                    <a:pt x="329" y="70"/>
                    <a:pt x="322" y="45"/>
                  </a:cubicBezTo>
                  <a:cubicBezTo>
                    <a:pt x="309" y="12"/>
                    <a:pt x="286" y="1"/>
                    <a:pt x="26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6"/>
            <p:cNvSpPr/>
            <p:nvPr/>
          </p:nvSpPr>
          <p:spPr>
            <a:xfrm>
              <a:off x="2526750" y="3071975"/>
              <a:ext cx="11075" cy="8550"/>
            </a:xfrm>
            <a:custGeom>
              <a:avLst/>
              <a:gdLst/>
              <a:ahLst/>
              <a:cxnLst/>
              <a:rect l="l" t="t" r="r" b="b"/>
              <a:pathLst>
                <a:path w="443" h="342" extrusionOk="0">
                  <a:moveTo>
                    <a:pt x="338" y="1"/>
                  </a:moveTo>
                  <a:cubicBezTo>
                    <a:pt x="326" y="1"/>
                    <a:pt x="314" y="2"/>
                    <a:pt x="303" y="2"/>
                  </a:cubicBezTo>
                  <a:lnTo>
                    <a:pt x="278" y="8"/>
                  </a:lnTo>
                  <a:cubicBezTo>
                    <a:pt x="203" y="27"/>
                    <a:pt x="1" y="235"/>
                    <a:pt x="146" y="292"/>
                  </a:cubicBezTo>
                  <a:cubicBezTo>
                    <a:pt x="190" y="304"/>
                    <a:pt x="234" y="292"/>
                    <a:pt x="259" y="323"/>
                  </a:cubicBezTo>
                  <a:cubicBezTo>
                    <a:pt x="270" y="336"/>
                    <a:pt x="283" y="342"/>
                    <a:pt x="296" y="342"/>
                  </a:cubicBezTo>
                  <a:cubicBezTo>
                    <a:pt x="348" y="342"/>
                    <a:pt x="412" y="264"/>
                    <a:pt x="417" y="229"/>
                  </a:cubicBezTo>
                  <a:cubicBezTo>
                    <a:pt x="442" y="159"/>
                    <a:pt x="436" y="84"/>
                    <a:pt x="398" y="21"/>
                  </a:cubicBezTo>
                  <a:cubicBezTo>
                    <a:pt x="385" y="4"/>
                    <a:pt x="362" y="1"/>
                    <a:pt x="3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6"/>
            <p:cNvSpPr/>
            <p:nvPr/>
          </p:nvSpPr>
          <p:spPr>
            <a:xfrm>
              <a:off x="2475050" y="3098700"/>
              <a:ext cx="8675" cy="8900"/>
            </a:xfrm>
            <a:custGeom>
              <a:avLst/>
              <a:gdLst/>
              <a:ahLst/>
              <a:cxnLst/>
              <a:rect l="l" t="t" r="r" b="b"/>
              <a:pathLst>
                <a:path w="347" h="356" extrusionOk="0">
                  <a:moveTo>
                    <a:pt x="262" y="1"/>
                  </a:moveTo>
                  <a:cubicBezTo>
                    <a:pt x="254" y="1"/>
                    <a:pt x="247" y="2"/>
                    <a:pt x="240" y="5"/>
                  </a:cubicBezTo>
                  <a:cubicBezTo>
                    <a:pt x="183" y="24"/>
                    <a:pt x="126" y="49"/>
                    <a:pt x="82" y="93"/>
                  </a:cubicBezTo>
                  <a:cubicBezTo>
                    <a:pt x="32" y="137"/>
                    <a:pt x="0" y="200"/>
                    <a:pt x="0" y="263"/>
                  </a:cubicBezTo>
                  <a:cubicBezTo>
                    <a:pt x="0" y="317"/>
                    <a:pt x="42" y="356"/>
                    <a:pt x="87" y="356"/>
                  </a:cubicBezTo>
                  <a:cubicBezTo>
                    <a:pt x="100" y="356"/>
                    <a:pt x="113" y="352"/>
                    <a:pt x="126" y="345"/>
                  </a:cubicBezTo>
                  <a:cubicBezTo>
                    <a:pt x="214" y="320"/>
                    <a:pt x="284" y="263"/>
                    <a:pt x="322" y="181"/>
                  </a:cubicBezTo>
                  <a:cubicBezTo>
                    <a:pt x="347" y="137"/>
                    <a:pt x="347" y="80"/>
                    <a:pt x="315" y="36"/>
                  </a:cubicBezTo>
                  <a:cubicBezTo>
                    <a:pt x="309" y="30"/>
                    <a:pt x="303" y="24"/>
                    <a:pt x="296" y="17"/>
                  </a:cubicBezTo>
                  <a:cubicBezTo>
                    <a:pt x="288" y="5"/>
                    <a:pt x="275" y="1"/>
                    <a:pt x="26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6"/>
            <p:cNvSpPr/>
            <p:nvPr/>
          </p:nvSpPr>
          <p:spPr>
            <a:xfrm>
              <a:off x="2475975" y="3151000"/>
              <a:ext cx="10225" cy="9550"/>
            </a:xfrm>
            <a:custGeom>
              <a:avLst/>
              <a:gdLst/>
              <a:ahLst/>
              <a:cxnLst/>
              <a:rect l="l" t="t" r="r" b="b"/>
              <a:pathLst>
                <a:path w="409" h="382" extrusionOk="0">
                  <a:moveTo>
                    <a:pt x="288" y="0"/>
                  </a:moveTo>
                  <a:cubicBezTo>
                    <a:pt x="240" y="0"/>
                    <a:pt x="185" y="20"/>
                    <a:pt x="146" y="51"/>
                  </a:cubicBezTo>
                  <a:cubicBezTo>
                    <a:pt x="127" y="63"/>
                    <a:pt x="108" y="76"/>
                    <a:pt x="89" y="95"/>
                  </a:cubicBezTo>
                  <a:cubicBezTo>
                    <a:pt x="83" y="101"/>
                    <a:pt x="77" y="108"/>
                    <a:pt x="70" y="120"/>
                  </a:cubicBezTo>
                  <a:lnTo>
                    <a:pt x="51" y="139"/>
                  </a:lnTo>
                  <a:cubicBezTo>
                    <a:pt x="32" y="164"/>
                    <a:pt x="13" y="202"/>
                    <a:pt x="7" y="234"/>
                  </a:cubicBezTo>
                  <a:cubicBezTo>
                    <a:pt x="1" y="253"/>
                    <a:pt x="1" y="272"/>
                    <a:pt x="1" y="284"/>
                  </a:cubicBezTo>
                  <a:cubicBezTo>
                    <a:pt x="1" y="290"/>
                    <a:pt x="1" y="290"/>
                    <a:pt x="1" y="297"/>
                  </a:cubicBezTo>
                  <a:cubicBezTo>
                    <a:pt x="1" y="309"/>
                    <a:pt x="7" y="322"/>
                    <a:pt x="13" y="335"/>
                  </a:cubicBezTo>
                  <a:cubicBezTo>
                    <a:pt x="20" y="347"/>
                    <a:pt x="32" y="354"/>
                    <a:pt x="39" y="360"/>
                  </a:cubicBezTo>
                  <a:lnTo>
                    <a:pt x="51" y="366"/>
                  </a:lnTo>
                  <a:lnTo>
                    <a:pt x="58" y="372"/>
                  </a:lnTo>
                  <a:cubicBezTo>
                    <a:pt x="75" y="379"/>
                    <a:pt x="93" y="382"/>
                    <a:pt x="111" y="382"/>
                  </a:cubicBezTo>
                  <a:cubicBezTo>
                    <a:pt x="234" y="382"/>
                    <a:pt x="357" y="244"/>
                    <a:pt x="379" y="139"/>
                  </a:cubicBezTo>
                  <a:cubicBezTo>
                    <a:pt x="409" y="39"/>
                    <a:pt x="356" y="0"/>
                    <a:pt x="28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6"/>
            <p:cNvSpPr/>
            <p:nvPr/>
          </p:nvSpPr>
          <p:spPr>
            <a:xfrm>
              <a:off x="2503900" y="3120100"/>
              <a:ext cx="11125" cy="8475"/>
            </a:xfrm>
            <a:custGeom>
              <a:avLst/>
              <a:gdLst/>
              <a:ahLst/>
              <a:cxnLst/>
              <a:rect l="l" t="t" r="r" b="b"/>
              <a:pathLst>
                <a:path w="445" h="339" extrusionOk="0">
                  <a:moveTo>
                    <a:pt x="329" y="1"/>
                  </a:moveTo>
                  <a:cubicBezTo>
                    <a:pt x="309" y="1"/>
                    <a:pt x="285" y="7"/>
                    <a:pt x="259" y="19"/>
                  </a:cubicBezTo>
                  <a:cubicBezTo>
                    <a:pt x="196" y="51"/>
                    <a:pt x="0" y="259"/>
                    <a:pt x="152" y="309"/>
                  </a:cubicBezTo>
                  <a:lnTo>
                    <a:pt x="152" y="303"/>
                  </a:lnTo>
                  <a:cubicBezTo>
                    <a:pt x="166" y="328"/>
                    <a:pt x="187" y="339"/>
                    <a:pt x="210" y="339"/>
                  </a:cubicBezTo>
                  <a:cubicBezTo>
                    <a:pt x="266" y="339"/>
                    <a:pt x="335" y="277"/>
                    <a:pt x="353" y="227"/>
                  </a:cubicBezTo>
                  <a:cubicBezTo>
                    <a:pt x="360" y="215"/>
                    <a:pt x="366" y="208"/>
                    <a:pt x="372" y="196"/>
                  </a:cubicBezTo>
                  <a:cubicBezTo>
                    <a:pt x="445" y="113"/>
                    <a:pt x="420"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6"/>
            <p:cNvSpPr/>
            <p:nvPr/>
          </p:nvSpPr>
          <p:spPr>
            <a:xfrm>
              <a:off x="2497025" y="3104150"/>
              <a:ext cx="7850" cy="4875"/>
            </a:xfrm>
            <a:custGeom>
              <a:avLst/>
              <a:gdLst/>
              <a:ahLst/>
              <a:cxnLst/>
              <a:rect l="l" t="t" r="r" b="b"/>
              <a:pathLst>
                <a:path w="314" h="195" extrusionOk="0">
                  <a:moveTo>
                    <a:pt x="193" y="1"/>
                  </a:moveTo>
                  <a:cubicBezTo>
                    <a:pt x="122" y="1"/>
                    <a:pt x="59" y="50"/>
                    <a:pt x="36" y="121"/>
                  </a:cubicBezTo>
                  <a:cubicBezTo>
                    <a:pt x="29" y="134"/>
                    <a:pt x="23" y="146"/>
                    <a:pt x="10" y="159"/>
                  </a:cubicBezTo>
                  <a:cubicBezTo>
                    <a:pt x="0" y="179"/>
                    <a:pt x="14" y="194"/>
                    <a:pt x="29" y="194"/>
                  </a:cubicBezTo>
                  <a:cubicBezTo>
                    <a:pt x="33" y="194"/>
                    <a:pt x="38" y="193"/>
                    <a:pt x="42" y="190"/>
                  </a:cubicBezTo>
                  <a:cubicBezTo>
                    <a:pt x="54" y="184"/>
                    <a:pt x="69" y="183"/>
                    <a:pt x="84" y="183"/>
                  </a:cubicBezTo>
                  <a:cubicBezTo>
                    <a:pt x="100" y="183"/>
                    <a:pt x="118" y="184"/>
                    <a:pt x="136" y="184"/>
                  </a:cubicBezTo>
                  <a:cubicBezTo>
                    <a:pt x="206" y="171"/>
                    <a:pt x="313" y="8"/>
                    <a:pt x="206" y="1"/>
                  </a:cubicBezTo>
                  <a:cubicBezTo>
                    <a:pt x="202" y="1"/>
                    <a:pt x="197"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6"/>
            <p:cNvSpPr/>
            <p:nvPr/>
          </p:nvSpPr>
          <p:spPr>
            <a:xfrm>
              <a:off x="2511000" y="3099075"/>
              <a:ext cx="7000" cy="7925"/>
            </a:xfrm>
            <a:custGeom>
              <a:avLst/>
              <a:gdLst/>
              <a:ahLst/>
              <a:cxnLst/>
              <a:rect l="l" t="t" r="r" b="b"/>
              <a:pathLst>
                <a:path w="280" h="317" extrusionOk="0">
                  <a:moveTo>
                    <a:pt x="226" y="0"/>
                  </a:moveTo>
                  <a:cubicBezTo>
                    <a:pt x="207" y="0"/>
                    <a:pt x="185" y="7"/>
                    <a:pt x="164" y="21"/>
                  </a:cubicBezTo>
                  <a:lnTo>
                    <a:pt x="101" y="59"/>
                  </a:lnTo>
                  <a:cubicBezTo>
                    <a:pt x="44" y="91"/>
                    <a:pt x="6" y="154"/>
                    <a:pt x="0" y="223"/>
                  </a:cubicBezTo>
                  <a:lnTo>
                    <a:pt x="0" y="242"/>
                  </a:lnTo>
                  <a:cubicBezTo>
                    <a:pt x="6" y="286"/>
                    <a:pt x="25" y="311"/>
                    <a:pt x="69" y="311"/>
                  </a:cubicBezTo>
                  <a:cubicBezTo>
                    <a:pt x="82" y="315"/>
                    <a:pt x="93" y="316"/>
                    <a:pt x="104" y="316"/>
                  </a:cubicBezTo>
                  <a:cubicBezTo>
                    <a:pt x="115" y="316"/>
                    <a:pt x="126" y="315"/>
                    <a:pt x="139" y="311"/>
                  </a:cubicBezTo>
                  <a:cubicBezTo>
                    <a:pt x="202" y="299"/>
                    <a:pt x="246" y="242"/>
                    <a:pt x="252" y="179"/>
                  </a:cubicBezTo>
                  <a:cubicBezTo>
                    <a:pt x="252" y="173"/>
                    <a:pt x="252" y="166"/>
                    <a:pt x="259" y="166"/>
                  </a:cubicBezTo>
                  <a:cubicBezTo>
                    <a:pt x="278" y="129"/>
                    <a:pt x="278" y="97"/>
                    <a:pt x="271" y="59"/>
                  </a:cubicBezTo>
                  <a:cubicBezTo>
                    <a:pt x="279" y="20"/>
                    <a:pt x="257" y="0"/>
                    <a:pt x="2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6"/>
            <p:cNvSpPr/>
            <p:nvPr/>
          </p:nvSpPr>
          <p:spPr>
            <a:xfrm>
              <a:off x="2510675" y="3150650"/>
              <a:ext cx="11375" cy="9525"/>
            </a:xfrm>
            <a:custGeom>
              <a:avLst/>
              <a:gdLst/>
              <a:ahLst/>
              <a:cxnLst/>
              <a:rect l="l" t="t" r="r" b="b"/>
              <a:pathLst>
                <a:path w="455" h="381" extrusionOk="0">
                  <a:moveTo>
                    <a:pt x="258" y="1"/>
                  </a:moveTo>
                  <a:cubicBezTo>
                    <a:pt x="207" y="1"/>
                    <a:pt x="150" y="45"/>
                    <a:pt x="114" y="90"/>
                  </a:cubicBezTo>
                  <a:cubicBezTo>
                    <a:pt x="51" y="134"/>
                    <a:pt x="7" y="210"/>
                    <a:pt x="0" y="292"/>
                  </a:cubicBezTo>
                  <a:cubicBezTo>
                    <a:pt x="0" y="358"/>
                    <a:pt x="40" y="380"/>
                    <a:pt x="88" y="380"/>
                  </a:cubicBezTo>
                  <a:cubicBezTo>
                    <a:pt x="136" y="380"/>
                    <a:pt x="193" y="358"/>
                    <a:pt x="227" y="336"/>
                  </a:cubicBezTo>
                  <a:lnTo>
                    <a:pt x="240" y="330"/>
                  </a:lnTo>
                  <a:cubicBezTo>
                    <a:pt x="316" y="279"/>
                    <a:pt x="454" y="90"/>
                    <a:pt x="316" y="27"/>
                  </a:cubicBezTo>
                  <a:cubicBezTo>
                    <a:pt x="299" y="9"/>
                    <a:pt x="279" y="1"/>
                    <a:pt x="25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6"/>
            <p:cNvSpPr/>
            <p:nvPr/>
          </p:nvSpPr>
          <p:spPr>
            <a:xfrm>
              <a:off x="2487175" y="3124100"/>
              <a:ext cx="11325" cy="10600"/>
            </a:xfrm>
            <a:custGeom>
              <a:avLst/>
              <a:gdLst/>
              <a:ahLst/>
              <a:cxnLst/>
              <a:rect l="l" t="t" r="r" b="b"/>
              <a:pathLst>
                <a:path w="453" h="424" extrusionOk="0">
                  <a:moveTo>
                    <a:pt x="295" y="1"/>
                  </a:moveTo>
                  <a:cubicBezTo>
                    <a:pt x="281" y="1"/>
                    <a:pt x="266" y="4"/>
                    <a:pt x="253" y="10"/>
                  </a:cubicBezTo>
                  <a:lnTo>
                    <a:pt x="215" y="17"/>
                  </a:lnTo>
                  <a:cubicBezTo>
                    <a:pt x="127" y="42"/>
                    <a:pt x="51" y="111"/>
                    <a:pt x="26" y="206"/>
                  </a:cubicBezTo>
                  <a:lnTo>
                    <a:pt x="20" y="238"/>
                  </a:lnTo>
                  <a:cubicBezTo>
                    <a:pt x="1" y="294"/>
                    <a:pt x="26" y="351"/>
                    <a:pt x="76" y="376"/>
                  </a:cubicBezTo>
                  <a:cubicBezTo>
                    <a:pt x="152" y="414"/>
                    <a:pt x="234" y="389"/>
                    <a:pt x="316" y="420"/>
                  </a:cubicBezTo>
                  <a:cubicBezTo>
                    <a:pt x="322" y="422"/>
                    <a:pt x="328" y="423"/>
                    <a:pt x="334" y="423"/>
                  </a:cubicBezTo>
                  <a:cubicBezTo>
                    <a:pt x="388" y="423"/>
                    <a:pt x="453" y="352"/>
                    <a:pt x="436" y="301"/>
                  </a:cubicBezTo>
                  <a:cubicBezTo>
                    <a:pt x="404" y="219"/>
                    <a:pt x="430" y="143"/>
                    <a:pt x="392" y="61"/>
                  </a:cubicBezTo>
                  <a:cubicBezTo>
                    <a:pt x="373" y="24"/>
                    <a:pt x="334" y="1"/>
                    <a:pt x="29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6"/>
            <p:cNvSpPr/>
            <p:nvPr/>
          </p:nvSpPr>
          <p:spPr>
            <a:xfrm>
              <a:off x="2451075" y="3127300"/>
              <a:ext cx="8700" cy="7650"/>
            </a:xfrm>
            <a:custGeom>
              <a:avLst/>
              <a:gdLst/>
              <a:ahLst/>
              <a:cxnLst/>
              <a:rect l="l" t="t" r="r" b="b"/>
              <a:pathLst>
                <a:path w="348" h="306" extrusionOk="0">
                  <a:moveTo>
                    <a:pt x="232" y="0"/>
                  </a:moveTo>
                  <a:cubicBezTo>
                    <a:pt x="142" y="0"/>
                    <a:pt x="36" y="115"/>
                    <a:pt x="19" y="192"/>
                  </a:cubicBezTo>
                  <a:cubicBezTo>
                    <a:pt x="0" y="248"/>
                    <a:pt x="26" y="305"/>
                    <a:pt x="95" y="305"/>
                  </a:cubicBezTo>
                  <a:cubicBezTo>
                    <a:pt x="171" y="299"/>
                    <a:pt x="240" y="255"/>
                    <a:pt x="278" y="192"/>
                  </a:cubicBezTo>
                  <a:cubicBezTo>
                    <a:pt x="284" y="192"/>
                    <a:pt x="284" y="185"/>
                    <a:pt x="284" y="185"/>
                  </a:cubicBezTo>
                  <a:cubicBezTo>
                    <a:pt x="328" y="141"/>
                    <a:pt x="347" y="84"/>
                    <a:pt x="335" y="28"/>
                  </a:cubicBezTo>
                  <a:cubicBezTo>
                    <a:pt x="327" y="8"/>
                    <a:pt x="314" y="1"/>
                    <a:pt x="300" y="1"/>
                  </a:cubicBezTo>
                  <a:cubicBezTo>
                    <a:pt x="291" y="1"/>
                    <a:pt x="281" y="4"/>
                    <a:pt x="272" y="9"/>
                  </a:cubicBezTo>
                  <a:cubicBezTo>
                    <a:pt x="259" y="3"/>
                    <a:pt x="246" y="0"/>
                    <a:pt x="23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6"/>
            <p:cNvSpPr/>
            <p:nvPr/>
          </p:nvSpPr>
          <p:spPr>
            <a:xfrm>
              <a:off x="2466275" y="3082400"/>
              <a:ext cx="10850" cy="9675"/>
            </a:xfrm>
            <a:custGeom>
              <a:avLst/>
              <a:gdLst/>
              <a:ahLst/>
              <a:cxnLst/>
              <a:rect l="l" t="t" r="r" b="b"/>
              <a:pathLst>
                <a:path w="434" h="387" extrusionOk="0">
                  <a:moveTo>
                    <a:pt x="309" y="1"/>
                  </a:moveTo>
                  <a:cubicBezTo>
                    <a:pt x="281" y="1"/>
                    <a:pt x="250" y="12"/>
                    <a:pt x="219" y="39"/>
                  </a:cubicBezTo>
                  <a:cubicBezTo>
                    <a:pt x="174" y="70"/>
                    <a:pt x="137" y="114"/>
                    <a:pt x="105" y="159"/>
                  </a:cubicBezTo>
                  <a:cubicBezTo>
                    <a:pt x="67" y="203"/>
                    <a:pt x="67" y="266"/>
                    <a:pt x="29" y="316"/>
                  </a:cubicBezTo>
                  <a:cubicBezTo>
                    <a:pt x="1" y="349"/>
                    <a:pt x="22" y="386"/>
                    <a:pt x="54" y="386"/>
                  </a:cubicBezTo>
                  <a:cubicBezTo>
                    <a:pt x="64" y="386"/>
                    <a:pt x="75" y="382"/>
                    <a:pt x="86" y="373"/>
                  </a:cubicBezTo>
                  <a:cubicBezTo>
                    <a:pt x="137" y="329"/>
                    <a:pt x="193" y="335"/>
                    <a:pt x="244" y="297"/>
                  </a:cubicBezTo>
                  <a:cubicBezTo>
                    <a:pt x="288" y="266"/>
                    <a:pt x="332" y="228"/>
                    <a:pt x="364" y="184"/>
                  </a:cubicBezTo>
                  <a:cubicBezTo>
                    <a:pt x="433" y="91"/>
                    <a:pt x="386"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6"/>
            <p:cNvSpPr/>
            <p:nvPr/>
          </p:nvSpPr>
          <p:spPr>
            <a:xfrm>
              <a:off x="2502475" y="3072800"/>
              <a:ext cx="10900" cy="7300"/>
            </a:xfrm>
            <a:custGeom>
              <a:avLst/>
              <a:gdLst/>
              <a:ahLst/>
              <a:cxnLst/>
              <a:rect l="l" t="t" r="r" b="b"/>
              <a:pathLst>
                <a:path w="436" h="292" extrusionOk="0">
                  <a:moveTo>
                    <a:pt x="248" y="1"/>
                  </a:moveTo>
                  <a:cubicBezTo>
                    <a:pt x="208" y="1"/>
                    <a:pt x="164" y="24"/>
                    <a:pt x="139" y="44"/>
                  </a:cubicBezTo>
                  <a:lnTo>
                    <a:pt x="82" y="82"/>
                  </a:lnTo>
                  <a:cubicBezTo>
                    <a:pt x="51" y="107"/>
                    <a:pt x="0" y="164"/>
                    <a:pt x="19" y="208"/>
                  </a:cubicBezTo>
                  <a:cubicBezTo>
                    <a:pt x="26" y="221"/>
                    <a:pt x="32" y="233"/>
                    <a:pt x="38" y="246"/>
                  </a:cubicBezTo>
                  <a:cubicBezTo>
                    <a:pt x="52" y="274"/>
                    <a:pt x="79" y="291"/>
                    <a:pt x="108" y="291"/>
                  </a:cubicBezTo>
                  <a:cubicBezTo>
                    <a:pt x="118" y="291"/>
                    <a:pt x="129" y="289"/>
                    <a:pt x="139" y="284"/>
                  </a:cubicBezTo>
                  <a:lnTo>
                    <a:pt x="183" y="271"/>
                  </a:lnTo>
                  <a:cubicBezTo>
                    <a:pt x="253" y="246"/>
                    <a:pt x="436" y="82"/>
                    <a:pt x="303" y="25"/>
                  </a:cubicBezTo>
                  <a:lnTo>
                    <a:pt x="278" y="6"/>
                  </a:lnTo>
                  <a:cubicBezTo>
                    <a:pt x="269" y="2"/>
                    <a:pt x="258" y="1"/>
                    <a:pt x="2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6"/>
            <p:cNvSpPr/>
            <p:nvPr/>
          </p:nvSpPr>
          <p:spPr>
            <a:xfrm>
              <a:off x="2474725" y="3053400"/>
              <a:ext cx="7900" cy="7275"/>
            </a:xfrm>
            <a:custGeom>
              <a:avLst/>
              <a:gdLst/>
              <a:ahLst/>
              <a:cxnLst/>
              <a:rect l="l" t="t" r="r" b="b"/>
              <a:pathLst>
                <a:path w="316" h="291" extrusionOk="0">
                  <a:moveTo>
                    <a:pt x="227" y="0"/>
                  </a:moveTo>
                  <a:cubicBezTo>
                    <a:pt x="139" y="7"/>
                    <a:pt x="63" y="63"/>
                    <a:pt x="32" y="145"/>
                  </a:cubicBezTo>
                  <a:cubicBezTo>
                    <a:pt x="0" y="202"/>
                    <a:pt x="7" y="290"/>
                    <a:pt x="89" y="290"/>
                  </a:cubicBezTo>
                  <a:cubicBezTo>
                    <a:pt x="177" y="284"/>
                    <a:pt x="253" y="227"/>
                    <a:pt x="284" y="145"/>
                  </a:cubicBezTo>
                  <a:cubicBezTo>
                    <a:pt x="316" y="89"/>
                    <a:pt x="309" y="0"/>
                    <a:pt x="2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6"/>
            <p:cNvSpPr/>
            <p:nvPr/>
          </p:nvSpPr>
          <p:spPr>
            <a:xfrm>
              <a:off x="2453750" y="3059950"/>
              <a:ext cx="8500" cy="7025"/>
            </a:xfrm>
            <a:custGeom>
              <a:avLst/>
              <a:gdLst/>
              <a:ahLst/>
              <a:cxnLst/>
              <a:rect l="l" t="t" r="r" b="b"/>
              <a:pathLst>
                <a:path w="340" h="281" extrusionOk="0">
                  <a:moveTo>
                    <a:pt x="270" y="1"/>
                  </a:moveTo>
                  <a:cubicBezTo>
                    <a:pt x="254" y="1"/>
                    <a:pt x="236" y="4"/>
                    <a:pt x="221" y="10"/>
                  </a:cubicBezTo>
                  <a:cubicBezTo>
                    <a:pt x="183" y="22"/>
                    <a:pt x="146" y="47"/>
                    <a:pt x="120" y="79"/>
                  </a:cubicBezTo>
                  <a:cubicBezTo>
                    <a:pt x="83" y="129"/>
                    <a:pt x="1" y="281"/>
                    <a:pt x="127" y="281"/>
                  </a:cubicBezTo>
                  <a:cubicBezTo>
                    <a:pt x="234" y="274"/>
                    <a:pt x="316" y="186"/>
                    <a:pt x="322" y="73"/>
                  </a:cubicBezTo>
                  <a:cubicBezTo>
                    <a:pt x="340" y="19"/>
                    <a:pt x="308" y="1"/>
                    <a:pt x="27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6"/>
            <p:cNvSpPr/>
            <p:nvPr/>
          </p:nvSpPr>
          <p:spPr>
            <a:xfrm>
              <a:off x="2447600" y="3089150"/>
              <a:ext cx="7975" cy="5900"/>
            </a:xfrm>
            <a:custGeom>
              <a:avLst/>
              <a:gdLst/>
              <a:ahLst/>
              <a:cxnLst/>
              <a:rect l="l" t="t" r="r" b="b"/>
              <a:pathLst>
                <a:path w="319" h="236" extrusionOk="0">
                  <a:moveTo>
                    <a:pt x="140" y="0"/>
                  </a:moveTo>
                  <a:cubicBezTo>
                    <a:pt x="107" y="0"/>
                    <a:pt x="67" y="48"/>
                    <a:pt x="57" y="71"/>
                  </a:cubicBezTo>
                  <a:cubicBezTo>
                    <a:pt x="45" y="103"/>
                    <a:pt x="1" y="191"/>
                    <a:pt x="89" y="229"/>
                  </a:cubicBezTo>
                  <a:cubicBezTo>
                    <a:pt x="100" y="233"/>
                    <a:pt x="111" y="235"/>
                    <a:pt x="121" y="235"/>
                  </a:cubicBezTo>
                  <a:cubicBezTo>
                    <a:pt x="232" y="235"/>
                    <a:pt x="318" y="25"/>
                    <a:pt x="212" y="25"/>
                  </a:cubicBezTo>
                  <a:cubicBezTo>
                    <a:pt x="205" y="25"/>
                    <a:pt x="198" y="26"/>
                    <a:pt x="190" y="27"/>
                  </a:cubicBezTo>
                  <a:cubicBezTo>
                    <a:pt x="184" y="29"/>
                    <a:pt x="179" y="29"/>
                    <a:pt x="176" y="29"/>
                  </a:cubicBezTo>
                  <a:cubicBezTo>
                    <a:pt x="163" y="29"/>
                    <a:pt x="171" y="21"/>
                    <a:pt x="171" y="21"/>
                  </a:cubicBezTo>
                  <a:cubicBezTo>
                    <a:pt x="163" y="6"/>
                    <a:pt x="152" y="0"/>
                    <a:pt x="1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6"/>
            <p:cNvSpPr/>
            <p:nvPr/>
          </p:nvSpPr>
          <p:spPr>
            <a:xfrm>
              <a:off x="2168350" y="3147525"/>
              <a:ext cx="10450" cy="6025"/>
            </a:xfrm>
            <a:custGeom>
              <a:avLst/>
              <a:gdLst/>
              <a:ahLst/>
              <a:cxnLst/>
              <a:rect l="l" t="t" r="r" b="b"/>
              <a:pathLst>
                <a:path w="418" h="241" extrusionOk="0">
                  <a:moveTo>
                    <a:pt x="266" y="1"/>
                  </a:moveTo>
                  <a:cubicBezTo>
                    <a:pt x="159" y="1"/>
                    <a:pt x="1" y="240"/>
                    <a:pt x="152" y="240"/>
                  </a:cubicBezTo>
                  <a:cubicBezTo>
                    <a:pt x="260" y="240"/>
                    <a:pt x="417" y="1"/>
                    <a:pt x="26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6"/>
            <p:cNvSpPr/>
            <p:nvPr/>
          </p:nvSpPr>
          <p:spPr>
            <a:xfrm>
              <a:off x="2181600" y="3181100"/>
              <a:ext cx="8175" cy="10275"/>
            </a:xfrm>
            <a:custGeom>
              <a:avLst/>
              <a:gdLst/>
              <a:ahLst/>
              <a:cxnLst/>
              <a:rect l="l" t="t" r="r" b="b"/>
              <a:pathLst>
                <a:path w="327" h="411" extrusionOk="0">
                  <a:moveTo>
                    <a:pt x="126" y="0"/>
                  </a:moveTo>
                  <a:cubicBezTo>
                    <a:pt x="94" y="0"/>
                    <a:pt x="52" y="35"/>
                    <a:pt x="58" y="70"/>
                  </a:cubicBezTo>
                  <a:cubicBezTo>
                    <a:pt x="58" y="96"/>
                    <a:pt x="64" y="127"/>
                    <a:pt x="64" y="159"/>
                  </a:cubicBezTo>
                  <a:cubicBezTo>
                    <a:pt x="64" y="178"/>
                    <a:pt x="58" y="190"/>
                    <a:pt x="58" y="196"/>
                  </a:cubicBezTo>
                  <a:cubicBezTo>
                    <a:pt x="32" y="222"/>
                    <a:pt x="20" y="253"/>
                    <a:pt x="7" y="278"/>
                  </a:cubicBezTo>
                  <a:cubicBezTo>
                    <a:pt x="1" y="316"/>
                    <a:pt x="7" y="348"/>
                    <a:pt x="26" y="379"/>
                  </a:cubicBezTo>
                  <a:cubicBezTo>
                    <a:pt x="43" y="401"/>
                    <a:pt x="65" y="410"/>
                    <a:pt x="88" y="410"/>
                  </a:cubicBezTo>
                  <a:cubicBezTo>
                    <a:pt x="188" y="410"/>
                    <a:pt x="326" y="248"/>
                    <a:pt x="316" y="171"/>
                  </a:cubicBezTo>
                  <a:cubicBezTo>
                    <a:pt x="310" y="58"/>
                    <a:pt x="234" y="26"/>
                    <a:pt x="133" y="1"/>
                  </a:cubicBezTo>
                  <a:cubicBezTo>
                    <a:pt x="131" y="1"/>
                    <a:pt x="128" y="0"/>
                    <a:pt x="1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6"/>
            <p:cNvSpPr/>
            <p:nvPr/>
          </p:nvSpPr>
          <p:spPr>
            <a:xfrm>
              <a:off x="2150550" y="3169025"/>
              <a:ext cx="9775" cy="10125"/>
            </a:xfrm>
            <a:custGeom>
              <a:avLst/>
              <a:gdLst/>
              <a:ahLst/>
              <a:cxnLst/>
              <a:rect l="l" t="t" r="r" b="b"/>
              <a:pathLst>
                <a:path w="391" h="405" extrusionOk="0">
                  <a:moveTo>
                    <a:pt x="288" y="1"/>
                  </a:moveTo>
                  <a:cubicBezTo>
                    <a:pt x="270" y="1"/>
                    <a:pt x="250" y="6"/>
                    <a:pt x="227" y="17"/>
                  </a:cubicBezTo>
                  <a:cubicBezTo>
                    <a:pt x="126" y="68"/>
                    <a:pt x="0" y="175"/>
                    <a:pt x="19" y="301"/>
                  </a:cubicBezTo>
                  <a:cubicBezTo>
                    <a:pt x="19" y="345"/>
                    <a:pt x="57" y="383"/>
                    <a:pt x="101" y="383"/>
                  </a:cubicBezTo>
                  <a:cubicBezTo>
                    <a:pt x="120" y="383"/>
                    <a:pt x="139" y="389"/>
                    <a:pt x="158" y="402"/>
                  </a:cubicBezTo>
                  <a:cubicBezTo>
                    <a:pt x="164" y="404"/>
                    <a:pt x="170" y="404"/>
                    <a:pt x="177" y="404"/>
                  </a:cubicBezTo>
                  <a:cubicBezTo>
                    <a:pt x="242" y="404"/>
                    <a:pt x="314" y="321"/>
                    <a:pt x="297" y="263"/>
                  </a:cubicBezTo>
                  <a:cubicBezTo>
                    <a:pt x="290" y="257"/>
                    <a:pt x="290" y="251"/>
                    <a:pt x="290" y="244"/>
                  </a:cubicBezTo>
                  <a:cubicBezTo>
                    <a:pt x="296" y="233"/>
                    <a:pt x="306" y="218"/>
                    <a:pt x="313" y="201"/>
                  </a:cubicBezTo>
                  <a:lnTo>
                    <a:pt x="313" y="201"/>
                  </a:lnTo>
                  <a:cubicBezTo>
                    <a:pt x="302" y="230"/>
                    <a:pt x="299" y="240"/>
                    <a:pt x="299" y="240"/>
                  </a:cubicBezTo>
                  <a:cubicBezTo>
                    <a:pt x="300" y="240"/>
                    <a:pt x="320" y="194"/>
                    <a:pt x="328" y="181"/>
                  </a:cubicBezTo>
                  <a:cubicBezTo>
                    <a:pt x="390" y="104"/>
                    <a:pt x="368" y="1"/>
                    <a:pt x="28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6"/>
            <p:cNvSpPr/>
            <p:nvPr/>
          </p:nvSpPr>
          <p:spPr>
            <a:xfrm>
              <a:off x="2178775" y="3154750"/>
              <a:ext cx="11225" cy="11150"/>
            </a:xfrm>
            <a:custGeom>
              <a:avLst/>
              <a:gdLst/>
              <a:ahLst/>
              <a:cxnLst/>
              <a:rect l="l" t="t" r="r" b="b"/>
              <a:pathLst>
                <a:path w="449" h="446" extrusionOk="0">
                  <a:moveTo>
                    <a:pt x="302" y="1"/>
                  </a:moveTo>
                  <a:cubicBezTo>
                    <a:pt x="274" y="1"/>
                    <a:pt x="243" y="7"/>
                    <a:pt x="215" y="21"/>
                  </a:cubicBezTo>
                  <a:cubicBezTo>
                    <a:pt x="95" y="71"/>
                    <a:pt x="13" y="191"/>
                    <a:pt x="7" y="317"/>
                  </a:cubicBezTo>
                  <a:cubicBezTo>
                    <a:pt x="0" y="368"/>
                    <a:pt x="19" y="418"/>
                    <a:pt x="70" y="437"/>
                  </a:cubicBezTo>
                  <a:cubicBezTo>
                    <a:pt x="84" y="443"/>
                    <a:pt x="99" y="445"/>
                    <a:pt x="115" y="445"/>
                  </a:cubicBezTo>
                  <a:cubicBezTo>
                    <a:pt x="185" y="445"/>
                    <a:pt x="267" y="395"/>
                    <a:pt x="303" y="349"/>
                  </a:cubicBezTo>
                  <a:cubicBezTo>
                    <a:pt x="353" y="292"/>
                    <a:pt x="391" y="229"/>
                    <a:pt x="416" y="159"/>
                  </a:cubicBezTo>
                  <a:cubicBezTo>
                    <a:pt x="449" y="53"/>
                    <a:pt x="382" y="1"/>
                    <a:pt x="3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6"/>
            <p:cNvSpPr/>
            <p:nvPr/>
          </p:nvSpPr>
          <p:spPr>
            <a:xfrm>
              <a:off x="2156700" y="3124250"/>
              <a:ext cx="7575" cy="7375"/>
            </a:xfrm>
            <a:custGeom>
              <a:avLst/>
              <a:gdLst/>
              <a:ahLst/>
              <a:cxnLst/>
              <a:rect l="l" t="t" r="r" b="b"/>
              <a:pathLst>
                <a:path w="303" h="295" extrusionOk="0">
                  <a:moveTo>
                    <a:pt x="204" y="0"/>
                  </a:moveTo>
                  <a:cubicBezTo>
                    <a:pt x="122" y="0"/>
                    <a:pt x="22" y="115"/>
                    <a:pt x="7" y="181"/>
                  </a:cubicBezTo>
                  <a:cubicBezTo>
                    <a:pt x="7" y="181"/>
                    <a:pt x="7" y="187"/>
                    <a:pt x="7" y="187"/>
                  </a:cubicBezTo>
                  <a:cubicBezTo>
                    <a:pt x="0" y="225"/>
                    <a:pt x="7" y="269"/>
                    <a:pt x="44" y="282"/>
                  </a:cubicBezTo>
                  <a:cubicBezTo>
                    <a:pt x="76" y="295"/>
                    <a:pt x="107" y="295"/>
                    <a:pt x="139" y="295"/>
                  </a:cubicBezTo>
                  <a:cubicBezTo>
                    <a:pt x="189" y="295"/>
                    <a:pt x="303" y="187"/>
                    <a:pt x="271" y="137"/>
                  </a:cubicBezTo>
                  <a:cubicBezTo>
                    <a:pt x="290" y="99"/>
                    <a:pt x="290" y="55"/>
                    <a:pt x="259" y="23"/>
                  </a:cubicBezTo>
                  <a:cubicBezTo>
                    <a:pt x="243" y="7"/>
                    <a:pt x="224"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6"/>
            <p:cNvSpPr/>
            <p:nvPr/>
          </p:nvSpPr>
          <p:spPr>
            <a:xfrm>
              <a:off x="2196100" y="3120075"/>
              <a:ext cx="11075" cy="10550"/>
            </a:xfrm>
            <a:custGeom>
              <a:avLst/>
              <a:gdLst/>
              <a:ahLst/>
              <a:cxnLst/>
              <a:rect l="l" t="t" r="r" b="b"/>
              <a:pathLst>
                <a:path w="443" h="422" extrusionOk="0">
                  <a:moveTo>
                    <a:pt x="300" y="1"/>
                  </a:moveTo>
                  <a:cubicBezTo>
                    <a:pt x="264" y="1"/>
                    <a:pt x="227" y="8"/>
                    <a:pt x="190" y="20"/>
                  </a:cubicBezTo>
                  <a:cubicBezTo>
                    <a:pt x="133" y="33"/>
                    <a:pt x="83" y="71"/>
                    <a:pt x="51" y="121"/>
                  </a:cubicBezTo>
                  <a:cubicBezTo>
                    <a:pt x="33" y="146"/>
                    <a:pt x="1" y="222"/>
                    <a:pt x="20" y="266"/>
                  </a:cubicBezTo>
                  <a:cubicBezTo>
                    <a:pt x="1" y="317"/>
                    <a:pt x="26" y="373"/>
                    <a:pt x="77" y="399"/>
                  </a:cubicBezTo>
                  <a:lnTo>
                    <a:pt x="96" y="411"/>
                  </a:lnTo>
                  <a:cubicBezTo>
                    <a:pt x="107" y="418"/>
                    <a:pt x="120" y="421"/>
                    <a:pt x="134" y="421"/>
                  </a:cubicBezTo>
                  <a:cubicBezTo>
                    <a:pt x="183" y="421"/>
                    <a:pt x="244" y="385"/>
                    <a:pt x="278" y="361"/>
                  </a:cubicBezTo>
                  <a:cubicBezTo>
                    <a:pt x="342" y="317"/>
                    <a:pt x="386" y="253"/>
                    <a:pt x="411" y="178"/>
                  </a:cubicBezTo>
                  <a:cubicBezTo>
                    <a:pt x="411" y="171"/>
                    <a:pt x="417" y="165"/>
                    <a:pt x="417" y="153"/>
                  </a:cubicBezTo>
                  <a:cubicBezTo>
                    <a:pt x="442" y="96"/>
                    <a:pt x="417" y="33"/>
                    <a:pt x="360" y="8"/>
                  </a:cubicBezTo>
                  <a:cubicBezTo>
                    <a:pt x="340" y="3"/>
                    <a:pt x="320" y="1"/>
                    <a:pt x="30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6"/>
            <p:cNvSpPr/>
            <p:nvPr/>
          </p:nvSpPr>
          <p:spPr>
            <a:xfrm>
              <a:off x="2200200" y="3154825"/>
              <a:ext cx="8000" cy="5700"/>
            </a:xfrm>
            <a:custGeom>
              <a:avLst/>
              <a:gdLst/>
              <a:ahLst/>
              <a:cxnLst/>
              <a:rect l="l" t="t" r="r" b="b"/>
              <a:pathLst>
                <a:path w="320" h="228" extrusionOk="0">
                  <a:moveTo>
                    <a:pt x="249" y="0"/>
                  </a:moveTo>
                  <a:cubicBezTo>
                    <a:pt x="234" y="0"/>
                    <a:pt x="216" y="6"/>
                    <a:pt x="196" y="18"/>
                  </a:cubicBezTo>
                  <a:lnTo>
                    <a:pt x="178" y="30"/>
                  </a:lnTo>
                  <a:lnTo>
                    <a:pt x="152" y="37"/>
                  </a:lnTo>
                  <a:cubicBezTo>
                    <a:pt x="114" y="49"/>
                    <a:pt x="1" y="156"/>
                    <a:pt x="83" y="188"/>
                  </a:cubicBezTo>
                  <a:cubicBezTo>
                    <a:pt x="89" y="188"/>
                    <a:pt x="102" y="194"/>
                    <a:pt x="102" y="207"/>
                  </a:cubicBezTo>
                  <a:cubicBezTo>
                    <a:pt x="114" y="222"/>
                    <a:pt x="129" y="228"/>
                    <a:pt x="145" y="228"/>
                  </a:cubicBezTo>
                  <a:cubicBezTo>
                    <a:pt x="203" y="228"/>
                    <a:pt x="276" y="147"/>
                    <a:pt x="291" y="112"/>
                  </a:cubicBezTo>
                  <a:cubicBezTo>
                    <a:pt x="320" y="55"/>
                    <a:pt x="297" y="0"/>
                    <a:pt x="2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6"/>
            <p:cNvSpPr/>
            <p:nvPr/>
          </p:nvSpPr>
          <p:spPr>
            <a:xfrm>
              <a:off x="2219775" y="3172775"/>
              <a:ext cx="9650" cy="9850"/>
            </a:xfrm>
            <a:custGeom>
              <a:avLst/>
              <a:gdLst/>
              <a:ahLst/>
              <a:cxnLst/>
              <a:rect l="l" t="t" r="r" b="b"/>
              <a:pathLst>
                <a:path w="386" h="394" extrusionOk="0">
                  <a:moveTo>
                    <a:pt x="278" y="1"/>
                  </a:moveTo>
                  <a:cubicBezTo>
                    <a:pt x="266" y="1"/>
                    <a:pt x="254" y="2"/>
                    <a:pt x="240" y="6"/>
                  </a:cubicBezTo>
                  <a:cubicBezTo>
                    <a:pt x="139" y="31"/>
                    <a:pt x="0" y="151"/>
                    <a:pt x="19" y="265"/>
                  </a:cubicBezTo>
                  <a:cubicBezTo>
                    <a:pt x="19" y="277"/>
                    <a:pt x="19" y="296"/>
                    <a:pt x="19" y="309"/>
                  </a:cubicBezTo>
                  <a:cubicBezTo>
                    <a:pt x="19" y="367"/>
                    <a:pt x="63" y="394"/>
                    <a:pt x="111" y="394"/>
                  </a:cubicBezTo>
                  <a:cubicBezTo>
                    <a:pt x="120" y="394"/>
                    <a:pt x="129" y="393"/>
                    <a:pt x="139" y="391"/>
                  </a:cubicBezTo>
                  <a:cubicBezTo>
                    <a:pt x="221" y="366"/>
                    <a:pt x="284" y="309"/>
                    <a:pt x="322" y="233"/>
                  </a:cubicBezTo>
                  <a:cubicBezTo>
                    <a:pt x="334" y="214"/>
                    <a:pt x="341" y="195"/>
                    <a:pt x="347" y="176"/>
                  </a:cubicBezTo>
                  <a:cubicBezTo>
                    <a:pt x="386" y="98"/>
                    <a:pt x="366" y="1"/>
                    <a:pt x="27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6"/>
            <p:cNvSpPr/>
            <p:nvPr/>
          </p:nvSpPr>
          <p:spPr>
            <a:xfrm>
              <a:off x="2205250" y="3205250"/>
              <a:ext cx="8475" cy="6625"/>
            </a:xfrm>
            <a:custGeom>
              <a:avLst/>
              <a:gdLst/>
              <a:ahLst/>
              <a:cxnLst/>
              <a:rect l="l" t="t" r="r" b="b"/>
              <a:pathLst>
                <a:path w="339" h="265" extrusionOk="0">
                  <a:moveTo>
                    <a:pt x="260" y="0"/>
                  </a:moveTo>
                  <a:cubicBezTo>
                    <a:pt x="250" y="0"/>
                    <a:pt x="239" y="2"/>
                    <a:pt x="228" y="6"/>
                  </a:cubicBezTo>
                  <a:lnTo>
                    <a:pt x="190" y="6"/>
                  </a:lnTo>
                  <a:lnTo>
                    <a:pt x="171" y="13"/>
                  </a:lnTo>
                  <a:cubicBezTo>
                    <a:pt x="152" y="13"/>
                    <a:pt x="133" y="19"/>
                    <a:pt x="121" y="31"/>
                  </a:cubicBezTo>
                  <a:cubicBezTo>
                    <a:pt x="83" y="57"/>
                    <a:pt x="51" y="88"/>
                    <a:pt x="32" y="132"/>
                  </a:cubicBezTo>
                  <a:cubicBezTo>
                    <a:pt x="1" y="189"/>
                    <a:pt x="7" y="252"/>
                    <a:pt x="83" y="265"/>
                  </a:cubicBezTo>
                  <a:lnTo>
                    <a:pt x="158" y="265"/>
                  </a:lnTo>
                  <a:cubicBezTo>
                    <a:pt x="240" y="240"/>
                    <a:pt x="304" y="177"/>
                    <a:pt x="322" y="101"/>
                  </a:cubicBezTo>
                  <a:cubicBezTo>
                    <a:pt x="338" y="48"/>
                    <a:pt x="310" y="0"/>
                    <a:pt x="26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6"/>
            <p:cNvSpPr/>
            <p:nvPr/>
          </p:nvSpPr>
          <p:spPr>
            <a:xfrm>
              <a:off x="2204000" y="3175450"/>
              <a:ext cx="7600" cy="6875"/>
            </a:xfrm>
            <a:custGeom>
              <a:avLst/>
              <a:gdLst/>
              <a:ahLst/>
              <a:cxnLst/>
              <a:rect l="l" t="t" r="r" b="b"/>
              <a:pathLst>
                <a:path w="304" h="275" extrusionOk="0">
                  <a:moveTo>
                    <a:pt x="232" y="1"/>
                  </a:moveTo>
                  <a:cubicBezTo>
                    <a:pt x="222" y="1"/>
                    <a:pt x="212" y="2"/>
                    <a:pt x="202" y="6"/>
                  </a:cubicBezTo>
                  <a:lnTo>
                    <a:pt x="190" y="6"/>
                  </a:lnTo>
                  <a:cubicBezTo>
                    <a:pt x="108" y="31"/>
                    <a:pt x="44" y="95"/>
                    <a:pt x="19" y="177"/>
                  </a:cubicBezTo>
                  <a:cubicBezTo>
                    <a:pt x="1" y="246"/>
                    <a:pt x="44" y="275"/>
                    <a:pt x="98" y="275"/>
                  </a:cubicBezTo>
                  <a:cubicBezTo>
                    <a:pt x="118" y="275"/>
                    <a:pt x="138" y="271"/>
                    <a:pt x="158" y="265"/>
                  </a:cubicBezTo>
                  <a:cubicBezTo>
                    <a:pt x="190" y="259"/>
                    <a:pt x="215" y="240"/>
                    <a:pt x="234" y="214"/>
                  </a:cubicBezTo>
                  <a:lnTo>
                    <a:pt x="234" y="214"/>
                  </a:lnTo>
                  <a:lnTo>
                    <a:pt x="229" y="218"/>
                  </a:lnTo>
                  <a:lnTo>
                    <a:pt x="229" y="218"/>
                  </a:lnTo>
                  <a:cubicBezTo>
                    <a:pt x="273" y="181"/>
                    <a:pt x="298" y="130"/>
                    <a:pt x="303" y="69"/>
                  </a:cubicBezTo>
                  <a:cubicBezTo>
                    <a:pt x="303" y="29"/>
                    <a:pt x="271" y="1"/>
                    <a:pt x="2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6"/>
            <p:cNvSpPr/>
            <p:nvPr/>
          </p:nvSpPr>
          <p:spPr>
            <a:xfrm>
              <a:off x="2225100" y="3142950"/>
              <a:ext cx="7800" cy="6525"/>
            </a:xfrm>
            <a:custGeom>
              <a:avLst/>
              <a:gdLst/>
              <a:ahLst/>
              <a:cxnLst/>
              <a:rect l="l" t="t" r="r" b="b"/>
              <a:pathLst>
                <a:path w="312" h="261" extrusionOk="0">
                  <a:moveTo>
                    <a:pt x="227" y="0"/>
                  </a:moveTo>
                  <a:cubicBezTo>
                    <a:pt x="207" y="0"/>
                    <a:pt x="184" y="8"/>
                    <a:pt x="159" y="26"/>
                  </a:cubicBezTo>
                  <a:cubicBezTo>
                    <a:pt x="115" y="57"/>
                    <a:pt x="83" y="95"/>
                    <a:pt x="52" y="133"/>
                  </a:cubicBezTo>
                  <a:cubicBezTo>
                    <a:pt x="1" y="198"/>
                    <a:pt x="32" y="260"/>
                    <a:pt x="87" y="260"/>
                  </a:cubicBezTo>
                  <a:cubicBezTo>
                    <a:pt x="107" y="260"/>
                    <a:pt x="130" y="252"/>
                    <a:pt x="153" y="234"/>
                  </a:cubicBezTo>
                  <a:cubicBezTo>
                    <a:pt x="191" y="203"/>
                    <a:pt x="229" y="171"/>
                    <a:pt x="260" y="133"/>
                  </a:cubicBezTo>
                  <a:cubicBezTo>
                    <a:pt x="311" y="63"/>
                    <a:pt x="283" y="0"/>
                    <a:pt x="2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6"/>
            <p:cNvSpPr/>
            <p:nvPr/>
          </p:nvSpPr>
          <p:spPr>
            <a:xfrm>
              <a:off x="2568375" y="3212875"/>
              <a:ext cx="8850" cy="7375"/>
            </a:xfrm>
            <a:custGeom>
              <a:avLst/>
              <a:gdLst/>
              <a:ahLst/>
              <a:cxnLst/>
              <a:rect l="l" t="t" r="r" b="b"/>
              <a:pathLst>
                <a:path w="354" h="295" extrusionOk="0">
                  <a:moveTo>
                    <a:pt x="264" y="1"/>
                  </a:moveTo>
                  <a:cubicBezTo>
                    <a:pt x="255" y="1"/>
                    <a:pt x="245" y="2"/>
                    <a:pt x="234" y="4"/>
                  </a:cubicBezTo>
                  <a:cubicBezTo>
                    <a:pt x="127" y="17"/>
                    <a:pt x="1" y="149"/>
                    <a:pt x="51" y="256"/>
                  </a:cubicBezTo>
                  <a:cubicBezTo>
                    <a:pt x="61" y="284"/>
                    <a:pt x="77" y="294"/>
                    <a:pt x="97" y="294"/>
                  </a:cubicBezTo>
                  <a:cubicBezTo>
                    <a:pt x="113" y="294"/>
                    <a:pt x="132" y="287"/>
                    <a:pt x="152" y="275"/>
                  </a:cubicBezTo>
                  <a:cubicBezTo>
                    <a:pt x="209" y="263"/>
                    <a:pt x="266" y="225"/>
                    <a:pt x="303" y="174"/>
                  </a:cubicBezTo>
                  <a:cubicBezTo>
                    <a:pt x="349" y="106"/>
                    <a:pt x="354"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6"/>
            <p:cNvSpPr/>
            <p:nvPr/>
          </p:nvSpPr>
          <p:spPr>
            <a:xfrm>
              <a:off x="2570750" y="3230050"/>
              <a:ext cx="8525" cy="5600"/>
            </a:xfrm>
            <a:custGeom>
              <a:avLst/>
              <a:gdLst/>
              <a:ahLst/>
              <a:cxnLst/>
              <a:rect l="l" t="t" r="r" b="b"/>
              <a:pathLst>
                <a:path w="341" h="224" extrusionOk="0">
                  <a:moveTo>
                    <a:pt x="287" y="1"/>
                  </a:moveTo>
                  <a:cubicBezTo>
                    <a:pt x="263" y="1"/>
                    <a:pt x="236" y="15"/>
                    <a:pt x="221" y="30"/>
                  </a:cubicBezTo>
                  <a:cubicBezTo>
                    <a:pt x="196" y="42"/>
                    <a:pt x="171" y="55"/>
                    <a:pt x="139" y="68"/>
                  </a:cubicBezTo>
                  <a:cubicBezTo>
                    <a:pt x="101" y="80"/>
                    <a:pt x="0" y="175"/>
                    <a:pt x="76" y="213"/>
                  </a:cubicBezTo>
                  <a:cubicBezTo>
                    <a:pt x="93" y="220"/>
                    <a:pt x="111" y="224"/>
                    <a:pt x="129" y="224"/>
                  </a:cubicBezTo>
                  <a:cubicBezTo>
                    <a:pt x="186" y="224"/>
                    <a:pt x="246" y="189"/>
                    <a:pt x="284" y="137"/>
                  </a:cubicBezTo>
                  <a:cubicBezTo>
                    <a:pt x="316" y="105"/>
                    <a:pt x="341" y="68"/>
                    <a:pt x="328" y="30"/>
                  </a:cubicBezTo>
                  <a:cubicBezTo>
                    <a:pt x="320" y="8"/>
                    <a:pt x="304" y="1"/>
                    <a:pt x="2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6"/>
            <p:cNvSpPr/>
            <p:nvPr/>
          </p:nvSpPr>
          <p:spPr>
            <a:xfrm>
              <a:off x="2591725" y="3210650"/>
              <a:ext cx="10375" cy="7550"/>
            </a:xfrm>
            <a:custGeom>
              <a:avLst/>
              <a:gdLst/>
              <a:ahLst/>
              <a:cxnLst/>
              <a:rect l="l" t="t" r="r" b="b"/>
              <a:pathLst>
                <a:path w="415" h="302" extrusionOk="0">
                  <a:moveTo>
                    <a:pt x="247" y="0"/>
                  </a:moveTo>
                  <a:cubicBezTo>
                    <a:pt x="206" y="0"/>
                    <a:pt x="163" y="34"/>
                    <a:pt x="139" y="68"/>
                  </a:cubicBezTo>
                  <a:cubicBezTo>
                    <a:pt x="120" y="87"/>
                    <a:pt x="107" y="112"/>
                    <a:pt x="101" y="137"/>
                  </a:cubicBezTo>
                  <a:lnTo>
                    <a:pt x="88" y="162"/>
                  </a:lnTo>
                  <a:cubicBezTo>
                    <a:pt x="38" y="219"/>
                    <a:pt x="0" y="301"/>
                    <a:pt x="88" y="301"/>
                  </a:cubicBezTo>
                  <a:cubicBezTo>
                    <a:pt x="90" y="301"/>
                    <a:pt x="92" y="301"/>
                    <a:pt x="93" y="301"/>
                  </a:cubicBezTo>
                  <a:cubicBezTo>
                    <a:pt x="196" y="301"/>
                    <a:pt x="414" y="104"/>
                    <a:pt x="284" y="11"/>
                  </a:cubicBezTo>
                  <a:cubicBezTo>
                    <a:pt x="272" y="4"/>
                    <a:pt x="259"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6"/>
            <p:cNvSpPr/>
            <p:nvPr/>
          </p:nvSpPr>
          <p:spPr>
            <a:xfrm>
              <a:off x="2579725" y="3199350"/>
              <a:ext cx="6350" cy="7800"/>
            </a:xfrm>
            <a:custGeom>
              <a:avLst/>
              <a:gdLst/>
              <a:ahLst/>
              <a:cxnLst/>
              <a:rect l="l" t="t" r="r" b="b"/>
              <a:pathLst>
                <a:path w="254" h="312" extrusionOk="0">
                  <a:moveTo>
                    <a:pt x="200" y="0"/>
                  </a:moveTo>
                  <a:cubicBezTo>
                    <a:pt x="170" y="0"/>
                    <a:pt x="137" y="15"/>
                    <a:pt x="121" y="28"/>
                  </a:cubicBezTo>
                  <a:cubicBezTo>
                    <a:pt x="77" y="66"/>
                    <a:pt x="45" y="110"/>
                    <a:pt x="20" y="160"/>
                  </a:cubicBezTo>
                  <a:cubicBezTo>
                    <a:pt x="1" y="185"/>
                    <a:pt x="1" y="230"/>
                    <a:pt x="20" y="255"/>
                  </a:cubicBezTo>
                  <a:cubicBezTo>
                    <a:pt x="26" y="267"/>
                    <a:pt x="32" y="280"/>
                    <a:pt x="39" y="286"/>
                  </a:cubicBezTo>
                  <a:cubicBezTo>
                    <a:pt x="50" y="305"/>
                    <a:pt x="65" y="312"/>
                    <a:pt x="82" y="312"/>
                  </a:cubicBezTo>
                  <a:cubicBezTo>
                    <a:pt x="125" y="312"/>
                    <a:pt x="177" y="267"/>
                    <a:pt x="190" y="236"/>
                  </a:cubicBezTo>
                  <a:cubicBezTo>
                    <a:pt x="203" y="198"/>
                    <a:pt x="222" y="167"/>
                    <a:pt x="234" y="129"/>
                  </a:cubicBezTo>
                  <a:cubicBezTo>
                    <a:pt x="234" y="116"/>
                    <a:pt x="241" y="110"/>
                    <a:pt x="234" y="110"/>
                  </a:cubicBezTo>
                  <a:cubicBezTo>
                    <a:pt x="234" y="103"/>
                    <a:pt x="234" y="103"/>
                    <a:pt x="241" y="97"/>
                  </a:cubicBezTo>
                  <a:cubicBezTo>
                    <a:pt x="253" y="78"/>
                    <a:pt x="253" y="47"/>
                    <a:pt x="241" y="22"/>
                  </a:cubicBezTo>
                  <a:lnTo>
                    <a:pt x="241" y="15"/>
                  </a:lnTo>
                  <a:cubicBezTo>
                    <a:pt x="230" y="4"/>
                    <a:pt x="215" y="0"/>
                    <a:pt x="20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6"/>
            <p:cNvSpPr/>
            <p:nvPr/>
          </p:nvSpPr>
          <p:spPr>
            <a:xfrm>
              <a:off x="2581000" y="2990475"/>
              <a:ext cx="10425" cy="6175"/>
            </a:xfrm>
            <a:custGeom>
              <a:avLst/>
              <a:gdLst/>
              <a:ahLst/>
              <a:cxnLst/>
              <a:rect l="l" t="t" r="r" b="b"/>
              <a:pathLst>
                <a:path w="417" h="247" extrusionOk="0">
                  <a:moveTo>
                    <a:pt x="272" y="1"/>
                  </a:moveTo>
                  <a:cubicBezTo>
                    <a:pt x="158" y="1"/>
                    <a:pt x="0" y="247"/>
                    <a:pt x="152" y="247"/>
                  </a:cubicBezTo>
                  <a:cubicBezTo>
                    <a:pt x="259" y="247"/>
                    <a:pt x="417" y="1"/>
                    <a:pt x="2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6"/>
            <p:cNvSpPr/>
            <p:nvPr/>
          </p:nvSpPr>
          <p:spPr>
            <a:xfrm>
              <a:off x="2321475" y="3095500"/>
              <a:ext cx="10175" cy="7800"/>
            </a:xfrm>
            <a:custGeom>
              <a:avLst/>
              <a:gdLst/>
              <a:ahLst/>
              <a:cxnLst/>
              <a:rect l="l" t="t" r="r" b="b"/>
              <a:pathLst>
                <a:path w="407" h="312" extrusionOk="0">
                  <a:moveTo>
                    <a:pt x="286" y="0"/>
                  </a:moveTo>
                  <a:cubicBezTo>
                    <a:pt x="254" y="0"/>
                    <a:pt x="217" y="12"/>
                    <a:pt x="183" y="38"/>
                  </a:cubicBezTo>
                  <a:lnTo>
                    <a:pt x="151" y="76"/>
                  </a:lnTo>
                  <a:cubicBezTo>
                    <a:pt x="95" y="108"/>
                    <a:pt x="0" y="208"/>
                    <a:pt x="88" y="246"/>
                  </a:cubicBezTo>
                  <a:lnTo>
                    <a:pt x="76" y="259"/>
                  </a:lnTo>
                  <a:cubicBezTo>
                    <a:pt x="93" y="297"/>
                    <a:pt x="120" y="312"/>
                    <a:pt x="150" y="312"/>
                  </a:cubicBezTo>
                  <a:cubicBezTo>
                    <a:pt x="230" y="312"/>
                    <a:pt x="337" y="207"/>
                    <a:pt x="360" y="152"/>
                  </a:cubicBezTo>
                  <a:cubicBezTo>
                    <a:pt x="407" y="57"/>
                    <a:pt x="357" y="0"/>
                    <a:pt x="2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6"/>
            <p:cNvSpPr/>
            <p:nvPr/>
          </p:nvSpPr>
          <p:spPr>
            <a:xfrm>
              <a:off x="2343225" y="3082525"/>
              <a:ext cx="10900" cy="10150"/>
            </a:xfrm>
            <a:custGeom>
              <a:avLst/>
              <a:gdLst/>
              <a:ahLst/>
              <a:cxnLst/>
              <a:rect l="l" t="t" r="r" b="b"/>
              <a:pathLst>
                <a:path w="436" h="406" extrusionOk="0">
                  <a:moveTo>
                    <a:pt x="339" y="0"/>
                  </a:moveTo>
                  <a:cubicBezTo>
                    <a:pt x="269" y="0"/>
                    <a:pt x="172" y="59"/>
                    <a:pt x="139" y="97"/>
                  </a:cubicBezTo>
                  <a:cubicBezTo>
                    <a:pt x="89" y="147"/>
                    <a:pt x="0" y="299"/>
                    <a:pt x="89" y="362"/>
                  </a:cubicBezTo>
                  <a:cubicBezTo>
                    <a:pt x="99" y="393"/>
                    <a:pt x="121" y="406"/>
                    <a:pt x="149" y="406"/>
                  </a:cubicBezTo>
                  <a:cubicBezTo>
                    <a:pt x="227" y="406"/>
                    <a:pt x="349" y="310"/>
                    <a:pt x="373" y="273"/>
                  </a:cubicBezTo>
                  <a:cubicBezTo>
                    <a:pt x="417" y="217"/>
                    <a:pt x="436" y="135"/>
                    <a:pt x="417" y="59"/>
                  </a:cubicBezTo>
                  <a:cubicBezTo>
                    <a:pt x="406" y="16"/>
                    <a:pt x="376" y="0"/>
                    <a:pt x="3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6"/>
            <p:cNvSpPr/>
            <p:nvPr/>
          </p:nvSpPr>
          <p:spPr>
            <a:xfrm>
              <a:off x="2320050" y="3073000"/>
              <a:ext cx="11225" cy="8225"/>
            </a:xfrm>
            <a:custGeom>
              <a:avLst/>
              <a:gdLst/>
              <a:ahLst/>
              <a:cxnLst/>
              <a:rect l="l" t="t" r="r" b="b"/>
              <a:pathLst>
                <a:path w="449" h="329" extrusionOk="0">
                  <a:moveTo>
                    <a:pt x="303" y="0"/>
                  </a:moveTo>
                  <a:cubicBezTo>
                    <a:pt x="267" y="0"/>
                    <a:pt x="230" y="8"/>
                    <a:pt x="196" y="24"/>
                  </a:cubicBezTo>
                  <a:cubicBezTo>
                    <a:pt x="139" y="61"/>
                    <a:pt x="0" y="175"/>
                    <a:pt x="57" y="263"/>
                  </a:cubicBezTo>
                  <a:cubicBezTo>
                    <a:pt x="63" y="276"/>
                    <a:pt x="76" y="295"/>
                    <a:pt x="95" y="301"/>
                  </a:cubicBezTo>
                  <a:cubicBezTo>
                    <a:pt x="101" y="307"/>
                    <a:pt x="114" y="314"/>
                    <a:pt x="120" y="320"/>
                  </a:cubicBezTo>
                  <a:cubicBezTo>
                    <a:pt x="142" y="325"/>
                    <a:pt x="165" y="329"/>
                    <a:pt x="187" y="329"/>
                  </a:cubicBezTo>
                  <a:cubicBezTo>
                    <a:pt x="196" y="329"/>
                    <a:pt x="205" y="328"/>
                    <a:pt x="215" y="326"/>
                  </a:cubicBezTo>
                  <a:cubicBezTo>
                    <a:pt x="240" y="320"/>
                    <a:pt x="265" y="314"/>
                    <a:pt x="284" y="307"/>
                  </a:cubicBezTo>
                  <a:cubicBezTo>
                    <a:pt x="284" y="307"/>
                    <a:pt x="367" y="264"/>
                    <a:pt x="362" y="264"/>
                  </a:cubicBezTo>
                  <a:cubicBezTo>
                    <a:pt x="361" y="264"/>
                    <a:pt x="357" y="265"/>
                    <a:pt x="347" y="270"/>
                  </a:cubicBezTo>
                  <a:cubicBezTo>
                    <a:pt x="385" y="251"/>
                    <a:pt x="410" y="213"/>
                    <a:pt x="417" y="175"/>
                  </a:cubicBezTo>
                  <a:cubicBezTo>
                    <a:pt x="423" y="118"/>
                    <a:pt x="448" y="36"/>
                    <a:pt x="372" y="11"/>
                  </a:cubicBezTo>
                  <a:cubicBezTo>
                    <a:pt x="350" y="4"/>
                    <a:pt x="327" y="0"/>
                    <a:pt x="30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6"/>
            <p:cNvSpPr/>
            <p:nvPr/>
          </p:nvSpPr>
          <p:spPr>
            <a:xfrm>
              <a:off x="2339750" y="3107175"/>
              <a:ext cx="9800" cy="9150"/>
            </a:xfrm>
            <a:custGeom>
              <a:avLst/>
              <a:gdLst/>
              <a:ahLst/>
              <a:cxnLst/>
              <a:rect l="l" t="t" r="r" b="b"/>
              <a:pathLst>
                <a:path w="392" h="366" extrusionOk="0">
                  <a:moveTo>
                    <a:pt x="284" y="0"/>
                  </a:moveTo>
                  <a:cubicBezTo>
                    <a:pt x="177" y="13"/>
                    <a:pt x="83" y="82"/>
                    <a:pt x="38" y="177"/>
                  </a:cubicBezTo>
                  <a:cubicBezTo>
                    <a:pt x="1" y="252"/>
                    <a:pt x="7" y="366"/>
                    <a:pt x="108" y="366"/>
                  </a:cubicBezTo>
                  <a:cubicBezTo>
                    <a:pt x="215" y="353"/>
                    <a:pt x="310" y="284"/>
                    <a:pt x="354" y="183"/>
                  </a:cubicBezTo>
                  <a:cubicBezTo>
                    <a:pt x="392" y="114"/>
                    <a:pt x="385" y="0"/>
                    <a:pt x="28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6"/>
            <p:cNvSpPr/>
            <p:nvPr/>
          </p:nvSpPr>
          <p:spPr>
            <a:xfrm>
              <a:off x="2309000" y="3104550"/>
              <a:ext cx="8075" cy="9675"/>
            </a:xfrm>
            <a:custGeom>
              <a:avLst/>
              <a:gdLst/>
              <a:ahLst/>
              <a:cxnLst/>
              <a:rect l="l" t="t" r="r" b="b"/>
              <a:pathLst>
                <a:path w="323" h="387" extrusionOk="0">
                  <a:moveTo>
                    <a:pt x="247" y="0"/>
                  </a:moveTo>
                  <a:cubicBezTo>
                    <a:pt x="212" y="0"/>
                    <a:pt x="173" y="18"/>
                    <a:pt x="152" y="36"/>
                  </a:cubicBezTo>
                  <a:cubicBezTo>
                    <a:pt x="70" y="92"/>
                    <a:pt x="13" y="181"/>
                    <a:pt x="7" y="282"/>
                  </a:cubicBezTo>
                  <a:cubicBezTo>
                    <a:pt x="1" y="313"/>
                    <a:pt x="20" y="345"/>
                    <a:pt x="51" y="357"/>
                  </a:cubicBezTo>
                  <a:cubicBezTo>
                    <a:pt x="58" y="360"/>
                    <a:pt x="62" y="362"/>
                    <a:pt x="65" y="362"/>
                  </a:cubicBezTo>
                  <a:cubicBezTo>
                    <a:pt x="66" y="362"/>
                    <a:pt x="66" y="362"/>
                    <a:pt x="66" y="361"/>
                  </a:cubicBezTo>
                  <a:lnTo>
                    <a:pt x="66" y="361"/>
                  </a:lnTo>
                  <a:cubicBezTo>
                    <a:pt x="78" y="379"/>
                    <a:pt x="95" y="387"/>
                    <a:pt x="113" y="387"/>
                  </a:cubicBezTo>
                  <a:cubicBezTo>
                    <a:pt x="164" y="387"/>
                    <a:pt x="227" y="329"/>
                    <a:pt x="240" y="288"/>
                  </a:cubicBezTo>
                  <a:cubicBezTo>
                    <a:pt x="253" y="250"/>
                    <a:pt x="297" y="219"/>
                    <a:pt x="310" y="174"/>
                  </a:cubicBezTo>
                  <a:cubicBezTo>
                    <a:pt x="322" y="130"/>
                    <a:pt x="322" y="86"/>
                    <a:pt x="310" y="42"/>
                  </a:cubicBezTo>
                  <a:cubicBezTo>
                    <a:pt x="299" y="11"/>
                    <a:pt x="274" y="0"/>
                    <a:pt x="2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6"/>
            <p:cNvSpPr/>
            <p:nvPr/>
          </p:nvSpPr>
          <p:spPr>
            <a:xfrm>
              <a:off x="2412925" y="2963600"/>
              <a:ext cx="9475" cy="9250"/>
            </a:xfrm>
            <a:custGeom>
              <a:avLst/>
              <a:gdLst/>
              <a:ahLst/>
              <a:cxnLst/>
              <a:rect l="l" t="t" r="r" b="b"/>
              <a:pathLst>
                <a:path w="379" h="370" extrusionOk="0">
                  <a:moveTo>
                    <a:pt x="257" y="0"/>
                  </a:moveTo>
                  <a:cubicBezTo>
                    <a:pt x="144" y="0"/>
                    <a:pt x="34" y="136"/>
                    <a:pt x="13" y="237"/>
                  </a:cubicBezTo>
                  <a:cubicBezTo>
                    <a:pt x="1" y="292"/>
                    <a:pt x="18" y="370"/>
                    <a:pt x="87" y="370"/>
                  </a:cubicBezTo>
                  <a:cubicBezTo>
                    <a:pt x="89" y="370"/>
                    <a:pt x="92" y="370"/>
                    <a:pt x="95" y="370"/>
                  </a:cubicBezTo>
                  <a:cubicBezTo>
                    <a:pt x="120" y="370"/>
                    <a:pt x="145" y="363"/>
                    <a:pt x="170" y="357"/>
                  </a:cubicBezTo>
                  <a:cubicBezTo>
                    <a:pt x="259" y="344"/>
                    <a:pt x="372" y="224"/>
                    <a:pt x="353" y="130"/>
                  </a:cubicBezTo>
                  <a:cubicBezTo>
                    <a:pt x="378" y="86"/>
                    <a:pt x="366" y="35"/>
                    <a:pt x="322" y="16"/>
                  </a:cubicBezTo>
                  <a:cubicBezTo>
                    <a:pt x="301" y="5"/>
                    <a:pt x="279" y="0"/>
                    <a:pt x="2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6"/>
            <p:cNvSpPr/>
            <p:nvPr/>
          </p:nvSpPr>
          <p:spPr>
            <a:xfrm>
              <a:off x="2426475" y="2978650"/>
              <a:ext cx="9000" cy="5250"/>
            </a:xfrm>
            <a:custGeom>
              <a:avLst/>
              <a:gdLst/>
              <a:ahLst/>
              <a:cxnLst/>
              <a:rect l="l" t="t" r="r" b="b"/>
              <a:pathLst>
                <a:path w="360" h="210" extrusionOk="0">
                  <a:moveTo>
                    <a:pt x="234" y="1"/>
                  </a:moveTo>
                  <a:cubicBezTo>
                    <a:pt x="139" y="1"/>
                    <a:pt x="0" y="209"/>
                    <a:pt x="133" y="209"/>
                  </a:cubicBezTo>
                  <a:cubicBezTo>
                    <a:pt x="228" y="209"/>
                    <a:pt x="360" y="1"/>
                    <a:pt x="23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6"/>
            <p:cNvSpPr/>
            <p:nvPr/>
          </p:nvSpPr>
          <p:spPr>
            <a:xfrm>
              <a:off x="2436100" y="2965725"/>
              <a:ext cx="11050" cy="6325"/>
            </a:xfrm>
            <a:custGeom>
              <a:avLst/>
              <a:gdLst/>
              <a:ahLst/>
              <a:cxnLst/>
              <a:rect l="l" t="t" r="r" b="b"/>
              <a:pathLst>
                <a:path w="442" h="253" extrusionOk="0">
                  <a:moveTo>
                    <a:pt x="284" y="1"/>
                  </a:moveTo>
                  <a:cubicBezTo>
                    <a:pt x="170" y="1"/>
                    <a:pt x="0" y="253"/>
                    <a:pt x="158" y="253"/>
                  </a:cubicBezTo>
                  <a:cubicBezTo>
                    <a:pt x="278" y="253"/>
                    <a:pt x="442" y="1"/>
                    <a:pt x="2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6"/>
            <p:cNvSpPr/>
            <p:nvPr/>
          </p:nvSpPr>
          <p:spPr>
            <a:xfrm>
              <a:off x="2397550" y="2845825"/>
              <a:ext cx="6850" cy="7450"/>
            </a:xfrm>
            <a:custGeom>
              <a:avLst/>
              <a:gdLst/>
              <a:ahLst/>
              <a:cxnLst/>
              <a:rect l="l" t="t" r="r" b="b"/>
              <a:pathLst>
                <a:path w="274" h="298" extrusionOk="0">
                  <a:moveTo>
                    <a:pt x="216" y="0"/>
                  </a:moveTo>
                  <a:cubicBezTo>
                    <a:pt x="138" y="0"/>
                    <a:pt x="1" y="90"/>
                    <a:pt x="10" y="186"/>
                  </a:cubicBezTo>
                  <a:lnTo>
                    <a:pt x="16" y="230"/>
                  </a:lnTo>
                  <a:cubicBezTo>
                    <a:pt x="20" y="276"/>
                    <a:pt x="49" y="297"/>
                    <a:pt x="84" y="297"/>
                  </a:cubicBezTo>
                  <a:cubicBezTo>
                    <a:pt x="103" y="297"/>
                    <a:pt x="123" y="292"/>
                    <a:pt x="142" y="281"/>
                  </a:cubicBezTo>
                  <a:cubicBezTo>
                    <a:pt x="211" y="249"/>
                    <a:pt x="256" y="186"/>
                    <a:pt x="268" y="111"/>
                  </a:cubicBezTo>
                  <a:cubicBezTo>
                    <a:pt x="268" y="92"/>
                    <a:pt x="268" y="79"/>
                    <a:pt x="268" y="60"/>
                  </a:cubicBezTo>
                  <a:cubicBezTo>
                    <a:pt x="274" y="18"/>
                    <a:pt x="251" y="0"/>
                    <a:pt x="2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6"/>
            <p:cNvSpPr/>
            <p:nvPr/>
          </p:nvSpPr>
          <p:spPr>
            <a:xfrm>
              <a:off x="2421575" y="2844025"/>
              <a:ext cx="7750" cy="7925"/>
            </a:xfrm>
            <a:custGeom>
              <a:avLst/>
              <a:gdLst/>
              <a:ahLst/>
              <a:cxnLst/>
              <a:rect l="l" t="t" r="r" b="b"/>
              <a:pathLst>
                <a:path w="310" h="317" extrusionOk="0">
                  <a:moveTo>
                    <a:pt x="228" y="1"/>
                  </a:moveTo>
                  <a:cubicBezTo>
                    <a:pt x="130" y="1"/>
                    <a:pt x="25" y="100"/>
                    <a:pt x="14" y="189"/>
                  </a:cubicBezTo>
                  <a:cubicBezTo>
                    <a:pt x="1" y="221"/>
                    <a:pt x="14" y="252"/>
                    <a:pt x="39" y="277"/>
                  </a:cubicBezTo>
                  <a:cubicBezTo>
                    <a:pt x="51" y="305"/>
                    <a:pt x="71" y="317"/>
                    <a:pt x="95" y="317"/>
                  </a:cubicBezTo>
                  <a:cubicBezTo>
                    <a:pt x="174" y="317"/>
                    <a:pt x="294" y="196"/>
                    <a:pt x="304" y="139"/>
                  </a:cubicBezTo>
                  <a:cubicBezTo>
                    <a:pt x="304" y="120"/>
                    <a:pt x="310" y="101"/>
                    <a:pt x="310" y="75"/>
                  </a:cubicBezTo>
                  <a:cubicBezTo>
                    <a:pt x="310" y="44"/>
                    <a:pt x="291" y="19"/>
                    <a:pt x="266" y="6"/>
                  </a:cubicBezTo>
                  <a:cubicBezTo>
                    <a:pt x="253" y="2"/>
                    <a:pt x="241" y="1"/>
                    <a:pt x="2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6"/>
            <p:cNvSpPr/>
            <p:nvPr/>
          </p:nvSpPr>
          <p:spPr>
            <a:xfrm>
              <a:off x="2169950" y="3037900"/>
              <a:ext cx="9800" cy="8000"/>
            </a:xfrm>
            <a:custGeom>
              <a:avLst/>
              <a:gdLst/>
              <a:ahLst/>
              <a:cxnLst/>
              <a:rect l="l" t="t" r="r" b="b"/>
              <a:pathLst>
                <a:path w="392" h="320" extrusionOk="0">
                  <a:moveTo>
                    <a:pt x="213" y="0"/>
                  </a:moveTo>
                  <a:cubicBezTo>
                    <a:pt x="173" y="0"/>
                    <a:pt x="134" y="16"/>
                    <a:pt x="107" y="46"/>
                  </a:cubicBezTo>
                  <a:cubicBezTo>
                    <a:pt x="50" y="135"/>
                    <a:pt x="0" y="210"/>
                    <a:pt x="88" y="299"/>
                  </a:cubicBezTo>
                  <a:cubicBezTo>
                    <a:pt x="103" y="313"/>
                    <a:pt x="127" y="320"/>
                    <a:pt x="152" y="320"/>
                  </a:cubicBezTo>
                  <a:cubicBezTo>
                    <a:pt x="160" y="320"/>
                    <a:pt x="169" y="319"/>
                    <a:pt x="177" y="318"/>
                  </a:cubicBezTo>
                  <a:lnTo>
                    <a:pt x="233" y="299"/>
                  </a:lnTo>
                  <a:cubicBezTo>
                    <a:pt x="290" y="286"/>
                    <a:pt x="391" y="198"/>
                    <a:pt x="360" y="128"/>
                  </a:cubicBezTo>
                  <a:cubicBezTo>
                    <a:pt x="334" y="72"/>
                    <a:pt x="328" y="34"/>
                    <a:pt x="265" y="9"/>
                  </a:cubicBezTo>
                  <a:cubicBezTo>
                    <a:pt x="248" y="3"/>
                    <a:pt x="230"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6"/>
            <p:cNvSpPr/>
            <p:nvPr/>
          </p:nvSpPr>
          <p:spPr>
            <a:xfrm>
              <a:off x="2297650" y="3211000"/>
              <a:ext cx="10125" cy="6925"/>
            </a:xfrm>
            <a:custGeom>
              <a:avLst/>
              <a:gdLst/>
              <a:ahLst/>
              <a:cxnLst/>
              <a:rect l="l" t="t" r="r" b="b"/>
              <a:pathLst>
                <a:path w="405" h="277" extrusionOk="0">
                  <a:moveTo>
                    <a:pt x="242" y="0"/>
                  </a:moveTo>
                  <a:cubicBezTo>
                    <a:pt x="212" y="0"/>
                    <a:pt x="181" y="10"/>
                    <a:pt x="152" y="29"/>
                  </a:cubicBezTo>
                  <a:cubicBezTo>
                    <a:pt x="64" y="73"/>
                    <a:pt x="1" y="174"/>
                    <a:pt x="32" y="249"/>
                  </a:cubicBezTo>
                  <a:cubicBezTo>
                    <a:pt x="45" y="268"/>
                    <a:pt x="61" y="276"/>
                    <a:pt x="77" y="276"/>
                  </a:cubicBezTo>
                  <a:cubicBezTo>
                    <a:pt x="94" y="276"/>
                    <a:pt x="111" y="268"/>
                    <a:pt x="127" y="256"/>
                  </a:cubicBezTo>
                  <a:cubicBezTo>
                    <a:pt x="203" y="237"/>
                    <a:pt x="266" y="211"/>
                    <a:pt x="329" y="167"/>
                  </a:cubicBezTo>
                  <a:cubicBezTo>
                    <a:pt x="354" y="155"/>
                    <a:pt x="404" y="104"/>
                    <a:pt x="373" y="73"/>
                  </a:cubicBezTo>
                  <a:cubicBezTo>
                    <a:pt x="341" y="25"/>
                    <a:pt x="293" y="0"/>
                    <a:pt x="24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6"/>
            <p:cNvSpPr/>
            <p:nvPr/>
          </p:nvSpPr>
          <p:spPr>
            <a:xfrm>
              <a:off x="2527375" y="3257975"/>
              <a:ext cx="7925" cy="8000"/>
            </a:xfrm>
            <a:custGeom>
              <a:avLst/>
              <a:gdLst/>
              <a:ahLst/>
              <a:cxnLst/>
              <a:rect l="l" t="t" r="r" b="b"/>
              <a:pathLst>
                <a:path w="317" h="320" extrusionOk="0">
                  <a:moveTo>
                    <a:pt x="235" y="0"/>
                  </a:moveTo>
                  <a:cubicBezTo>
                    <a:pt x="225" y="0"/>
                    <a:pt x="214" y="1"/>
                    <a:pt x="203" y="4"/>
                  </a:cubicBezTo>
                  <a:cubicBezTo>
                    <a:pt x="133" y="23"/>
                    <a:pt x="70" y="79"/>
                    <a:pt x="39" y="149"/>
                  </a:cubicBezTo>
                  <a:cubicBezTo>
                    <a:pt x="20" y="187"/>
                    <a:pt x="1" y="275"/>
                    <a:pt x="64" y="288"/>
                  </a:cubicBezTo>
                  <a:cubicBezTo>
                    <a:pt x="64" y="281"/>
                    <a:pt x="66" y="278"/>
                    <a:pt x="68" y="278"/>
                  </a:cubicBezTo>
                  <a:cubicBezTo>
                    <a:pt x="70" y="278"/>
                    <a:pt x="73" y="281"/>
                    <a:pt x="77" y="288"/>
                  </a:cubicBezTo>
                  <a:cubicBezTo>
                    <a:pt x="89" y="310"/>
                    <a:pt x="105" y="319"/>
                    <a:pt x="124" y="319"/>
                  </a:cubicBezTo>
                  <a:cubicBezTo>
                    <a:pt x="171" y="319"/>
                    <a:pt x="230" y="257"/>
                    <a:pt x="253" y="212"/>
                  </a:cubicBezTo>
                  <a:cubicBezTo>
                    <a:pt x="291" y="174"/>
                    <a:pt x="310" y="130"/>
                    <a:pt x="316" y="73"/>
                  </a:cubicBezTo>
                  <a:cubicBezTo>
                    <a:pt x="316" y="22"/>
                    <a:pt x="27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6"/>
            <p:cNvSpPr/>
            <p:nvPr/>
          </p:nvSpPr>
          <p:spPr>
            <a:xfrm>
              <a:off x="2509400" y="3243425"/>
              <a:ext cx="8075" cy="6750"/>
            </a:xfrm>
            <a:custGeom>
              <a:avLst/>
              <a:gdLst/>
              <a:ahLst/>
              <a:cxnLst/>
              <a:rect l="l" t="t" r="r" b="b"/>
              <a:pathLst>
                <a:path w="323" h="270" extrusionOk="0">
                  <a:moveTo>
                    <a:pt x="221" y="1"/>
                  </a:moveTo>
                  <a:cubicBezTo>
                    <a:pt x="213" y="1"/>
                    <a:pt x="205" y="2"/>
                    <a:pt x="196" y="6"/>
                  </a:cubicBezTo>
                  <a:cubicBezTo>
                    <a:pt x="133" y="24"/>
                    <a:pt x="77" y="62"/>
                    <a:pt x="39" y="113"/>
                  </a:cubicBezTo>
                  <a:cubicBezTo>
                    <a:pt x="14" y="144"/>
                    <a:pt x="1" y="188"/>
                    <a:pt x="14" y="226"/>
                  </a:cubicBezTo>
                  <a:lnTo>
                    <a:pt x="14" y="233"/>
                  </a:lnTo>
                  <a:cubicBezTo>
                    <a:pt x="25" y="259"/>
                    <a:pt x="50" y="270"/>
                    <a:pt x="77" y="270"/>
                  </a:cubicBezTo>
                  <a:cubicBezTo>
                    <a:pt x="94" y="270"/>
                    <a:pt x="112" y="265"/>
                    <a:pt x="127" y="258"/>
                  </a:cubicBezTo>
                  <a:cubicBezTo>
                    <a:pt x="140" y="258"/>
                    <a:pt x="152" y="252"/>
                    <a:pt x="159" y="245"/>
                  </a:cubicBezTo>
                  <a:cubicBezTo>
                    <a:pt x="209" y="226"/>
                    <a:pt x="253" y="182"/>
                    <a:pt x="266" y="132"/>
                  </a:cubicBezTo>
                  <a:cubicBezTo>
                    <a:pt x="285" y="119"/>
                    <a:pt x="323" y="81"/>
                    <a:pt x="304" y="56"/>
                  </a:cubicBezTo>
                  <a:cubicBezTo>
                    <a:pt x="299" y="47"/>
                    <a:pt x="276" y="22"/>
                    <a:pt x="271" y="22"/>
                  </a:cubicBezTo>
                  <a:cubicBezTo>
                    <a:pt x="270" y="22"/>
                    <a:pt x="271" y="25"/>
                    <a:pt x="275" y="32"/>
                  </a:cubicBezTo>
                  <a:lnTo>
                    <a:pt x="275" y="32"/>
                  </a:lnTo>
                  <a:cubicBezTo>
                    <a:pt x="261" y="12"/>
                    <a:pt x="242"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6"/>
            <p:cNvSpPr/>
            <p:nvPr/>
          </p:nvSpPr>
          <p:spPr>
            <a:xfrm>
              <a:off x="2443025" y="3212025"/>
              <a:ext cx="500" cy="650"/>
            </a:xfrm>
            <a:custGeom>
              <a:avLst/>
              <a:gdLst/>
              <a:ahLst/>
              <a:cxnLst/>
              <a:rect l="l" t="t" r="r" b="b"/>
              <a:pathLst>
                <a:path w="20" h="26" extrusionOk="0">
                  <a:moveTo>
                    <a:pt x="20" y="0"/>
                  </a:moveTo>
                  <a:lnTo>
                    <a:pt x="7" y="13"/>
                  </a:lnTo>
                  <a:cubicBezTo>
                    <a:pt x="7" y="19"/>
                    <a:pt x="1" y="19"/>
                    <a:pt x="1" y="25"/>
                  </a:cubicBezTo>
                  <a:cubicBezTo>
                    <a:pt x="7" y="19"/>
                    <a:pt x="13" y="6"/>
                    <a:pt x="2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6"/>
            <p:cNvSpPr/>
            <p:nvPr/>
          </p:nvSpPr>
          <p:spPr>
            <a:xfrm>
              <a:off x="2434525" y="3205500"/>
              <a:ext cx="10925" cy="10775"/>
            </a:xfrm>
            <a:custGeom>
              <a:avLst/>
              <a:gdLst/>
              <a:ahLst/>
              <a:cxnLst/>
              <a:rect l="l" t="t" r="r" b="b"/>
              <a:pathLst>
                <a:path w="437" h="431" extrusionOk="0">
                  <a:moveTo>
                    <a:pt x="302" y="0"/>
                  </a:moveTo>
                  <a:cubicBezTo>
                    <a:pt x="288" y="0"/>
                    <a:pt x="273" y="3"/>
                    <a:pt x="259" y="9"/>
                  </a:cubicBezTo>
                  <a:cubicBezTo>
                    <a:pt x="139" y="40"/>
                    <a:pt x="51" y="135"/>
                    <a:pt x="13" y="255"/>
                  </a:cubicBezTo>
                  <a:cubicBezTo>
                    <a:pt x="0" y="299"/>
                    <a:pt x="6" y="343"/>
                    <a:pt x="38" y="381"/>
                  </a:cubicBezTo>
                  <a:cubicBezTo>
                    <a:pt x="51" y="394"/>
                    <a:pt x="63" y="400"/>
                    <a:pt x="82" y="406"/>
                  </a:cubicBezTo>
                  <a:cubicBezTo>
                    <a:pt x="99" y="423"/>
                    <a:pt x="119" y="430"/>
                    <a:pt x="140" y="430"/>
                  </a:cubicBezTo>
                  <a:cubicBezTo>
                    <a:pt x="207" y="430"/>
                    <a:pt x="286" y="359"/>
                    <a:pt x="325" y="302"/>
                  </a:cubicBezTo>
                  <a:lnTo>
                    <a:pt x="325" y="302"/>
                  </a:lnTo>
                  <a:cubicBezTo>
                    <a:pt x="322" y="305"/>
                    <a:pt x="319" y="309"/>
                    <a:pt x="315" y="312"/>
                  </a:cubicBezTo>
                  <a:cubicBezTo>
                    <a:pt x="320" y="307"/>
                    <a:pt x="323" y="303"/>
                    <a:pt x="327" y="299"/>
                  </a:cubicBezTo>
                  <a:lnTo>
                    <a:pt x="327" y="299"/>
                  </a:lnTo>
                  <a:cubicBezTo>
                    <a:pt x="326" y="300"/>
                    <a:pt x="325" y="301"/>
                    <a:pt x="325" y="302"/>
                  </a:cubicBezTo>
                  <a:lnTo>
                    <a:pt x="325" y="302"/>
                  </a:lnTo>
                  <a:cubicBezTo>
                    <a:pt x="326" y="300"/>
                    <a:pt x="328" y="297"/>
                    <a:pt x="330" y="295"/>
                  </a:cubicBezTo>
                  <a:lnTo>
                    <a:pt x="330" y="295"/>
                  </a:lnTo>
                  <a:cubicBezTo>
                    <a:pt x="329" y="296"/>
                    <a:pt x="328" y="297"/>
                    <a:pt x="327" y="299"/>
                  </a:cubicBezTo>
                  <a:lnTo>
                    <a:pt x="327" y="299"/>
                  </a:lnTo>
                  <a:cubicBezTo>
                    <a:pt x="330" y="294"/>
                    <a:pt x="332" y="290"/>
                    <a:pt x="334" y="286"/>
                  </a:cubicBezTo>
                  <a:lnTo>
                    <a:pt x="334" y="286"/>
                  </a:lnTo>
                  <a:cubicBezTo>
                    <a:pt x="333" y="290"/>
                    <a:pt x="331" y="292"/>
                    <a:pt x="330" y="295"/>
                  </a:cubicBezTo>
                  <a:lnTo>
                    <a:pt x="330" y="295"/>
                  </a:lnTo>
                  <a:cubicBezTo>
                    <a:pt x="335" y="288"/>
                    <a:pt x="340" y="281"/>
                    <a:pt x="347" y="274"/>
                  </a:cubicBezTo>
                  <a:cubicBezTo>
                    <a:pt x="355" y="262"/>
                    <a:pt x="358" y="257"/>
                    <a:pt x="357" y="257"/>
                  </a:cubicBezTo>
                  <a:lnTo>
                    <a:pt x="357" y="257"/>
                  </a:lnTo>
                  <a:cubicBezTo>
                    <a:pt x="357" y="257"/>
                    <a:pt x="356" y="259"/>
                    <a:pt x="353" y="261"/>
                  </a:cubicBezTo>
                  <a:cubicBezTo>
                    <a:pt x="379" y="230"/>
                    <a:pt x="397" y="198"/>
                    <a:pt x="410" y="160"/>
                  </a:cubicBezTo>
                  <a:cubicBezTo>
                    <a:pt x="437" y="80"/>
                    <a:pt x="378" y="0"/>
                    <a:pt x="3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6"/>
            <p:cNvSpPr/>
            <p:nvPr/>
          </p:nvSpPr>
          <p:spPr>
            <a:xfrm>
              <a:off x="2415275" y="3192850"/>
              <a:ext cx="7600" cy="7025"/>
            </a:xfrm>
            <a:custGeom>
              <a:avLst/>
              <a:gdLst/>
              <a:ahLst/>
              <a:cxnLst/>
              <a:rect l="l" t="t" r="r" b="b"/>
              <a:pathLst>
                <a:path w="304" h="281" extrusionOk="0">
                  <a:moveTo>
                    <a:pt x="214" y="0"/>
                  </a:moveTo>
                  <a:cubicBezTo>
                    <a:pt x="132" y="0"/>
                    <a:pt x="36" y="121"/>
                    <a:pt x="20" y="181"/>
                  </a:cubicBezTo>
                  <a:cubicBezTo>
                    <a:pt x="1" y="252"/>
                    <a:pt x="40" y="281"/>
                    <a:pt x="89" y="281"/>
                  </a:cubicBezTo>
                  <a:cubicBezTo>
                    <a:pt x="123" y="281"/>
                    <a:pt x="162" y="267"/>
                    <a:pt x="190" y="244"/>
                  </a:cubicBezTo>
                  <a:cubicBezTo>
                    <a:pt x="209" y="231"/>
                    <a:pt x="228" y="218"/>
                    <a:pt x="247" y="200"/>
                  </a:cubicBezTo>
                  <a:cubicBezTo>
                    <a:pt x="284" y="168"/>
                    <a:pt x="303" y="111"/>
                    <a:pt x="297" y="61"/>
                  </a:cubicBezTo>
                  <a:cubicBezTo>
                    <a:pt x="291" y="42"/>
                    <a:pt x="272" y="23"/>
                    <a:pt x="253" y="10"/>
                  </a:cubicBezTo>
                  <a:cubicBezTo>
                    <a:pt x="241" y="3"/>
                    <a:pt x="228" y="0"/>
                    <a:pt x="2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6"/>
            <p:cNvSpPr/>
            <p:nvPr/>
          </p:nvSpPr>
          <p:spPr>
            <a:xfrm>
              <a:off x="2399800" y="3207275"/>
              <a:ext cx="8400" cy="5675"/>
            </a:xfrm>
            <a:custGeom>
              <a:avLst/>
              <a:gdLst/>
              <a:ahLst/>
              <a:cxnLst/>
              <a:rect l="l" t="t" r="r" b="b"/>
              <a:pathLst>
                <a:path w="336" h="227" extrusionOk="0">
                  <a:moveTo>
                    <a:pt x="191" y="1"/>
                  </a:moveTo>
                  <a:cubicBezTo>
                    <a:pt x="153" y="1"/>
                    <a:pt x="121" y="14"/>
                    <a:pt x="96" y="32"/>
                  </a:cubicBezTo>
                  <a:cubicBezTo>
                    <a:pt x="77" y="51"/>
                    <a:pt x="65" y="70"/>
                    <a:pt x="52" y="83"/>
                  </a:cubicBezTo>
                  <a:cubicBezTo>
                    <a:pt x="0" y="150"/>
                    <a:pt x="21" y="227"/>
                    <a:pt x="86" y="227"/>
                  </a:cubicBezTo>
                  <a:cubicBezTo>
                    <a:pt x="100" y="227"/>
                    <a:pt x="116" y="223"/>
                    <a:pt x="134" y="215"/>
                  </a:cubicBezTo>
                  <a:lnTo>
                    <a:pt x="134" y="215"/>
                  </a:lnTo>
                  <a:cubicBezTo>
                    <a:pt x="129" y="218"/>
                    <a:pt x="128" y="219"/>
                    <a:pt x="130" y="219"/>
                  </a:cubicBezTo>
                  <a:cubicBezTo>
                    <a:pt x="137" y="219"/>
                    <a:pt x="174" y="208"/>
                    <a:pt x="175" y="208"/>
                  </a:cubicBezTo>
                  <a:lnTo>
                    <a:pt x="175" y="208"/>
                  </a:lnTo>
                  <a:cubicBezTo>
                    <a:pt x="175" y="208"/>
                    <a:pt x="174" y="208"/>
                    <a:pt x="172" y="209"/>
                  </a:cubicBezTo>
                  <a:cubicBezTo>
                    <a:pt x="216" y="196"/>
                    <a:pt x="336" y="89"/>
                    <a:pt x="254" y="45"/>
                  </a:cubicBezTo>
                  <a:cubicBezTo>
                    <a:pt x="248" y="45"/>
                    <a:pt x="248" y="39"/>
                    <a:pt x="241" y="39"/>
                  </a:cubicBezTo>
                  <a:cubicBezTo>
                    <a:pt x="235" y="14"/>
                    <a:pt x="216" y="1"/>
                    <a:pt x="1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6"/>
            <p:cNvSpPr/>
            <p:nvPr/>
          </p:nvSpPr>
          <p:spPr>
            <a:xfrm>
              <a:off x="2401450" y="3208225"/>
              <a:ext cx="600" cy="650"/>
            </a:xfrm>
            <a:custGeom>
              <a:avLst/>
              <a:gdLst/>
              <a:ahLst/>
              <a:cxnLst/>
              <a:rect l="l" t="t" r="r" b="b"/>
              <a:pathLst>
                <a:path w="24" h="26" extrusionOk="0">
                  <a:moveTo>
                    <a:pt x="24" y="1"/>
                  </a:moveTo>
                  <a:cubicBezTo>
                    <a:pt x="24" y="1"/>
                    <a:pt x="18" y="1"/>
                    <a:pt x="18" y="7"/>
                  </a:cubicBezTo>
                  <a:cubicBezTo>
                    <a:pt x="6" y="19"/>
                    <a:pt x="1" y="25"/>
                    <a:pt x="2" y="25"/>
                  </a:cubicBezTo>
                  <a:cubicBezTo>
                    <a:pt x="3" y="25"/>
                    <a:pt x="11" y="17"/>
                    <a:pt x="2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6"/>
            <p:cNvSpPr/>
            <p:nvPr/>
          </p:nvSpPr>
          <p:spPr>
            <a:xfrm>
              <a:off x="2402025" y="3207925"/>
              <a:ext cx="350" cy="325"/>
            </a:xfrm>
            <a:custGeom>
              <a:avLst/>
              <a:gdLst/>
              <a:ahLst/>
              <a:cxnLst/>
              <a:rect l="l" t="t" r="r" b="b"/>
              <a:pathLst>
                <a:path w="14" h="13" extrusionOk="0">
                  <a:moveTo>
                    <a:pt x="1" y="13"/>
                  </a:moveTo>
                  <a:lnTo>
                    <a:pt x="1" y="13"/>
                  </a:lnTo>
                  <a:cubicBezTo>
                    <a:pt x="1" y="13"/>
                    <a:pt x="7" y="6"/>
                    <a:pt x="1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6"/>
            <p:cNvSpPr/>
            <p:nvPr/>
          </p:nvSpPr>
          <p:spPr>
            <a:xfrm>
              <a:off x="2396675" y="3170000"/>
              <a:ext cx="7600" cy="7725"/>
            </a:xfrm>
            <a:custGeom>
              <a:avLst/>
              <a:gdLst/>
              <a:ahLst/>
              <a:cxnLst/>
              <a:rect l="l" t="t" r="r" b="b"/>
              <a:pathLst>
                <a:path w="304" h="309" extrusionOk="0">
                  <a:moveTo>
                    <a:pt x="221" y="1"/>
                  </a:moveTo>
                  <a:cubicBezTo>
                    <a:pt x="191" y="1"/>
                    <a:pt x="162" y="12"/>
                    <a:pt x="139" y="35"/>
                  </a:cubicBezTo>
                  <a:cubicBezTo>
                    <a:pt x="51" y="79"/>
                    <a:pt x="0" y="174"/>
                    <a:pt x="13" y="275"/>
                  </a:cubicBezTo>
                  <a:cubicBezTo>
                    <a:pt x="19" y="299"/>
                    <a:pt x="33" y="308"/>
                    <a:pt x="51" y="308"/>
                  </a:cubicBezTo>
                  <a:cubicBezTo>
                    <a:pt x="90" y="308"/>
                    <a:pt x="145" y="265"/>
                    <a:pt x="171" y="231"/>
                  </a:cubicBezTo>
                  <a:cubicBezTo>
                    <a:pt x="209" y="212"/>
                    <a:pt x="234" y="186"/>
                    <a:pt x="259" y="155"/>
                  </a:cubicBezTo>
                  <a:cubicBezTo>
                    <a:pt x="284" y="117"/>
                    <a:pt x="297" y="79"/>
                    <a:pt x="297" y="35"/>
                  </a:cubicBezTo>
                  <a:cubicBezTo>
                    <a:pt x="303" y="29"/>
                    <a:pt x="291" y="22"/>
                    <a:pt x="278" y="16"/>
                  </a:cubicBezTo>
                  <a:cubicBezTo>
                    <a:pt x="260" y="6"/>
                    <a:pt x="241"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6"/>
            <p:cNvSpPr/>
            <p:nvPr/>
          </p:nvSpPr>
          <p:spPr>
            <a:xfrm>
              <a:off x="2607175" y="3086025"/>
              <a:ext cx="11850" cy="9500"/>
            </a:xfrm>
            <a:custGeom>
              <a:avLst/>
              <a:gdLst/>
              <a:ahLst/>
              <a:cxnLst/>
              <a:rect l="l" t="t" r="r" b="b"/>
              <a:pathLst>
                <a:path w="474" h="380" extrusionOk="0">
                  <a:moveTo>
                    <a:pt x="287" y="0"/>
                  </a:moveTo>
                  <a:cubicBezTo>
                    <a:pt x="268" y="0"/>
                    <a:pt x="247" y="5"/>
                    <a:pt x="227" y="14"/>
                  </a:cubicBezTo>
                  <a:cubicBezTo>
                    <a:pt x="221" y="14"/>
                    <a:pt x="208" y="7"/>
                    <a:pt x="202" y="7"/>
                  </a:cubicBezTo>
                  <a:cubicBezTo>
                    <a:pt x="139" y="7"/>
                    <a:pt x="0" y="146"/>
                    <a:pt x="57" y="196"/>
                  </a:cubicBezTo>
                  <a:cubicBezTo>
                    <a:pt x="51" y="209"/>
                    <a:pt x="44" y="228"/>
                    <a:pt x="38" y="247"/>
                  </a:cubicBezTo>
                  <a:cubicBezTo>
                    <a:pt x="11" y="337"/>
                    <a:pt x="72" y="379"/>
                    <a:pt x="141" y="379"/>
                  </a:cubicBezTo>
                  <a:cubicBezTo>
                    <a:pt x="168" y="379"/>
                    <a:pt x="196" y="373"/>
                    <a:pt x="221" y="360"/>
                  </a:cubicBezTo>
                  <a:cubicBezTo>
                    <a:pt x="316" y="316"/>
                    <a:pt x="473" y="152"/>
                    <a:pt x="379" y="39"/>
                  </a:cubicBezTo>
                  <a:cubicBezTo>
                    <a:pt x="354" y="14"/>
                    <a:pt x="322" y="0"/>
                    <a:pt x="28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6"/>
            <p:cNvSpPr/>
            <p:nvPr/>
          </p:nvSpPr>
          <p:spPr>
            <a:xfrm>
              <a:off x="2610425" y="3111450"/>
              <a:ext cx="9700" cy="7925"/>
            </a:xfrm>
            <a:custGeom>
              <a:avLst/>
              <a:gdLst/>
              <a:ahLst/>
              <a:cxnLst/>
              <a:rect l="l" t="t" r="r" b="b"/>
              <a:pathLst>
                <a:path w="388" h="317" extrusionOk="0">
                  <a:moveTo>
                    <a:pt x="123" y="0"/>
                  </a:moveTo>
                  <a:cubicBezTo>
                    <a:pt x="74" y="0"/>
                    <a:pt x="0" y="86"/>
                    <a:pt x="15" y="132"/>
                  </a:cubicBezTo>
                  <a:cubicBezTo>
                    <a:pt x="34" y="189"/>
                    <a:pt x="34" y="264"/>
                    <a:pt x="78" y="296"/>
                  </a:cubicBezTo>
                  <a:cubicBezTo>
                    <a:pt x="96" y="311"/>
                    <a:pt x="117" y="317"/>
                    <a:pt x="139" y="317"/>
                  </a:cubicBezTo>
                  <a:cubicBezTo>
                    <a:pt x="199" y="317"/>
                    <a:pt x="266" y="267"/>
                    <a:pt x="299" y="220"/>
                  </a:cubicBezTo>
                  <a:cubicBezTo>
                    <a:pt x="337" y="157"/>
                    <a:pt x="387" y="119"/>
                    <a:pt x="293" y="88"/>
                  </a:cubicBezTo>
                  <a:cubicBezTo>
                    <a:pt x="223" y="56"/>
                    <a:pt x="211" y="94"/>
                    <a:pt x="154" y="18"/>
                  </a:cubicBezTo>
                  <a:cubicBezTo>
                    <a:pt x="147" y="6"/>
                    <a:pt x="136" y="0"/>
                    <a:pt x="12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6"/>
            <p:cNvSpPr/>
            <p:nvPr/>
          </p:nvSpPr>
          <p:spPr>
            <a:xfrm>
              <a:off x="2640575" y="3094625"/>
              <a:ext cx="11250" cy="9975"/>
            </a:xfrm>
            <a:custGeom>
              <a:avLst/>
              <a:gdLst/>
              <a:ahLst/>
              <a:cxnLst/>
              <a:rect l="l" t="t" r="r" b="b"/>
              <a:pathLst>
                <a:path w="450" h="399" extrusionOk="0">
                  <a:moveTo>
                    <a:pt x="336" y="0"/>
                  </a:moveTo>
                  <a:cubicBezTo>
                    <a:pt x="283" y="0"/>
                    <a:pt x="224" y="42"/>
                    <a:pt x="197" y="73"/>
                  </a:cubicBezTo>
                  <a:cubicBezTo>
                    <a:pt x="134" y="143"/>
                    <a:pt x="77" y="225"/>
                    <a:pt x="33" y="307"/>
                  </a:cubicBezTo>
                  <a:cubicBezTo>
                    <a:pt x="0" y="358"/>
                    <a:pt x="16" y="399"/>
                    <a:pt x="54" y="399"/>
                  </a:cubicBezTo>
                  <a:cubicBezTo>
                    <a:pt x="68" y="399"/>
                    <a:pt x="84" y="394"/>
                    <a:pt x="102" y="382"/>
                  </a:cubicBezTo>
                  <a:cubicBezTo>
                    <a:pt x="191" y="338"/>
                    <a:pt x="266" y="281"/>
                    <a:pt x="342" y="218"/>
                  </a:cubicBezTo>
                  <a:cubicBezTo>
                    <a:pt x="386" y="180"/>
                    <a:pt x="449" y="79"/>
                    <a:pt x="392" y="23"/>
                  </a:cubicBezTo>
                  <a:cubicBezTo>
                    <a:pt x="376" y="7"/>
                    <a:pt x="357" y="0"/>
                    <a:pt x="3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6"/>
            <p:cNvSpPr/>
            <p:nvPr/>
          </p:nvSpPr>
          <p:spPr>
            <a:xfrm>
              <a:off x="2631100" y="3049625"/>
              <a:ext cx="11575" cy="13400"/>
            </a:xfrm>
            <a:custGeom>
              <a:avLst/>
              <a:gdLst/>
              <a:ahLst/>
              <a:cxnLst/>
              <a:rect l="l" t="t" r="r" b="b"/>
              <a:pathLst>
                <a:path w="463" h="536" extrusionOk="0">
                  <a:moveTo>
                    <a:pt x="277" y="0"/>
                  </a:moveTo>
                  <a:cubicBezTo>
                    <a:pt x="147" y="0"/>
                    <a:pt x="0" y="198"/>
                    <a:pt x="33" y="303"/>
                  </a:cubicBezTo>
                  <a:cubicBezTo>
                    <a:pt x="71" y="410"/>
                    <a:pt x="191" y="410"/>
                    <a:pt x="235" y="505"/>
                  </a:cubicBezTo>
                  <a:cubicBezTo>
                    <a:pt x="245" y="526"/>
                    <a:pt x="260" y="535"/>
                    <a:pt x="277" y="535"/>
                  </a:cubicBezTo>
                  <a:cubicBezTo>
                    <a:pt x="331" y="535"/>
                    <a:pt x="407" y="454"/>
                    <a:pt x="412" y="416"/>
                  </a:cubicBezTo>
                  <a:cubicBezTo>
                    <a:pt x="437" y="284"/>
                    <a:pt x="462" y="88"/>
                    <a:pt x="330" y="13"/>
                  </a:cubicBezTo>
                  <a:cubicBezTo>
                    <a:pt x="313" y="4"/>
                    <a:pt x="295" y="0"/>
                    <a:pt x="27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6"/>
            <p:cNvSpPr/>
            <p:nvPr/>
          </p:nvSpPr>
          <p:spPr>
            <a:xfrm>
              <a:off x="2620725" y="3066250"/>
              <a:ext cx="11800" cy="12125"/>
            </a:xfrm>
            <a:custGeom>
              <a:avLst/>
              <a:gdLst/>
              <a:ahLst/>
              <a:cxnLst/>
              <a:rect l="l" t="t" r="r" b="b"/>
              <a:pathLst>
                <a:path w="472" h="485" extrusionOk="0">
                  <a:moveTo>
                    <a:pt x="346" y="0"/>
                  </a:moveTo>
                  <a:cubicBezTo>
                    <a:pt x="310" y="0"/>
                    <a:pt x="272" y="9"/>
                    <a:pt x="240" y="22"/>
                  </a:cubicBezTo>
                  <a:cubicBezTo>
                    <a:pt x="133" y="79"/>
                    <a:pt x="51" y="174"/>
                    <a:pt x="26" y="294"/>
                  </a:cubicBezTo>
                  <a:lnTo>
                    <a:pt x="26" y="300"/>
                  </a:lnTo>
                  <a:cubicBezTo>
                    <a:pt x="26" y="306"/>
                    <a:pt x="20" y="319"/>
                    <a:pt x="20" y="331"/>
                  </a:cubicBezTo>
                  <a:lnTo>
                    <a:pt x="20" y="313"/>
                  </a:lnTo>
                  <a:lnTo>
                    <a:pt x="20" y="313"/>
                  </a:lnTo>
                  <a:cubicBezTo>
                    <a:pt x="1" y="376"/>
                    <a:pt x="1" y="445"/>
                    <a:pt x="76" y="477"/>
                  </a:cubicBezTo>
                  <a:cubicBezTo>
                    <a:pt x="93" y="482"/>
                    <a:pt x="111" y="485"/>
                    <a:pt x="129" y="485"/>
                  </a:cubicBezTo>
                  <a:cubicBezTo>
                    <a:pt x="232" y="485"/>
                    <a:pt x="349" y="400"/>
                    <a:pt x="392" y="319"/>
                  </a:cubicBezTo>
                  <a:cubicBezTo>
                    <a:pt x="436" y="256"/>
                    <a:pt x="461" y="186"/>
                    <a:pt x="467" y="111"/>
                  </a:cubicBezTo>
                  <a:cubicBezTo>
                    <a:pt x="471" y="29"/>
                    <a:pt x="412" y="0"/>
                    <a:pt x="34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6"/>
            <p:cNvSpPr/>
            <p:nvPr/>
          </p:nvSpPr>
          <p:spPr>
            <a:xfrm>
              <a:off x="2621350" y="3073725"/>
              <a:ext cx="25" cy="200"/>
            </a:xfrm>
            <a:custGeom>
              <a:avLst/>
              <a:gdLst/>
              <a:ahLst/>
              <a:cxnLst/>
              <a:rect l="l" t="t" r="r" b="b"/>
              <a:pathLst>
                <a:path w="1" h="8" extrusionOk="0">
                  <a:moveTo>
                    <a:pt x="1" y="7"/>
                  </a:moveTo>
                  <a:lnTo>
                    <a:pt x="1" y="7"/>
                  </a:lnTo>
                  <a:lnTo>
                    <a:pt x="1"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6"/>
            <p:cNvSpPr/>
            <p:nvPr/>
          </p:nvSpPr>
          <p:spPr>
            <a:xfrm>
              <a:off x="2601375" y="3048775"/>
              <a:ext cx="8175" cy="7475"/>
            </a:xfrm>
            <a:custGeom>
              <a:avLst/>
              <a:gdLst/>
              <a:ahLst/>
              <a:cxnLst/>
              <a:rect l="l" t="t" r="r" b="b"/>
              <a:pathLst>
                <a:path w="327" h="299" extrusionOk="0">
                  <a:moveTo>
                    <a:pt x="264" y="1"/>
                  </a:moveTo>
                  <a:cubicBezTo>
                    <a:pt x="262" y="1"/>
                    <a:pt x="260" y="1"/>
                    <a:pt x="257" y="2"/>
                  </a:cubicBezTo>
                  <a:lnTo>
                    <a:pt x="239" y="2"/>
                  </a:lnTo>
                  <a:cubicBezTo>
                    <a:pt x="237" y="2"/>
                    <a:pt x="235" y="2"/>
                    <a:pt x="233" y="2"/>
                  </a:cubicBezTo>
                  <a:cubicBezTo>
                    <a:pt x="150" y="2"/>
                    <a:pt x="0" y="137"/>
                    <a:pt x="49" y="223"/>
                  </a:cubicBezTo>
                  <a:cubicBezTo>
                    <a:pt x="56" y="236"/>
                    <a:pt x="62" y="248"/>
                    <a:pt x="68" y="261"/>
                  </a:cubicBezTo>
                  <a:cubicBezTo>
                    <a:pt x="82" y="288"/>
                    <a:pt x="101" y="298"/>
                    <a:pt x="121" y="298"/>
                  </a:cubicBezTo>
                  <a:cubicBezTo>
                    <a:pt x="181" y="298"/>
                    <a:pt x="256" y="203"/>
                    <a:pt x="270" y="160"/>
                  </a:cubicBezTo>
                  <a:cubicBezTo>
                    <a:pt x="295" y="135"/>
                    <a:pt x="327" y="59"/>
                    <a:pt x="289" y="21"/>
                  </a:cubicBezTo>
                  <a:cubicBezTo>
                    <a:pt x="284" y="11"/>
                    <a:pt x="275"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0" name="Google Shape;2880;p36"/>
          <p:cNvSpPr txBox="1">
            <a:spLocks noGrp="1"/>
          </p:cNvSpPr>
          <p:nvPr>
            <p:ph type="title"/>
          </p:nvPr>
        </p:nvSpPr>
        <p:spPr>
          <a:xfrm>
            <a:off x="2788250" y="804800"/>
            <a:ext cx="3567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Comfortaa" panose="020F0603070200060003" pitchFamily="34" charset="0"/>
              </a:rPr>
              <a:t>0</a:t>
            </a:r>
            <a:r>
              <a:rPr lang="uk-UA" dirty="0" smtClean="0">
                <a:latin typeface="Comfortaa" panose="020F0603070200060003" pitchFamily="34" charset="0"/>
              </a:rPr>
              <a:t>2</a:t>
            </a:r>
            <a:endParaRPr dirty="0">
              <a:latin typeface="Comfortaa" panose="020F0603070200060003" pitchFamily="34" charset="0"/>
            </a:endParaRPr>
          </a:p>
        </p:txBody>
      </p:sp>
      <p:sp>
        <p:nvSpPr>
          <p:cNvPr id="2881" name="Google Shape;2881;p36"/>
          <p:cNvSpPr txBox="1">
            <a:spLocks noGrp="1"/>
          </p:cNvSpPr>
          <p:nvPr>
            <p:ph type="title" idx="2"/>
          </p:nvPr>
        </p:nvSpPr>
        <p:spPr>
          <a:xfrm>
            <a:off x="2548839" y="2399896"/>
            <a:ext cx="3926575" cy="88272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latin typeface="Comfortaa" panose="020F0603070200060003" pitchFamily="34" charset="0"/>
              </a:rPr>
              <a:t>Емоційна нестабільність</a:t>
            </a:r>
            <a:endParaRPr dirty="0">
              <a:latin typeface="Comfortaa" panose="020F0603070200060003" pitchFamily="34" charset="0"/>
            </a:endParaRPr>
          </a:p>
        </p:txBody>
      </p:sp>
      <p:sp>
        <p:nvSpPr>
          <p:cNvPr id="2882" name="Google Shape;2882;p36"/>
          <p:cNvSpPr txBox="1">
            <a:spLocks noGrp="1"/>
          </p:cNvSpPr>
          <p:nvPr>
            <p:ph type="subTitle" idx="1"/>
          </p:nvPr>
        </p:nvSpPr>
        <p:spPr>
          <a:xfrm>
            <a:off x="1790821" y="3335046"/>
            <a:ext cx="5280148" cy="119929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uk-UA" dirty="0" smtClean="0">
                <a:latin typeface="Comfortaa" panose="020F0603070200060003" pitchFamily="34" charset="0"/>
              </a:rPr>
              <a:t>Імпульсивність, людина перебуває під впливом почуттів, мінлива у настрої, легко засмучується, нестійка в інтересах, низька толерантність по відношенню до фрустрації, дратівливість, втомлюваність.</a:t>
            </a:r>
            <a:endParaRPr dirty="0">
              <a:latin typeface="Comfortaa" panose="020F0603070200060003" pitchFamily="34" charset="0"/>
            </a:endParaRPr>
          </a:p>
        </p:txBody>
      </p:sp>
      <p:grpSp>
        <p:nvGrpSpPr>
          <p:cNvPr id="2883" name="Google Shape;2883;p36"/>
          <p:cNvGrpSpPr/>
          <p:nvPr/>
        </p:nvGrpSpPr>
        <p:grpSpPr>
          <a:xfrm>
            <a:off x="3355833" y="540007"/>
            <a:ext cx="869907" cy="674168"/>
            <a:chOff x="1891175" y="2586225"/>
            <a:chExt cx="212100" cy="164375"/>
          </a:xfrm>
        </p:grpSpPr>
        <p:sp>
          <p:nvSpPr>
            <p:cNvPr id="2884" name="Google Shape;2884;p36"/>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6"/>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6"/>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6"/>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6"/>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6"/>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6"/>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6"/>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6"/>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6"/>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6"/>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6"/>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6"/>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6"/>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6"/>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6"/>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6"/>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6"/>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6"/>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3" name="Google Shape;2903;p36"/>
          <p:cNvSpPr/>
          <p:nvPr/>
        </p:nvSpPr>
        <p:spPr>
          <a:xfrm rot="6359763">
            <a:off x="5070358" y="440074"/>
            <a:ext cx="483950" cy="418904"/>
          </a:xfrm>
          <a:custGeom>
            <a:avLst/>
            <a:gdLst/>
            <a:ahLst/>
            <a:cxnLst/>
            <a:rect l="l" t="t" r="r" b="b"/>
            <a:pathLst>
              <a:path w="5961" h="5160" extrusionOk="0">
                <a:moveTo>
                  <a:pt x="3539" y="215"/>
                </a:moveTo>
                <a:cubicBezTo>
                  <a:pt x="3842" y="303"/>
                  <a:pt x="4996" y="2883"/>
                  <a:pt x="5721" y="4712"/>
                </a:cubicBezTo>
                <a:cubicBezTo>
                  <a:pt x="5721" y="4724"/>
                  <a:pt x="5727" y="4731"/>
                  <a:pt x="5683" y="4762"/>
                </a:cubicBezTo>
                <a:cubicBezTo>
                  <a:pt x="5489" y="4895"/>
                  <a:pt x="4965" y="4952"/>
                  <a:pt x="4313" y="4952"/>
                </a:cubicBezTo>
                <a:cubicBezTo>
                  <a:pt x="2829" y="4952"/>
                  <a:pt x="685" y="4655"/>
                  <a:pt x="291" y="4283"/>
                </a:cubicBezTo>
                <a:cubicBezTo>
                  <a:pt x="228" y="4220"/>
                  <a:pt x="247" y="4195"/>
                  <a:pt x="259" y="4176"/>
                </a:cubicBezTo>
                <a:cubicBezTo>
                  <a:pt x="1060" y="2839"/>
                  <a:pt x="3242" y="272"/>
                  <a:pt x="3539" y="215"/>
                </a:cubicBezTo>
                <a:close/>
                <a:moveTo>
                  <a:pt x="3545" y="0"/>
                </a:moveTo>
                <a:cubicBezTo>
                  <a:pt x="3091" y="7"/>
                  <a:pt x="726" y="2984"/>
                  <a:pt x="76" y="4068"/>
                </a:cubicBezTo>
                <a:cubicBezTo>
                  <a:pt x="1" y="4188"/>
                  <a:pt x="32" y="4346"/>
                  <a:pt x="146" y="4434"/>
                </a:cubicBezTo>
                <a:cubicBezTo>
                  <a:pt x="587" y="4850"/>
                  <a:pt x="2719" y="5160"/>
                  <a:pt x="4258" y="5160"/>
                </a:cubicBezTo>
                <a:cubicBezTo>
                  <a:pt x="4983" y="5160"/>
                  <a:pt x="5570" y="5096"/>
                  <a:pt x="5803" y="4939"/>
                </a:cubicBezTo>
                <a:cubicBezTo>
                  <a:pt x="5910" y="4882"/>
                  <a:pt x="5961" y="4750"/>
                  <a:pt x="5917" y="4636"/>
                </a:cubicBezTo>
                <a:cubicBezTo>
                  <a:pt x="5488" y="3551"/>
                  <a:pt x="4043" y="0"/>
                  <a:pt x="35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33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30"/>
          <p:cNvSpPr txBox="1">
            <a:spLocks noGrp="1"/>
          </p:cNvSpPr>
          <p:nvPr>
            <p:ph type="title" idx="9"/>
          </p:nvPr>
        </p:nvSpPr>
        <p:spPr>
          <a:xfrm>
            <a:off x="616500" y="324175"/>
            <a:ext cx="6340200"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t>ТЕМПЕРАМЕНТ- це…</a:t>
            </a:r>
            <a:endParaRPr dirty="0"/>
          </a:p>
        </p:txBody>
      </p:sp>
      <p:grpSp>
        <p:nvGrpSpPr>
          <p:cNvPr id="2351" name="Google Shape;2351;p30"/>
          <p:cNvGrpSpPr/>
          <p:nvPr/>
        </p:nvGrpSpPr>
        <p:grpSpPr>
          <a:xfrm>
            <a:off x="1478488" y="2585254"/>
            <a:ext cx="820972" cy="684220"/>
            <a:chOff x="2226275" y="2120850"/>
            <a:chExt cx="356000" cy="296700"/>
          </a:xfrm>
        </p:grpSpPr>
        <p:sp>
          <p:nvSpPr>
            <p:cNvPr id="2352" name="Google Shape;2352;p30"/>
            <p:cNvSpPr/>
            <p:nvPr/>
          </p:nvSpPr>
          <p:spPr>
            <a:xfrm>
              <a:off x="2226275" y="2120850"/>
              <a:ext cx="356000" cy="296700"/>
            </a:xfrm>
            <a:custGeom>
              <a:avLst/>
              <a:gdLst/>
              <a:ahLst/>
              <a:cxnLst/>
              <a:rect l="l" t="t" r="r" b="b"/>
              <a:pathLst>
                <a:path w="14240" h="11868" extrusionOk="0">
                  <a:moveTo>
                    <a:pt x="3039" y="0"/>
                  </a:moveTo>
                  <a:cubicBezTo>
                    <a:pt x="1403" y="0"/>
                    <a:pt x="0" y="406"/>
                    <a:pt x="289" y="1883"/>
                  </a:cubicBezTo>
                  <a:cubicBezTo>
                    <a:pt x="812" y="4557"/>
                    <a:pt x="4016" y="8227"/>
                    <a:pt x="5769" y="10315"/>
                  </a:cubicBezTo>
                  <a:cubicBezTo>
                    <a:pt x="6470" y="11147"/>
                    <a:pt x="7390" y="11867"/>
                    <a:pt x="8347" y="11867"/>
                  </a:cubicBezTo>
                  <a:cubicBezTo>
                    <a:pt x="8813" y="11867"/>
                    <a:pt x="9287" y="11697"/>
                    <a:pt x="9749" y="11286"/>
                  </a:cubicBezTo>
                  <a:cubicBezTo>
                    <a:pt x="14240" y="7300"/>
                    <a:pt x="12814" y="1807"/>
                    <a:pt x="7252" y="564"/>
                  </a:cubicBezTo>
                  <a:cubicBezTo>
                    <a:pt x="6668" y="433"/>
                    <a:pt x="4729" y="0"/>
                    <a:pt x="3039"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0"/>
            <p:cNvSpPr/>
            <p:nvPr/>
          </p:nvSpPr>
          <p:spPr>
            <a:xfrm>
              <a:off x="2424900" y="2376425"/>
              <a:ext cx="10900" cy="11400"/>
            </a:xfrm>
            <a:custGeom>
              <a:avLst/>
              <a:gdLst/>
              <a:ahLst/>
              <a:cxnLst/>
              <a:rect l="l" t="t" r="r" b="b"/>
              <a:pathLst>
                <a:path w="436" h="456" extrusionOk="0">
                  <a:moveTo>
                    <a:pt x="122" y="0"/>
                  </a:moveTo>
                  <a:cubicBezTo>
                    <a:pt x="62" y="0"/>
                    <a:pt x="8" y="28"/>
                    <a:pt x="0" y="105"/>
                  </a:cubicBezTo>
                  <a:cubicBezTo>
                    <a:pt x="7" y="237"/>
                    <a:pt x="82" y="363"/>
                    <a:pt x="202" y="426"/>
                  </a:cubicBezTo>
                  <a:cubicBezTo>
                    <a:pt x="237" y="444"/>
                    <a:pt x="280" y="455"/>
                    <a:pt x="320" y="455"/>
                  </a:cubicBezTo>
                  <a:cubicBezTo>
                    <a:pt x="382" y="455"/>
                    <a:pt x="436" y="427"/>
                    <a:pt x="436" y="351"/>
                  </a:cubicBezTo>
                  <a:cubicBezTo>
                    <a:pt x="429" y="212"/>
                    <a:pt x="354" y="92"/>
                    <a:pt x="234" y="29"/>
                  </a:cubicBezTo>
                  <a:cubicBezTo>
                    <a:pt x="202" y="12"/>
                    <a:pt x="161" y="0"/>
                    <a:pt x="12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0"/>
            <p:cNvSpPr/>
            <p:nvPr/>
          </p:nvSpPr>
          <p:spPr>
            <a:xfrm>
              <a:off x="2412600" y="2377300"/>
              <a:ext cx="8550" cy="7925"/>
            </a:xfrm>
            <a:custGeom>
              <a:avLst/>
              <a:gdLst/>
              <a:ahLst/>
              <a:cxnLst/>
              <a:rect l="l" t="t" r="r" b="b"/>
              <a:pathLst>
                <a:path w="342" h="317" extrusionOk="0">
                  <a:moveTo>
                    <a:pt x="101" y="0"/>
                  </a:moveTo>
                  <a:cubicBezTo>
                    <a:pt x="13" y="0"/>
                    <a:pt x="0" y="82"/>
                    <a:pt x="26" y="152"/>
                  </a:cubicBezTo>
                  <a:cubicBezTo>
                    <a:pt x="64" y="234"/>
                    <a:pt x="139" y="297"/>
                    <a:pt x="228" y="316"/>
                  </a:cubicBezTo>
                  <a:lnTo>
                    <a:pt x="246" y="316"/>
                  </a:lnTo>
                  <a:cubicBezTo>
                    <a:pt x="250" y="316"/>
                    <a:pt x="253" y="316"/>
                    <a:pt x="256" y="316"/>
                  </a:cubicBezTo>
                  <a:cubicBezTo>
                    <a:pt x="297" y="316"/>
                    <a:pt x="335" y="281"/>
                    <a:pt x="335" y="240"/>
                  </a:cubicBezTo>
                  <a:cubicBezTo>
                    <a:pt x="341" y="196"/>
                    <a:pt x="328" y="145"/>
                    <a:pt x="297" y="114"/>
                  </a:cubicBezTo>
                  <a:cubicBezTo>
                    <a:pt x="253" y="44"/>
                    <a:pt x="177" y="7"/>
                    <a:pt x="10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0"/>
            <p:cNvSpPr/>
            <p:nvPr/>
          </p:nvSpPr>
          <p:spPr>
            <a:xfrm>
              <a:off x="2400050" y="2365000"/>
              <a:ext cx="8375" cy="6875"/>
            </a:xfrm>
            <a:custGeom>
              <a:avLst/>
              <a:gdLst/>
              <a:ahLst/>
              <a:cxnLst/>
              <a:rect l="l" t="t" r="r" b="b"/>
              <a:pathLst>
                <a:path w="335" h="275" extrusionOk="0">
                  <a:moveTo>
                    <a:pt x="136" y="1"/>
                  </a:moveTo>
                  <a:cubicBezTo>
                    <a:pt x="118" y="1"/>
                    <a:pt x="101" y="7"/>
                    <a:pt x="86" y="19"/>
                  </a:cubicBezTo>
                  <a:cubicBezTo>
                    <a:pt x="1" y="98"/>
                    <a:pt x="140" y="272"/>
                    <a:pt x="246" y="272"/>
                  </a:cubicBezTo>
                  <a:cubicBezTo>
                    <a:pt x="249" y="272"/>
                    <a:pt x="253" y="272"/>
                    <a:pt x="256" y="271"/>
                  </a:cubicBezTo>
                  <a:cubicBezTo>
                    <a:pt x="261" y="273"/>
                    <a:pt x="266" y="274"/>
                    <a:pt x="271" y="274"/>
                  </a:cubicBezTo>
                  <a:cubicBezTo>
                    <a:pt x="295" y="274"/>
                    <a:pt x="313" y="249"/>
                    <a:pt x="313" y="227"/>
                  </a:cubicBezTo>
                  <a:cubicBezTo>
                    <a:pt x="334" y="138"/>
                    <a:pt x="224" y="1"/>
                    <a:pt x="13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0"/>
            <p:cNvSpPr/>
            <p:nvPr/>
          </p:nvSpPr>
          <p:spPr>
            <a:xfrm>
              <a:off x="2410275" y="2359600"/>
              <a:ext cx="5625" cy="5675"/>
            </a:xfrm>
            <a:custGeom>
              <a:avLst/>
              <a:gdLst/>
              <a:ahLst/>
              <a:cxnLst/>
              <a:rect l="l" t="t" r="r" b="b"/>
              <a:pathLst>
                <a:path w="225" h="227" extrusionOk="0">
                  <a:moveTo>
                    <a:pt x="53" y="0"/>
                  </a:moveTo>
                  <a:cubicBezTo>
                    <a:pt x="27" y="0"/>
                    <a:pt x="9" y="15"/>
                    <a:pt x="5" y="52"/>
                  </a:cubicBezTo>
                  <a:cubicBezTo>
                    <a:pt x="1" y="125"/>
                    <a:pt x="110" y="227"/>
                    <a:pt x="174" y="227"/>
                  </a:cubicBezTo>
                  <a:cubicBezTo>
                    <a:pt x="200" y="227"/>
                    <a:pt x="218" y="211"/>
                    <a:pt x="220" y="172"/>
                  </a:cubicBezTo>
                  <a:cubicBezTo>
                    <a:pt x="224" y="99"/>
                    <a:pt x="117" y="0"/>
                    <a:pt x="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0"/>
            <p:cNvSpPr/>
            <p:nvPr/>
          </p:nvSpPr>
          <p:spPr>
            <a:xfrm>
              <a:off x="2446175" y="2366800"/>
              <a:ext cx="11375" cy="7700"/>
            </a:xfrm>
            <a:custGeom>
              <a:avLst/>
              <a:gdLst/>
              <a:ahLst/>
              <a:cxnLst/>
              <a:rect l="l" t="t" r="r" b="b"/>
              <a:pathLst>
                <a:path w="455" h="308" extrusionOk="0">
                  <a:moveTo>
                    <a:pt x="197" y="1"/>
                  </a:moveTo>
                  <a:cubicBezTo>
                    <a:pt x="160" y="1"/>
                    <a:pt x="122" y="10"/>
                    <a:pt x="83" y="29"/>
                  </a:cubicBezTo>
                  <a:cubicBezTo>
                    <a:pt x="1" y="67"/>
                    <a:pt x="83" y="193"/>
                    <a:pt x="140" y="218"/>
                  </a:cubicBezTo>
                  <a:cubicBezTo>
                    <a:pt x="196" y="244"/>
                    <a:pt x="234" y="263"/>
                    <a:pt x="278" y="288"/>
                  </a:cubicBezTo>
                  <a:cubicBezTo>
                    <a:pt x="299" y="301"/>
                    <a:pt x="323" y="308"/>
                    <a:pt x="346" y="308"/>
                  </a:cubicBezTo>
                  <a:cubicBezTo>
                    <a:pt x="367" y="308"/>
                    <a:pt x="387" y="303"/>
                    <a:pt x="404" y="294"/>
                  </a:cubicBezTo>
                  <a:cubicBezTo>
                    <a:pt x="442" y="269"/>
                    <a:pt x="455" y="225"/>
                    <a:pt x="436" y="187"/>
                  </a:cubicBezTo>
                  <a:cubicBezTo>
                    <a:pt x="389" y="75"/>
                    <a:pt x="301" y="1"/>
                    <a:pt x="1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0"/>
            <p:cNvSpPr/>
            <p:nvPr/>
          </p:nvSpPr>
          <p:spPr>
            <a:xfrm>
              <a:off x="2450925" y="2382025"/>
              <a:ext cx="5500" cy="4925"/>
            </a:xfrm>
            <a:custGeom>
              <a:avLst/>
              <a:gdLst/>
              <a:ahLst/>
              <a:cxnLst/>
              <a:rect l="l" t="t" r="r" b="b"/>
              <a:pathLst>
                <a:path w="220" h="197" extrusionOk="0">
                  <a:moveTo>
                    <a:pt x="106" y="1"/>
                  </a:moveTo>
                  <a:cubicBezTo>
                    <a:pt x="95" y="1"/>
                    <a:pt x="84" y="6"/>
                    <a:pt x="76" y="19"/>
                  </a:cubicBezTo>
                  <a:cubicBezTo>
                    <a:pt x="0" y="57"/>
                    <a:pt x="76" y="158"/>
                    <a:pt x="120" y="183"/>
                  </a:cubicBezTo>
                  <a:cubicBezTo>
                    <a:pt x="137" y="193"/>
                    <a:pt x="152" y="197"/>
                    <a:pt x="164" y="197"/>
                  </a:cubicBezTo>
                  <a:cubicBezTo>
                    <a:pt x="210" y="197"/>
                    <a:pt x="219" y="139"/>
                    <a:pt x="189" y="89"/>
                  </a:cubicBezTo>
                  <a:lnTo>
                    <a:pt x="183" y="70"/>
                  </a:lnTo>
                  <a:cubicBezTo>
                    <a:pt x="174" y="42"/>
                    <a:pt x="137" y="1"/>
                    <a:pt x="1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0"/>
            <p:cNvSpPr/>
            <p:nvPr/>
          </p:nvSpPr>
          <p:spPr>
            <a:xfrm>
              <a:off x="2340075" y="2218975"/>
              <a:ext cx="7125" cy="7500"/>
            </a:xfrm>
            <a:custGeom>
              <a:avLst/>
              <a:gdLst/>
              <a:ahLst/>
              <a:cxnLst/>
              <a:rect l="l" t="t" r="r" b="b"/>
              <a:pathLst>
                <a:path w="285" h="300" extrusionOk="0">
                  <a:moveTo>
                    <a:pt x="79" y="0"/>
                  </a:moveTo>
                  <a:cubicBezTo>
                    <a:pt x="39" y="0"/>
                    <a:pt x="4" y="20"/>
                    <a:pt x="0" y="70"/>
                  </a:cubicBezTo>
                  <a:cubicBezTo>
                    <a:pt x="0" y="159"/>
                    <a:pt x="51" y="241"/>
                    <a:pt x="133" y="279"/>
                  </a:cubicBezTo>
                  <a:cubicBezTo>
                    <a:pt x="153" y="291"/>
                    <a:pt x="180" y="300"/>
                    <a:pt x="206" y="300"/>
                  </a:cubicBezTo>
                  <a:cubicBezTo>
                    <a:pt x="245" y="300"/>
                    <a:pt x="280" y="281"/>
                    <a:pt x="284" y="228"/>
                  </a:cubicBezTo>
                  <a:cubicBezTo>
                    <a:pt x="278" y="140"/>
                    <a:pt x="227" y="64"/>
                    <a:pt x="152" y="20"/>
                  </a:cubicBezTo>
                  <a:cubicBezTo>
                    <a:pt x="130" y="8"/>
                    <a:pt x="104"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0"/>
            <p:cNvSpPr/>
            <p:nvPr/>
          </p:nvSpPr>
          <p:spPr>
            <a:xfrm>
              <a:off x="2321475" y="2220175"/>
              <a:ext cx="6950" cy="6300"/>
            </a:xfrm>
            <a:custGeom>
              <a:avLst/>
              <a:gdLst/>
              <a:ahLst/>
              <a:cxnLst/>
              <a:rect l="l" t="t" r="r" b="b"/>
              <a:pathLst>
                <a:path w="278" h="252" extrusionOk="0">
                  <a:moveTo>
                    <a:pt x="62" y="0"/>
                  </a:moveTo>
                  <a:cubicBezTo>
                    <a:pt x="42" y="0"/>
                    <a:pt x="21" y="7"/>
                    <a:pt x="13" y="29"/>
                  </a:cubicBezTo>
                  <a:cubicBezTo>
                    <a:pt x="6" y="48"/>
                    <a:pt x="0" y="60"/>
                    <a:pt x="0" y="79"/>
                  </a:cubicBezTo>
                  <a:cubicBezTo>
                    <a:pt x="0" y="133"/>
                    <a:pt x="95" y="252"/>
                    <a:pt x="155" y="252"/>
                  </a:cubicBezTo>
                  <a:cubicBezTo>
                    <a:pt x="173" y="252"/>
                    <a:pt x="187" y="242"/>
                    <a:pt x="196" y="218"/>
                  </a:cubicBezTo>
                  <a:cubicBezTo>
                    <a:pt x="202" y="205"/>
                    <a:pt x="208" y="199"/>
                    <a:pt x="208" y="199"/>
                  </a:cubicBezTo>
                  <a:cubicBezTo>
                    <a:pt x="278" y="161"/>
                    <a:pt x="208" y="54"/>
                    <a:pt x="164" y="35"/>
                  </a:cubicBezTo>
                  <a:cubicBezTo>
                    <a:pt x="139" y="22"/>
                    <a:pt x="114" y="10"/>
                    <a:pt x="88" y="4"/>
                  </a:cubicBezTo>
                  <a:cubicBezTo>
                    <a:pt x="81" y="2"/>
                    <a:pt x="72" y="0"/>
                    <a:pt x="6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0"/>
            <p:cNvSpPr/>
            <p:nvPr/>
          </p:nvSpPr>
          <p:spPr>
            <a:xfrm>
              <a:off x="2344175" y="2249950"/>
              <a:ext cx="7575" cy="7350"/>
            </a:xfrm>
            <a:custGeom>
              <a:avLst/>
              <a:gdLst/>
              <a:ahLst/>
              <a:cxnLst/>
              <a:rect l="l" t="t" r="r" b="b"/>
              <a:pathLst>
                <a:path w="303" h="294" extrusionOk="0">
                  <a:moveTo>
                    <a:pt x="115" y="1"/>
                  </a:moveTo>
                  <a:cubicBezTo>
                    <a:pt x="106" y="1"/>
                    <a:pt x="97" y="2"/>
                    <a:pt x="89" y="5"/>
                  </a:cubicBezTo>
                  <a:cubicBezTo>
                    <a:pt x="0" y="30"/>
                    <a:pt x="57" y="162"/>
                    <a:pt x="95" y="206"/>
                  </a:cubicBezTo>
                  <a:lnTo>
                    <a:pt x="114" y="219"/>
                  </a:lnTo>
                  <a:lnTo>
                    <a:pt x="107" y="213"/>
                  </a:lnTo>
                  <a:lnTo>
                    <a:pt x="107" y="213"/>
                  </a:lnTo>
                  <a:cubicBezTo>
                    <a:pt x="143" y="248"/>
                    <a:pt x="208" y="293"/>
                    <a:pt x="253" y="293"/>
                  </a:cubicBezTo>
                  <a:cubicBezTo>
                    <a:pt x="280" y="293"/>
                    <a:pt x="301" y="277"/>
                    <a:pt x="303" y="232"/>
                  </a:cubicBezTo>
                  <a:cubicBezTo>
                    <a:pt x="303" y="200"/>
                    <a:pt x="303" y="175"/>
                    <a:pt x="290" y="143"/>
                  </a:cubicBezTo>
                  <a:cubicBezTo>
                    <a:pt x="262" y="87"/>
                    <a:pt x="189"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0"/>
            <p:cNvSpPr/>
            <p:nvPr/>
          </p:nvSpPr>
          <p:spPr>
            <a:xfrm>
              <a:off x="2349675" y="2232100"/>
              <a:ext cx="8400" cy="6400"/>
            </a:xfrm>
            <a:custGeom>
              <a:avLst/>
              <a:gdLst/>
              <a:ahLst/>
              <a:cxnLst/>
              <a:rect l="l" t="t" r="r" b="b"/>
              <a:pathLst>
                <a:path w="336" h="256" extrusionOk="0">
                  <a:moveTo>
                    <a:pt x="138" y="1"/>
                  </a:moveTo>
                  <a:cubicBezTo>
                    <a:pt x="130" y="1"/>
                    <a:pt x="122" y="2"/>
                    <a:pt x="115" y="6"/>
                  </a:cubicBezTo>
                  <a:lnTo>
                    <a:pt x="96" y="18"/>
                  </a:lnTo>
                  <a:cubicBezTo>
                    <a:pt x="1" y="63"/>
                    <a:pt x="96" y="195"/>
                    <a:pt x="152" y="227"/>
                  </a:cubicBezTo>
                  <a:lnTo>
                    <a:pt x="184" y="239"/>
                  </a:lnTo>
                  <a:cubicBezTo>
                    <a:pt x="204" y="246"/>
                    <a:pt x="232" y="256"/>
                    <a:pt x="256" y="256"/>
                  </a:cubicBezTo>
                  <a:cubicBezTo>
                    <a:pt x="279" y="256"/>
                    <a:pt x="298" y="247"/>
                    <a:pt x="304" y="220"/>
                  </a:cubicBezTo>
                  <a:cubicBezTo>
                    <a:pt x="335" y="145"/>
                    <a:pt x="285" y="94"/>
                    <a:pt x="234" y="44"/>
                  </a:cubicBezTo>
                  <a:cubicBezTo>
                    <a:pt x="214" y="28"/>
                    <a:pt x="173" y="1"/>
                    <a:pt x="13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0"/>
            <p:cNvSpPr/>
            <p:nvPr/>
          </p:nvSpPr>
          <p:spPr>
            <a:xfrm>
              <a:off x="2386900" y="2247800"/>
              <a:ext cx="7600" cy="7500"/>
            </a:xfrm>
            <a:custGeom>
              <a:avLst/>
              <a:gdLst/>
              <a:ahLst/>
              <a:cxnLst/>
              <a:rect l="l" t="t" r="r" b="b"/>
              <a:pathLst>
                <a:path w="304" h="300" extrusionOk="0">
                  <a:moveTo>
                    <a:pt x="98" y="0"/>
                  </a:moveTo>
                  <a:cubicBezTo>
                    <a:pt x="86" y="0"/>
                    <a:pt x="74" y="4"/>
                    <a:pt x="63" y="15"/>
                  </a:cubicBezTo>
                  <a:cubicBezTo>
                    <a:pt x="51" y="21"/>
                    <a:pt x="38" y="34"/>
                    <a:pt x="32" y="53"/>
                  </a:cubicBezTo>
                  <a:cubicBezTo>
                    <a:pt x="32" y="65"/>
                    <a:pt x="26" y="84"/>
                    <a:pt x="26" y="97"/>
                  </a:cubicBezTo>
                  <a:lnTo>
                    <a:pt x="26" y="109"/>
                  </a:lnTo>
                  <a:lnTo>
                    <a:pt x="26" y="109"/>
                  </a:lnTo>
                  <a:cubicBezTo>
                    <a:pt x="0" y="166"/>
                    <a:pt x="63" y="242"/>
                    <a:pt x="108" y="261"/>
                  </a:cubicBezTo>
                  <a:cubicBezTo>
                    <a:pt x="127" y="273"/>
                    <a:pt x="145" y="286"/>
                    <a:pt x="171" y="292"/>
                  </a:cubicBezTo>
                  <a:cubicBezTo>
                    <a:pt x="181" y="298"/>
                    <a:pt x="192" y="300"/>
                    <a:pt x="203" y="300"/>
                  </a:cubicBezTo>
                  <a:cubicBezTo>
                    <a:pt x="230" y="300"/>
                    <a:pt x="256" y="284"/>
                    <a:pt x="265" y="261"/>
                  </a:cubicBezTo>
                  <a:lnTo>
                    <a:pt x="278" y="248"/>
                  </a:lnTo>
                  <a:cubicBezTo>
                    <a:pt x="303" y="210"/>
                    <a:pt x="272" y="147"/>
                    <a:pt x="253" y="116"/>
                  </a:cubicBezTo>
                  <a:cubicBezTo>
                    <a:pt x="227" y="72"/>
                    <a:pt x="196" y="34"/>
                    <a:pt x="145" y="15"/>
                  </a:cubicBezTo>
                  <a:cubicBezTo>
                    <a:pt x="131" y="8"/>
                    <a:pt x="114" y="0"/>
                    <a:pt x="9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0"/>
            <p:cNvSpPr/>
            <p:nvPr/>
          </p:nvSpPr>
          <p:spPr>
            <a:xfrm>
              <a:off x="2384850" y="2218500"/>
              <a:ext cx="3325" cy="3375"/>
            </a:xfrm>
            <a:custGeom>
              <a:avLst/>
              <a:gdLst/>
              <a:ahLst/>
              <a:cxnLst/>
              <a:rect l="l" t="t" r="r" b="b"/>
              <a:pathLst>
                <a:path w="133" h="135" extrusionOk="0">
                  <a:moveTo>
                    <a:pt x="28" y="1"/>
                  </a:moveTo>
                  <a:cubicBezTo>
                    <a:pt x="13" y="1"/>
                    <a:pt x="2" y="10"/>
                    <a:pt x="0" y="33"/>
                  </a:cubicBezTo>
                  <a:cubicBezTo>
                    <a:pt x="0" y="74"/>
                    <a:pt x="66" y="134"/>
                    <a:pt x="105" y="134"/>
                  </a:cubicBezTo>
                  <a:cubicBezTo>
                    <a:pt x="120" y="134"/>
                    <a:pt x="131" y="125"/>
                    <a:pt x="133" y="102"/>
                  </a:cubicBezTo>
                  <a:cubicBezTo>
                    <a:pt x="133" y="61"/>
                    <a:pt x="67" y="1"/>
                    <a:pt x="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0"/>
            <p:cNvSpPr/>
            <p:nvPr/>
          </p:nvSpPr>
          <p:spPr>
            <a:xfrm>
              <a:off x="2358825" y="2198375"/>
              <a:ext cx="7375" cy="6625"/>
            </a:xfrm>
            <a:custGeom>
              <a:avLst/>
              <a:gdLst/>
              <a:ahLst/>
              <a:cxnLst/>
              <a:rect l="l" t="t" r="r" b="b"/>
              <a:pathLst>
                <a:path w="295" h="265" extrusionOk="0">
                  <a:moveTo>
                    <a:pt x="91" y="0"/>
                  </a:moveTo>
                  <a:cubicBezTo>
                    <a:pt x="74" y="0"/>
                    <a:pt x="59" y="5"/>
                    <a:pt x="45" y="18"/>
                  </a:cubicBezTo>
                  <a:lnTo>
                    <a:pt x="39" y="30"/>
                  </a:lnTo>
                  <a:cubicBezTo>
                    <a:pt x="1" y="56"/>
                    <a:pt x="13" y="100"/>
                    <a:pt x="26" y="131"/>
                  </a:cubicBezTo>
                  <a:cubicBezTo>
                    <a:pt x="51" y="207"/>
                    <a:pt x="121" y="264"/>
                    <a:pt x="203" y="264"/>
                  </a:cubicBezTo>
                  <a:cubicBezTo>
                    <a:pt x="207" y="264"/>
                    <a:pt x="212" y="265"/>
                    <a:pt x="216" y="265"/>
                  </a:cubicBezTo>
                  <a:cubicBezTo>
                    <a:pt x="295" y="265"/>
                    <a:pt x="270" y="154"/>
                    <a:pt x="240" y="106"/>
                  </a:cubicBezTo>
                  <a:cubicBezTo>
                    <a:pt x="216" y="67"/>
                    <a:pt x="149" y="0"/>
                    <a:pt x="9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0"/>
            <p:cNvSpPr/>
            <p:nvPr/>
          </p:nvSpPr>
          <p:spPr>
            <a:xfrm>
              <a:off x="2374525" y="2270850"/>
              <a:ext cx="8875" cy="9075"/>
            </a:xfrm>
            <a:custGeom>
              <a:avLst/>
              <a:gdLst/>
              <a:ahLst/>
              <a:cxnLst/>
              <a:rect l="l" t="t" r="r" b="b"/>
              <a:pathLst>
                <a:path w="355" h="363" extrusionOk="0">
                  <a:moveTo>
                    <a:pt x="80" y="0"/>
                  </a:moveTo>
                  <a:cubicBezTo>
                    <a:pt x="41" y="0"/>
                    <a:pt x="13" y="24"/>
                    <a:pt x="10" y="83"/>
                  </a:cubicBezTo>
                  <a:cubicBezTo>
                    <a:pt x="1" y="201"/>
                    <a:pt x="175" y="362"/>
                    <a:pt x="278" y="362"/>
                  </a:cubicBezTo>
                  <a:cubicBezTo>
                    <a:pt x="318" y="362"/>
                    <a:pt x="347" y="338"/>
                    <a:pt x="350" y="279"/>
                  </a:cubicBezTo>
                  <a:cubicBezTo>
                    <a:pt x="355" y="164"/>
                    <a:pt x="181" y="0"/>
                    <a:pt x="8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0"/>
            <p:cNvSpPr/>
            <p:nvPr/>
          </p:nvSpPr>
          <p:spPr>
            <a:xfrm>
              <a:off x="2372225" y="2245750"/>
              <a:ext cx="9250" cy="9950"/>
            </a:xfrm>
            <a:custGeom>
              <a:avLst/>
              <a:gdLst/>
              <a:ahLst/>
              <a:cxnLst/>
              <a:rect l="l" t="t" r="r" b="b"/>
              <a:pathLst>
                <a:path w="370" h="398" extrusionOk="0">
                  <a:moveTo>
                    <a:pt x="115" y="0"/>
                  </a:moveTo>
                  <a:cubicBezTo>
                    <a:pt x="91" y="0"/>
                    <a:pt x="67" y="6"/>
                    <a:pt x="45" y="21"/>
                  </a:cubicBezTo>
                  <a:cubicBezTo>
                    <a:pt x="39" y="21"/>
                    <a:pt x="39" y="21"/>
                    <a:pt x="32" y="27"/>
                  </a:cubicBezTo>
                  <a:cubicBezTo>
                    <a:pt x="1" y="46"/>
                    <a:pt x="1" y="103"/>
                    <a:pt x="7" y="135"/>
                  </a:cubicBezTo>
                  <a:cubicBezTo>
                    <a:pt x="7" y="147"/>
                    <a:pt x="13" y="160"/>
                    <a:pt x="20" y="173"/>
                  </a:cubicBezTo>
                  <a:cubicBezTo>
                    <a:pt x="39" y="250"/>
                    <a:pt x="147" y="397"/>
                    <a:pt x="242" y="397"/>
                  </a:cubicBezTo>
                  <a:cubicBezTo>
                    <a:pt x="271" y="397"/>
                    <a:pt x="299" y="383"/>
                    <a:pt x="323" y="349"/>
                  </a:cubicBezTo>
                  <a:cubicBezTo>
                    <a:pt x="335" y="324"/>
                    <a:pt x="348" y="305"/>
                    <a:pt x="354" y="273"/>
                  </a:cubicBezTo>
                  <a:cubicBezTo>
                    <a:pt x="370" y="163"/>
                    <a:pt x="237" y="0"/>
                    <a:pt x="1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0"/>
            <p:cNvSpPr/>
            <p:nvPr/>
          </p:nvSpPr>
          <p:spPr>
            <a:xfrm>
              <a:off x="2375700" y="2225925"/>
              <a:ext cx="8075" cy="6275"/>
            </a:xfrm>
            <a:custGeom>
              <a:avLst/>
              <a:gdLst/>
              <a:ahLst/>
              <a:cxnLst/>
              <a:rect l="l" t="t" r="r" b="b"/>
              <a:pathLst>
                <a:path w="323" h="251" extrusionOk="0">
                  <a:moveTo>
                    <a:pt x="115" y="1"/>
                  </a:moveTo>
                  <a:cubicBezTo>
                    <a:pt x="100" y="1"/>
                    <a:pt x="86" y="6"/>
                    <a:pt x="76" y="20"/>
                  </a:cubicBezTo>
                  <a:lnTo>
                    <a:pt x="38" y="57"/>
                  </a:lnTo>
                  <a:cubicBezTo>
                    <a:pt x="1" y="101"/>
                    <a:pt x="51" y="158"/>
                    <a:pt x="89" y="177"/>
                  </a:cubicBezTo>
                  <a:lnTo>
                    <a:pt x="108" y="177"/>
                  </a:lnTo>
                  <a:cubicBezTo>
                    <a:pt x="129" y="211"/>
                    <a:pt x="181" y="250"/>
                    <a:pt x="224" y="250"/>
                  </a:cubicBezTo>
                  <a:cubicBezTo>
                    <a:pt x="246" y="250"/>
                    <a:pt x="266" y="240"/>
                    <a:pt x="278" y="215"/>
                  </a:cubicBezTo>
                  <a:cubicBezTo>
                    <a:pt x="322" y="139"/>
                    <a:pt x="272" y="95"/>
                    <a:pt x="209" y="45"/>
                  </a:cubicBezTo>
                  <a:cubicBezTo>
                    <a:pt x="191" y="27"/>
                    <a:pt x="150"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0"/>
            <p:cNvSpPr/>
            <p:nvPr/>
          </p:nvSpPr>
          <p:spPr>
            <a:xfrm>
              <a:off x="2399825" y="2231500"/>
              <a:ext cx="11375" cy="6450"/>
            </a:xfrm>
            <a:custGeom>
              <a:avLst/>
              <a:gdLst/>
              <a:ahLst/>
              <a:cxnLst/>
              <a:rect l="l" t="t" r="r" b="b"/>
              <a:pathLst>
                <a:path w="455" h="258" extrusionOk="0">
                  <a:moveTo>
                    <a:pt x="175" y="1"/>
                  </a:moveTo>
                  <a:cubicBezTo>
                    <a:pt x="133" y="1"/>
                    <a:pt x="98" y="22"/>
                    <a:pt x="57" y="49"/>
                  </a:cubicBezTo>
                  <a:cubicBezTo>
                    <a:pt x="1" y="87"/>
                    <a:pt x="83" y="175"/>
                    <a:pt x="114" y="194"/>
                  </a:cubicBezTo>
                  <a:cubicBezTo>
                    <a:pt x="165" y="219"/>
                    <a:pt x="225" y="257"/>
                    <a:pt x="282" y="257"/>
                  </a:cubicBezTo>
                  <a:cubicBezTo>
                    <a:pt x="296" y="257"/>
                    <a:pt x="309" y="255"/>
                    <a:pt x="322" y="251"/>
                  </a:cubicBezTo>
                  <a:cubicBezTo>
                    <a:pt x="455" y="206"/>
                    <a:pt x="291" y="30"/>
                    <a:pt x="228" y="11"/>
                  </a:cubicBezTo>
                  <a:cubicBezTo>
                    <a:pt x="208" y="4"/>
                    <a:pt x="191" y="1"/>
                    <a:pt x="17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0"/>
            <p:cNvSpPr/>
            <p:nvPr/>
          </p:nvSpPr>
          <p:spPr>
            <a:xfrm>
              <a:off x="2325400" y="2198275"/>
              <a:ext cx="11550" cy="10875"/>
            </a:xfrm>
            <a:custGeom>
              <a:avLst/>
              <a:gdLst/>
              <a:ahLst/>
              <a:cxnLst/>
              <a:rect l="l" t="t" r="r" b="b"/>
              <a:pathLst>
                <a:path w="462" h="435" extrusionOk="0">
                  <a:moveTo>
                    <a:pt x="149" y="0"/>
                  </a:moveTo>
                  <a:cubicBezTo>
                    <a:pt x="95" y="0"/>
                    <a:pt x="41" y="31"/>
                    <a:pt x="20" y="85"/>
                  </a:cubicBezTo>
                  <a:cubicBezTo>
                    <a:pt x="1" y="148"/>
                    <a:pt x="13" y="224"/>
                    <a:pt x="57" y="274"/>
                  </a:cubicBezTo>
                  <a:cubicBezTo>
                    <a:pt x="83" y="312"/>
                    <a:pt x="108" y="343"/>
                    <a:pt x="139" y="375"/>
                  </a:cubicBezTo>
                  <a:cubicBezTo>
                    <a:pt x="178" y="413"/>
                    <a:pt x="233" y="434"/>
                    <a:pt x="288" y="434"/>
                  </a:cubicBezTo>
                  <a:cubicBezTo>
                    <a:pt x="315" y="434"/>
                    <a:pt x="342" y="429"/>
                    <a:pt x="367" y="419"/>
                  </a:cubicBezTo>
                  <a:cubicBezTo>
                    <a:pt x="379" y="419"/>
                    <a:pt x="385" y="413"/>
                    <a:pt x="385" y="407"/>
                  </a:cubicBezTo>
                  <a:cubicBezTo>
                    <a:pt x="461" y="369"/>
                    <a:pt x="461" y="287"/>
                    <a:pt x="436" y="217"/>
                  </a:cubicBezTo>
                  <a:cubicBezTo>
                    <a:pt x="392" y="104"/>
                    <a:pt x="297" y="28"/>
                    <a:pt x="177" y="3"/>
                  </a:cubicBezTo>
                  <a:cubicBezTo>
                    <a:pt x="168" y="1"/>
                    <a:pt x="159"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0"/>
            <p:cNvSpPr/>
            <p:nvPr/>
          </p:nvSpPr>
          <p:spPr>
            <a:xfrm>
              <a:off x="2252550" y="2151800"/>
              <a:ext cx="9925" cy="8750"/>
            </a:xfrm>
            <a:custGeom>
              <a:avLst/>
              <a:gdLst/>
              <a:ahLst/>
              <a:cxnLst/>
              <a:rect l="l" t="t" r="r" b="b"/>
              <a:pathLst>
                <a:path w="397" h="350" extrusionOk="0">
                  <a:moveTo>
                    <a:pt x="132" y="1"/>
                  </a:moveTo>
                  <a:cubicBezTo>
                    <a:pt x="113" y="1"/>
                    <a:pt x="95" y="3"/>
                    <a:pt x="77" y="8"/>
                  </a:cubicBezTo>
                  <a:cubicBezTo>
                    <a:pt x="1" y="27"/>
                    <a:pt x="13" y="115"/>
                    <a:pt x="32" y="165"/>
                  </a:cubicBezTo>
                  <a:cubicBezTo>
                    <a:pt x="64" y="241"/>
                    <a:pt x="127" y="304"/>
                    <a:pt x="209" y="336"/>
                  </a:cubicBezTo>
                  <a:cubicBezTo>
                    <a:pt x="234" y="342"/>
                    <a:pt x="259" y="348"/>
                    <a:pt x="291" y="348"/>
                  </a:cubicBezTo>
                  <a:cubicBezTo>
                    <a:pt x="297" y="349"/>
                    <a:pt x="302" y="349"/>
                    <a:pt x="307" y="349"/>
                  </a:cubicBezTo>
                  <a:cubicBezTo>
                    <a:pt x="392" y="349"/>
                    <a:pt x="397" y="250"/>
                    <a:pt x="367" y="184"/>
                  </a:cubicBezTo>
                  <a:cubicBezTo>
                    <a:pt x="340" y="76"/>
                    <a:pt x="239"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0"/>
            <p:cNvSpPr/>
            <p:nvPr/>
          </p:nvSpPr>
          <p:spPr>
            <a:xfrm>
              <a:off x="2270425" y="2146000"/>
              <a:ext cx="10075" cy="7075"/>
            </a:xfrm>
            <a:custGeom>
              <a:avLst/>
              <a:gdLst/>
              <a:ahLst/>
              <a:cxnLst/>
              <a:rect l="l" t="t" r="r" b="b"/>
              <a:pathLst>
                <a:path w="403" h="283" extrusionOk="0">
                  <a:moveTo>
                    <a:pt x="142" y="0"/>
                  </a:moveTo>
                  <a:cubicBezTo>
                    <a:pt x="90" y="0"/>
                    <a:pt x="56" y="42"/>
                    <a:pt x="24" y="113"/>
                  </a:cubicBezTo>
                  <a:cubicBezTo>
                    <a:pt x="1" y="177"/>
                    <a:pt x="79" y="273"/>
                    <a:pt x="141" y="273"/>
                  </a:cubicBezTo>
                  <a:cubicBezTo>
                    <a:pt x="146" y="273"/>
                    <a:pt x="151" y="273"/>
                    <a:pt x="156" y="271"/>
                  </a:cubicBezTo>
                  <a:lnTo>
                    <a:pt x="194" y="259"/>
                  </a:lnTo>
                  <a:cubicBezTo>
                    <a:pt x="212" y="272"/>
                    <a:pt x="237" y="283"/>
                    <a:pt x="261" y="283"/>
                  </a:cubicBezTo>
                  <a:cubicBezTo>
                    <a:pt x="271" y="283"/>
                    <a:pt x="280" y="281"/>
                    <a:pt x="289" y="277"/>
                  </a:cubicBezTo>
                  <a:cubicBezTo>
                    <a:pt x="402" y="246"/>
                    <a:pt x="301" y="82"/>
                    <a:pt x="251" y="44"/>
                  </a:cubicBezTo>
                  <a:cubicBezTo>
                    <a:pt x="207" y="14"/>
                    <a:pt x="171" y="0"/>
                    <a:pt x="14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0"/>
            <p:cNvSpPr/>
            <p:nvPr/>
          </p:nvSpPr>
          <p:spPr>
            <a:xfrm>
              <a:off x="2263900" y="2168875"/>
              <a:ext cx="9650" cy="9500"/>
            </a:xfrm>
            <a:custGeom>
              <a:avLst/>
              <a:gdLst/>
              <a:ahLst/>
              <a:cxnLst/>
              <a:rect l="l" t="t" r="r" b="b"/>
              <a:pathLst>
                <a:path w="386" h="380" extrusionOk="0">
                  <a:moveTo>
                    <a:pt x="131" y="0"/>
                  </a:moveTo>
                  <a:cubicBezTo>
                    <a:pt x="119" y="0"/>
                    <a:pt x="107" y="2"/>
                    <a:pt x="96" y="6"/>
                  </a:cubicBezTo>
                  <a:cubicBezTo>
                    <a:pt x="1" y="37"/>
                    <a:pt x="39" y="163"/>
                    <a:pt x="77" y="220"/>
                  </a:cubicBezTo>
                  <a:lnTo>
                    <a:pt x="83" y="233"/>
                  </a:lnTo>
                  <a:cubicBezTo>
                    <a:pt x="115" y="287"/>
                    <a:pt x="217" y="380"/>
                    <a:pt x="296" y="380"/>
                  </a:cubicBezTo>
                  <a:cubicBezTo>
                    <a:pt x="327" y="380"/>
                    <a:pt x="355" y="365"/>
                    <a:pt x="373" y="327"/>
                  </a:cubicBezTo>
                  <a:cubicBezTo>
                    <a:pt x="379" y="315"/>
                    <a:pt x="386" y="296"/>
                    <a:pt x="386" y="283"/>
                  </a:cubicBezTo>
                  <a:cubicBezTo>
                    <a:pt x="386" y="214"/>
                    <a:pt x="354" y="145"/>
                    <a:pt x="304" y="100"/>
                  </a:cubicBezTo>
                  <a:cubicBezTo>
                    <a:pt x="261" y="52"/>
                    <a:pt x="196" y="0"/>
                    <a:pt x="13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0"/>
            <p:cNvSpPr/>
            <p:nvPr/>
          </p:nvSpPr>
          <p:spPr>
            <a:xfrm>
              <a:off x="2494200" y="2234150"/>
              <a:ext cx="7625" cy="7750"/>
            </a:xfrm>
            <a:custGeom>
              <a:avLst/>
              <a:gdLst/>
              <a:ahLst/>
              <a:cxnLst/>
              <a:rect l="l" t="t" r="r" b="b"/>
              <a:pathLst>
                <a:path w="305" h="310" extrusionOk="0">
                  <a:moveTo>
                    <a:pt x="72" y="1"/>
                  </a:moveTo>
                  <a:cubicBezTo>
                    <a:pt x="38" y="1"/>
                    <a:pt x="13" y="22"/>
                    <a:pt x="10" y="75"/>
                  </a:cubicBezTo>
                  <a:cubicBezTo>
                    <a:pt x="1" y="171"/>
                    <a:pt x="150" y="310"/>
                    <a:pt x="238" y="310"/>
                  </a:cubicBezTo>
                  <a:cubicBezTo>
                    <a:pt x="272" y="310"/>
                    <a:pt x="296" y="290"/>
                    <a:pt x="300" y="239"/>
                  </a:cubicBezTo>
                  <a:cubicBezTo>
                    <a:pt x="304" y="139"/>
                    <a:pt x="159" y="1"/>
                    <a:pt x="7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0"/>
            <p:cNvSpPr/>
            <p:nvPr/>
          </p:nvSpPr>
          <p:spPr>
            <a:xfrm>
              <a:off x="2504375" y="2273500"/>
              <a:ext cx="9150" cy="8950"/>
            </a:xfrm>
            <a:custGeom>
              <a:avLst/>
              <a:gdLst/>
              <a:ahLst/>
              <a:cxnLst/>
              <a:rect l="l" t="t" r="r" b="b"/>
              <a:pathLst>
                <a:path w="366" h="358" extrusionOk="0">
                  <a:moveTo>
                    <a:pt x="89" y="1"/>
                  </a:moveTo>
                  <a:cubicBezTo>
                    <a:pt x="51" y="1"/>
                    <a:pt x="32" y="37"/>
                    <a:pt x="51" y="84"/>
                  </a:cubicBezTo>
                  <a:cubicBezTo>
                    <a:pt x="0" y="185"/>
                    <a:pt x="133" y="324"/>
                    <a:pt x="221" y="349"/>
                  </a:cubicBezTo>
                  <a:cubicBezTo>
                    <a:pt x="235" y="355"/>
                    <a:pt x="249" y="358"/>
                    <a:pt x="263" y="358"/>
                  </a:cubicBezTo>
                  <a:cubicBezTo>
                    <a:pt x="293" y="358"/>
                    <a:pt x="321" y="344"/>
                    <a:pt x="334" y="318"/>
                  </a:cubicBezTo>
                  <a:cubicBezTo>
                    <a:pt x="366" y="248"/>
                    <a:pt x="315" y="173"/>
                    <a:pt x="278" y="128"/>
                  </a:cubicBezTo>
                  <a:cubicBezTo>
                    <a:pt x="240" y="78"/>
                    <a:pt x="189" y="40"/>
                    <a:pt x="133" y="15"/>
                  </a:cubicBezTo>
                  <a:cubicBezTo>
                    <a:pt x="116" y="5"/>
                    <a:pt x="102" y="1"/>
                    <a:pt x="8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0"/>
            <p:cNvSpPr/>
            <p:nvPr/>
          </p:nvSpPr>
          <p:spPr>
            <a:xfrm>
              <a:off x="2463850" y="2285725"/>
              <a:ext cx="12800" cy="7000"/>
            </a:xfrm>
            <a:custGeom>
              <a:avLst/>
              <a:gdLst/>
              <a:ahLst/>
              <a:cxnLst/>
              <a:rect l="l" t="t" r="r" b="b"/>
              <a:pathLst>
                <a:path w="512" h="280" extrusionOk="0">
                  <a:moveTo>
                    <a:pt x="187" y="1"/>
                  </a:moveTo>
                  <a:cubicBezTo>
                    <a:pt x="168" y="1"/>
                    <a:pt x="150" y="4"/>
                    <a:pt x="133" y="12"/>
                  </a:cubicBezTo>
                  <a:cubicBezTo>
                    <a:pt x="0" y="62"/>
                    <a:pt x="171" y="239"/>
                    <a:pt x="234" y="264"/>
                  </a:cubicBezTo>
                  <a:cubicBezTo>
                    <a:pt x="261" y="275"/>
                    <a:pt x="284" y="280"/>
                    <a:pt x="305" y="280"/>
                  </a:cubicBezTo>
                  <a:cubicBezTo>
                    <a:pt x="366" y="280"/>
                    <a:pt x="407" y="238"/>
                    <a:pt x="473" y="201"/>
                  </a:cubicBezTo>
                  <a:cubicBezTo>
                    <a:pt x="511" y="182"/>
                    <a:pt x="473" y="125"/>
                    <a:pt x="442" y="106"/>
                  </a:cubicBezTo>
                  <a:cubicBezTo>
                    <a:pt x="369" y="75"/>
                    <a:pt x="274"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0"/>
            <p:cNvSpPr/>
            <p:nvPr/>
          </p:nvSpPr>
          <p:spPr>
            <a:xfrm>
              <a:off x="2479450" y="2267475"/>
              <a:ext cx="10300" cy="8950"/>
            </a:xfrm>
            <a:custGeom>
              <a:avLst/>
              <a:gdLst/>
              <a:ahLst/>
              <a:cxnLst/>
              <a:rect l="l" t="t" r="r" b="b"/>
              <a:pathLst>
                <a:path w="412" h="358" extrusionOk="0">
                  <a:moveTo>
                    <a:pt x="125" y="0"/>
                  </a:moveTo>
                  <a:cubicBezTo>
                    <a:pt x="76" y="0"/>
                    <a:pt x="33" y="29"/>
                    <a:pt x="7" y="105"/>
                  </a:cubicBezTo>
                  <a:cubicBezTo>
                    <a:pt x="1" y="136"/>
                    <a:pt x="13" y="168"/>
                    <a:pt x="32" y="193"/>
                  </a:cubicBezTo>
                  <a:cubicBezTo>
                    <a:pt x="29" y="169"/>
                    <a:pt x="29" y="158"/>
                    <a:pt x="32" y="158"/>
                  </a:cubicBezTo>
                  <a:cubicBezTo>
                    <a:pt x="35" y="158"/>
                    <a:pt x="41" y="172"/>
                    <a:pt x="51" y="199"/>
                  </a:cubicBezTo>
                  <a:cubicBezTo>
                    <a:pt x="70" y="224"/>
                    <a:pt x="89" y="250"/>
                    <a:pt x="114" y="269"/>
                  </a:cubicBezTo>
                  <a:cubicBezTo>
                    <a:pt x="146" y="294"/>
                    <a:pt x="177" y="319"/>
                    <a:pt x="209" y="338"/>
                  </a:cubicBezTo>
                  <a:cubicBezTo>
                    <a:pt x="236" y="352"/>
                    <a:pt x="263" y="358"/>
                    <a:pt x="287" y="358"/>
                  </a:cubicBezTo>
                  <a:cubicBezTo>
                    <a:pt x="362" y="358"/>
                    <a:pt x="411" y="295"/>
                    <a:pt x="373" y="199"/>
                  </a:cubicBezTo>
                  <a:cubicBezTo>
                    <a:pt x="331" y="108"/>
                    <a:pt x="219" y="0"/>
                    <a:pt x="12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0"/>
            <p:cNvSpPr/>
            <p:nvPr/>
          </p:nvSpPr>
          <p:spPr>
            <a:xfrm>
              <a:off x="2493950" y="2292375"/>
              <a:ext cx="5675" cy="4900"/>
            </a:xfrm>
            <a:custGeom>
              <a:avLst/>
              <a:gdLst/>
              <a:ahLst/>
              <a:cxnLst/>
              <a:rect l="l" t="t" r="r" b="b"/>
              <a:pathLst>
                <a:path w="227" h="196" extrusionOk="0">
                  <a:moveTo>
                    <a:pt x="79" y="0"/>
                  </a:moveTo>
                  <a:cubicBezTo>
                    <a:pt x="63" y="0"/>
                    <a:pt x="48" y="9"/>
                    <a:pt x="39" y="29"/>
                  </a:cubicBezTo>
                  <a:cubicBezTo>
                    <a:pt x="1" y="86"/>
                    <a:pt x="51" y="130"/>
                    <a:pt x="95" y="168"/>
                  </a:cubicBezTo>
                  <a:cubicBezTo>
                    <a:pt x="116" y="186"/>
                    <a:pt x="140" y="195"/>
                    <a:pt x="161" y="195"/>
                  </a:cubicBezTo>
                  <a:cubicBezTo>
                    <a:pt x="199" y="195"/>
                    <a:pt x="227" y="166"/>
                    <a:pt x="203" y="105"/>
                  </a:cubicBezTo>
                  <a:cubicBezTo>
                    <a:pt x="193" y="72"/>
                    <a:pt x="128" y="0"/>
                    <a:pt x="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0"/>
            <p:cNvSpPr/>
            <p:nvPr/>
          </p:nvSpPr>
          <p:spPr>
            <a:xfrm>
              <a:off x="2482300" y="2300800"/>
              <a:ext cx="6925" cy="6675"/>
            </a:xfrm>
            <a:custGeom>
              <a:avLst/>
              <a:gdLst/>
              <a:ahLst/>
              <a:cxnLst/>
              <a:rect l="l" t="t" r="r" b="b"/>
              <a:pathLst>
                <a:path w="277" h="267" extrusionOk="0">
                  <a:moveTo>
                    <a:pt x="73" y="1"/>
                  </a:moveTo>
                  <a:cubicBezTo>
                    <a:pt x="28" y="1"/>
                    <a:pt x="1" y="42"/>
                    <a:pt x="13" y="83"/>
                  </a:cubicBezTo>
                  <a:cubicBezTo>
                    <a:pt x="13" y="90"/>
                    <a:pt x="13" y="96"/>
                    <a:pt x="13" y="102"/>
                  </a:cubicBezTo>
                  <a:cubicBezTo>
                    <a:pt x="32" y="184"/>
                    <a:pt x="101" y="254"/>
                    <a:pt x="183" y="266"/>
                  </a:cubicBezTo>
                  <a:cubicBezTo>
                    <a:pt x="186" y="266"/>
                    <a:pt x="188" y="267"/>
                    <a:pt x="190" y="267"/>
                  </a:cubicBezTo>
                  <a:cubicBezTo>
                    <a:pt x="277" y="267"/>
                    <a:pt x="264" y="158"/>
                    <a:pt x="227" y="109"/>
                  </a:cubicBezTo>
                  <a:lnTo>
                    <a:pt x="221" y="96"/>
                  </a:lnTo>
                  <a:cubicBezTo>
                    <a:pt x="189" y="46"/>
                    <a:pt x="139" y="8"/>
                    <a:pt x="82" y="1"/>
                  </a:cubicBezTo>
                  <a:cubicBezTo>
                    <a:pt x="79" y="1"/>
                    <a:pt x="76" y="1"/>
                    <a:pt x="7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0"/>
            <p:cNvSpPr/>
            <p:nvPr/>
          </p:nvSpPr>
          <p:spPr>
            <a:xfrm>
              <a:off x="2506575" y="2318400"/>
              <a:ext cx="9475" cy="8625"/>
            </a:xfrm>
            <a:custGeom>
              <a:avLst/>
              <a:gdLst/>
              <a:ahLst/>
              <a:cxnLst/>
              <a:rect l="l" t="t" r="r" b="b"/>
              <a:pathLst>
                <a:path w="379" h="345" extrusionOk="0">
                  <a:moveTo>
                    <a:pt x="92" y="1"/>
                  </a:moveTo>
                  <a:cubicBezTo>
                    <a:pt x="78" y="1"/>
                    <a:pt x="63" y="4"/>
                    <a:pt x="51" y="10"/>
                  </a:cubicBezTo>
                  <a:cubicBezTo>
                    <a:pt x="7" y="23"/>
                    <a:pt x="0" y="61"/>
                    <a:pt x="7" y="105"/>
                  </a:cubicBezTo>
                  <a:cubicBezTo>
                    <a:pt x="13" y="174"/>
                    <a:pt x="57" y="243"/>
                    <a:pt x="114" y="288"/>
                  </a:cubicBezTo>
                  <a:cubicBezTo>
                    <a:pt x="139" y="306"/>
                    <a:pt x="164" y="325"/>
                    <a:pt x="196" y="332"/>
                  </a:cubicBezTo>
                  <a:lnTo>
                    <a:pt x="234" y="344"/>
                  </a:lnTo>
                  <a:cubicBezTo>
                    <a:pt x="379" y="332"/>
                    <a:pt x="341" y="224"/>
                    <a:pt x="133" y="10"/>
                  </a:cubicBezTo>
                  <a:cubicBezTo>
                    <a:pt x="120" y="4"/>
                    <a:pt x="106" y="1"/>
                    <a:pt x="9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0"/>
            <p:cNvSpPr/>
            <p:nvPr/>
          </p:nvSpPr>
          <p:spPr>
            <a:xfrm>
              <a:off x="2355300" y="2314350"/>
              <a:ext cx="825" cy="625"/>
            </a:xfrm>
            <a:custGeom>
              <a:avLst/>
              <a:gdLst/>
              <a:ahLst/>
              <a:cxnLst/>
              <a:rect l="l" t="t" r="r" b="b"/>
              <a:pathLst>
                <a:path w="33" h="25" extrusionOk="0">
                  <a:moveTo>
                    <a:pt x="7" y="1"/>
                  </a:moveTo>
                  <a:cubicBezTo>
                    <a:pt x="1" y="1"/>
                    <a:pt x="26" y="25"/>
                    <a:pt x="31" y="25"/>
                  </a:cubicBezTo>
                  <a:cubicBezTo>
                    <a:pt x="33" y="25"/>
                    <a:pt x="31" y="21"/>
                    <a:pt x="22" y="8"/>
                  </a:cubicBezTo>
                  <a:cubicBezTo>
                    <a:pt x="13" y="3"/>
                    <a:pt x="9" y="1"/>
                    <a:pt x="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0"/>
            <p:cNvSpPr/>
            <p:nvPr/>
          </p:nvSpPr>
          <p:spPr>
            <a:xfrm>
              <a:off x="2353475" y="2307075"/>
              <a:ext cx="9050" cy="9475"/>
            </a:xfrm>
            <a:custGeom>
              <a:avLst/>
              <a:gdLst/>
              <a:ahLst/>
              <a:cxnLst/>
              <a:rect l="l" t="t" r="r" b="b"/>
              <a:pathLst>
                <a:path w="362" h="379" extrusionOk="0">
                  <a:moveTo>
                    <a:pt x="118" y="1"/>
                  </a:moveTo>
                  <a:cubicBezTo>
                    <a:pt x="99" y="1"/>
                    <a:pt x="80" y="7"/>
                    <a:pt x="63" y="22"/>
                  </a:cubicBezTo>
                  <a:cubicBezTo>
                    <a:pt x="57" y="28"/>
                    <a:pt x="51" y="34"/>
                    <a:pt x="44" y="40"/>
                  </a:cubicBezTo>
                  <a:cubicBezTo>
                    <a:pt x="7" y="78"/>
                    <a:pt x="0" y="129"/>
                    <a:pt x="19" y="173"/>
                  </a:cubicBezTo>
                  <a:cubicBezTo>
                    <a:pt x="32" y="211"/>
                    <a:pt x="51" y="249"/>
                    <a:pt x="76" y="280"/>
                  </a:cubicBezTo>
                  <a:lnTo>
                    <a:pt x="95" y="299"/>
                  </a:lnTo>
                  <a:lnTo>
                    <a:pt x="126" y="324"/>
                  </a:lnTo>
                  <a:cubicBezTo>
                    <a:pt x="152" y="343"/>
                    <a:pt x="183" y="362"/>
                    <a:pt x="215" y="368"/>
                  </a:cubicBezTo>
                  <a:cubicBezTo>
                    <a:pt x="234" y="376"/>
                    <a:pt x="251" y="379"/>
                    <a:pt x="266" y="379"/>
                  </a:cubicBezTo>
                  <a:cubicBezTo>
                    <a:pt x="343" y="379"/>
                    <a:pt x="361" y="290"/>
                    <a:pt x="335" y="211"/>
                  </a:cubicBezTo>
                  <a:cubicBezTo>
                    <a:pt x="328" y="198"/>
                    <a:pt x="328" y="186"/>
                    <a:pt x="322" y="173"/>
                  </a:cubicBezTo>
                  <a:cubicBezTo>
                    <a:pt x="296" y="112"/>
                    <a:pt x="201" y="1"/>
                    <a:pt x="11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0"/>
            <p:cNvSpPr/>
            <p:nvPr/>
          </p:nvSpPr>
          <p:spPr>
            <a:xfrm>
              <a:off x="2335350" y="2304250"/>
              <a:ext cx="10900" cy="7425"/>
            </a:xfrm>
            <a:custGeom>
              <a:avLst/>
              <a:gdLst/>
              <a:ahLst/>
              <a:cxnLst/>
              <a:rect l="l" t="t" r="r" b="b"/>
              <a:pathLst>
                <a:path w="436" h="297" extrusionOk="0">
                  <a:moveTo>
                    <a:pt x="149" y="0"/>
                  </a:moveTo>
                  <a:cubicBezTo>
                    <a:pt x="112" y="0"/>
                    <a:pt x="79" y="12"/>
                    <a:pt x="51" y="53"/>
                  </a:cubicBezTo>
                  <a:cubicBezTo>
                    <a:pt x="0" y="128"/>
                    <a:pt x="114" y="248"/>
                    <a:pt x="170" y="280"/>
                  </a:cubicBezTo>
                  <a:cubicBezTo>
                    <a:pt x="191" y="291"/>
                    <a:pt x="213" y="297"/>
                    <a:pt x="233" y="297"/>
                  </a:cubicBezTo>
                  <a:cubicBezTo>
                    <a:pt x="267" y="297"/>
                    <a:pt x="297" y="280"/>
                    <a:pt x="309" y="248"/>
                  </a:cubicBezTo>
                  <a:cubicBezTo>
                    <a:pt x="435" y="217"/>
                    <a:pt x="271" y="27"/>
                    <a:pt x="214" y="8"/>
                  </a:cubicBezTo>
                  <a:cubicBezTo>
                    <a:pt x="192" y="4"/>
                    <a:pt x="170" y="0"/>
                    <a:pt x="14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0"/>
            <p:cNvSpPr/>
            <p:nvPr/>
          </p:nvSpPr>
          <p:spPr>
            <a:xfrm>
              <a:off x="2424750" y="2163250"/>
              <a:ext cx="5050" cy="6100"/>
            </a:xfrm>
            <a:custGeom>
              <a:avLst/>
              <a:gdLst/>
              <a:ahLst/>
              <a:cxnLst/>
              <a:rect l="l" t="t" r="r" b="b"/>
              <a:pathLst>
                <a:path w="202" h="244" extrusionOk="0">
                  <a:moveTo>
                    <a:pt x="52" y="1"/>
                  </a:moveTo>
                  <a:cubicBezTo>
                    <a:pt x="35" y="1"/>
                    <a:pt x="21" y="6"/>
                    <a:pt x="13" y="16"/>
                  </a:cubicBezTo>
                  <a:cubicBezTo>
                    <a:pt x="6" y="16"/>
                    <a:pt x="0" y="23"/>
                    <a:pt x="0" y="29"/>
                  </a:cubicBezTo>
                  <a:lnTo>
                    <a:pt x="0" y="42"/>
                  </a:lnTo>
                  <a:cubicBezTo>
                    <a:pt x="0" y="48"/>
                    <a:pt x="0" y="60"/>
                    <a:pt x="0" y="67"/>
                  </a:cubicBezTo>
                  <a:cubicBezTo>
                    <a:pt x="6" y="86"/>
                    <a:pt x="13" y="111"/>
                    <a:pt x="19" y="130"/>
                  </a:cubicBezTo>
                  <a:cubicBezTo>
                    <a:pt x="29" y="168"/>
                    <a:pt x="86" y="243"/>
                    <a:pt x="129" y="243"/>
                  </a:cubicBezTo>
                  <a:cubicBezTo>
                    <a:pt x="143" y="243"/>
                    <a:pt x="155" y="236"/>
                    <a:pt x="164" y="218"/>
                  </a:cubicBezTo>
                  <a:cubicBezTo>
                    <a:pt x="170" y="199"/>
                    <a:pt x="183" y="187"/>
                    <a:pt x="189" y="174"/>
                  </a:cubicBezTo>
                  <a:cubicBezTo>
                    <a:pt x="196" y="168"/>
                    <a:pt x="196" y="161"/>
                    <a:pt x="196" y="149"/>
                  </a:cubicBezTo>
                  <a:cubicBezTo>
                    <a:pt x="196" y="142"/>
                    <a:pt x="202" y="136"/>
                    <a:pt x="202" y="136"/>
                  </a:cubicBezTo>
                  <a:cubicBezTo>
                    <a:pt x="202" y="124"/>
                    <a:pt x="196" y="117"/>
                    <a:pt x="196" y="105"/>
                  </a:cubicBezTo>
                  <a:cubicBezTo>
                    <a:pt x="196" y="98"/>
                    <a:pt x="189" y="92"/>
                    <a:pt x="189" y="86"/>
                  </a:cubicBezTo>
                  <a:cubicBezTo>
                    <a:pt x="183" y="79"/>
                    <a:pt x="177" y="67"/>
                    <a:pt x="170" y="60"/>
                  </a:cubicBezTo>
                  <a:cubicBezTo>
                    <a:pt x="164" y="54"/>
                    <a:pt x="158" y="54"/>
                    <a:pt x="158" y="48"/>
                  </a:cubicBezTo>
                  <a:cubicBezTo>
                    <a:pt x="125" y="19"/>
                    <a:pt x="83" y="1"/>
                    <a:pt x="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0"/>
            <p:cNvSpPr/>
            <p:nvPr/>
          </p:nvSpPr>
          <p:spPr>
            <a:xfrm>
              <a:off x="2404600" y="2166325"/>
              <a:ext cx="6300" cy="7250"/>
            </a:xfrm>
            <a:custGeom>
              <a:avLst/>
              <a:gdLst/>
              <a:ahLst/>
              <a:cxnLst/>
              <a:rect l="l" t="t" r="r" b="b"/>
              <a:pathLst>
                <a:path w="252" h="290" extrusionOk="0">
                  <a:moveTo>
                    <a:pt x="125" y="0"/>
                  </a:moveTo>
                  <a:cubicBezTo>
                    <a:pt x="123" y="0"/>
                    <a:pt x="121" y="0"/>
                    <a:pt x="119" y="1"/>
                  </a:cubicBezTo>
                  <a:cubicBezTo>
                    <a:pt x="93" y="1"/>
                    <a:pt x="68" y="7"/>
                    <a:pt x="49" y="13"/>
                  </a:cubicBezTo>
                  <a:cubicBezTo>
                    <a:pt x="18" y="19"/>
                    <a:pt x="5" y="45"/>
                    <a:pt x="5" y="70"/>
                  </a:cubicBezTo>
                  <a:cubicBezTo>
                    <a:pt x="5" y="76"/>
                    <a:pt x="5" y="83"/>
                    <a:pt x="5" y="83"/>
                  </a:cubicBezTo>
                  <a:cubicBezTo>
                    <a:pt x="0" y="151"/>
                    <a:pt x="108" y="289"/>
                    <a:pt x="183" y="289"/>
                  </a:cubicBezTo>
                  <a:cubicBezTo>
                    <a:pt x="206" y="289"/>
                    <a:pt x="225" y="277"/>
                    <a:pt x="238" y="247"/>
                  </a:cubicBezTo>
                  <a:cubicBezTo>
                    <a:pt x="251" y="202"/>
                    <a:pt x="251" y="158"/>
                    <a:pt x="232" y="120"/>
                  </a:cubicBezTo>
                  <a:cubicBezTo>
                    <a:pt x="226" y="72"/>
                    <a:pt x="179" y="0"/>
                    <a:pt x="12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0"/>
            <p:cNvSpPr/>
            <p:nvPr/>
          </p:nvSpPr>
          <p:spPr>
            <a:xfrm>
              <a:off x="2416800" y="2185425"/>
              <a:ext cx="7800" cy="7075"/>
            </a:xfrm>
            <a:custGeom>
              <a:avLst/>
              <a:gdLst/>
              <a:ahLst/>
              <a:cxnLst/>
              <a:rect l="l" t="t" r="r" b="b"/>
              <a:pathLst>
                <a:path w="312" h="283" extrusionOk="0">
                  <a:moveTo>
                    <a:pt x="153" y="1"/>
                  </a:moveTo>
                  <a:cubicBezTo>
                    <a:pt x="138" y="1"/>
                    <a:pt x="124" y="6"/>
                    <a:pt x="110" y="19"/>
                  </a:cubicBezTo>
                  <a:cubicBezTo>
                    <a:pt x="104" y="25"/>
                    <a:pt x="97" y="31"/>
                    <a:pt x="91" y="38"/>
                  </a:cubicBezTo>
                  <a:cubicBezTo>
                    <a:pt x="0" y="109"/>
                    <a:pt x="149" y="282"/>
                    <a:pt x="245" y="282"/>
                  </a:cubicBezTo>
                  <a:cubicBezTo>
                    <a:pt x="276" y="282"/>
                    <a:pt x="301" y="265"/>
                    <a:pt x="312" y="220"/>
                  </a:cubicBezTo>
                  <a:cubicBezTo>
                    <a:pt x="312" y="202"/>
                    <a:pt x="312" y="176"/>
                    <a:pt x="312" y="164"/>
                  </a:cubicBezTo>
                  <a:cubicBezTo>
                    <a:pt x="296" y="112"/>
                    <a:pt x="221" y="1"/>
                    <a:pt x="15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0"/>
            <p:cNvSpPr/>
            <p:nvPr/>
          </p:nvSpPr>
          <p:spPr>
            <a:xfrm>
              <a:off x="2442725" y="2185700"/>
              <a:ext cx="8225" cy="8075"/>
            </a:xfrm>
            <a:custGeom>
              <a:avLst/>
              <a:gdLst/>
              <a:ahLst/>
              <a:cxnLst/>
              <a:rect l="l" t="t" r="r" b="b"/>
              <a:pathLst>
                <a:path w="329" h="323" extrusionOk="0">
                  <a:moveTo>
                    <a:pt x="76" y="0"/>
                  </a:moveTo>
                  <a:cubicBezTo>
                    <a:pt x="49" y="0"/>
                    <a:pt x="25" y="18"/>
                    <a:pt x="19" y="45"/>
                  </a:cubicBezTo>
                  <a:cubicBezTo>
                    <a:pt x="0" y="71"/>
                    <a:pt x="0" y="96"/>
                    <a:pt x="19" y="121"/>
                  </a:cubicBezTo>
                  <a:cubicBezTo>
                    <a:pt x="39" y="202"/>
                    <a:pt x="128" y="323"/>
                    <a:pt x="214" y="323"/>
                  </a:cubicBezTo>
                  <a:cubicBezTo>
                    <a:pt x="236" y="323"/>
                    <a:pt x="257" y="315"/>
                    <a:pt x="278" y="298"/>
                  </a:cubicBezTo>
                  <a:cubicBezTo>
                    <a:pt x="328" y="254"/>
                    <a:pt x="309" y="184"/>
                    <a:pt x="271" y="127"/>
                  </a:cubicBezTo>
                  <a:cubicBezTo>
                    <a:pt x="271" y="121"/>
                    <a:pt x="265" y="121"/>
                    <a:pt x="265" y="115"/>
                  </a:cubicBezTo>
                  <a:cubicBezTo>
                    <a:pt x="240" y="83"/>
                    <a:pt x="208" y="52"/>
                    <a:pt x="170" y="27"/>
                  </a:cubicBezTo>
                  <a:cubicBezTo>
                    <a:pt x="145" y="14"/>
                    <a:pt x="120" y="1"/>
                    <a:pt x="88" y="1"/>
                  </a:cubicBezTo>
                  <a:cubicBezTo>
                    <a:pt x="84" y="0"/>
                    <a:pt x="80" y="0"/>
                    <a:pt x="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30"/>
          <p:cNvGrpSpPr/>
          <p:nvPr/>
        </p:nvGrpSpPr>
        <p:grpSpPr>
          <a:xfrm>
            <a:off x="3450508" y="2555825"/>
            <a:ext cx="820991" cy="636662"/>
            <a:chOff x="1982250" y="2295975"/>
            <a:chExt cx="334825" cy="259650"/>
          </a:xfrm>
        </p:grpSpPr>
        <p:sp>
          <p:nvSpPr>
            <p:cNvPr id="2389" name="Google Shape;2389;p30"/>
            <p:cNvSpPr/>
            <p:nvPr/>
          </p:nvSpPr>
          <p:spPr>
            <a:xfrm>
              <a:off x="1982250" y="2295975"/>
              <a:ext cx="334825" cy="259650"/>
            </a:xfrm>
            <a:custGeom>
              <a:avLst/>
              <a:gdLst/>
              <a:ahLst/>
              <a:cxnLst/>
              <a:rect l="l" t="t" r="r" b="b"/>
              <a:pathLst>
                <a:path w="13393" h="10386" extrusionOk="0">
                  <a:moveTo>
                    <a:pt x="7902" y="0"/>
                  </a:moveTo>
                  <a:cubicBezTo>
                    <a:pt x="3449" y="0"/>
                    <a:pt x="0" y="4648"/>
                    <a:pt x="2601" y="8721"/>
                  </a:cubicBezTo>
                  <a:cubicBezTo>
                    <a:pt x="3365" y="9917"/>
                    <a:pt x="4775" y="10385"/>
                    <a:pt x="6270" y="10385"/>
                  </a:cubicBezTo>
                  <a:cubicBezTo>
                    <a:pt x="8000" y="10385"/>
                    <a:pt x="9844" y="9760"/>
                    <a:pt x="10933" y="8911"/>
                  </a:cubicBezTo>
                  <a:cubicBezTo>
                    <a:pt x="13153" y="7182"/>
                    <a:pt x="13392" y="1222"/>
                    <a:pt x="9577" y="220"/>
                  </a:cubicBezTo>
                  <a:cubicBezTo>
                    <a:pt x="9010" y="70"/>
                    <a:pt x="8448" y="0"/>
                    <a:pt x="790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0"/>
            <p:cNvSpPr/>
            <p:nvPr/>
          </p:nvSpPr>
          <p:spPr>
            <a:xfrm>
              <a:off x="2216125" y="2397450"/>
              <a:ext cx="12500" cy="10625"/>
            </a:xfrm>
            <a:custGeom>
              <a:avLst/>
              <a:gdLst/>
              <a:ahLst/>
              <a:cxnLst/>
              <a:rect l="l" t="t" r="r" b="b"/>
              <a:pathLst>
                <a:path w="500" h="425" extrusionOk="0">
                  <a:moveTo>
                    <a:pt x="341" y="0"/>
                  </a:moveTo>
                  <a:cubicBezTo>
                    <a:pt x="243" y="0"/>
                    <a:pt x="145" y="78"/>
                    <a:pt x="89" y="159"/>
                  </a:cubicBezTo>
                  <a:cubicBezTo>
                    <a:pt x="39" y="235"/>
                    <a:pt x="1" y="348"/>
                    <a:pt x="102" y="405"/>
                  </a:cubicBezTo>
                  <a:cubicBezTo>
                    <a:pt x="121" y="418"/>
                    <a:pt x="152" y="424"/>
                    <a:pt x="178" y="424"/>
                  </a:cubicBezTo>
                  <a:cubicBezTo>
                    <a:pt x="304" y="411"/>
                    <a:pt x="405" y="317"/>
                    <a:pt x="424" y="191"/>
                  </a:cubicBezTo>
                  <a:cubicBezTo>
                    <a:pt x="474" y="121"/>
                    <a:pt x="499" y="46"/>
                    <a:pt x="411" y="14"/>
                  </a:cubicBezTo>
                  <a:cubicBezTo>
                    <a:pt x="388" y="4"/>
                    <a:pt x="365" y="0"/>
                    <a:pt x="34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0"/>
            <p:cNvSpPr/>
            <p:nvPr/>
          </p:nvSpPr>
          <p:spPr>
            <a:xfrm>
              <a:off x="2233075" y="2395575"/>
              <a:ext cx="19350" cy="12500"/>
            </a:xfrm>
            <a:custGeom>
              <a:avLst/>
              <a:gdLst/>
              <a:ahLst/>
              <a:cxnLst/>
              <a:rect l="l" t="t" r="r" b="b"/>
              <a:pathLst>
                <a:path w="774" h="500" extrusionOk="0">
                  <a:moveTo>
                    <a:pt x="615" y="1"/>
                  </a:moveTo>
                  <a:cubicBezTo>
                    <a:pt x="441" y="1"/>
                    <a:pt x="234" y="117"/>
                    <a:pt x="118" y="234"/>
                  </a:cubicBezTo>
                  <a:cubicBezTo>
                    <a:pt x="1" y="346"/>
                    <a:pt x="23" y="500"/>
                    <a:pt x="135" y="500"/>
                  </a:cubicBezTo>
                  <a:cubicBezTo>
                    <a:pt x="168" y="500"/>
                    <a:pt x="209" y="486"/>
                    <a:pt x="256" y="455"/>
                  </a:cubicBezTo>
                  <a:lnTo>
                    <a:pt x="256" y="455"/>
                  </a:lnTo>
                  <a:cubicBezTo>
                    <a:pt x="219" y="480"/>
                    <a:pt x="364" y="493"/>
                    <a:pt x="389" y="493"/>
                  </a:cubicBezTo>
                  <a:cubicBezTo>
                    <a:pt x="540" y="474"/>
                    <a:pt x="666" y="379"/>
                    <a:pt x="729" y="247"/>
                  </a:cubicBezTo>
                  <a:cubicBezTo>
                    <a:pt x="774" y="146"/>
                    <a:pt x="767" y="1"/>
                    <a:pt x="629" y="1"/>
                  </a:cubicBezTo>
                  <a:cubicBezTo>
                    <a:pt x="624" y="1"/>
                    <a:pt x="620" y="1"/>
                    <a:pt x="6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0"/>
            <p:cNvSpPr/>
            <p:nvPr/>
          </p:nvSpPr>
          <p:spPr>
            <a:xfrm>
              <a:off x="2243100" y="2417525"/>
              <a:ext cx="11375" cy="10950"/>
            </a:xfrm>
            <a:custGeom>
              <a:avLst/>
              <a:gdLst/>
              <a:ahLst/>
              <a:cxnLst/>
              <a:rect l="l" t="t" r="r" b="b"/>
              <a:pathLst>
                <a:path w="455" h="438" extrusionOk="0">
                  <a:moveTo>
                    <a:pt x="322" y="1"/>
                  </a:moveTo>
                  <a:cubicBezTo>
                    <a:pt x="181" y="1"/>
                    <a:pt x="71" y="174"/>
                    <a:pt x="32" y="290"/>
                  </a:cubicBezTo>
                  <a:cubicBezTo>
                    <a:pt x="0" y="390"/>
                    <a:pt x="66" y="437"/>
                    <a:pt x="141" y="437"/>
                  </a:cubicBezTo>
                  <a:cubicBezTo>
                    <a:pt x="171" y="437"/>
                    <a:pt x="201" y="430"/>
                    <a:pt x="228" y="416"/>
                  </a:cubicBezTo>
                  <a:cubicBezTo>
                    <a:pt x="322" y="372"/>
                    <a:pt x="455" y="233"/>
                    <a:pt x="417" y="107"/>
                  </a:cubicBezTo>
                  <a:cubicBezTo>
                    <a:pt x="417" y="107"/>
                    <a:pt x="410" y="107"/>
                    <a:pt x="410" y="100"/>
                  </a:cubicBezTo>
                  <a:cubicBezTo>
                    <a:pt x="429" y="63"/>
                    <a:pt x="436" y="25"/>
                    <a:pt x="385" y="12"/>
                  </a:cubicBezTo>
                  <a:cubicBezTo>
                    <a:pt x="364" y="4"/>
                    <a:pt x="343"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0"/>
            <p:cNvSpPr/>
            <p:nvPr/>
          </p:nvSpPr>
          <p:spPr>
            <a:xfrm>
              <a:off x="2222600" y="2420625"/>
              <a:ext cx="11525" cy="7525"/>
            </a:xfrm>
            <a:custGeom>
              <a:avLst/>
              <a:gdLst/>
              <a:ahLst/>
              <a:cxnLst/>
              <a:rect l="l" t="t" r="r" b="b"/>
              <a:pathLst>
                <a:path w="461" h="301" extrusionOk="0">
                  <a:moveTo>
                    <a:pt x="309" y="0"/>
                  </a:moveTo>
                  <a:cubicBezTo>
                    <a:pt x="291" y="0"/>
                    <a:pt x="271" y="5"/>
                    <a:pt x="253" y="14"/>
                  </a:cubicBezTo>
                  <a:lnTo>
                    <a:pt x="228" y="27"/>
                  </a:lnTo>
                  <a:cubicBezTo>
                    <a:pt x="152" y="58"/>
                    <a:pt x="1" y="229"/>
                    <a:pt x="127" y="292"/>
                  </a:cubicBezTo>
                  <a:cubicBezTo>
                    <a:pt x="140" y="298"/>
                    <a:pt x="154" y="300"/>
                    <a:pt x="168" y="300"/>
                  </a:cubicBezTo>
                  <a:cubicBezTo>
                    <a:pt x="212" y="300"/>
                    <a:pt x="257" y="275"/>
                    <a:pt x="291" y="260"/>
                  </a:cubicBezTo>
                  <a:cubicBezTo>
                    <a:pt x="341" y="241"/>
                    <a:pt x="461" y="121"/>
                    <a:pt x="392" y="65"/>
                  </a:cubicBezTo>
                  <a:cubicBezTo>
                    <a:pt x="382" y="57"/>
                    <a:pt x="376" y="53"/>
                    <a:pt x="372" y="51"/>
                  </a:cubicBezTo>
                  <a:lnTo>
                    <a:pt x="372" y="51"/>
                  </a:lnTo>
                  <a:cubicBezTo>
                    <a:pt x="369" y="15"/>
                    <a:pt x="341" y="0"/>
                    <a:pt x="30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0"/>
            <p:cNvSpPr/>
            <p:nvPr/>
          </p:nvSpPr>
          <p:spPr>
            <a:xfrm>
              <a:off x="2236925" y="2343625"/>
              <a:ext cx="10325" cy="9725"/>
            </a:xfrm>
            <a:custGeom>
              <a:avLst/>
              <a:gdLst/>
              <a:ahLst/>
              <a:cxnLst/>
              <a:rect l="l" t="t" r="r" b="b"/>
              <a:pathLst>
                <a:path w="413" h="389" extrusionOk="0">
                  <a:moveTo>
                    <a:pt x="306" y="1"/>
                  </a:moveTo>
                  <a:cubicBezTo>
                    <a:pt x="188" y="1"/>
                    <a:pt x="0" y="131"/>
                    <a:pt x="46" y="288"/>
                  </a:cubicBezTo>
                  <a:cubicBezTo>
                    <a:pt x="52" y="307"/>
                    <a:pt x="58" y="326"/>
                    <a:pt x="71" y="338"/>
                  </a:cubicBezTo>
                  <a:cubicBezTo>
                    <a:pt x="91" y="374"/>
                    <a:pt x="120" y="389"/>
                    <a:pt x="152" y="389"/>
                  </a:cubicBezTo>
                  <a:cubicBezTo>
                    <a:pt x="233" y="389"/>
                    <a:pt x="332" y="300"/>
                    <a:pt x="355" y="237"/>
                  </a:cubicBezTo>
                  <a:cubicBezTo>
                    <a:pt x="367" y="199"/>
                    <a:pt x="380" y="162"/>
                    <a:pt x="393" y="124"/>
                  </a:cubicBezTo>
                  <a:cubicBezTo>
                    <a:pt x="412" y="37"/>
                    <a:pt x="369" y="1"/>
                    <a:pt x="30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0"/>
            <p:cNvSpPr/>
            <p:nvPr/>
          </p:nvSpPr>
          <p:spPr>
            <a:xfrm>
              <a:off x="2199750" y="2495950"/>
              <a:ext cx="11700" cy="8150"/>
            </a:xfrm>
            <a:custGeom>
              <a:avLst/>
              <a:gdLst/>
              <a:ahLst/>
              <a:cxnLst/>
              <a:rect l="l" t="t" r="r" b="b"/>
              <a:pathLst>
                <a:path w="468" h="326" extrusionOk="0">
                  <a:moveTo>
                    <a:pt x="329" y="1"/>
                  </a:moveTo>
                  <a:cubicBezTo>
                    <a:pt x="315" y="1"/>
                    <a:pt x="299" y="4"/>
                    <a:pt x="284" y="10"/>
                  </a:cubicBezTo>
                  <a:cubicBezTo>
                    <a:pt x="208" y="48"/>
                    <a:pt x="0" y="325"/>
                    <a:pt x="208" y="325"/>
                  </a:cubicBezTo>
                  <a:cubicBezTo>
                    <a:pt x="309" y="306"/>
                    <a:pt x="391" y="243"/>
                    <a:pt x="442" y="155"/>
                  </a:cubicBezTo>
                  <a:cubicBezTo>
                    <a:pt x="468" y="75"/>
                    <a:pt x="406" y="1"/>
                    <a:pt x="32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0"/>
            <p:cNvSpPr/>
            <p:nvPr/>
          </p:nvSpPr>
          <p:spPr>
            <a:xfrm>
              <a:off x="2243875" y="2463375"/>
              <a:ext cx="13450" cy="13550"/>
            </a:xfrm>
            <a:custGeom>
              <a:avLst/>
              <a:gdLst/>
              <a:ahLst/>
              <a:cxnLst/>
              <a:rect l="l" t="t" r="r" b="b"/>
              <a:pathLst>
                <a:path w="538" h="542" extrusionOk="0">
                  <a:moveTo>
                    <a:pt x="396" y="0"/>
                  </a:moveTo>
                  <a:cubicBezTo>
                    <a:pt x="225" y="0"/>
                    <a:pt x="83" y="221"/>
                    <a:pt x="39" y="354"/>
                  </a:cubicBezTo>
                  <a:cubicBezTo>
                    <a:pt x="0" y="465"/>
                    <a:pt x="78" y="541"/>
                    <a:pt x="179" y="541"/>
                  </a:cubicBezTo>
                  <a:cubicBezTo>
                    <a:pt x="193" y="541"/>
                    <a:pt x="207" y="540"/>
                    <a:pt x="222" y="537"/>
                  </a:cubicBezTo>
                  <a:cubicBezTo>
                    <a:pt x="266" y="518"/>
                    <a:pt x="310" y="499"/>
                    <a:pt x="354" y="468"/>
                  </a:cubicBezTo>
                  <a:cubicBezTo>
                    <a:pt x="373" y="455"/>
                    <a:pt x="392" y="436"/>
                    <a:pt x="411" y="417"/>
                  </a:cubicBezTo>
                  <a:cubicBezTo>
                    <a:pt x="442" y="386"/>
                    <a:pt x="474" y="348"/>
                    <a:pt x="493" y="304"/>
                  </a:cubicBezTo>
                  <a:lnTo>
                    <a:pt x="493" y="297"/>
                  </a:lnTo>
                  <a:cubicBezTo>
                    <a:pt x="499" y="291"/>
                    <a:pt x="499" y="278"/>
                    <a:pt x="499" y="272"/>
                  </a:cubicBezTo>
                  <a:cubicBezTo>
                    <a:pt x="512" y="240"/>
                    <a:pt x="524" y="215"/>
                    <a:pt x="524" y="184"/>
                  </a:cubicBezTo>
                  <a:cubicBezTo>
                    <a:pt x="524" y="177"/>
                    <a:pt x="524" y="177"/>
                    <a:pt x="524" y="171"/>
                  </a:cubicBezTo>
                  <a:lnTo>
                    <a:pt x="524" y="140"/>
                  </a:lnTo>
                  <a:cubicBezTo>
                    <a:pt x="537" y="89"/>
                    <a:pt x="518" y="39"/>
                    <a:pt x="468" y="13"/>
                  </a:cubicBezTo>
                  <a:cubicBezTo>
                    <a:pt x="443" y="4"/>
                    <a:pt x="419" y="0"/>
                    <a:pt x="3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0"/>
            <p:cNvSpPr/>
            <p:nvPr/>
          </p:nvSpPr>
          <p:spPr>
            <a:xfrm>
              <a:off x="2054675" y="2425375"/>
              <a:ext cx="11850" cy="11225"/>
            </a:xfrm>
            <a:custGeom>
              <a:avLst/>
              <a:gdLst/>
              <a:ahLst/>
              <a:cxnLst/>
              <a:rect l="l" t="t" r="r" b="b"/>
              <a:pathLst>
                <a:path w="474" h="449" extrusionOk="0">
                  <a:moveTo>
                    <a:pt x="348" y="1"/>
                  </a:moveTo>
                  <a:cubicBezTo>
                    <a:pt x="215" y="13"/>
                    <a:pt x="102" y="102"/>
                    <a:pt x="45" y="222"/>
                  </a:cubicBezTo>
                  <a:cubicBezTo>
                    <a:pt x="1" y="310"/>
                    <a:pt x="7" y="449"/>
                    <a:pt x="133" y="449"/>
                  </a:cubicBezTo>
                  <a:cubicBezTo>
                    <a:pt x="266" y="430"/>
                    <a:pt x="379" y="348"/>
                    <a:pt x="436" y="228"/>
                  </a:cubicBezTo>
                  <a:cubicBezTo>
                    <a:pt x="474" y="140"/>
                    <a:pt x="474"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0"/>
            <p:cNvSpPr/>
            <p:nvPr/>
          </p:nvSpPr>
          <p:spPr>
            <a:xfrm>
              <a:off x="2061400" y="2459775"/>
              <a:ext cx="9550" cy="8525"/>
            </a:xfrm>
            <a:custGeom>
              <a:avLst/>
              <a:gdLst/>
              <a:ahLst/>
              <a:cxnLst/>
              <a:rect l="l" t="t" r="r" b="b"/>
              <a:pathLst>
                <a:path w="382" h="341" extrusionOk="0">
                  <a:moveTo>
                    <a:pt x="183" y="1"/>
                  </a:moveTo>
                  <a:cubicBezTo>
                    <a:pt x="127" y="1"/>
                    <a:pt x="56" y="83"/>
                    <a:pt x="47" y="126"/>
                  </a:cubicBezTo>
                  <a:cubicBezTo>
                    <a:pt x="22" y="164"/>
                    <a:pt x="9" y="214"/>
                    <a:pt x="3" y="258"/>
                  </a:cubicBezTo>
                  <a:cubicBezTo>
                    <a:pt x="0" y="319"/>
                    <a:pt x="31" y="340"/>
                    <a:pt x="71" y="340"/>
                  </a:cubicBezTo>
                  <a:cubicBezTo>
                    <a:pt x="131" y="340"/>
                    <a:pt x="212" y="295"/>
                    <a:pt x="242" y="265"/>
                  </a:cubicBezTo>
                  <a:cubicBezTo>
                    <a:pt x="312" y="202"/>
                    <a:pt x="381" y="69"/>
                    <a:pt x="230" y="31"/>
                  </a:cubicBezTo>
                  <a:cubicBezTo>
                    <a:pt x="217" y="10"/>
                    <a:pt x="201" y="1"/>
                    <a:pt x="18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0"/>
            <p:cNvSpPr/>
            <p:nvPr/>
          </p:nvSpPr>
          <p:spPr>
            <a:xfrm>
              <a:off x="2100550" y="2434350"/>
              <a:ext cx="13500" cy="10600"/>
            </a:xfrm>
            <a:custGeom>
              <a:avLst/>
              <a:gdLst/>
              <a:ahLst/>
              <a:cxnLst/>
              <a:rect l="l" t="t" r="r" b="b"/>
              <a:pathLst>
                <a:path w="540" h="424" extrusionOk="0">
                  <a:moveTo>
                    <a:pt x="371" y="1"/>
                  </a:moveTo>
                  <a:cubicBezTo>
                    <a:pt x="366" y="1"/>
                    <a:pt x="360" y="1"/>
                    <a:pt x="354" y="1"/>
                  </a:cubicBezTo>
                  <a:cubicBezTo>
                    <a:pt x="209" y="8"/>
                    <a:pt x="1" y="172"/>
                    <a:pt x="20" y="336"/>
                  </a:cubicBezTo>
                  <a:cubicBezTo>
                    <a:pt x="20" y="367"/>
                    <a:pt x="32" y="411"/>
                    <a:pt x="70" y="418"/>
                  </a:cubicBezTo>
                  <a:cubicBezTo>
                    <a:pt x="87" y="422"/>
                    <a:pt x="104" y="424"/>
                    <a:pt x="121" y="424"/>
                  </a:cubicBezTo>
                  <a:cubicBezTo>
                    <a:pt x="154" y="424"/>
                    <a:pt x="186" y="416"/>
                    <a:pt x="215" y="399"/>
                  </a:cubicBezTo>
                  <a:lnTo>
                    <a:pt x="234" y="386"/>
                  </a:lnTo>
                  <a:lnTo>
                    <a:pt x="247" y="392"/>
                  </a:lnTo>
                  <a:cubicBezTo>
                    <a:pt x="257" y="396"/>
                    <a:pt x="267" y="397"/>
                    <a:pt x="278" y="397"/>
                  </a:cubicBezTo>
                  <a:cubicBezTo>
                    <a:pt x="342" y="397"/>
                    <a:pt x="403" y="333"/>
                    <a:pt x="430" y="279"/>
                  </a:cubicBezTo>
                  <a:cubicBezTo>
                    <a:pt x="485" y="187"/>
                    <a:pt x="540" y="1"/>
                    <a:pt x="37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0"/>
            <p:cNvSpPr/>
            <p:nvPr/>
          </p:nvSpPr>
          <p:spPr>
            <a:xfrm>
              <a:off x="2079275" y="2426175"/>
              <a:ext cx="12250" cy="9700"/>
            </a:xfrm>
            <a:custGeom>
              <a:avLst/>
              <a:gdLst/>
              <a:ahLst/>
              <a:cxnLst/>
              <a:rect l="l" t="t" r="r" b="b"/>
              <a:pathLst>
                <a:path w="490" h="388" extrusionOk="0">
                  <a:moveTo>
                    <a:pt x="380" y="1"/>
                  </a:moveTo>
                  <a:cubicBezTo>
                    <a:pt x="367" y="1"/>
                    <a:pt x="352" y="3"/>
                    <a:pt x="335" y="7"/>
                  </a:cubicBezTo>
                  <a:cubicBezTo>
                    <a:pt x="234" y="32"/>
                    <a:pt x="1" y="240"/>
                    <a:pt x="127" y="354"/>
                  </a:cubicBezTo>
                  <a:cubicBezTo>
                    <a:pt x="155" y="379"/>
                    <a:pt x="185" y="388"/>
                    <a:pt x="217" y="388"/>
                  </a:cubicBezTo>
                  <a:cubicBezTo>
                    <a:pt x="257" y="388"/>
                    <a:pt x="299" y="374"/>
                    <a:pt x="341" y="360"/>
                  </a:cubicBezTo>
                  <a:cubicBezTo>
                    <a:pt x="385" y="341"/>
                    <a:pt x="461" y="266"/>
                    <a:pt x="430" y="215"/>
                  </a:cubicBezTo>
                  <a:lnTo>
                    <a:pt x="430" y="215"/>
                  </a:lnTo>
                  <a:cubicBezTo>
                    <a:pt x="476" y="125"/>
                    <a:pt x="489" y="1"/>
                    <a:pt x="38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0"/>
            <p:cNvSpPr/>
            <p:nvPr/>
          </p:nvSpPr>
          <p:spPr>
            <a:xfrm>
              <a:off x="2087325" y="2394300"/>
              <a:ext cx="9400" cy="10225"/>
            </a:xfrm>
            <a:custGeom>
              <a:avLst/>
              <a:gdLst/>
              <a:ahLst/>
              <a:cxnLst/>
              <a:rect l="l" t="t" r="r" b="b"/>
              <a:pathLst>
                <a:path w="376" h="409" extrusionOk="0">
                  <a:moveTo>
                    <a:pt x="309" y="1"/>
                  </a:moveTo>
                  <a:cubicBezTo>
                    <a:pt x="298" y="1"/>
                    <a:pt x="286" y="3"/>
                    <a:pt x="271" y="8"/>
                  </a:cubicBezTo>
                  <a:cubicBezTo>
                    <a:pt x="164" y="39"/>
                    <a:pt x="82" y="115"/>
                    <a:pt x="38" y="216"/>
                  </a:cubicBezTo>
                  <a:cubicBezTo>
                    <a:pt x="6" y="273"/>
                    <a:pt x="0" y="361"/>
                    <a:pt x="70" y="386"/>
                  </a:cubicBezTo>
                  <a:lnTo>
                    <a:pt x="114" y="405"/>
                  </a:lnTo>
                  <a:cubicBezTo>
                    <a:pt x="121" y="408"/>
                    <a:pt x="129" y="409"/>
                    <a:pt x="137" y="409"/>
                  </a:cubicBezTo>
                  <a:cubicBezTo>
                    <a:pt x="187" y="409"/>
                    <a:pt x="239" y="361"/>
                    <a:pt x="271" y="323"/>
                  </a:cubicBezTo>
                  <a:cubicBezTo>
                    <a:pt x="322" y="266"/>
                    <a:pt x="353" y="197"/>
                    <a:pt x="360" y="121"/>
                  </a:cubicBezTo>
                  <a:cubicBezTo>
                    <a:pt x="376" y="68"/>
                    <a:pt x="369" y="1"/>
                    <a:pt x="30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0"/>
            <p:cNvSpPr/>
            <p:nvPr/>
          </p:nvSpPr>
          <p:spPr>
            <a:xfrm>
              <a:off x="2141575" y="2326175"/>
              <a:ext cx="12775" cy="9875"/>
            </a:xfrm>
            <a:custGeom>
              <a:avLst/>
              <a:gdLst/>
              <a:ahLst/>
              <a:cxnLst/>
              <a:rect l="l" t="t" r="r" b="b"/>
              <a:pathLst>
                <a:path w="511" h="395" extrusionOk="0">
                  <a:moveTo>
                    <a:pt x="397" y="0"/>
                  </a:moveTo>
                  <a:cubicBezTo>
                    <a:pt x="256" y="0"/>
                    <a:pt x="0" y="208"/>
                    <a:pt x="132" y="355"/>
                  </a:cubicBezTo>
                  <a:lnTo>
                    <a:pt x="139" y="368"/>
                  </a:lnTo>
                  <a:cubicBezTo>
                    <a:pt x="155" y="387"/>
                    <a:pt x="180" y="394"/>
                    <a:pt x="206" y="394"/>
                  </a:cubicBezTo>
                  <a:cubicBezTo>
                    <a:pt x="241" y="394"/>
                    <a:pt x="278" y="382"/>
                    <a:pt x="303" y="368"/>
                  </a:cubicBezTo>
                  <a:cubicBezTo>
                    <a:pt x="422" y="311"/>
                    <a:pt x="511" y="204"/>
                    <a:pt x="479" y="59"/>
                  </a:cubicBezTo>
                  <a:cubicBezTo>
                    <a:pt x="469" y="18"/>
                    <a:pt x="438" y="0"/>
                    <a:pt x="39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0"/>
            <p:cNvSpPr/>
            <p:nvPr/>
          </p:nvSpPr>
          <p:spPr>
            <a:xfrm>
              <a:off x="2149125" y="2378025"/>
              <a:ext cx="13675" cy="11675"/>
            </a:xfrm>
            <a:custGeom>
              <a:avLst/>
              <a:gdLst/>
              <a:ahLst/>
              <a:cxnLst/>
              <a:rect l="l" t="t" r="r" b="b"/>
              <a:pathLst>
                <a:path w="547" h="467" extrusionOk="0">
                  <a:moveTo>
                    <a:pt x="354" y="0"/>
                  </a:moveTo>
                  <a:cubicBezTo>
                    <a:pt x="330" y="0"/>
                    <a:pt x="301" y="9"/>
                    <a:pt x="272" y="28"/>
                  </a:cubicBezTo>
                  <a:cubicBezTo>
                    <a:pt x="146" y="110"/>
                    <a:pt x="1" y="287"/>
                    <a:pt x="114" y="432"/>
                  </a:cubicBezTo>
                  <a:cubicBezTo>
                    <a:pt x="134" y="456"/>
                    <a:pt x="161" y="467"/>
                    <a:pt x="191" y="467"/>
                  </a:cubicBezTo>
                  <a:cubicBezTo>
                    <a:pt x="335" y="467"/>
                    <a:pt x="547" y="215"/>
                    <a:pt x="410" y="110"/>
                  </a:cubicBezTo>
                  <a:cubicBezTo>
                    <a:pt x="436" y="38"/>
                    <a:pt x="404" y="0"/>
                    <a:pt x="35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0"/>
            <p:cNvSpPr/>
            <p:nvPr/>
          </p:nvSpPr>
          <p:spPr>
            <a:xfrm>
              <a:off x="2176100" y="2337375"/>
              <a:ext cx="9475" cy="9725"/>
            </a:xfrm>
            <a:custGeom>
              <a:avLst/>
              <a:gdLst/>
              <a:ahLst/>
              <a:cxnLst/>
              <a:rect l="l" t="t" r="r" b="b"/>
              <a:pathLst>
                <a:path w="379" h="389" extrusionOk="0">
                  <a:moveTo>
                    <a:pt x="292" y="0"/>
                  </a:moveTo>
                  <a:cubicBezTo>
                    <a:pt x="245" y="0"/>
                    <a:pt x="188" y="30"/>
                    <a:pt x="158" y="52"/>
                  </a:cubicBezTo>
                  <a:cubicBezTo>
                    <a:pt x="114" y="71"/>
                    <a:pt x="76" y="109"/>
                    <a:pt x="57" y="153"/>
                  </a:cubicBezTo>
                  <a:cubicBezTo>
                    <a:pt x="50" y="172"/>
                    <a:pt x="38" y="191"/>
                    <a:pt x="32" y="210"/>
                  </a:cubicBezTo>
                  <a:lnTo>
                    <a:pt x="32" y="229"/>
                  </a:lnTo>
                  <a:cubicBezTo>
                    <a:pt x="0" y="266"/>
                    <a:pt x="13" y="330"/>
                    <a:pt x="57" y="355"/>
                  </a:cubicBezTo>
                  <a:lnTo>
                    <a:pt x="82" y="374"/>
                  </a:lnTo>
                  <a:cubicBezTo>
                    <a:pt x="99" y="384"/>
                    <a:pt x="116" y="388"/>
                    <a:pt x="133" y="388"/>
                  </a:cubicBezTo>
                  <a:cubicBezTo>
                    <a:pt x="234" y="388"/>
                    <a:pt x="339" y="236"/>
                    <a:pt x="366" y="172"/>
                  </a:cubicBezTo>
                  <a:cubicBezTo>
                    <a:pt x="378" y="134"/>
                    <a:pt x="378" y="90"/>
                    <a:pt x="366" y="52"/>
                  </a:cubicBezTo>
                  <a:cubicBezTo>
                    <a:pt x="353" y="14"/>
                    <a:pt x="325" y="0"/>
                    <a:pt x="2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0"/>
            <p:cNvSpPr/>
            <p:nvPr/>
          </p:nvSpPr>
          <p:spPr>
            <a:xfrm>
              <a:off x="2139025" y="2483100"/>
              <a:ext cx="14550" cy="8525"/>
            </a:xfrm>
            <a:custGeom>
              <a:avLst/>
              <a:gdLst/>
              <a:ahLst/>
              <a:cxnLst/>
              <a:rect l="l" t="t" r="r" b="b"/>
              <a:pathLst>
                <a:path w="582" h="341" extrusionOk="0">
                  <a:moveTo>
                    <a:pt x="373" y="0"/>
                  </a:moveTo>
                  <a:cubicBezTo>
                    <a:pt x="222" y="0"/>
                    <a:pt x="1" y="341"/>
                    <a:pt x="209" y="341"/>
                  </a:cubicBezTo>
                  <a:cubicBezTo>
                    <a:pt x="360" y="341"/>
                    <a:pt x="581" y="0"/>
                    <a:pt x="37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0"/>
            <p:cNvSpPr/>
            <p:nvPr/>
          </p:nvSpPr>
          <p:spPr>
            <a:xfrm>
              <a:off x="2132100" y="2514750"/>
              <a:ext cx="12000" cy="11400"/>
            </a:xfrm>
            <a:custGeom>
              <a:avLst/>
              <a:gdLst/>
              <a:ahLst/>
              <a:cxnLst/>
              <a:rect l="l" t="t" r="r" b="b"/>
              <a:pathLst>
                <a:path w="480" h="456" extrusionOk="0">
                  <a:moveTo>
                    <a:pt x="294" y="0"/>
                  </a:moveTo>
                  <a:cubicBezTo>
                    <a:pt x="228" y="0"/>
                    <a:pt x="155" y="69"/>
                    <a:pt x="120" y="115"/>
                  </a:cubicBezTo>
                  <a:lnTo>
                    <a:pt x="82" y="172"/>
                  </a:lnTo>
                  <a:cubicBezTo>
                    <a:pt x="1" y="289"/>
                    <a:pt x="22" y="456"/>
                    <a:pt x="143" y="456"/>
                  </a:cubicBezTo>
                  <a:cubicBezTo>
                    <a:pt x="172" y="456"/>
                    <a:pt x="206" y="446"/>
                    <a:pt x="246" y="424"/>
                  </a:cubicBezTo>
                  <a:cubicBezTo>
                    <a:pt x="354" y="380"/>
                    <a:pt x="436" y="286"/>
                    <a:pt x="461" y="178"/>
                  </a:cubicBezTo>
                  <a:cubicBezTo>
                    <a:pt x="480" y="84"/>
                    <a:pt x="448" y="21"/>
                    <a:pt x="354" y="8"/>
                  </a:cubicBezTo>
                  <a:lnTo>
                    <a:pt x="309" y="2"/>
                  </a:lnTo>
                  <a:cubicBezTo>
                    <a:pt x="304" y="1"/>
                    <a:pt x="299" y="0"/>
                    <a:pt x="29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0"/>
            <p:cNvSpPr/>
            <p:nvPr/>
          </p:nvSpPr>
          <p:spPr>
            <a:xfrm>
              <a:off x="2150550" y="2522550"/>
              <a:ext cx="17175" cy="13350"/>
            </a:xfrm>
            <a:custGeom>
              <a:avLst/>
              <a:gdLst/>
              <a:ahLst/>
              <a:cxnLst/>
              <a:rect l="l" t="t" r="r" b="b"/>
              <a:pathLst>
                <a:path w="687" h="534" extrusionOk="0">
                  <a:moveTo>
                    <a:pt x="493" y="1"/>
                  </a:moveTo>
                  <a:cubicBezTo>
                    <a:pt x="459" y="1"/>
                    <a:pt x="420" y="10"/>
                    <a:pt x="379" y="30"/>
                  </a:cubicBezTo>
                  <a:cubicBezTo>
                    <a:pt x="316" y="56"/>
                    <a:pt x="259" y="100"/>
                    <a:pt x="215" y="144"/>
                  </a:cubicBezTo>
                  <a:cubicBezTo>
                    <a:pt x="139" y="220"/>
                    <a:pt x="0" y="516"/>
                    <a:pt x="202" y="522"/>
                  </a:cubicBezTo>
                  <a:cubicBezTo>
                    <a:pt x="223" y="530"/>
                    <a:pt x="245" y="533"/>
                    <a:pt x="266" y="533"/>
                  </a:cubicBezTo>
                  <a:cubicBezTo>
                    <a:pt x="412" y="533"/>
                    <a:pt x="563" y="379"/>
                    <a:pt x="612" y="264"/>
                  </a:cubicBezTo>
                  <a:cubicBezTo>
                    <a:pt x="686" y="121"/>
                    <a:pt x="617" y="1"/>
                    <a:pt x="4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8" name="Google Shape;2408;p30"/>
          <p:cNvGrpSpPr/>
          <p:nvPr/>
        </p:nvGrpSpPr>
        <p:grpSpPr>
          <a:xfrm>
            <a:off x="1493453" y="3907996"/>
            <a:ext cx="820962" cy="626792"/>
            <a:chOff x="2833900" y="2095850"/>
            <a:chExt cx="368475" cy="281325"/>
          </a:xfrm>
        </p:grpSpPr>
        <p:sp>
          <p:nvSpPr>
            <p:cNvPr id="2409" name="Google Shape;2409;p30"/>
            <p:cNvSpPr/>
            <p:nvPr/>
          </p:nvSpPr>
          <p:spPr>
            <a:xfrm>
              <a:off x="2833900" y="2095850"/>
              <a:ext cx="368475" cy="281325"/>
            </a:xfrm>
            <a:custGeom>
              <a:avLst/>
              <a:gdLst/>
              <a:ahLst/>
              <a:cxnLst/>
              <a:rect l="l" t="t" r="r" b="b"/>
              <a:pathLst>
                <a:path w="14739" h="11253" extrusionOk="0">
                  <a:moveTo>
                    <a:pt x="6504" y="1"/>
                  </a:moveTo>
                  <a:cubicBezTo>
                    <a:pt x="3553" y="1"/>
                    <a:pt x="757" y="1874"/>
                    <a:pt x="373" y="5342"/>
                  </a:cubicBezTo>
                  <a:cubicBezTo>
                    <a:pt x="1" y="8685"/>
                    <a:pt x="4535" y="11201"/>
                    <a:pt x="7361" y="11252"/>
                  </a:cubicBezTo>
                  <a:cubicBezTo>
                    <a:pt x="7379" y="11252"/>
                    <a:pt x="7396" y="11252"/>
                    <a:pt x="7414" y="11252"/>
                  </a:cubicBezTo>
                  <a:cubicBezTo>
                    <a:pt x="10494" y="11252"/>
                    <a:pt x="14738" y="6357"/>
                    <a:pt x="12192" y="2895"/>
                  </a:cubicBezTo>
                  <a:cubicBezTo>
                    <a:pt x="10747" y="933"/>
                    <a:pt x="8587" y="1"/>
                    <a:pt x="6504"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0"/>
            <p:cNvSpPr/>
            <p:nvPr/>
          </p:nvSpPr>
          <p:spPr>
            <a:xfrm>
              <a:off x="3061575" y="2250725"/>
              <a:ext cx="15950" cy="9050"/>
            </a:xfrm>
            <a:custGeom>
              <a:avLst/>
              <a:gdLst/>
              <a:ahLst/>
              <a:cxnLst/>
              <a:rect l="l" t="t" r="r" b="b"/>
              <a:pathLst>
                <a:path w="638" h="362" extrusionOk="0">
                  <a:moveTo>
                    <a:pt x="348" y="1"/>
                  </a:moveTo>
                  <a:cubicBezTo>
                    <a:pt x="299" y="1"/>
                    <a:pt x="251" y="9"/>
                    <a:pt x="209" y="24"/>
                  </a:cubicBezTo>
                  <a:cubicBezTo>
                    <a:pt x="114" y="62"/>
                    <a:pt x="1" y="119"/>
                    <a:pt x="45" y="238"/>
                  </a:cubicBezTo>
                  <a:cubicBezTo>
                    <a:pt x="58" y="270"/>
                    <a:pt x="83" y="295"/>
                    <a:pt x="108" y="314"/>
                  </a:cubicBezTo>
                  <a:cubicBezTo>
                    <a:pt x="146" y="346"/>
                    <a:pt x="201" y="361"/>
                    <a:pt x="260" y="361"/>
                  </a:cubicBezTo>
                  <a:cubicBezTo>
                    <a:pt x="340" y="361"/>
                    <a:pt x="426" y="333"/>
                    <a:pt x="480" y="283"/>
                  </a:cubicBezTo>
                  <a:cubicBezTo>
                    <a:pt x="569" y="257"/>
                    <a:pt x="638" y="207"/>
                    <a:pt x="588" y="119"/>
                  </a:cubicBezTo>
                  <a:cubicBezTo>
                    <a:pt x="541" y="35"/>
                    <a:pt x="445" y="1"/>
                    <a:pt x="34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0"/>
            <p:cNvSpPr/>
            <p:nvPr/>
          </p:nvSpPr>
          <p:spPr>
            <a:xfrm>
              <a:off x="3074350" y="2263400"/>
              <a:ext cx="25575" cy="12125"/>
            </a:xfrm>
            <a:custGeom>
              <a:avLst/>
              <a:gdLst/>
              <a:ahLst/>
              <a:cxnLst/>
              <a:rect l="l" t="t" r="r" b="b"/>
              <a:pathLst>
                <a:path w="1023" h="485" extrusionOk="0">
                  <a:moveTo>
                    <a:pt x="370" y="0"/>
                  </a:moveTo>
                  <a:cubicBezTo>
                    <a:pt x="345" y="0"/>
                    <a:pt x="321" y="1"/>
                    <a:pt x="297" y="3"/>
                  </a:cubicBezTo>
                  <a:cubicBezTo>
                    <a:pt x="70" y="28"/>
                    <a:pt x="1" y="261"/>
                    <a:pt x="266" y="286"/>
                  </a:cubicBezTo>
                  <a:cubicBezTo>
                    <a:pt x="222" y="286"/>
                    <a:pt x="335" y="400"/>
                    <a:pt x="360" y="413"/>
                  </a:cubicBezTo>
                  <a:cubicBezTo>
                    <a:pt x="437" y="461"/>
                    <a:pt x="523" y="485"/>
                    <a:pt x="608" y="485"/>
                  </a:cubicBezTo>
                  <a:cubicBezTo>
                    <a:pt x="679" y="485"/>
                    <a:pt x="749" y="469"/>
                    <a:pt x="814" y="438"/>
                  </a:cubicBezTo>
                  <a:cubicBezTo>
                    <a:pt x="928" y="381"/>
                    <a:pt x="1023" y="255"/>
                    <a:pt x="903" y="154"/>
                  </a:cubicBezTo>
                  <a:cubicBezTo>
                    <a:pt x="775" y="43"/>
                    <a:pt x="554" y="0"/>
                    <a:pt x="37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0"/>
            <p:cNvSpPr/>
            <p:nvPr/>
          </p:nvSpPr>
          <p:spPr>
            <a:xfrm>
              <a:off x="3069150" y="2286525"/>
              <a:ext cx="16575" cy="8700"/>
            </a:xfrm>
            <a:custGeom>
              <a:avLst/>
              <a:gdLst/>
              <a:ahLst/>
              <a:cxnLst/>
              <a:rect l="l" t="t" r="r" b="b"/>
              <a:pathLst>
                <a:path w="663" h="348" extrusionOk="0">
                  <a:moveTo>
                    <a:pt x="433" y="0"/>
                  </a:moveTo>
                  <a:cubicBezTo>
                    <a:pt x="327" y="0"/>
                    <a:pt x="209" y="49"/>
                    <a:pt x="133" y="99"/>
                  </a:cubicBezTo>
                  <a:cubicBezTo>
                    <a:pt x="1" y="181"/>
                    <a:pt x="102" y="314"/>
                    <a:pt x="215" y="339"/>
                  </a:cubicBezTo>
                  <a:cubicBezTo>
                    <a:pt x="240" y="345"/>
                    <a:pt x="270" y="348"/>
                    <a:pt x="302" y="348"/>
                  </a:cubicBezTo>
                  <a:cubicBezTo>
                    <a:pt x="413" y="348"/>
                    <a:pt x="548" y="310"/>
                    <a:pt x="587" y="207"/>
                  </a:cubicBezTo>
                  <a:cubicBezTo>
                    <a:pt x="594" y="200"/>
                    <a:pt x="587" y="200"/>
                    <a:pt x="594" y="194"/>
                  </a:cubicBezTo>
                  <a:cubicBezTo>
                    <a:pt x="631" y="175"/>
                    <a:pt x="663" y="144"/>
                    <a:pt x="631" y="99"/>
                  </a:cubicBezTo>
                  <a:cubicBezTo>
                    <a:pt x="586" y="27"/>
                    <a:pt x="513" y="0"/>
                    <a:pt x="43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3053675" y="2274950"/>
              <a:ext cx="11600" cy="6425"/>
            </a:xfrm>
            <a:custGeom>
              <a:avLst/>
              <a:gdLst/>
              <a:ahLst/>
              <a:cxnLst/>
              <a:rect l="l" t="t" r="r" b="b"/>
              <a:pathLst>
                <a:path w="464" h="257" extrusionOk="0">
                  <a:moveTo>
                    <a:pt x="264" y="1"/>
                  </a:moveTo>
                  <a:cubicBezTo>
                    <a:pt x="158" y="1"/>
                    <a:pt x="0" y="51"/>
                    <a:pt x="52" y="165"/>
                  </a:cubicBezTo>
                  <a:cubicBezTo>
                    <a:pt x="84" y="222"/>
                    <a:pt x="159" y="234"/>
                    <a:pt x="210" y="253"/>
                  </a:cubicBezTo>
                  <a:cubicBezTo>
                    <a:pt x="220" y="256"/>
                    <a:pt x="234" y="257"/>
                    <a:pt x="251" y="257"/>
                  </a:cubicBezTo>
                  <a:cubicBezTo>
                    <a:pt x="327" y="257"/>
                    <a:pt x="451" y="230"/>
                    <a:pt x="430" y="152"/>
                  </a:cubicBezTo>
                  <a:cubicBezTo>
                    <a:pt x="430" y="141"/>
                    <a:pt x="430" y="132"/>
                    <a:pt x="428" y="127"/>
                  </a:cubicBezTo>
                  <a:lnTo>
                    <a:pt x="428" y="127"/>
                  </a:lnTo>
                  <a:cubicBezTo>
                    <a:pt x="464" y="73"/>
                    <a:pt x="403" y="26"/>
                    <a:pt x="355" y="14"/>
                  </a:cubicBezTo>
                  <a:lnTo>
                    <a:pt x="323" y="7"/>
                  </a:lnTo>
                  <a:cubicBezTo>
                    <a:pt x="308" y="3"/>
                    <a:pt x="287" y="1"/>
                    <a:pt x="26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3117875" y="2218525"/>
              <a:ext cx="14600" cy="8125"/>
            </a:xfrm>
            <a:custGeom>
              <a:avLst/>
              <a:gdLst/>
              <a:ahLst/>
              <a:cxnLst/>
              <a:rect l="l" t="t" r="r" b="b"/>
              <a:pathLst>
                <a:path w="584" h="325" extrusionOk="0">
                  <a:moveTo>
                    <a:pt x="255" y="0"/>
                  </a:moveTo>
                  <a:cubicBezTo>
                    <a:pt x="163" y="0"/>
                    <a:pt x="71" y="36"/>
                    <a:pt x="32" y="126"/>
                  </a:cubicBezTo>
                  <a:cubicBezTo>
                    <a:pt x="19" y="145"/>
                    <a:pt x="19" y="170"/>
                    <a:pt x="13" y="189"/>
                  </a:cubicBezTo>
                  <a:cubicBezTo>
                    <a:pt x="1" y="288"/>
                    <a:pt x="98" y="325"/>
                    <a:pt x="193" y="325"/>
                  </a:cubicBezTo>
                  <a:cubicBezTo>
                    <a:pt x="245" y="325"/>
                    <a:pt x="295" y="314"/>
                    <a:pt x="329" y="297"/>
                  </a:cubicBezTo>
                  <a:cubicBezTo>
                    <a:pt x="366" y="271"/>
                    <a:pt x="404" y="252"/>
                    <a:pt x="442" y="221"/>
                  </a:cubicBezTo>
                  <a:cubicBezTo>
                    <a:pt x="583" y="112"/>
                    <a:pt x="420" y="0"/>
                    <a:pt x="25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2980525" y="2324225"/>
              <a:ext cx="14225" cy="6675"/>
            </a:xfrm>
            <a:custGeom>
              <a:avLst/>
              <a:gdLst/>
              <a:ahLst/>
              <a:cxnLst/>
              <a:rect l="l" t="t" r="r" b="b"/>
              <a:pathLst>
                <a:path w="569" h="267" extrusionOk="0">
                  <a:moveTo>
                    <a:pt x="411" y="0"/>
                  </a:moveTo>
                  <a:cubicBezTo>
                    <a:pt x="283" y="0"/>
                    <a:pt x="1" y="94"/>
                    <a:pt x="159" y="219"/>
                  </a:cubicBezTo>
                  <a:cubicBezTo>
                    <a:pt x="216" y="250"/>
                    <a:pt x="276" y="266"/>
                    <a:pt x="337" y="266"/>
                  </a:cubicBezTo>
                  <a:cubicBezTo>
                    <a:pt x="383" y="266"/>
                    <a:pt x="430" y="257"/>
                    <a:pt x="474" y="237"/>
                  </a:cubicBezTo>
                  <a:cubicBezTo>
                    <a:pt x="569" y="181"/>
                    <a:pt x="556" y="36"/>
                    <a:pt x="449" y="4"/>
                  </a:cubicBezTo>
                  <a:cubicBezTo>
                    <a:pt x="439" y="1"/>
                    <a:pt x="426" y="0"/>
                    <a:pt x="4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3037450" y="2327200"/>
              <a:ext cx="18800" cy="10700"/>
            </a:xfrm>
            <a:custGeom>
              <a:avLst/>
              <a:gdLst/>
              <a:ahLst/>
              <a:cxnLst/>
              <a:rect l="l" t="t" r="r" b="b"/>
              <a:pathLst>
                <a:path w="752" h="428" extrusionOk="0">
                  <a:moveTo>
                    <a:pt x="496" y="1"/>
                  </a:moveTo>
                  <a:cubicBezTo>
                    <a:pt x="362" y="1"/>
                    <a:pt x="212" y="61"/>
                    <a:pt x="127" y="112"/>
                  </a:cubicBezTo>
                  <a:cubicBezTo>
                    <a:pt x="1" y="188"/>
                    <a:pt x="39" y="339"/>
                    <a:pt x="159" y="390"/>
                  </a:cubicBezTo>
                  <a:cubicBezTo>
                    <a:pt x="209" y="415"/>
                    <a:pt x="260" y="428"/>
                    <a:pt x="316" y="428"/>
                  </a:cubicBezTo>
                  <a:lnTo>
                    <a:pt x="398" y="428"/>
                  </a:lnTo>
                  <a:cubicBezTo>
                    <a:pt x="449" y="421"/>
                    <a:pt x="506" y="409"/>
                    <a:pt x="550" y="383"/>
                  </a:cubicBezTo>
                  <a:lnTo>
                    <a:pt x="556" y="383"/>
                  </a:lnTo>
                  <a:cubicBezTo>
                    <a:pt x="569" y="383"/>
                    <a:pt x="575" y="371"/>
                    <a:pt x="581" y="371"/>
                  </a:cubicBezTo>
                  <a:cubicBezTo>
                    <a:pt x="613" y="352"/>
                    <a:pt x="638" y="327"/>
                    <a:pt x="663" y="301"/>
                  </a:cubicBezTo>
                  <a:cubicBezTo>
                    <a:pt x="663" y="301"/>
                    <a:pt x="670" y="301"/>
                    <a:pt x="676" y="295"/>
                  </a:cubicBezTo>
                  <a:lnTo>
                    <a:pt x="670" y="295"/>
                  </a:lnTo>
                  <a:cubicBezTo>
                    <a:pt x="676" y="289"/>
                    <a:pt x="682" y="276"/>
                    <a:pt x="688" y="264"/>
                  </a:cubicBezTo>
                  <a:cubicBezTo>
                    <a:pt x="739" y="232"/>
                    <a:pt x="752" y="169"/>
                    <a:pt x="726" y="118"/>
                  </a:cubicBezTo>
                  <a:cubicBezTo>
                    <a:pt x="679" y="32"/>
                    <a:pt x="592" y="1"/>
                    <a:pt x="49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2902975" y="2163300"/>
              <a:ext cx="17675" cy="9125"/>
            </a:xfrm>
            <a:custGeom>
              <a:avLst/>
              <a:gdLst/>
              <a:ahLst/>
              <a:cxnLst/>
              <a:rect l="l" t="t" r="r" b="b"/>
              <a:pathLst>
                <a:path w="707" h="365" extrusionOk="0">
                  <a:moveTo>
                    <a:pt x="394" y="1"/>
                  </a:moveTo>
                  <a:cubicBezTo>
                    <a:pt x="322" y="1"/>
                    <a:pt x="248" y="18"/>
                    <a:pt x="189" y="46"/>
                  </a:cubicBezTo>
                  <a:cubicBezTo>
                    <a:pt x="95" y="90"/>
                    <a:pt x="0" y="210"/>
                    <a:pt x="114" y="298"/>
                  </a:cubicBezTo>
                  <a:cubicBezTo>
                    <a:pt x="170" y="344"/>
                    <a:pt x="246" y="364"/>
                    <a:pt x="323" y="364"/>
                  </a:cubicBezTo>
                  <a:cubicBezTo>
                    <a:pt x="394" y="364"/>
                    <a:pt x="466" y="347"/>
                    <a:pt x="524" y="317"/>
                  </a:cubicBezTo>
                  <a:cubicBezTo>
                    <a:pt x="618" y="273"/>
                    <a:pt x="707" y="153"/>
                    <a:pt x="599" y="65"/>
                  </a:cubicBezTo>
                  <a:cubicBezTo>
                    <a:pt x="545" y="20"/>
                    <a:pt x="470" y="1"/>
                    <a:pt x="3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2885700" y="2195625"/>
              <a:ext cx="13975" cy="7200"/>
            </a:xfrm>
            <a:custGeom>
              <a:avLst/>
              <a:gdLst/>
              <a:ahLst/>
              <a:cxnLst/>
              <a:rect l="l" t="t" r="r" b="b"/>
              <a:pathLst>
                <a:path w="559" h="288" extrusionOk="0">
                  <a:moveTo>
                    <a:pt x="348" y="0"/>
                  </a:moveTo>
                  <a:cubicBezTo>
                    <a:pt x="301" y="0"/>
                    <a:pt x="250" y="13"/>
                    <a:pt x="224" y="27"/>
                  </a:cubicBezTo>
                  <a:cubicBezTo>
                    <a:pt x="180" y="52"/>
                    <a:pt x="136" y="77"/>
                    <a:pt x="98" y="115"/>
                  </a:cubicBezTo>
                  <a:cubicBezTo>
                    <a:pt x="1" y="230"/>
                    <a:pt x="185" y="287"/>
                    <a:pt x="276" y="287"/>
                  </a:cubicBezTo>
                  <a:cubicBezTo>
                    <a:pt x="285" y="287"/>
                    <a:pt x="293" y="287"/>
                    <a:pt x="300" y="285"/>
                  </a:cubicBezTo>
                  <a:cubicBezTo>
                    <a:pt x="407" y="279"/>
                    <a:pt x="559" y="210"/>
                    <a:pt x="451" y="84"/>
                  </a:cubicBezTo>
                  <a:cubicBezTo>
                    <a:pt x="462" y="20"/>
                    <a:pt x="408" y="0"/>
                    <a:pt x="34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2937350" y="2202650"/>
              <a:ext cx="18150" cy="9500"/>
            </a:xfrm>
            <a:custGeom>
              <a:avLst/>
              <a:gdLst/>
              <a:ahLst/>
              <a:cxnLst/>
              <a:rect l="l" t="t" r="r" b="b"/>
              <a:pathLst>
                <a:path w="726" h="380" extrusionOk="0">
                  <a:moveTo>
                    <a:pt x="313" y="0"/>
                  </a:moveTo>
                  <a:cubicBezTo>
                    <a:pt x="200" y="0"/>
                    <a:pt x="87" y="37"/>
                    <a:pt x="32" y="124"/>
                  </a:cubicBezTo>
                  <a:cubicBezTo>
                    <a:pt x="6" y="150"/>
                    <a:pt x="0" y="194"/>
                    <a:pt x="19" y="232"/>
                  </a:cubicBezTo>
                  <a:cubicBezTo>
                    <a:pt x="51" y="276"/>
                    <a:pt x="101" y="307"/>
                    <a:pt x="158" y="320"/>
                  </a:cubicBezTo>
                  <a:lnTo>
                    <a:pt x="183" y="320"/>
                  </a:lnTo>
                  <a:cubicBezTo>
                    <a:pt x="183" y="320"/>
                    <a:pt x="183" y="320"/>
                    <a:pt x="183" y="326"/>
                  </a:cubicBezTo>
                  <a:cubicBezTo>
                    <a:pt x="210" y="366"/>
                    <a:pt x="256" y="380"/>
                    <a:pt x="304" y="380"/>
                  </a:cubicBezTo>
                  <a:cubicBezTo>
                    <a:pt x="347" y="380"/>
                    <a:pt x="390" y="369"/>
                    <a:pt x="423" y="358"/>
                  </a:cubicBezTo>
                  <a:cubicBezTo>
                    <a:pt x="536" y="314"/>
                    <a:pt x="725" y="187"/>
                    <a:pt x="555" y="68"/>
                  </a:cubicBezTo>
                  <a:cubicBezTo>
                    <a:pt x="496" y="25"/>
                    <a:pt x="404" y="0"/>
                    <a:pt x="3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2927175" y="2181875"/>
              <a:ext cx="15075" cy="8400"/>
            </a:xfrm>
            <a:custGeom>
              <a:avLst/>
              <a:gdLst/>
              <a:ahLst/>
              <a:cxnLst/>
              <a:rect l="l" t="t" r="r" b="b"/>
              <a:pathLst>
                <a:path w="603" h="336" extrusionOk="0">
                  <a:moveTo>
                    <a:pt x="294" y="1"/>
                  </a:moveTo>
                  <a:cubicBezTo>
                    <a:pt x="161" y="1"/>
                    <a:pt x="0" y="45"/>
                    <a:pt x="22" y="173"/>
                  </a:cubicBezTo>
                  <a:cubicBezTo>
                    <a:pt x="41" y="268"/>
                    <a:pt x="117" y="299"/>
                    <a:pt x="205" y="331"/>
                  </a:cubicBezTo>
                  <a:cubicBezTo>
                    <a:pt x="215" y="334"/>
                    <a:pt x="229" y="335"/>
                    <a:pt x="244" y="335"/>
                  </a:cubicBezTo>
                  <a:cubicBezTo>
                    <a:pt x="297" y="335"/>
                    <a:pt x="370" y="317"/>
                    <a:pt x="375" y="268"/>
                  </a:cubicBezTo>
                  <a:lnTo>
                    <a:pt x="375" y="268"/>
                  </a:lnTo>
                  <a:cubicBezTo>
                    <a:pt x="486" y="215"/>
                    <a:pt x="602" y="101"/>
                    <a:pt x="432" y="22"/>
                  </a:cubicBezTo>
                  <a:cubicBezTo>
                    <a:pt x="402" y="9"/>
                    <a:pt x="350" y="1"/>
                    <a:pt x="2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2953725" y="2158950"/>
              <a:ext cx="14375" cy="7775"/>
            </a:xfrm>
            <a:custGeom>
              <a:avLst/>
              <a:gdLst/>
              <a:ahLst/>
              <a:cxnLst/>
              <a:rect l="l" t="t" r="r" b="b"/>
              <a:pathLst>
                <a:path w="575" h="311" extrusionOk="0">
                  <a:moveTo>
                    <a:pt x="328" y="1"/>
                  </a:moveTo>
                  <a:cubicBezTo>
                    <a:pt x="260" y="1"/>
                    <a:pt x="192" y="16"/>
                    <a:pt x="133" y="50"/>
                  </a:cubicBezTo>
                  <a:cubicBezTo>
                    <a:pt x="64" y="75"/>
                    <a:pt x="1" y="144"/>
                    <a:pt x="39" y="214"/>
                  </a:cubicBezTo>
                  <a:cubicBezTo>
                    <a:pt x="51" y="232"/>
                    <a:pt x="58" y="245"/>
                    <a:pt x="64" y="258"/>
                  </a:cubicBezTo>
                  <a:cubicBezTo>
                    <a:pt x="88" y="298"/>
                    <a:pt x="136" y="310"/>
                    <a:pt x="180" y="310"/>
                  </a:cubicBezTo>
                  <a:cubicBezTo>
                    <a:pt x="205" y="310"/>
                    <a:pt x="229" y="306"/>
                    <a:pt x="247" y="302"/>
                  </a:cubicBezTo>
                  <a:cubicBezTo>
                    <a:pt x="329" y="289"/>
                    <a:pt x="405" y="251"/>
                    <a:pt x="468" y="188"/>
                  </a:cubicBezTo>
                  <a:cubicBezTo>
                    <a:pt x="531" y="144"/>
                    <a:pt x="575" y="69"/>
                    <a:pt x="474" y="24"/>
                  </a:cubicBezTo>
                  <a:cubicBezTo>
                    <a:pt x="427" y="9"/>
                    <a:pt x="377" y="1"/>
                    <a:pt x="32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3049700" y="2139450"/>
              <a:ext cx="14050" cy="8100"/>
            </a:xfrm>
            <a:custGeom>
              <a:avLst/>
              <a:gdLst/>
              <a:ahLst/>
              <a:cxnLst/>
              <a:rect l="l" t="t" r="r" b="b"/>
              <a:pathLst>
                <a:path w="562" h="324" extrusionOk="0">
                  <a:moveTo>
                    <a:pt x="258" y="0"/>
                  </a:moveTo>
                  <a:cubicBezTo>
                    <a:pt x="128" y="0"/>
                    <a:pt x="0" y="51"/>
                    <a:pt x="3" y="180"/>
                  </a:cubicBezTo>
                  <a:cubicBezTo>
                    <a:pt x="3" y="186"/>
                    <a:pt x="3" y="193"/>
                    <a:pt x="3" y="199"/>
                  </a:cubicBezTo>
                  <a:cubicBezTo>
                    <a:pt x="3" y="262"/>
                    <a:pt x="91" y="300"/>
                    <a:pt x="142" y="312"/>
                  </a:cubicBezTo>
                  <a:cubicBezTo>
                    <a:pt x="175" y="320"/>
                    <a:pt x="208" y="324"/>
                    <a:pt x="241" y="324"/>
                  </a:cubicBezTo>
                  <a:cubicBezTo>
                    <a:pt x="352" y="324"/>
                    <a:pt x="455" y="279"/>
                    <a:pt x="514" y="167"/>
                  </a:cubicBezTo>
                  <a:cubicBezTo>
                    <a:pt x="561" y="69"/>
                    <a:pt x="409" y="0"/>
                    <a:pt x="25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0"/>
            <p:cNvSpPr/>
            <p:nvPr/>
          </p:nvSpPr>
          <p:spPr>
            <a:xfrm>
              <a:off x="3018850" y="2188775"/>
              <a:ext cx="14550" cy="9275"/>
            </a:xfrm>
            <a:custGeom>
              <a:avLst/>
              <a:gdLst/>
              <a:ahLst/>
              <a:cxnLst/>
              <a:rect l="l" t="t" r="r" b="b"/>
              <a:pathLst>
                <a:path w="582" h="371" extrusionOk="0">
                  <a:moveTo>
                    <a:pt x="352" y="1"/>
                  </a:moveTo>
                  <a:cubicBezTo>
                    <a:pt x="195" y="1"/>
                    <a:pt x="6" y="62"/>
                    <a:pt x="1" y="244"/>
                  </a:cubicBezTo>
                  <a:cubicBezTo>
                    <a:pt x="1" y="330"/>
                    <a:pt x="96" y="371"/>
                    <a:pt x="202" y="371"/>
                  </a:cubicBezTo>
                  <a:cubicBezTo>
                    <a:pt x="343" y="371"/>
                    <a:pt x="503" y="298"/>
                    <a:pt x="474" y="168"/>
                  </a:cubicBezTo>
                  <a:cubicBezTo>
                    <a:pt x="581" y="105"/>
                    <a:pt x="524" y="17"/>
                    <a:pt x="417" y="4"/>
                  </a:cubicBezTo>
                  <a:cubicBezTo>
                    <a:pt x="396" y="2"/>
                    <a:pt x="374" y="1"/>
                    <a:pt x="35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0"/>
            <p:cNvSpPr/>
            <p:nvPr/>
          </p:nvSpPr>
          <p:spPr>
            <a:xfrm>
              <a:off x="3069325" y="2171150"/>
              <a:ext cx="13425" cy="7825"/>
            </a:xfrm>
            <a:custGeom>
              <a:avLst/>
              <a:gdLst/>
              <a:ahLst/>
              <a:cxnLst/>
              <a:rect l="l" t="t" r="r" b="b"/>
              <a:pathLst>
                <a:path w="537" h="313" extrusionOk="0">
                  <a:moveTo>
                    <a:pt x="285" y="1"/>
                  </a:moveTo>
                  <a:cubicBezTo>
                    <a:pt x="245" y="1"/>
                    <a:pt x="203" y="9"/>
                    <a:pt x="164" y="28"/>
                  </a:cubicBezTo>
                  <a:cubicBezTo>
                    <a:pt x="145" y="35"/>
                    <a:pt x="126" y="47"/>
                    <a:pt x="107" y="60"/>
                  </a:cubicBezTo>
                  <a:lnTo>
                    <a:pt x="95" y="72"/>
                  </a:lnTo>
                  <a:cubicBezTo>
                    <a:pt x="44" y="98"/>
                    <a:pt x="0" y="142"/>
                    <a:pt x="25" y="199"/>
                  </a:cubicBezTo>
                  <a:cubicBezTo>
                    <a:pt x="25" y="211"/>
                    <a:pt x="32" y="224"/>
                    <a:pt x="32" y="230"/>
                  </a:cubicBezTo>
                  <a:cubicBezTo>
                    <a:pt x="54" y="292"/>
                    <a:pt x="116" y="312"/>
                    <a:pt x="185" y="312"/>
                  </a:cubicBezTo>
                  <a:cubicBezTo>
                    <a:pt x="272" y="312"/>
                    <a:pt x="371" y="280"/>
                    <a:pt x="416" y="255"/>
                  </a:cubicBezTo>
                  <a:cubicBezTo>
                    <a:pt x="454" y="230"/>
                    <a:pt x="486" y="192"/>
                    <a:pt x="498" y="154"/>
                  </a:cubicBezTo>
                  <a:cubicBezTo>
                    <a:pt x="536" y="47"/>
                    <a:pt x="391" y="16"/>
                    <a:pt x="322" y="3"/>
                  </a:cubicBezTo>
                  <a:cubicBezTo>
                    <a:pt x="310" y="2"/>
                    <a:pt x="297" y="1"/>
                    <a:pt x="2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2938075" y="2271900"/>
              <a:ext cx="16175" cy="6325"/>
            </a:xfrm>
            <a:custGeom>
              <a:avLst/>
              <a:gdLst/>
              <a:ahLst/>
              <a:cxnLst/>
              <a:rect l="l" t="t" r="r" b="b"/>
              <a:pathLst>
                <a:path w="647" h="253" extrusionOk="0">
                  <a:moveTo>
                    <a:pt x="376" y="0"/>
                  </a:moveTo>
                  <a:cubicBezTo>
                    <a:pt x="210" y="0"/>
                    <a:pt x="1" y="107"/>
                    <a:pt x="135" y="218"/>
                  </a:cubicBezTo>
                  <a:cubicBezTo>
                    <a:pt x="167" y="242"/>
                    <a:pt x="215" y="252"/>
                    <a:pt x="267" y="252"/>
                  </a:cubicBezTo>
                  <a:cubicBezTo>
                    <a:pt x="434" y="252"/>
                    <a:pt x="647" y="145"/>
                    <a:pt x="507" y="35"/>
                  </a:cubicBezTo>
                  <a:cubicBezTo>
                    <a:pt x="476" y="11"/>
                    <a:pt x="428" y="0"/>
                    <a:pt x="37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2906600" y="2292825"/>
              <a:ext cx="18000" cy="9625"/>
            </a:xfrm>
            <a:custGeom>
              <a:avLst/>
              <a:gdLst/>
              <a:ahLst/>
              <a:cxnLst/>
              <a:rect l="l" t="t" r="r" b="b"/>
              <a:pathLst>
                <a:path w="720" h="385" extrusionOk="0">
                  <a:moveTo>
                    <a:pt x="452" y="0"/>
                  </a:moveTo>
                  <a:cubicBezTo>
                    <a:pt x="420" y="0"/>
                    <a:pt x="389" y="4"/>
                    <a:pt x="366" y="11"/>
                  </a:cubicBezTo>
                  <a:lnTo>
                    <a:pt x="290" y="37"/>
                  </a:lnTo>
                  <a:cubicBezTo>
                    <a:pt x="101" y="93"/>
                    <a:pt x="0" y="320"/>
                    <a:pt x="259" y="371"/>
                  </a:cubicBezTo>
                  <a:cubicBezTo>
                    <a:pt x="293" y="380"/>
                    <a:pt x="327" y="384"/>
                    <a:pt x="362" y="384"/>
                  </a:cubicBezTo>
                  <a:cubicBezTo>
                    <a:pt x="451" y="384"/>
                    <a:pt x="540" y="356"/>
                    <a:pt x="612" y="301"/>
                  </a:cubicBezTo>
                  <a:cubicBezTo>
                    <a:pt x="694" y="232"/>
                    <a:pt x="719" y="163"/>
                    <a:pt x="637" y="81"/>
                  </a:cubicBezTo>
                  <a:lnTo>
                    <a:pt x="606" y="49"/>
                  </a:lnTo>
                  <a:cubicBezTo>
                    <a:pt x="570" y="13"/>
                    <a:pt x="508" y="0"/>
                    <a:pt x="45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2916525" y="2314700"/>
              <a:ext cx="22725" cy="11000"/>
            </a:xfrm>
            <a:custGeom>
              <a:avLst/>
              <a:gdLst/>
              <a:ahLst/>
              <a:cxnLst/>
              <a:rect l="l" t="t" r="r" b="b"/>
              <a:pathLst>
                <a:path w="909" h="440" extrusionOk="0">
                  <a:moveTo>
                    <a:pt x="518" y="0"/>
                  </a:moveTo>
                  <a:cubicBezTo>
                    <a:pt x="492" y="0"/>
                    <a:pt x="467" y="2"/>
                    <a:pt x="442" y="7"/>
                  </a:cubicBezTo>
                  <a:cubicBezTo>
                    <a:pt x="329" y="13"/>
                    <a:pt x="1" y="177"/>
                    <a:pt x="171" y="322"/>
                  </a:cubicBezTo>
                  <a:cubicBezTo>
                    <a:pt x="226" y="408"/>
                    <a:pt x="334" y="439"/>
                    <a:pt x="445" y="439"/>
                  </a:cubicBezTo>
                  <a:cubicBezTo>
                    <a:pt x="539" y="439"/>
                    <a:pt x="634" y="417"/>
                    <a:pt x="701" y="385"/>
                  </a:cubicBezTo>
                  <a:cubicBezTo>
                    <a:pt x="909" y="284"/>
                    <a:pt x="884" y="70"/>
                    <a:pt x="663" y="19"/>
                  </a:cubicBezTo>
                  <a:cubicBezTo>
                    <a:pt x="614" y="7"/>
                    <a:pt x="565" y="0"/>
                    <a:pt x="5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0" name="Google Shape;2430;p30"/>
          <p:cNvSpPr txBox="1">
            <a:spLocks noGrp="1"/>
          </p:cNvSpPr>
          <p:nvPr>
            <p:ph type="title"/>
          </p:nvPr>
        </p:nvSpPr>
        <p:spPr>
          <a:xfrm flipH="1">
            <a:off x="1432988" y="3932500"/>
            <a:ext cx="821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smtClean="0">
                <a:solidFill>
                  <a:schemeClr val="bg2"/>
                </a:solidFill>
                <a:latin typeface="Comfortaa" panose="020F0603070200060003" pitchFamily="34" charset="0"/>
              </a:rPr>
              <a:t>03</a:t>
            </a:r>
            <a:endParaRPr b="1" dirty="0">
              <a:solidFill>
                <a:schemeClr val="bg2"/>
              </a:solidFill>
              <a:latin typeface="Comfortaa" panose="020F0603070200060003" pitchFamily="34" charset="0"/>
            </a:endParaRPr>
          </a:p>
        </p:txBody>
      </p:sp>
      <p:sp>
        <p:nvSpPr>
          <p:cNvPr id="2432" name="Google Shape;2432;p30"/>
          <p:cNvSpPr txBox="1">
            <a:spLocks noGrp="1"/>
          </p:cNvSpPr>
          <p:nvPr>
            <p:ph type="subTitle" idx="4"/>
          </p:nvPr>
        </p:nvSpPr>
        <p:spPr>
          <a:xfrm>
            <a:off x="4369915" y="1379025"/>
            <a:ext cx="4408292" cy="94356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uk-UA" sz="1800" dirty="0" smtClean="0">
                <a:latin typeface="Comfortaa" panose="020F0603070200060003" pitchFamily="34" charset="0"/>
              </a:rPr>
              <a:t>… характеристика індивіда з боку динамічних властивостей його психіки – інтенсивності, швидкості, темпу, ритму, врівноваженості психічних проявів.</a:t>
            </a:r>
            <a:endParaRPr sz="1800" dirty="0">
              <a:latin typeface="Comfortaa" panose="020F0603070200060003" pitchFamily="34" charset="0"/>
            </a:endParaRPr>
          </a:p>
        </p:txBody>
      </p:sp>
      <p:sp>
        <p:nvSpPr>
          <p:cNvPr id="2435" name="Google Shape;2435;p30"/>
          <p:cNvSpPr txBox="1">
            <a:spLocks noGrp="1"/>
          </p:cNvSpPr>
          <p:nvPr>
            <p:ph type="title" idx="7"/>
          </p:nvPr>
        </p:nvSpPr>
        <p:spPr>
          <a:xfrm flipH="1">
            <a:off x="3450390" y="2585253"/>
            <a:ext cx="821100" cy="577800"/>
          </a:xfrm>
          <a:prstGeom prst="rect">
            <a:avLst/>
          </a:prstGeom>
        </p:spPr>
        <p:txBody>
          <a:bodyPr spcFirstLastPara="1" wrap="square" lIns="91425" tIns="91425" rIns="91425" bIns="91425" anchor="ctr" anchorCtr="0">
            <a:noAutofit/>
          </a:bodyPr>
          <a:lstStyle/>
          <a:p>
            <a:pPr lvl="0"/>
            <a:r>
              <a:rPr lang="en" b="1" dirty="0">
                <a:solidFill>
                  <a:schemeClr val="bg2"/>
                </a:solidFill>
                <a:latin typeface="Comfortaa" panose="020F0603070200060003" pitchFamily="34" charset="0"/>
              </a:rPr>
              <a:t>02</a:t>
            </a:r>
          </a:p>
        </p:txBody>
      </p:sp>
      <p:sp>
        <p:nvSpPr>
          <p:cNvPr id="2436" name="Google Shape;2436;p30"/>
          <p:cNvSpPr txBox="1">
            <a:spLocks noGrp="1"/>
          </p:cNvSpPr>
          <p:nvPr>
            <p:ph type="title" idx="8"/>
          </p:nvPr>
        </p:nvSpPr>
        <p:spPr>
          <a:xfrm flipH="1">
            <a:off x="1478421" y="2585253"/>
            <a:ext cx="821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smtClean="0">
                <a:solidFill>
                  <a:schemeClr val="bg2"/>
                </a:solidFill>
                <a:latin typeface="Comfortaa" panose="020F0603070200060003" pitchFamily="34" charset="0"/>
              </a:rPr>
              <a:t>01</a:t>
            </a:r>
            <a:endParaRPr b="1" dirty="0">
              <a:solidFill>
                <a:schemeClr val="bg2"/>
              </a:solidFill>
              <a:latin typeface="Comfortaa" panose="020F0603070200060003" pitchFamily="34" charset="0"/>
            </a:endParaRPr>
          </a:p>
        </p:txBody>
      </p:sp>
      <p:grpSp>
        <p:nvGrpSpPr>
          <p:cNvPr id="93" name="Google Shape;2674;p33"/>
          <p:cNvGrpSpPr/>
          <p:nvPr/>
        </p:nvGrpSpPr>
        <p:grpSpPr>
          <a:xfrm rot="10800000">
            <a:off x="3523021" y="3798972"/>
            <a:ext cx="804333" cy="652785"/>
            <a:chOff x="1891175" y="2586225"/>
            <a:chExt cx="212100" cy="164375"/>
          </a:xfrm>
        </p:grpSpPr>
        <p:sp>
          <p:nvSpPr>
            <p:cNvPr id="94" name="Google Shape;2675;p33"/>
            <p:cNvSpPr/>
            <p:nvPr/>
          </p:nvSpPr>
          <p:spPr>
            <a:xfrm>
              <a:off x="1891175" y="2586225"/>
              <a:ext cx="212100" cy="164375"/>
            </a:xfrm>
            <a:custGeom>
              <a:avLst/>
              <a:gdLst/>
              <a:ahLst/>
              <a:cxnLst/>
              <a:rect l="l" t="t" r="r" b="b"/>
              <a:pathLst>
                <a:path w="8484" h="6575" extrusionOk="0">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76;p33"/>
            <p:cNvSpPr/>
            <p:nvPr/>
          </p:nvSpPr>
          <p:spPr>
            <a:xfrm>
              <a:off x="2039375" y="2650525"/>
              <a:ext cx="7925" cy="6675"/>
            </a:xfrm>
            <a:custGeom>
              <a:avLst/>
              <a:gdLst/>
              <a:ahLst/>
              <a:cxnLst/>
              <a:rect l="l" t="t" r="r" b="b"/>
              <a:pathLst>
                <a:path w="317" h="267" extrusionOk="0">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77;p33"/>
            <p:cNvSpPr/>
            <p:nvPr/>
          </p:nvSpPr>
          <p:spPr>
            <a:xfrm>
              <a:off x="2050000" y="2649275"/>
              <a:ext cx="12425" cy="7925"/>
            </a:xfrm>
            <a:custGeom>
              <a:avLst/>
              <a:gdLst/>
              <a:ahLst/>
              <a:cxnLst/>
              <a:rect l="l" t="t" r="r" b="b"/>
              <a:pathLst>
                <a:path w="497" h="317" extrusionOk="0">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78;p33"/>
            <p:cNvSpPr/>
            <p:nvPr/>
          </p:nvSpPr>
          <p:spPr>
            <a:xfrm>
              <a:off x="2056325" y="2663150"/>
              <a:ext cx="7375" cy="6975"/>
            </a:xfrm>
            <a:custGeom>
              <a:avLst/>
              <a:gdLst/>
              <a:ahLst/>
              <a:cxnLst/>
              <a:rect l="l" t="t" r="r" b="b"/>
              <a:pathLst>
                <a:path w="295" h="279" extrusionOk="0">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79;p33"/>
            <p:cNvSpPr/>
            <p:nvPr/>
          </p:nvSpPr>
          <p:spPr>
            <a:xfrm>
              <a:off x="2043475" y="2665175"/>
              <a:ext cx="7275" cy="4725"/>
            </a:xfrm>
            <a:custGeom>
              <a:avLst/>
              <a:gdLst/>
              <a:ahLst/>
              <a:cxnLst/>
              <a:rect l="l" t="t" r="r" b="b"/>
              <a:pathLst>
                <a:path w="291" h="189" extrusionOk="0">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80;p33"/>
            <p:cNvSpPr/>
            <p:nvPr/>
          </p:nvSpPr>
          <p:spPr>
            <a:xfrm>
              <a:off x="2052575" y="2616325"/>
              <a:ext cx="6550" cy="6225"/>
            </a:xfrm>
            <a:custGeom>
              <a:avLst/>
              <a:gdLst/>
              <a:ahLst/>
              <a:cxnLst/>
              <a:rect l="l" t="t" r="r" b="b"/>
              <a:pathLst>
                <a:path w="262" h="249" extrusionOk="0">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81;p33"/>
            <p:cNvSpPr/>
            <p:nvPr/>
          </p:nvSpPr>
          <p:spPr>
            <a:xfrm>
              <a:off x="2028975" y="2712825"/>
              <a:ext cx="7500" cy="5225"/>
            </a:xfrm>
            <a:custGeom>
              <a:avLst/>
              <a:gdLst/>
              <a:ahLst/>
              <a:cxnLst/>
              <a:rect l="l" t="t" r="r" b="b"/>
              <a:pathLst>
                <a:path w="300" h="209" extrusionOk="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82;p33"/>
            <p:cNvSpPr/>
            <p:nvPr/>
          </p:nvSpPr>
          <p:spPr>
            <a:xfrm>
              <a:off x="2056825" y="2692200"/>
              <a:ext cx="8600" cy="8600"/>
            </a:xfrm>
            <a:custGeom>
              <a:avLst/>
              <a:gdLst/>
              <a:ahLst/>
              <a:cxnLst/>
              <a:rect l="l" t="t" r="r" b="b"/>
              <a:pathLst>
                <a:path w="344" h="344" extrusionOk="0">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83;p33"/>
            <p:cNvSpPr/>
            <p:nvPr/>
          </p:nvSpPr>
          <p:spPr>
            <a:xfrm>
              <a:off x="1937200" y="2668200"/>
              <a:ext cx="7450" cy="6975"/>
            </a:xfrm>
            <a:custGeom>
              <a:avLst/>
              <a:gdLst/>
              <a:ahLst/>
              <a:cxnLst/>
              <a:rect l="l" t="t" r="r" b="b"/>
              <a:pathLst>
                <a:path w="298" h="279" extrusionOk="0">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84;p33"/>
            <p:cNvSpPr/>
            <p:nvPr/>
          </p:nvSpPr>
          <p:spPr>
            <a:xfrm>
              <a:off x="1941250" y="2689950"/>
              <a:ext cx="6225" cy="5375"/>
            </a:xfrm>
            <a:custGeom>
              <a:avLst/>
              <a:gdLst/>
              <a:ahLst/>
              <a:cxnLst/>
              <a:rect l="l" t="t" r="r" b="b"/>
              <a:pathLst>
                <a:path w="249" h="215" extrusionOk="0">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85;p33"/>
            <p:cNvSpPr/>
            <p:nvPr/>
          </p:nvSpPr>
          <p:spPr>
            <a:xfrm>
              <a:off x="1966225" y="2673725"/>
              <a:ext cx="8500" cy="6850"/>
            </a:xfrm>
            <a:custGeom>
              <a:avLst/>
              <a:gdLst/>
              <a:ahLst/>
              <a:cxnLst/>
              <a:rect l="l" t="t" r="r" b="b"/>
              <a:pathLst>
                <a:path w="340" h="274" extrusionOk="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86;p33"/>
            <p:cNvSpPr/>
            <p:nvPr/>
          </p:nvSpPr>
          <p:spPr>
            <a:xfrm>
              <a:off x="1952675" y="2668575"/>
              <a:ext cx="7900" cy="6200"/>
            </a:xfrm>
            <a:custGeom>
              <a:avLst/>
              <a:gdLst/>
              <a:ahLst/>
              <a:cxnLst/>
              <a:rect l="l" t="t" r="r" b="b"/>
              <a:pathLst>
                <a:path w="316" h="248" extrusionOk="0">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87;p33"/>
            <p:cNvSpPr/>
            <p:nvPr/>
          </p:nvSpPr>
          <p:spPr>
            <a:xfrm>
              <a:off x="1957875" y="2648400"/>
              <a:ext cx="5800" cy="6475"/>
            </a:xfrm>
            <a:custGeom>
              <a:avLst/>
              <a:gdLst/>
              <a:ahLst/>
              <a:cxnLst/>
              <a:rect l="l" t="t" r="r" b="b"/>
              <a:pathLst>
                <a:path w="232" h="259" extrusionOk="0">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88;p33"/>
            <p:cNvSpPr/>
            <p:nvPr/>
          </p:nvSpPr>
          <p:spPr>
            <a:xfrm>
              <a:off x="1992175" y="2605350"/>
              <a:ext cx="7975" cy="6275"/>
            </a:xfrm>
            <a:custGeom>
              <a:avLst/>
              <a:gdLst/>
              <a:ahLst/>
              <a:cxnLst/>
              <a:rect l="l" t="t" r="r" b="b"/>
              <a:pathLst>
                <a:path w="319" h="251" extrusionOk="0">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89;p33"/>
            <p:cNvSpPr/>
            <p:nvPr/>
          </p:nvSpPr>
          <p:spPr>
            <a:xfrm>
              <a:off x="1996975" y="2638150"/>
              <a:ext cx="8700" cy="7325"/>
            </a:xfrm>
            <a:custGeom>
              <a:avLst/>
              <a:gdLst/>
              <a:ahLst/>
              <a:cxnLst/>
              <a:rect l="l" t="t" r="r" b="b"/>
              <a:pathLst>
                <a:path w="348" h="293" extrusionOk="0">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90;p33"/>
            <p:cNvSpPr/>
            <p:nvPr/>
          </p:nvSpPr>
          <p:spPr>
            <a:xfrm>
              <a:off x="2014150" y="2612450"/>
              <a:ext cx="6025" cy="6175"/>
            </a:xfrm>
            <a:custGeom>
              <a:avLst/>
              <a:gdLst/>
              <a:ahLst/>
              <a:cxnLst/>
              <a:rect l="l" t="t" r="r" b="b"/>
              <a:pathLst>
                <a:path w="241" h="247" extrusionOk="0">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91;p33"/>
            <p:cNvSpPr/>
            <p:nvPr/>
          </p:nvSpPr>
          <p:spPr>
            <a:xfrm>
              <a:off x="1990500" y="2704625"/>
              <a:ext cx="9325" cy="5375"/>
            </a:xfrm>
            <a:custGeom>
              <a:avLst/>
              <a:gdLst/>
              <a:ahLst/>
              <a:cxnLst/>
              <a:rect l="l" t="t" r="r" b="b"/>
              <a:pathLst>
                <a:path w="373" h="215" extrusionOk="0">
                  <a:moveTo>
                    <a:pt x="240" y="0"/>
                  </a:moveTo>
                  <a:cubicBezTo>
                    <a:pt x="139" y="0"/>
                    <a:pt x="1" y="215"/>
                    <a:pt x="133" y="215"/>
                  </a:cubicBezTo>
                  <a:cubicBezTo>
                    <a:pt x="234" y="215"/>
                    <a:pt x="373" y="0"/>
                    <a:pt x="24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92;p33"/>
            <p:cNvSpPr/>
            <p:nvPr/>
          </p:nvSpPr>
          <p:spPr>
            <a:xfrm>
              <a:off x="1986125" y="2724650"/>
              <a:ext cx="7725" cy="7325"/>
            </a:xfrm>
            <a:custGeom>
              <a:avLst/>
              <a:gdLst/>
              <a:ahLst/>
              <a:cxnLst/>
              <a:rect l="l" t="t" r="r" b="b"/>
              <a:pathLst>
                <a:path w="309" h="293" extrusionOk="0">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93;p33"/>
            <p:cNvSpPr/>
            <p:nvPr/>
          </p:nvSpPr>
          <p:spPr>
            <a:xfrm>
              <a:off x="1997925" y="2729700"/>
              <a:ext cx="10725" cy="8350"/>
            </a:xfrm>
            <a:custGeom>
              <a:avLst/>
              <a:gdLst/>
              <a:ahLst/>
              <a:cxnLst/>
              <a:rect l="l" t="t" r="r" b="b"/>
              <a:pathLst>
                <a:path w="429" h="334" extrusionOk="0">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Прямоугольник 5"/>
          <p:cNvSpPr/>
          <p:nvPr/>
        </p:nvSpPr>
        <p:spPr>
          <a:xfrm>
            <a:off x="3612770" y="3912983"/>
            <a:ext cx="545342" cy="461665"/>
          </a:xfrm>
          <a:prstGeom prst="rect">
            <a:avLst/>
          </a:prstGeom>
        </p:spPr>
        <p:txBody>
          <a:bodyPr wrap="none">
            <a:spAutoFit/>
          </a:bodyPr>
          <a:lstStyle/>
          <a:p>
            <a:pPr lvl="0" algn="ctr"/>
            <a:r>
              <a:rPr lang="uk-UA" sz="2400" b="1" dirty="0" smtClean="0">
                <a:latin typeface="Comfortaa" panose="020F0603070200060003" pitchFamily="34" charset="0"/>
              </a:rPr>
              <a:t>04</a:t>
            </a:r>
            <a:endParaRPr lang="en" sz="2400" b="1" dirty="0">
              <a:latin typeface="Comfortaa" panose="020F0603070200060003" pitchFamily="34" charset="0"/>
            </a:endParaRPr>
          </a:p>
        </p:txBody>
      </p:sp>
      <p:grpSp>
        <p:nvGrpSpPr>
          <p:cNvPr id="114" name="Google Shape;2703;p33"/>
          <p:cNvGrpSpPr/>
          <p:nvPr/>
        </p:nvGrpSpPr>
        <p:grpSpPr>
          <a:xfrm rot="5400000">
            <a:off x="2548923" y="698449"/>
            <a:ext cx="772443" cy="2343736"/>
            <a:chOff x="1535150" y="2784850"/>
            <a:chExt cx="114650" cy="451700"/>
          </a:xfrm>
        </p:grpSpPr>
        <p:sp>
          <p:nvSpPr>
            <p:cNvPr id="115" name="Google Shape;2704;p33"/>
            <p:cNvSpPr/>
            <p:nvPr/>
          </p:nvSpPr>
          <p:spPr>
            <a:xfrm>
              <a:off x="1535150" y="2784850"/>
              <a:ext cx="114650" cy="451700"/>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05;p33"/>
            <p:cNvSpPr/>
            <p:nvPr/>
          </p:nvSpPr>
          <p:spPr>
            <a:xfrm>
              <a:off x="1603575" y="2822400"/>
              <a:ext cx="10275" cy="9500"/>
            </a:xfrm>
            <a:custGeom>
              <a:avLst/>
              <a:gdLst/>
              <a:ahLst/>
              <a:cxnLst/>
              <a:rect l="l" t="t" r="r" b="b"/>
              <a:pathLst>
                <a:path w="411" h="380" extrusionOk="0">
                  <a:moveTo>
                    <a:pt x="297" y="1"/>
                  </a:moveTo>
                  <a:cubicBezTo>
                    <a:pt x="183" y="13"/>
                    <a:pt x="82" y="83"/>
                    <a:pt x="38" y="190"/>
                  </a:cubicBezTo>
                  <a:cubicBezTo>
                    <a:pt x="0" y="266"/>
                    <a:pt x="7" y="379"/>
                    <a:pt x="120" y="379"/>
                  </a:cubicBezTo>
                  <a:cubicBezTo>
                    <a:pt x="234" y="367"/>
                    <a:pt x="328" y="297"/>
                    <a:pt x="379" y="190"/>
                  </a:cubicBezTo>
                  <a:cubicBezTo>
                    <a:pt x="410" y="121"/>
                    <a:pt x="410"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06;p33"/>
            <p:cNvSpPr/>
            <p:nvPr/>
          </p:nvSpPr>
          <p:spPr>
            <a:xfrm>
              <a:off x="1610825" y="2836800"/>
              <a:ext cx="8375" cy="7550"/>
            </a:xfrm>
            <a:custGeom>
              <a:avLst/>
              <a:gdLst/>
              <a:ahLst/>
              <a:cxnLst/>
              <a:rect l="l" t="t" r="r" b="b"/>
              <a:pathLst>
                <a:path w="335" h="302" extrusionOk="0">
                  <a:moveTo>
                    <a:pt x="212" y="0"/>
                  </a:moveTo>
                  <a:cubicBezTo>
                    <a:pt x="191" y="0"/>
                    <a:pt x="171" y="2"/>
                    <a:pt x="152" y="5"/>
                  </a:cubicBezTo>
                  <a:cubicBezTo>
                    <a:pt x="101" y="18"/>
                    <a:pt x="1" y="100"/>
                    <a:pt x="26" y="169"/>
                  </a:cubicBezTo>
                  <a:cubicBezTo>
                    <a:pt x="11" y="237"/>
                    <a:pt x="30" y="301"/>
                    <a:pt x="95" y="301"/>
                  </a:cubicBezTo>
                  <a:cubicBezTo>
                    <a:pt x="114" y="301"/>
                    <a:pt x="137" y="295"/>
                    <a:pt x="164" y="282"/>
                  </a:cubicBezTo>
                  <a:cubicBezTo>
                    <a:pt x="221" y="257"/>
                    <a:pt x="272" y="207"/>
                    <a:pt x="297" y="150"/>
                  </a:cubicBezTo>
                  <a:cubicBezTo>
                    <a:pt x="316" y="112"/>
                    <a:pt x="335" y="18"/>
                    <a:pt x="272" y="5"/>
                  </a:cubicBezTo>
                  <a:cubicBezTo>
                    <a:pt x="253" y="2"/>
                    <a:pt x="232" y="0"/>
                    <a:pt x="21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07;p33"/>
            <p:cNvSpPr/>
            <p:nvPr/>
          </p:nvSpPr>
          <p:spPr>
            <a:xfrm>
              <a:off x="1600900" y="2847325"/>
              <a:ext cx="12150" cy="7275"/>
            </a:xfrm>
            <a:custGeom>
              <a:avLst/>
              <a:gdLst/>
              <a:ahLst/>
              <a:cxnLst/>
              <a:rect l="l" t="t" r="r" b="b"/>
              <a:pathLst>
                <a:path w="486" h="291" extrusionOk="0">
                  <a:moveTo>
                    <a:pt x="316" y="0"/>
                  </a:moveTo>
                  <a:cubicBezTo>
                    <a:pt x="183" y="0"/>
                    <a:pt x="0" y="290"/>
                    <a:pt x="177" y="290"/>
                  </a:cubicBezTo>
                  <a:cubicBezTo>
                    <a:pt x="303" y="290"/>
                    <a:pt x="486" y="0"/>
                    <a:pt x="31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08;p33"/>
            <p:cNvSpPr/>
            <p:nvPr/>
          </p:nvSpPr>
          <p:spPr>
            <a:xfrm>
              <a:off x="1591125" y="2833450"/>
              <a:ext cx="7825" cy="6275"/>
            </a:xfrm>
            <a:custGeom>
              <a:avLst/>
              <a:gdLst/>
              <a:ahLst/>
              <a:cxnLst/>
              <a:rect l="l" t="t" r="r" b="b"/>
              <a:pathLst>
                <a:path w="313" h="251" extrusionOk="0">
                  <a:moveTo>
                    <a:pt x="236" y="0"/>
                  </a:moveTo>
                  <a:cubicBezTo>
                    <a:pt x="227" y="0"/>
                    <a:pt x="218" y="2"/>
                    <a:pt x="208" y="7"/>
                  </a:cubicBezTo>
                  <a:cubicBezTo>
                    <a:pt x="114" y="25"/>
                    <a:pt x="0" y="164"/>
                    <a:pt x="107" y="240"/>
                  </a:cubicBezTo>
                  <a:cubicBezTo>
                    <a:pt x="118" y="248"/>
                    <a:pt x="130" y="251"/>
                    <a:pt x="141" y="251"/>
                  </a:cubicBezTo>
                  <a:cubicBezTo>
                    <a:pt x="177" y="251"/>
                    <a:pt x="214" y="220"/>
                    <a:pt x="233" y="196"/>
                  </a:cubicBezTo>
                  <a:lnTo>
                    <a:pt x="246" y="177"/>
                  </a:lnTo>
                  <a:cubicBezTo>
                    <a:pt x="265" y="152"/>
                    <a:pt x="284" y="126"/>
                    <a:pt x="297" y="95"/>
                  </a:cubicBezTo>
                  <a:cubicBezTo>
                    <a:pt x="312" y="48"/>
                    <a:pt x="280" y="0"/>
                    <a:pt x="2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09;p33"/>
            <p:cNvSpPr/>
            <p:nvPr/>
          </p:nvSpPr>
          <p:spPr>
            <a:xfrm>
              <a:off x="1586725" y="2802425"/>
              <a:ext cx="5650" cy="4675"/>
            </a:xfrm>
            <a:custGeom>
              <a:avLst/>
              <a:gdLst/>
              <a:ahLst/>
              <a:cxnLst/>
              <a:rect l="l" t="t" r="r" b="b"/>
              <a:pathLst>
                <a:path w="226" h="187" extrusionOk="0">
                  <a:moveTo>
                    <a:pt x="168" y="1"/>
                  </a:moveTo>
                  <a:cubicBezTo>
                    <a:pt x="157" y="1"/>
                    <a:pt x="145" y="4"/>
                    <a:pt x="132" y="11"/>
                  </a:cubicBezTo>
                  <a:cubicBezTo>
                    <a:pt x="107" y="24"/>
                    <a:pt x="82" y="43"/>
                    <a:pt x="63" y="62"/>
                  </a:cubicBezTo>
                  <a:cubicBezTo>
                    <a:pt x="0" y="124"/>
                    <a:pt x="26" y="187"/>
                    <a:pt x="78" y="187"/>
                  </a:cubicBezTo>
                  <a:cubicBezTo>
                    <a:pt x="99" y="187"/>
                    <a:pt x="125" y="176"/>
                    <a:pt x="151" y="150"/>
                  </a:cubicBezTo>
                  <a:cubicBezTo>
                    <a:pt x="170" y="131"/>
                    <a:pt x="189" y="106"/>
                    <a:pt x="201" y="81"/>
                  </a:cubicBezTo>
                  <a:cubicBezTo>
                    <a:pt x="226" y="37"/>
                    <a:pt x="205" y="1"/>
                    <a:pt x="16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10;p33"/>
            <p:cNvSpPr/>
            <p:nvPr/>
          </p:nvSpPr>
          <p:spPr>
            <a:xfrm>
              <a:off x="1550925" y="3002675"/>
              <a:ext cx="5525" cy="4500"/>
            </a:xfrm>
            <a:custGeom>
              <a:avLst/>
              <a:gdLst/>
              <a:ahLst/>
              <a:cxnLst/>
              <a:rect l="l" t="t" r="r" b="b"/>
              <a:pathLst>
                <a:path w="221" h="180" extrusionOk="0">
                  <a:moveTo>
                    <a:pt x="121" y="0"/>
                  </a:moveTo>
                  <a:cubicBezTo>
                    <a:pt x="91" y="0"/>
                    <a:pt x="54" y="33"/>
                    <a:pt x="44" y="49"/>
                  </a:cubicBezTo>
                  <a:cubicBezTo>
                    <a:pt x="38" y="55"/>
                    <a:pt x="38" y="62"/>
                    <a:pt x="31" y="74"/>
                  </a:cubicBezTo>
                  <a:cubicBezTo>
                    <a:pt x="1" y="120"/>
                    <a:pt x="7" y="179"/>
                    <a:pt x="55" y="179"/>
                  </a:cubicBezTo>
                  <a:cubicBezTo>
                    <a:pt x="66" y="179"/>
                    <a:pt x="79" y="176"/>
                    <a:pt x="94" y="169"/>
                  </a:cubicBezTo>
                  <a:cubicBezTo>
                    <a:pt x="139" y="150"/>
                    <a:pt x="221" y="55"/>
                    <a:pt x="151" y="11"/>
                  </a:cubicBezTo>
                  <a:lnTo>
                    <a:pt x="139" y="5"/>
                  </a:lnTo>
                  <a:cubicBezTo>
                    <a:pt x="133" y="2"/>
                    <a:pt x="127" y="0"/>
                    <a:pt x="12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11;p33"/>
            <p:cNvSpPr/>
            <p:nvPr/>
          </p:nvSpPr>
          <p:spPr>
            <a:xfrm>
              <a:off x="1550425" y="2984650"/>
              <a:ext cx="7300" cy="4275"/>
            </a:xfrm>
            <a:custGeom>
              <a:avLst/>
              <a:gdLst/>
              <a:ahLst/>
              <a:cxnLst/>
              <a:rect l="l" t="t" r="r" b="b"/>
              <a:pathLst>
                <a:path w="292" h="171" extrusionOk="0">
                  <a:moveTo>
                    <a:pt x="184" y="1"/>
                  </a:moveTo>
                  <a:cubicBezTo>
                    <a:pt x="108" y="1"/>
                    <a:pt x="1" y="171"/>
                    <a:pt x="108" y="171"/>
                  </a:cubicBezTo>
                  <a:cubicBezTo>
                    <a:pt x="184" y="171"/>
                    <a:pt x="291" y="1"/>
                    <a:pt x="18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12;p33"/>
            <p:cNvSpPr/>
            <p:nvPr/>
          </p:nvSpPr>
          <p:spPr>
            <a:xfrm>
              <a:off x="1569525" y="2961650"/>
              <a:ext cx="9275" cy="7525"/>
            </a:xfrm>
            <a:custGeom>
              <a:avLst/>
              <a:gdLst/>
              <a:ahLst/>
              <a:cxnLst/>
              <a:rect l="l" t="t" r="r" b="b"/>
              <a:pathLst>
                <a:path w="371" h="301" extrusionOk="0">
                  <a:moveTo>
                    <a:pt x="259" y="1"/>
                  </a:moveTo>
                  <a:cubicBezTo>
                    <a:pt x="227" y="1"/>
                    <a:pt x="191" y="13"/>
                    <a:pt x="158" y="38"/>
                  </a:cubicBezTo>
                  <a:cubicBezTo>
                    <a:pt x="88" y="88"/>
                    <a:pt x="38" y="164"/>
                    <a:pt x="13" y="246"/>
                  </a:cubicBezTo>
                  <a:cubicBezTo>
                    <a:pt x="0" y="286"/>
                    <a:pt x="22" y="301"/>
                    <a:pt x="50" y="301"/>
                  </a:cubicBezTo>
                  <a:cubicBezTo>
                    <a:pt x="65" y="301"/>
                    <a:pt x="81" y="297"/>
                    <a:pt x="95" y="290"/>
                  </a:cubicBezTo>
                  <a:cubicBezTo>
                    <a:pt x="105" y="295"/>
                    <a:pt x="116" y="297"/>
                    <a:pt x="127" y="297"/>
                  </a:cubicBezTo>
                  <a:cubicBezTo>
                    <a:pt x="206" y="297"/>
                    <a:pt x="301" y="194"/>
                    <a:pt x="328" y="145"/>
                  </a:cubicBezTo>
                  <a:cubicBezTo>
                    <a:pt x="370" y="51"/>
                    <a:pt x="324" y="1"/>
                    <a:pt x="25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13;p33"/>
            <p:cNvSpPr/>
            <p:nvPr/>
          </p:nvSpPr>
          <p:spPr>
            <a:xfrm>
              <a:off x="1588600" y="2976675"/>
              <a:ext cx="7750" cy="7225"/>
            </a:xfrm>
            <a:custGeom>
              <a:avLst/>
              <a:gdLst/>
              <a:ahLst/>
              <a:cxnLst/>
              <a:rect l="l" t="t" r="r" b="b"/>
              <a:pathLst>
                <a:path w="310" h="289" extrusionOk="0">
                  <a:moveTo>
                    <a:pt x="186" y="0"/>
                  </a:moveTo>
                  <a:cubicBezTo>
                    <a:pt x="170" y="0"/>
                    <a:pt x="155" y="2"/>
                    <a:pt x="139" y="4"/>
                  </a:cubicBezTo>
                  <a:cubicBezTo>
                    <a:pt x="82" y="4"/>
                    <a:pt x="0" y="80"/>
                    <a:pt x="19" y="143"/>
                  </a:cubicBezTo>
                  <a:cubicBezTo>
                    <a:pt x="38" y="187"/>
                    <a:pt x="19" y="219"/>
                    <a:pt x="51" y="263"/>
                  </a:cubicBezTo>
                  <a:cubicBezTo>
                    <a:pt x="62" y="281"/>
                    <a:pt x="78" y="288"/>
                    <a:pt x="96" y="288"/>
                  </a:cubicBezTo>
                  <a:cubicBezTo>
                    <a:pt x="161" y="288"/>
                    <a:pt x="257" y="195"/>
                    <a:pt x="271" y="156"/>
                  </a:cubicBezTo>
                  <a:lnTo>
                    <a:pt x="278" y="143"/>
                  </a:lnTo>
                  <a:cubicBezTo>
                    <a:pt x="290" y="99"/>
                    <a:pt x="309" y="36"/>
                    <a:pt x="252" y="11"/>
                  </a:cubicBezTo>
                  <a:cubicBezTo>
                    <a:pt x="230" y="3"/>
                    <a:pt x="208" y="0"/>
                    <a:pt x="18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14;p33"/>
            <p:cNvSpPr/>
            <p:nvPr/>
          </p:nvSpPr>
          <p:spPr>
            <a:xfrm>
              <a:off x="1578975" y="3004975"/>
              <a:ext cx="6175" cy="4925"/>
            </a:xfrm>
            <a:custGeom>
              <a:avLst/>
              <a:gdLst/>
              <a:ahLst/>
              <a:cxnLst/>
              <a:rect l="l" t="t" r="r" b="b"/>
              <a:pathLst>
                <a:path w="247" h="197" extrusionOk="0">
                  <a:moveTo>
                    <a:pt x="136" y="0"/>
                  </a:moveTo>
                  <a:cubicBezTo>
                    <a:pt x="121" y="0"/>
                    <a:pt x="107" y="5"/>
                    <a:pt x="95" y="14"/>
                  </a:cubicBezTo>
                  <a:cubicBezTo>
                    <a:pt x="82" y="20"/>
                    <a:pt x="70" y="33"/>
                    <a:pt x="57" y="39"/>
                  </a:cubicBezTo>
                  <a:cubicBezTo>
                    <a:pt x="51" y="45"/>
                    <a:pt x="45" y="52"/>
                    <a:pt x="38" y="58"/>
                  </a:cubicBezTo>
                  <a:cubicBezTo>
                    <a:pt x="32" y="71"/>
                    <a:pt x="26" y="77"/>
                    <a:pt x="19" y="89"/>
                  </a:cubicBezTo>
                  <a:cubicBezTo>
                    <a:pt x="13" y="96"/>
                    <a:pt x="13" y="102"/>
                    <a:pt x="13" y="108"/>
                  </a:cubicBezTo>
                  <a:cubicBezTo>
                    <a:pt x="7" y="121"/>
                    <a:pt x="0" y="134"/>
                    <a:pt x="0" y="146"/>
                  </a:cubicBezTo>
                  <a:lnTo>
                    <a:pt x="0" y="153"/>
                  </a:lnTo>
                  <a:cubicBezTo>
                    <a:pt x="0" y="178"/>
                    <a:pt x="19" y="197"/>
                    <a:pt x="45" y="197"/>
                  </a:cubicBezTo>
                  <a:lnTo>
                    <a:pt x="57" y="197"/>
                  </a:lnTo>
                  <a:cubicBezTo>
                    <a:pt x="114" y="190"/>
                    <a:pt x="246" y="83"/>
                    <a:pt x="183" y="20"/>
                  </a:cubicBezTo>
                  <a:cubicBezTo>
                    <a:pt x="170" y="7"/>
                    <a:pt x="153" y="0"/>
                    <a:pt x="13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15;p33"/>
            <p:cNvSpPr/>
            <p:nvPr/>
          </p:nvSpPr>
          <p:spPr>
            <a:xfrm>
              <a:off x="1574400" y="2987225"/>
              <a:ext cx="5775" cy="6075"/>
            </a:xfrm>
            <a:custGeom>
              <a:avLst/>
              <a:gdLst/>
              <a:ahLst/>
              <a:cxnLst/>
              <a:rect l="l" t="t" r="r" b="b"/>
              <a:pathLst>
                <a:path w="231" h="243" extrusionOk="0">
                  <a:moveTo>
                    <a:pt x="157" y="0"/>
                  </a:moveTo>
                  <a:cubicBezTo>
                    <a:pt x="149" y="0"/>
                    <a:pt x="141" y="2"/>
                    <a:pt x="133" y="5"/>
                  </a:cubicBezTo>
                  <a:cubicBezTo>
                    <a:pt x="64" y="24"/>
                    <a:pt x="7" y="80"/>
                    <a:pt x="1" y="156"/>
                  </a:cubicBezTo>
                  <a:cubicBezTo>
                    <a:pt x="1" y="194"/>
                    <a:pt x="1" y="213"/>
                    <a:pt x="26" y="232"/>
                  </a:cubicBezTo>
                  <a:cubicBezTo>
                    <a:pt x="38" y="239"/>
                    <a:pt x="51" y="243"/>
                    <a:pt x="64" y="243"/>
                  </a:cubicBezTo>
                  <a:cubicBezTo>
                    <a:pt x="105" y="243"/>
                    <a:pt x="147" y="210"/>
                    <a:pt x="171" y="181"/>
                  </a:cubicBezTo>
                  <a:cubicBezTo>
                    <a:pt x="190" y="150"/>
                    <a:pt x="209" y="112"/>
                    <a:pt x="215" y="80"/>
                  </a:cubicBezTo>
                  <a:cubicBezTo>
                    <a:pt x="231" y="38"/>
                    <a:pt x="198" y="0"/>
                    <a:pt x="1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16;p33"/>
            <p:cNvSpPr/>
            <p:nvPr/>
          </p:nvSpPr>
          <p:spPr>
            <a:xfrm>
              <a:off x="1600250" y="2946500"/>
              <a:ext cx="9500" cy="8625"/>
            </a:xfrm>
            <a:custGeom>
              <a:avLst/>
              <a:gdLst/>
              <a:ahLst/>
              <a:cxnLst/>
              <a:rect l="l" t="t" r="r" b="b"/>
              <a:pathLst>
                <a:path w="380" h="345" extrusionOk="0">
                  <a:moveTo>
                    <a:pt x="244" y="1"/>
                  </a:moveTo>
                  <a:cubicBezTo>
                    <a:pt x="159" y="1"/>
                    <a:pt x="65" y="122"/>
                    <a:pt x="45" y="183"/>
                  </a:cubicBezTo>
                  <a:cubicBezTo>
                    <a:pt x="32" y="215"/>
                    <a:pt x="26" y="253"/>
                    <a:pt x="14" y="290"/>
                  </a:cubicBezTo>
                  <a:cubicBezTo>
                    <a:pt x="1" y="331"/>
                    <a:pt x="16" y="345"/>
                    <a:pt x="40" y="345"/>
                  </a:cubicBezTo>
                  <a:cubicBezTo>
                    <a:pt x="76" y="345"/>
                    <a:pt x="133" y="313"/>
                    <a:pt x="152" y="290"/>
                  </a:cubicBezTo>
                  <a:cubicBezTo>
                    <a:pt x="159" y="278"/>
                    <a:pt x="171" y="271"/>
                    <a:pt x="184" y="265"/>
                  </a:cubicBezTo>
                  <a:cubicBezTo>
                    <a:pt x="253" y="240"/>
                    <a:pt x="379" y="101"/>
                    <a:pt x="304" y="25"/>
                  </a:cubicBezTo>
                  <a:cubicBezTo>
                    <a:pt x="285" y="8"/>
                    <a:pt x="265" y="1"/>
                    <a:pt x="24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17;p33"/>
            <p:cNvSpPr/>
            <p:nvPr/>
          </p:nvSpPr>
          <p:spPr>
            <a:xfrm>
              <a:off x="1565675" y="2932600"/>
              <a:ext cx="4825" cy="4900"/>
            </a:xfrm>
            <a:custGeom>
              <a:avLst/>
              <a:gdLst/>
              <a:ahLst/>
              <a:cxnLst/>
              <a:rect l="l" t="t" r="r" b="b"/>
              <a:pathLst>
                <a:path w="193" h="196" extrusionOk="0">
                  <a:moveTo>
                    <a:pt x="143" y="1"/>
                  </a:moveTo>
                  <a:cubicBezTo>
                    <a:pt x="87" y="1"/>
                    <a:pt x="1" y="65"/>
                    <a:pt x="9" y="127"/>
                  </a:cubicBezTo>
                  <a:cubicBezTo>
                    <a:pt x="9" y="134"/>
                    <a:pt x="9" y="146"/>
                    <a:pt x="9" y="153"/>
                  </a:cubicBezTo>
                  <a:cubicBezTo>
                    <a:pt x="15" y="184"/>
                    <a:pt x="32" y="196"/>
                    <a:pt x="53" y="196"/>
                  </a:cubicBezTo>
                  <a:cubicBezTo>
                    <a:pt x="80" y="196"/>
                    <a:pt x="114" y="177"/>
                    <a:pt x="141" y="153"/>
                  </a:cubicBezTo>
                  <a:cubicBezTo>
                    <a:pt x="141" y="154"/>
                    <a:pt x="141" y="155"/>
                    <a:pt x="142" y="155"/>
                  </a:cubicBezTo>
                  <a:cubicBezTo>
                    <a:pt x="143" y="155"/>
                    <a:pt x="146" y="148"/>
                    <a:pt x="160" y="134"/>
                  </a:cubicBezTo>
                  <a:cubicBezTo>
                    <a:pt x="160" y="134"/>
                    <a:pt x="160" y="127"/>
                    <a:pt x="160" y="127"/>
                  </a:cubicBezTo>
                  <a:cubicBezTo>
                    <a:pt x="167" y="115"/>
                    <a:pt x="173" y="102"/>
                    <a:pt x="173" y="90"/>
                  </a:cubicBezTo>
                  <a:lnTo>
                    <a:pt x="179" y="96"/>
                  </a:lnTo>
                  <a:cubicBezTo>
                    <a:pt x="186" y="83"/>
                    <a:pt x="186" y="77"/>
                    <a:pt x="186" y="64"/>
                  </a:cubicBezTo>
                  <a:cubicBezTo>
                    <a:pt x="192" y="19"/>
                    <a:pt x="172" y="1"/>
                    <a:pt x="14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18;p33"/>
            <p:cNvSpPr/>
            <p:nvPr/>
          </p:nvSpPr>
          <p:spPr>
            <a:xfrm>
              <a:off x="1576300" y="3116100"/>
              <a:ext cx="6775" cy="6225"/>
            </a:xfrm>
            <a:custGeom>
              <a:avLst/>
              <a:gdLst/>
              <a:ahLst/>
              <a:cxnLst/>
              <a:rect l="l" t="t" r="r" b="b"/>
              <a:pathLst>
                <a:path w="271" h="249" extrusionOk="0">
                  <a:moveTo>
                    <a:pt x="193" y="1"/>
                  </a:moveTo>
                  <a:cubicBezTo>
                    <a:pt x="186" y="1"/>
                    <a:pt x="178" y="1"/>
                    <a:pt x="171" y="3"/>
                  </a:cubicBezTo>
                  <a:cubicBezTo>
                    <a:pt x="95" y="28"/>
                    <a:pt x="38" y="85"/>
                    <a:pt x="19" y="154"/>
                  </a:cubicBezTo>
                  <a:cubicBezTo>
                    <a:pt x="1" y="218"/>
                    <a:pt x="39" y="249"/>
                    <a:pt x="86" y="249"/>
                  </a:cubicBezTo>
                  <a:cubicBezTo>
                    <a:pt x="103" y="249"/>
                    <a:pt x="122" y="245"/>
                    <a:pt x="139" y="236"/>
                  </a:cubicBezTo>
                  <a:cubicBezTo>
                    <a:pt x="196" y="211"/>
                    <a:pt x="240" y="167"/>
                    <a:pt x="259" y="103"/>
                  </a:cubicBezTo>
                  <a:cubicBezTo>
                    <a:pt x="270" y="47"/>
                    <a:pt x="251" y="1"/>
                    <a:pt x="19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19;p33"/>
            <p:cNvSpPr/>
            <p:nvPr/>
          </p:nvSpPr>
          <p:spPr>
            <a:xfrm>
              <a:off x="1569850" y="3098575"/>
              <a:ext cx="6000" cy="3950"/>
            </a:xfrm>
            <a:custGeom>
              <a:avLst/>
              <a:gdLst/>
              <a:ahLst/>
              <a:cxnLst/>
              <a:rect l="l" t="t" r="r" b="b"/>
              <a:pathLst>
                <a:path w="240" h="158" extrusionOk="0">
                  <a:moveTo>
                    <a:pt x="194" y="1"/>
                  </a:moveTo>
                  <a:cubicBezTo>
                    <a:pt x="190" y="1"/>
                    <a:pt x="186" y="2"/>
                    <a:pt x="183" y="3"/>
                  </a:cubicBezTo>
                  <a:lnTo>
                    <a:pt x="164" y="3"/>
                  </a:lnTo>
                  <a:cubicBezTo>
                    <a:pt x="157" y="2"/>
                    <a:pt x="151" y="1"/>
                    <a:pt x="145" y="1"/>
                  </a:cubicBezTo>
                  <a:cubicBezTo>
                    <a:pt x="55" y="1"/>
                    <a:pt x="1" y="157"/>
                    <a:pt x="77" y="157"/>
                  </a:cubicBezTo>
                  <a:cubicBezTo>
                    <a:pt x="82" y="157"/>
                    <a:pt x="88" y="156"/>
                    <a:pt x="94" y="155"/>
                  </a:cubicBezTo>
                  <a:cubicBezTo>
                    <a:pt x="138" y="149"/>
                    <a:pt x="189" y="117"/>
                    <a:pt x="214" y="73"/>
                  </a:cubicBezTo>
                  <a:cubicBezTo>
                    <a:pt x="220" y="67"/>
                    <a:pt x="239" y="41"/>
                    <a:pt x="227" y="22"/>
                  </a:cubicBezTo>
                  <a:lnTo>
                    <a:pt x="220" y="16"/>
                  </a:lnTo>
                  <a:cubicBezTo>
                    <a:pt x="216" y="7"/>
                    <a:pt x="204" y="1"/>
                    <a:pt x="194"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20;p33"/>
            <p:cNvSpPr/>
            <p:nvPr/>
          </p:nvSpPr>
          <p:spPr>
            <a:xfrm>
              <a:off x="1598325" y="3074900"/>
              <a:ext cx="8175" cy="6750"/>
            </a:xfrm>
            <a:custGeom>
              <a:avLst/>
              <a:gdLst/>
              <a:ahLst/>
              <a:cxnLst/>
              <a:rect l="l" t="t" r="r" b="b"/>
              <a:pathLst>
                <a:path w="327" h="270" extrusionOk="0">
                  <a:moveTo>
                    <a:pt x="246" y="1"/>
                  </a:moveTo>
                  <a:cubicBezTo>
                    <a:pt x="212" y="1"/>
                    <a:pt x="171" y="14"/>
                    <a:pt x="141" y="30"/>
                  </a:cubicBezTo>
                  <a:cubicBezTo>
                    <a:pt x="78" y="74"/>
                    <a:pt x="34" y="137"/>
                    <a:pt x="15" y="213"/>
                  </a:cubicBezTo>
                  <a:cubicBezTo>
                    <a:pt x="0" y="247"/>
                    <a:pt x="12" y="269"/>
                    <a:pt x="38" y="269"/>
                  </a:cubicBezTo>
                  <a:cubicBezTo>
                    <a:pt x="46" y="269"/>
                    <a:pt x="55" y="267"/>
                    <a:pt x="65" y="263"/>
                  </a:cubicBezTo>
                  <a:cubicBezTo>
                    <a:pt x="72" y="257"/>
                    <a:pt x="78" y="257"/>
                    <a:pt x="84" y="250"/>
                  </a:cubicBezTo>
                  <a:lnTo>
                    <a:pt x="84" y="257"/>
                  </a:lnTo>
                  <a:cubicBezTo>
                    <a:pt x="97" y="264"/>
                    <a:pt x="110" y="267"/>
                    <a:pt x="124" y="267"/>
                  </a:cubicBezTo>
                  <a:cubicBezTo>
                    <a:pt x="205" y="267"/>
                    <a:pt x="294" y="152"/>
                    <a:pt x="305" y="93"/>
                  </a:cubicBezTo>
                  <a:cubicBezTo>
                    <a:pt x="327" y="24"/>
                    <a:pt x="292" y="1"/>
                    <a:pt x="24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21;p33"/>
            <p:cNvSpPr/>
            <p:nvPr/>
          </p:nvSpPr>
          <p:spPr>
            <a:xfrm>
              <a:off x="1608150" y="3099675"/>
              <a:ext cx="4900" cy="6950"/>
            </a:xfrm>
            <a:custGeom>
              <a:avLst/>
              <a:gdLst/>
              <a:ahLst/>
              <a:cxnLst/>
              <a:rect l="l" t="t" r="r" b="b"/>
              <a:pathLst>
                <a:path w="196" h="278" extrusionOk="0">
                  <a:moveTo>
                    <a:pt x="127" y="0"/>
                  </a:moveTo>
                  <a:cubicBezTo>
                    <a:pt x="90" y="0"/>
                    <a:pt x="41" y="57"/>
                    <a:pt x="32" y="86"/>
                  </a:cubicBezTo>
                  <a:cubicBezTo>
                    <a:pt x="7" y="136"/>
                    <a:pt x="0" y="193"/>
                    <a:pt x="7" y="243"/>
                  </a:cubicBezTo>
                  <a:cubicBezTo>
                    <a:pt x="13" y="268"/>
                    <a:pt x="27" y="278"/>
                    <a:pt x="45" y="278"/>
                  </a:cubicBezTo>
                  <a:cubicBezTo>
                    <a:pt x="95" y="278"/>
                    <a:pt x="174" y="199"/>
                    <a:pt x="183" y="161"/>
                  </a:cubicBezTo>
                  <a:cubicBezTo>
                    <a:pt x="196" y="117"/>
                    <a:pt x="183" y="67"/>
                    <a:pt x="158" y="23"/>
                  </a:cubicBezTo>
                  <a:cubicBezTo>
                    <a:pt x="150" y="7"/>
                    <a:pt x="139" y="0"/>
                    <a:pt x="12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22;p33"/>
            <p:cNvSpPr/>
            <p:nvPr/>
          </p:nvSpPr>
          <p:spPr>
            <a:xfrm>
              <a:off x="1599125" y="3132900"/>
              <a:ext cx="8250" cy="6000"/>
            </a:xfrm>
            <a:custGeom>
              <a:avLst/>
              <a:gdLst/>
              <a:ahLst/>
              <a:cxnLst/>
              <a:rect l="l" t="t" r="r" b="b"/>
              <a:pathLst>
                <a:path w="330" h="240" extrusionOk="0">
                  <a:moveTo>
                    <a:pt x="169" y="1"/>
                  </a:moveTo>
                  <a:cubicBezTo>
                    <a:pt x="133" y="1"/>
                    <a:pt x="100" y="36"/>
                    <a:pt x="84" y="62"/>
                  </a:cubicBezTo>
                  <a:lnTo>
                    <a:pt x="52" y="94"/>
                  </a:lnTo>
                  <a:cubicBezTo>
                    <a:pt x="0" y="156"/>
                    <a:pt x="21" y="239"/>
                    <a:pt x="89" y="239"/>
                  </a:cubicBezTo>
                  <a:cubicBezTo>
                    <a:pt x="104" y="239"/>
                    <a:pt x="121" y="235"/>
                    <a:pt x="141" y="226"/>
                  </a:cubicBezTo>
                  <a:cubicBezTo>
                    <a:pt x="185" y="207"/>
                    <a:pt x="330" y="50"/>
                    <a:pt x="216" y="12"/>
                  </a:cubicBezTo>
                  <a:lnTo>
                    <a:pt x="191" y="5"/>
                  </a:lnTo>
                  <a:cubicBezTo>
                    <a:pt x="184" y="2"/>
                    <a:pt x="176" y="1"/>
                    <a:pt x="16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23;p33"/>
            <p:cNvSpPr/>
            <p:nvPr/>
          </p:nvSpPr>
          <p:spPr>
            <a:xfrm>
              <a:off x="1594425" y="3096475"/>
              <a:ext cx="4975" cy="4100"/>
            </a:xfrm>
            <a:custGeom>
              <a:avLst/>
              <a:gdLst/>
              <a:ahLst/>
              <a:cxnLst/>
              <a:rect l="l" t="t" r="r" b="b"/>
              <a:pathLst>
                <a:path w="199" h="164" extrusionOk="0">
                  <a:moveTo>
                    <a:pt x="139" y="0"/>
                  </a:moveTo>
                  <a:cubicBezTo>
                    <a:pt x="96" y="0"/>
                    <a:pt x="40" y="19"/>
                    <a:pt x="19" y="43"/>
                  </a:cubicBezTo>
                  <a:cubicBezTo>
                    <a:pt x="7" y="69"/>
                    <a:pt x="1" y="94"/>
                    <a:pt x="1" y="125"/>
                  </a:cubicBezTo>
                  <a:cubicBezTo>
                    <a:pt x="3" y="153"/>
                    <a:pt x="18" y="164"/>
                    <a:pt x="38" y="164"/>
                  </a:cubicBezTo>
                  <a:cubicBezTo>
                    <a:pt x="66" y="164"/>
                    <a:pt x="104" y="141"/>
                    <a:pt x="127" y="119"/>
                  </a:cubicBezTo>
                  <a:cubicBezTo>
                    <a:pt x="158" y="106"/>
                    <a:pt x="177" y="75"/>
                    <a:pt x="190" y="43"/>
                  </a:cubicBezTo>
                  <a:cubicBezTo>
                    <a:pt x="198" y="12"/>
                    <a:pt x="173" y="0"/>
                    <a:pt x="13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24;p33"/>
            <p:cNvSpPr/>
            <p:nvPr/>
          </p:nvSpPr>
          <p:spPr>
            <a:xfrm>
              <a:off x="1584750" y="3172225"/>
              <a:ext cx="8750" cy="5875"/>
            </a:xfrm>
            <a:custGeom>
              <a:avLst/>
              <a:gdLst/>
              <a:ahLst/>
              <a:cxnLst/>
              <a:rect l="l" t="t" r="r" b="b"/>
              <a:pathLst>
                <a:path w="350" h="235" extrusionOk="0">
                  <a:moveTo>
                    <a:pt x="211" y="1"/>
                  </a:moveTo>
                  <a:cubicBezTo>
                    <a:pt x="123" y="1"/>
                    <a:pt x="1" y="116"/>
                    <a:pt x="60" y="198"/>
                  </a:cubicBezTo>
                  <a:lnTo>
                    <a:pt x="66" y="211"/>
                  </a:lnTo>
                  <a:cubicBezTo>
                    <a:pt x="79" y="228"/>
                    <a:pt x="95" y="235"/>
                    <a:pt x="112" y="235"/>
                  </a:cubicBezTo>
                  <a:cubicBezTo>
                    <a:pt x="208" y="235"/>
                    <a:pt x="349" y="24"/>
                    <a:pt x="243" y="3"/>
                  </a:cubicBezTo>
                  <a:lnTo>
                    <a:pt x="230" y="3"/>
                  </a:lnTo>
                  <a:cubicBezTo>
                    <a:pt x="224" y="2"/>
                    <a:pt x="218" y="1"/>
                    <a:pt x="21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25;p33"/>
            <p:cNvSpPr/>
            <p:nvPr/>
          </p:nvSpPr>
          <p:spPr>
            <a:xfrm>
              <a:off x="1569825" y="3212325"/>
              <a:ext cx="12650" cy="7450"/>
            </a:xfrm>
            <a:custGeom>
              <a:avLst/>
              <a:gdLst/>
              <a:ahLst/>
              <a:cxnLst/>
              <a:rect l="l" t="t" r="r" b="b"/>
              <a:pathLst>
                <a:path w="506" h="298" extrusionOk="0">
                  <a:moveTo>
                    <a:pt x="322" y="1"/>
                  </a:moveTo>
                  <a:cubicBezTo>
                    <a:pt x="190" y="1"/>
                    <a:pt x="1" y="297"/>
                    <a:pt x="184" y="297"/>
                  </a:cubicBezTo>
                  <a:cubicBezTo>
                    <a:pt x="316" y="297"/>
                    <a:pt x="505" y="1"/>
                    <a:pt x="32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26;p33"/>
            <p:cNvSpPr/>
            <p:nvPr/>
          </p:nvSpPr>
          <p:spPr>
            <a:xfrm>
              <a:off x="1555950" y="3199675"/>
              <a:ext cx="6650" cy="7025"/>
            </a:xfrm>
            <a:custGeom>
              <a:avLst/>
              <a:gdLst/>
              <a:ahLst/>
              <a:cxnLst/>
              <a:rect l="l" t="t" r="r" b="b"/>
              <a:pathLst>
                <a:path w="266" h="281" extrusionOk="0">
                  <a:moveTo>
                    <a:pt x="212" y="1"/>
                  </a:moveTo>
                  <a:cubicBezTo>
                    <a:pt x="160" y="1"/>
                    <a:pt x="88" y="58"/>
                    <a:pt x="70" y="84"/>
                  </a:cubicBezTo>
                  <a:cubicBezTo>
                    <a:pt x="64" y="97"/>
                    <a:pt x="64" y="103"/>
                    <a:pt x="57" y="109"/>
                  </a:cubicBezTo>
                  <a:cubicBezTo>
                    <a:pt x="20" y="160"/>
                    <a:pt x="1" y="223"/>
                    <a:pt x="57" y="261"/>
                  </a:cubicBezTo>
                  <a:cubicBezTo>
                    <a:pt x="83" y="273"/>
                    <a:pt x="108" y="280"/>
                    <a:pt x="127" y="280"/>
                  </a:cubicBezTo>
                  <a:cubicBezTo>
                    <a:pt x="131" y="281"/>
                    <a:pt x="136" y="281"/>
                    <a:pt x="140" y="281"/>
                  </a:cubicBezTo>
                  <a:cubicBezTo>
                    <a:pt x="198" y="281"/>
                    <a:pt x="253" y="206"/>
                    <a:pt x="259" y="154"/>
                  </a:cubicBezTo>
                  <a:cubicBezTo>
                    <a:pt x="266" y="116"/>
                    <a:pt x="266" y="78"/>
                    <a:pt x="259" y="40"/>
                  </a:cubicBezTo>
                  <a:cubicBezTo>
                    <a:pt x="252" y="11"/>
                    <a:pt x="234" y="1"/>
                    <a:pt x="21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27;p33"/>
            <p:cNvSpPr/>
            <p:nvPr/>
          </p:nvSpPr>
          <p:spPr>
            <a:xfrm>
              <a:off x="1581975" y="3196875"/>
              <a:ext cx="6950" cy="5575"/>
            </a:xfrm>
            <a:custGeom>
              <a:avLst/>
              <a:gdLst/>
              <a:ahLst/>
              <a:cxnLst/>
              <a:rect l="l" t="t" r="r" b="b"/>
              <a:pathLst>
                <a:path w="278" h="223" extrusionOk="0">
                  <a:moveTo>
                    <a:pt x="150" y="0"/>
                  </a:moveTo>
                  <a:cubicBezTo>
                    <a:pt x="126" y="0"/>
                    <a:pt x="103" y="7"/>
                    <a:pt x="82" y="20"/>
                  </a:cubicBezTo>
                  <a:cubicBezTo>
                    <a:pt x="32" y="45"/>
                    <a:pt x="0" y="95"/>
                    <a:pt x="7" y="158"/>
                  </a:cubicBezTo>
                  <a:cubicBezTo>
                    <a:pt x="0" y="158"/>
                    <a:pt x="0" y="165"/>
                    <a:pt x="7" y="165"/>
                  </a:cubicBezTo>
                  <a:cubicBezTo>
                    <a:pt x="0" y="209"/>
                    <a:pt x="26" y="223"/>
                    <a:pt x="57" y="223"/>
                  </a:cubicBezTo>
                  <a:cubicBezTo>
                    <a:pt x="89" y="223"/>
                    <a:pt x="126" y="209"/>
                    <a:pt x="145" y="196"/>
                  </a:cubicBezTo>
                  <a:cubicBezTo>
                    <a:pt x="183" y="165"/>
                    <a:pt x="278" y="39"/>
                    <a:pt x="190" y="7"/>
                  </a:cubicBezTo>
                  <a:cubicBezTo>
                    <a:pt x="176" y="3"/>
                    <a:pt x="163" y="0"/>
                    <a:pt x="15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28;p33"/>
            <p:cNvSpPr/>
            <p:nvPr/>
          </p:nvSpPr>
          <p:spPr>
            <a:xfrm>
              <a:off x="1568575" y="3196875"/>
              <a:ext cx="8050" cy="4750"/>
            </a:xfrm>
            <a:custGeom>
              <a:avLst/>
              <a:gdLst/>
              <a:ahLst/>
              <a:cxnLst/>
              <a:rect l="l" t="t" r="r" b="b"/>
              <a:pathLst>
                <a:path w="322" h="190" extrusionOk="0">
                  <a:moveTo>
                    <a:pt x="208" y="1"/>
                  </a:moveTo>
                  <a:cubicBezTo>
                    <a:pt x="120" y="1"/>
                    <a:pt x="0" y="190"/>
                    <a:pt x="114" y="190"/>
                  </a:cubicBezTo>
                  <a:cubicBezTo>
                    <a:pt x="202" y="190"/>
                    <a:pt x="32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29;p33"/>
            <p:cNvSpPr/>
            <p:nvPr/>
          </p:nvSpPr>
          <p:spPr>
            <a:xfrm>
              <a:off x="1556500" y="3171500"/>
              <a:ext cx="6100" cy="5650"/>
            </a:xfrm>
            <a:custGeom>
              <a:avLst/>
              <a:gdLst/>
              <a:ahLst/>
              <a:cxnLst/>
              <a:rect l="l" t="t" r="r" b="b"/>
              <a:pathLst>
                <a:path w="244" h="226" extrusionOk="0">
                  <a:moveTo>
                    <a:pt x="185" y="1"/>
                  </a:moveTo>
                  <a:cubicBezTo>
                    <a:pt x="167" y="1"/>
                    <a:pt x="148" y="7"/>
                    <a:pt x="136" y="13"/>
                  </a:cubicBezTo>
                  <a:cubicBezTo>
                    <a:pt x="73" y="38"/>
                    <a:pt x="29" y="89"/>
                    <a:pt x="17" y="152"/>
                  </a:cubicBezTo>
                  <a:cubicBezTo>
                    <a:pt x="1" y="189"/>
                    <a:pt x="33" y="226"/>
                    <a:pt x="70" y="226"/>
                  </a:cubicBezTo>
                  <a:cubicBezTo>
                    <a:pt x="78" y="226"/>
                    <a:pt x="85" y="224"/>
                    <a:pt x="92" y="221"/>
                  </a:cubicBezTo>
                  <a:cubicBezTo>
                    <a:pt x="136" y="208"/>
                    <a:pt x="174" y="177"/>
                    <a:pt x="199" y="133"/>
                  </a:cubicBezTo>
                  <a:cubicBezTo>
                    <a:pt x="204" y="128"/>
                    <a:pt x="208" y="124"/>
                    <a:pt x="206" y="124"/>
                  </a:cubicBezTo>
                  <a:cubicBezTo>
                    <a:pt x="205" y="124"/>
                    <a:pt x="203" y="125"/>
                    <a:pt x="199" y="126"/>
                  </a:cubicBezTo>
                  <a:cubicBezTo>
                    <a:pt x="218" y="107"/>
                    <a:pt x="244" y="82"/>
                    <a:pt x="237" y="57"/>
                  </a:cubicBezTo>
                  <a:lnTo>
                    <a:pt x="231" y="32"/>
                  </a:lnTo>
                  <a:cubicBezTo>
                    <a:pt x="224" y="8"/>
                    <a:pt x="205" y="1"/>
                    <a:pt x="18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30;p33"/>
            <p:cNvSpPr/>
            <p:nvPr/>
          </p:nvSpPr>
          <p:spPr>
            <a:xfrm>
              <a:off x="1607525" y="3117575"/>
              <a:ext cx="11200" cy="10425"/>
            </a:xfrm>
            <a:custGeom>
              <a:avLst/>
              <a:gdLst/>
              <a:ahLst/>
              <a:cxnLst/>
              <a:rect l="l" t="t" r="r" b="b"/>
              <a:pathLst>
                <a:path w="448" h="417" extrusionOk="0">
                  <a:moveTo>
                    <a:pt x="328" y="0"/>
                  </a:moveTo>
                  <a:cubicBezTo>
                    <a:pt x="202" y="13"/>
                    <a:pt x="95" y="89"/>
                    <a:pt x="44" y="208"/>
                  </a:cubicBezTo>
                  <a:cubicBezTo>
                    <a:pt x="0" y="284"/>
                    <a:pt x="6" y="417"/>
                    <a:pt x="126" y="417"/>
                  </a:cubicBezTo>
                  <a:cubicBezTo>
                    <a:pt x="252" y="404"/>
                    <a:pt x="360" y="328"/>
                    <a:pt x="410" y="208"/>
                  </a:cubicBezTo>
                  <a:cubicBezTo>
                    <a:pt x="448" y="126"/>
                    <a:pt x="448" y="0"/>
                    <a:pt x="32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31;p33"/>
            <p:cNvSpPr/>
            <p:nvPr/>
          </p:nvSpPr>
          <p:spPr>
            <a:xfrm>
              <a:off x="1561325" y="3005000"/>
              <a:ext cx="12000" cy="11200"/>
            </a:xfrm>
            <a:custGeom>
              <a:avLst/>
              <a:gdLst/>
              <a:ahLst/>
              <a:cxnLst/>
              <a:rect l="l" t="t" r="r" b="b"/>
              <a:pathLst>
                <a:path w="480" h="448" extrusionOk="0">
                  <a:moveTo>
                    <a:pt x="347" y="0"/>
                  </a:moveTo>
                  <a:cubicBezTo>
                    <a:pt x="215" y="13"/>
                    <a:pt x="95" y="95"/>
                    <a:pt x="44" y="221"/>
                  </a:cubicBezTo>
                  <a:cubicBezTo>
                    <a:pt x="0" y="309"/>
                    <a:pt x="0" y="448"/>
                    <a:pt x="133" y="448"/>
                  </a:cubicBezTo>
                  <a:cubicBezTo>
                    <a:pt x="265" y="435"/>
                    <a:pt x="379" y="347"/>
                    <a:pt x="435" y="227"/>
                  </a:cubicBezTo>
                  <a:cubicBezTo>
                    <a:pt x="479" y="139"/>
                    <a:pt x="479" y="0"/>
                    <a:pt x="34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32;p33"/>
            <p:cNvSpPr/>
            <p:nvPr/>
          </p:nvSpPr>
          <p:spPr>
            <a:xfrm>
              <a:off x="1549500" y="2961325"/>
              <a:ext cx="7275" cy="6800"/>
            </a:xfrm>
            <a:custGeom>
              <a:avLst/>
              <a:gdLst/>
              <a:ahLst/>
              <a:cxnLst/>
              <a:rect l="l" t="t" r="r" b="b"/>
              <a:pathLst>
                <a:path w="291" h="272" extrusionOk="0">
                  <a:moveTo>
                    <a:pt x="215" y="0"/>
                  </a:moveTo>
                  <a:cubicBezTo>
                    <a:pt x="133" y="6"/>
                    <a:pt x="63" y="57"/>
                    <a:pt x="25" y="133"/>
                  </a:cubicBezTo>
                  <a:cubicBezTo>
                    <a:pt x="0" y="189"/>
                    <a:pt x="6" y="271"/>
                    <a:pt x="82" y="271"/>
                  </a:cubicBezTo>
                  <a:cubicBezTo>
                    <a:pt x="164" y="265"/>
                    <a:pt x="233" y="215"/>
                    <a:pt x="265" y="139"/>
                  </a:cubicBezTo>
                  <a:cubicBezTo>
                    <a:pt x="290" y="82"/>
                    <a:pt x="290" y="0"/>
                    <a:pt x="215"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33;p33"/>
            <p:cNvSpPr/>
            <p:nvPr/>
          </p:nvSpPr>
          <p:spPr>
            <a:xfrm>
              <a:off x="1581825" y="2817350"/>
              <a:ext cx="7100" cy="5875"/>
            </a:xfrm>
            <a:custGeom>
              <a:avLst/>
              <a:gdLst/>
              <a:ahLst/>
              <a:cxnLst/>
              <a:rect l="l" t="t" r="r" b="b"/>
              <a:pathLst>
                <a:path w="284" h="235" extrusionOk="0">
                  <a:moveTo>
                    <a:pt x="213" y="0"/>
                  </a:moveTo>
                  <a:cubicBezTo>
                    <a:pt x="175" y="0"/>
                    <a:pt x="133" y="37"/>
                    <a:pt x="107" y="58"/>
                  </a:cubicBezTo>
                  <a:lnTo>
                    <a:pt x="101" y="64"/>
                  </a:lnTo>
                  <a:cubicBezTo>
                    <a:pt x="63" y="102"/>
                    <a:pt x="0" y="234"/>
                    <a:pt x="107" y="234"/>
                  </a:cubicBezTo>
                  <a:cubicBezTo>
                    <a:pt x="177" y="228"/>
                    <a:pt x="240" y="177"/>
                    <a:pt x="271" y="108"/>
                  </a:cubicBezTo>
                  <a:cubicBezTo>
                    <a:pt x="284" y="89"/>
                    <a:pt x="284" y="58"/>
                    <a:pt x="271" y="32"/>
                  </a:cubicBezTo>
                  <a:cubicBezTo>
                    <a:pt x="259" y="20"/>
                    <a:pt x="252" y="14"/>
                    <a:pt x="240" y="7"/>
                  </a:cubicBezTo>
                  <a:cubicBezTo>
                    <a:pt x="231" y="2"/>
                    <a:pt x="222" y="0"/>
                    <a:pt x="21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2734;p33"/>
          <p:cNvSpPr txBox="1">
            <a:spLocks/>
          </p:cNvSpPr>
          <p:nvPr/>
        </p:nvSpPr>
        <p:spPr>
          <a:xfrm>
            <a:off x="1894062" y="1642999"/>
            <a:ext cx="20841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9pPr>
          </a:lstStyle>
          <a:p>
            <a:pPr algn="ctr"/>
            <a:r>
              <a:rPr lang="uk-UA" sz="1800" dirty="0" smtClean="0">
                <a:solidFill>
                  <a:schemeClr val="bg2"/>
                </a:solidFill>
                <a:latin typeface="Comfortaa" panose="020F0603070200060003" pitchFamily="34" charset="0"/>
              </a:rPr>
              <a:t>4 типи темпераменту</a:t>
            </a:r>
            <a:r>
              <a:rPr lang="vi-VN" sz="1800" dirty="0" smtClean="0">
                <a:solidFill>
                  <a:schemeClr val="bg2"/>
                </a:solidFill>
                <a:latin typeface="Comfortaa" panose="020F0603070200060003" pitchFamily="34" charset="0"/>
              </a:rPr>
              <a:t>!</a:t>
            </a:r>
            <a:endParaRPr lang="vi-VN" sz="1800" dirty="0">
              <a:solidFill>
                <a:schemeClr val="bg2"/>
              </a:solidFill>
              <a:latin typeface="Comfortaa" panose="020F0603070200060003" pitchFamily="34" charset="0"/>
            </a:endParaRPr>
          </a:p>
        </p:txBody>
      </p:sp>
      <p:sp>
        <p:nvSpPr>
          <p:cNvPr id="146" name="Google Shape;2734;p33"/>
          <p:cNvSpPr txBox="1">
            <a:spLocks/>
          </p:cNvSpPr>
          <p:nvPr/>
        </p:nvSpPr>
        <p:spPr>
          <a:xfrm>
            <a:off x="861884" y="3302116"/>
            <a:ext cx="20841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9pPr>
          </a:lstStyle>
          <a:p>
            <a:pPr algn="ctr"/>
            <a:r>
              <a:rPr lang="uk-UA" sz="1800" dirty="0" smtClean="0">
                <a:solidFill>
                  <a:schemeClr val="bg2"/>
                </a:solidFill>
                <a:latin typeface="Comfortaa" panose="020F0603070200060003" pitchFamily="34" charset="0"/>
              </a:rPr>
              <a:t>Холеричний</a:t>
            </a:r>
            <a:endParaRPr lang="vi-VN" sz="1800" dirty="0">
              <a:solidFill>
                <a:schemeClr val="bg2"/>
              </a:solidFill>
              <a:latin typeface="Comfortaa" panose="020F0603070200060003" pitchFamily="34" charset="0"/>
            </a:endParaRPr>
          </a:p>
        </p:txBody>
      </p:sp>
      <p:sp>
        <p:nvSpPr>
          <p:cNvPr id="147" name="Google Shape;2734;p33"/>
          <p:cNvSpPr txBox="1">
            <a:spLocks/>
          </p:cNvSpPr>
          <p:nvPr/>
        </p:nvSpPr>
        <p:spPr>
          <a:xfrm>
            <a:off x="2775890" y="3305508"/>
            <a:ext cx="20841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9pPr>
          </a:lstStyle>
          <a:p>
            <a:pPr algn="ctr"/>
            <a:r>
              <a:rPr lang="uk-UA" sz="1800" dirty="0" smtClean="0">
                <a:solidFill>
                  <a:schemeClr val="bg2"/>
                </a:solidFill>
                <a:latin typeface="Comfortaa" panose="020F0603070200060003" pitchFamily="34" charset="0"/>
              </a:rPr>
              <a:t>Сангвінічний</a:t>
            </a:r>
            <a:endParaRPr lang="vi-VN" sz="1800" dirty="0">
              <a:solidFill>
                <a:schemeClr val="bg2"/>
              </a:solidFill>
              <a:latin typeface="Comfortaa" panose="020F0603070200060003" pitchFamily="34" charset="0"/>
            </a:endParaRPr>
          </a:p>
        </p:txBody>
      </p:sp>
      <p:sp>
        <p:nvSpPr>
          <p:cNvPr id="148" name="Google Shape;2734;p33"/>
          <p:cNvSpPr txBox="1">
            <a:spLocks/>
          </p:cNvSpPr>
          <p:nvPr/>
        </p:nvSpPr>
        <p:spPr>
          <a:xfrm>
            <a:off x="898786" y="4652449"/>
            <a:ext cx="20841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9pPr>
          </a:lstStyle>
          <a:p>
            <a:pPr algn="ctr"/>
            <a:r>
              <a:rPr lang="uk-UA" sz="1800" dirty="0" smtClean="0">
                <a:solidFill>
                  <a:schemeClr val="bg2"/>
                </a:solidFill>
                <a:latin typeface="Comfortaa" panose="020F0603070200060003" pitchFamily="34" charset="0"/>
              </a:rPr>
              <a:t>Меланхолійний</a:t>
            </a:r>
            <a:endParaRPr lang="vi-VN" sz="1800" dirty="0">
              <a:solidFill>
                <a:schemeClr val="bg2"/>
              </a:solidFill>
              <a:latin typeface="Comfortaa" panose="020F0603070200060003" pitchFamily="34" charset="0"/>
            </a:endParaRPr>
          </a:p>
        </p:txBody>
      </p:sp>
      <p:sp>
        <p:nvSpPr>
          <p:cNvPr id="149" name="Google Shape;2734;p33"/>
          <p:cNvSpPr txBox="1">
            <a:spLocks/>
          </p:cNvSpPr>
          <p:nvPr/>
        </p:nvSpPr>
        <p:spPr>
          <a:xfrm>
            <a:off x="2812792" y="4655841"/>
            <a:ext cx="20841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800"/>
              <a:buFont typeface="Hammersmith One"/>
              <a:buNone/>
              <a:defRPr sz="2800" b="0" i="0" u="none" strike="noStrike" cap="none">
                <a:solidFill>
                  <a:schemeClr val="dk1"/>
                </a:solidFill>
                <a:latin typeface="Hammersmith One"/>
                <a:ea typeface="Hammersmith One"/>
                <a:cs typeface="Hammersmith One"/>
                <a:sym typeface="Hammersmith One"/>
              </a:defRPr>
            </a:lvl9pPr>
          </a:lstStyle>
          <a:p>
            <a:pPr algn="ctr"/>
            <a:r>
              <a:rPr lang="uk-UA" sz="1800" dirty="0" smtClean="0">
                <a:solidFill>
                  <a:schemeClr val="bg2"/>
                </a:solidFill>
                <a:latin typeface="Comfortaa" panose="020F0603070200060003" pitchFamily="34" charset="0"/>
              </a:rPr>
              <a:t>Флегматичний</a:t>
            </a:r>
            <a:endParaRPr lang="vi-VN" sz="1800" dirty="0">
              <a:solidFill>
                <a:schemeClr val="bg2"/>
              </a:solidFill>
              <a:latin typeface="Comfortaa" panose="020F06030702000600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0"/>
        <p:cNvGrpSpPr/>
        <p:nvPr/>
      </p:nvGrpSpPr>
      <p:grpSpPr>
        <a:xfrm>
          <a:off x="0" y="0"/>
          <a:ext cx="0" cy="0"/>
          <a:chOff x="0" y="0"/>
          <a:chExt cx="0" cy="0"/>
        </a:xfrm>
      </p:grpSpPr>
      <p:sp>
        <p:nvSpPr>
          <p:cNvPr id="4" name="TextBox 3"/>
          <p:cNvSpPr txBox="1"/>
          <p:nvPr/>
        </p:nvSpPr>
        <p:spPr>
          <a:xfrm>
            <a:off x="2028497" y="367862"/>
            <a:ext cx="5558055" cy="468767"/>
          </a:xfrm>
          <a:prstGeom prst="rect">
            <a:avLst/>
          </a:prstGeom>
          <a:noFill/>
        </p:spPr>
        <p:txBody>
          <a:bodyPr wrap="square" rtlCol="0">
            <a:spAutoFit/>
          </a:bodyPr>
          <a:lstStyle/>
          <a:p>
            <a:r>
              <a:rPr lang="uk-UA" sz="2400" b="1" dirty="0" smtClean="0">
                <a:solidFill>
                  <a:srgbClr val="FF8E7B"/>
                </a:solidFill>
                <a:latin typeface="Comfortaa" panose="020F0603070200060003" pitchFamily="34" charset="0"/>
              </a:rPr>
              <a:t>4 ТИПИ ТЕМПЕРАМЕНТУ ЛЮДИНИ</a:t>
            </a:r>
            <a:endParaRPr lang="uk-UA" sz="2400" b="1" dirty="0">
              <a:solidFill>
                <a:srgbClr val="FF8E7B"/>
              </a:solidFill>
              <a:latin typeface="Comfortaa" panose="020F06030702000600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7" name="Google Shape;408;p3"/>
          <p:cNvSpPr/>
          <p:nvPr/>
        </p:nvSpPr>
        <p:spPr>
          <a:xfrm>
            <a:off x="1952368" y="444842"/>
            <a:ext cx="6549081"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200" b="1" dirty="0" smtClean="0">
                <a:solidFill>
                  <a:schemeClr val="tx1"/>
                </a:solidFill>
                <a:latin typeface="Comfortaa"/>
                <a:ea typeface="Comfortaa"/>
                <a:cs typeface="Comfortaa"/>
                <a:sym typeface="Comfortaa"/>
              </a:rPr>
              <a:t>План:     </a:t>
            </a:r>
          </a:p>
          <a:p>
            <a:pPr marL="0" marR="0" lvl="0" indent="0" algn="just" rtl="0">
              <a:spcBef>
                <a:spcPts val="0"/>
              </a:spcBef>
              <a:spcAft>
                <a:spcPts val="0"/>
              </a:spcAft>
              <a:buNone/>
            </a:pPr>
            <a:endParaRPr lang="uk-UA" sz="1800" dirty="0" smtClean="0">
              <a:solidFill>
                <a:schemeClr val="tx1"/>
              </a:solidFill>
              <a:latin typeface="Comfortaa"/>
              <a:ea typeface="Comfortaa"/>
              <a:cs typeface="Comfortaa"/>
              <a:sym typeface="Comfortaa"/>
            </a:endParaRPr>
          </a:p>
          <a:p>
            <a:pPr marL="342900" marR="0" lvl="0" indent="-342900" algn="just" rtl="0">
              <a:spcBef>
                <a:spcPts val="0"/>
              </a:spcBef>
              <a:spcAft>
                <a:spcPts val="0"/>
              </a:spcAft>
              <a:buAutoNum type="arabicPeriod"/>
            </a:pPr>
            <a:r>
              <a:rPr lang="uk-UA" sz="1800" dirty="0" smtClean="0">
                <a:solidFill>
                  <a:schemeClr val="tx1"/>
                </a:solidFill>
                <a:latin typeface="Comfortaa"/>
                <a:ea typeface="Comfortaa"/>
                <a:cs typeface="Comfortaa"/>
                <a:sym typeface="Comfortaa"/>
              </a:rPr>
              <a:t>Історія </a:t>
            </a:r>
            <a:r>
              <a:rPr lang="uk-UA" sz="1800" dirty="0" err="1" smtClean="0">
                <a:solidFill>
                  <a:schemeClr val="tx1"/>
                </a:solidFill>
                <a:latin typeface="Comfortaa"/>
                <a:ea typeface="Comfortaa"/>
                <a:cs typeface="Comfortaa"/>
                <a:sym typeface="Comfortaa"/>
              </a:rPr>
              <a:t>вчень</a:t>
            </a:r>
            <a:r>
              <a:rPr lang="uk-UA" sz="1800" dirty="0" smtClean="0">
                <a:solidFill>
                  <a:schemeClr val="tx1"/>
                </a:solidFill>
                <a:latin typeface="Comfortaa"/>
                <a:ea typeface="Comfortaa"/>
                <a:cs typeface="Comfortaa"/>
                <a:sym typeface="Comfortaa"/>
              </a:rPr>
              <a:t> про темперамент;</a:t>
            </a:r>
          </a:p>
          <a:p>
            <a:pPr marL="342900" marR="0" lvl="0" indent="-342900" algn="just" rtl="0">
              <a:spcBef>
                <a:spcPts val="0"/>
              </a:spcBef>
              <a:spcAft>
                <a:spcPts val="0"/>
              </a:spcAft>
              <a:buAutoNum type="arabicPeriod"/>
            </a:pPr>
            <a:endParaRPr lang="uk-UA" sz="1800" dirty="0" smtClean="0">
              <a:solidFill>
                <a:schemeClr val="tx1"/>
              </a:solidFill>
              <a:latin typeface="Comfortaa"/>
              <a:ea typeface="Comfortaa"/>
              <a:cs typeface="Comfortaa"/>
              <a:sym typeface="Comfortaa"/>
            </a:endParaRPr>
          </a:p>
          <a:p>
            <a:pPr marL="0" marR="0" lvl="0" indent="0" algn="just" rtl="0">
              <a:spcBef>
                <a:spcPts val="0"/>
              </a:spcBef>
              <a:spcAft>
                <a:spcPts val="0"/>
              </a:spcAft>
              <a:buNone/>
            </a:pPr>
            <a:r>
              <a:rPr lang="uk-UA" sz="1800" dirty="0" smtClean="0">
                <a:solidFill>
                  <a:schemeClr val="tx1"/>
                </a:solidFill>
                <a:latin typeface="Comfortaa"/>
                <a:ea typeface="Comfortaa"/>
                <a:cs typeface="Comfortaa"/>
                <a:sym typeface="Comfortaa"/>
              </a:rPr>
              <a:t>2. </a:t>
            </a:r>
            <a:r>
              <a:rPr lang="uk-UA" sz="1800" dirty="0" smtClean="0">
                <a:solidFill>
                  <a:schemeClr val="tx1"/>
                </a:solidFill>
                <a:latin typeface="Comfortaa" panose="020F0603070200060003" charset="0"/>
                <a:ea typeface="Comfortaa"/>
                <a:cs typeface="Comfortaa"/>
                <a:sym typeface="Comfortaa"/>
              </a:rPr>
              <a:t>Поняття «екстраверсія</a:t>
            </a:r>
            <a:r>
              <a:rPr lang="uk-UA" sz="1800" dirty="0" smtClean="0">
                <a:solidFill>
                  <a:schemeClr val="tx1"/>
                </a:solidFill>
                <a:latin typeface="Comfortaa"/>
                <a:ea typeface="Comfortaa"/>
                <a:cs typeface="Comfortaa"/>
                <a:sym typeface="Comfortaa"/>
              </a:rPr>
              <a:t>» та «інтроверсія»;</a:t>
            </a:r>
          </a:p>
          <a:p>
            <a:pPr marL="0" marR="0" lvl="0" indent="0" algn="just" rtl="0">
              <a:spcBef>
                <a:spcPts val="0"/>
              </a:spcBef>
              <a:spcAft>
                <a:spcPts val="0"/>
              </a:spcAft>
              <a:buNone/>
            </a:pPr>
            <a:endParaRPr lang="uk-UA" sz="1800" dirty="0" smtClean="0">
              <a:solidFill>
                <a:schemeClr val="tx1"/>
              </a:solidFill>
              <a:latin typeface="Comfortaa"/>
              <a:ea typeface="Comfortaa"/>
              <a:cs typeface="Comfortaa"/>
              <a:sym typeface="Comfortaa"/>
            </a:endParaRPr>
          </a:p>
          <a:p>
            <a:pPr marL="0" marR="0" lvl="0" indent="0" algn="just" rtl="0">
              <a:spcBef>
                <a:spcPts val="0"/>
              </a:spcBef>
              <a:spcAft>
                <a:spcPts val="0"/>
              </a:spcAft>
              <a:buNone/>
            </a:pPr>
            <a:r>
              <a:rPr lang="uk-UA" sz="1800" dirty="0" smtClean="0">
                <a:solidFill>
                  <a:schemeClr val="tx1"/>
                </a:solidFill>
                <a:latin typeface="Comfortaa"/>
                <a:ea typeface="Comfortaa"/>
                <a:cs typeface="Comfortaa"/>
                <a:sym typeface="Comfortaa"/>
              </a:rPr>
              <a:t>3. Емоційна стабільність і нестабільність;</a:t>
            </a:r>
          </a:p>
          <a:p>
            <a:pPr marL="0" marR="0" lvl="0" indent="0" algn="just" rtl="0">
              <a:spcBef>
                <a:spcPts val="0"/>
              </a:spcBef>
              <a:spcAft>
                <a:spcPts val="0"/>
              </a:spcAft>
              <a:buNone/>
            </a:pPr>
            <a:endParaRPr lang="uk-UA" sz="1800" dirty="0" smtClean="0">
              <a:solidFill>
                <a:schemeClr val="tx1"/>
              </a:solidFill>
              <a:latin typeface="Comfortaa"/>
              <a:ea typeface="Comfortaa"/>
              <a:cs typeface="Comfortaa"/>
              <a:sym typeface="Comfortaa"/>
            </a:endParaRPr>
          </a:p>
          <a:p>
            <a:pPr marL="0" marR="0" lvl="0" indent="0" algn="just" rtl="0">
              <a:spcBef>
                <a:spcPts val="0"/>
              </a:spcBef>
              <a:spcAft>
                <a:spcPts val="0"/>
              </a:spcAft>
              <a:buNone/>
            </a:pPr>
            <a:r>
              <a:rPr lang="uk-UA" sz="1800" dirty="0" smtClean="0">
                <a:solidFill>
                  <a:schemeClr val="tx1"/>
                </a:solidFill>
                <a:latin typeface="Comfortaa"/>
                <a:ea typeface="Comfortaa"/>
                <a:cs typeface="Comfortaa"/>
                <a:sym typeface="Comfortaa"/>
              </a:rPr>
              <a:t>4. Поняття про темперамент;</a:t>
            </a:r>
          </a:p>
          <a:p>
            <a:pPr marL="0" marR="0" lvl="0" indent="0" algn="just" rtl="0">
              <a:spcBef>
                <a:spcPts val="0"/>
              </a:spcBef>
              <a:spcAft>
                <a:spcPts val="0"/>
              </a:spcAft>
              <a:buNone/>
            </a:pPr>
            <a:endParaRPr lang="uk-UA" sz="1800" dirty="0" smtClean="0">
              <a:solidFill>
                <a:schemeClr val="tx1"/>
              </a:solidFill>
              <a:latin typeface="Comfortaa"/>
              <a:ea typeface="Comfortaa"/>
              <a:cs typeface="Comfortaa"/>
              <a:sym typeface="Comfortaa"/>
            </a:endParaRPr>
          </a:p>
          <a:p>
            <a:pPr marL="0" marR="0" lvl="0" indent="0" algn="just" rtl="0">
              <a:spcBef>
                <a:spcPts val="0"/>
              </a:spcBef>
              <a:spcAft>
                <a:spcPts val="0"/>
              </a:spcAft>
              <a:buNone/>
            </a:pPr>
            <a:r>
              <a:rPr lang="uk-UA" sz="1800" dirty="0">
                <a:solidFill>
                  <a:schemeClr val="tx1"/>
                </a:solidFill>
                <a:latin typeface="Comfortaa"/>
                <a:ea typeface="Comfortaa"/>
                <a:cs typeface="Comfortaa"/>
                <a:sym typeface="Comfortaa"/>
              </a:rPr>
              <a:t>5</a:t>
            </a:r>
            <a:r>
              <a:rPr lang="uk-UA" sz="1800" dirty="0" smtClean="0">
                <a:solidFill>
                  <a:schemeClr val="tx1"/>
                </a:solidFill>
                <a:latin typeface="Comfortaa"/>
                <a:ea typeface="Comfortaa"/>
                <a:cs typeface="Comfortaa"/>
                <a:sym typeface="Comfortaa"/>
              </a:rPr>
              <a:t>. Типи темпераменту.</a:t>
            </a:r>
            <a:endParaRPr lang="uk-UA" sz="1800" dirty="0">
              <a:solidFill>
                <a:schemeClr val="tx1"/>
              </a:solidFill>
              <a:latin typeface="Comfortaa"/>
              <a:ea typeface="Comfortaa"/>
              <a:cs typeface="Comfortaa"/>
              <a:sym typeface="Comfortaa"/>
            </a:endParaRPr>
          </a:p>
        </p:txBody>
      </p:sp>
      <p:grpSp>
        <p:nvGrpSpPr>
          <p:cNvPr id="8" name="Google Shape;3285;p39"/>
          <p:cNvGrpSpPr/>
          <p:nvPr/>
        </p:nvGrpSpPr>
        <p:grpSpPr>
          <a:xfrm>
            <a:off x="1672995" y="1770863"/>
            <a:ext cx="324309" cy="310074"/>
            <a:chOff x="2282831" y="2499020"/>
            <a:chExt cx="192880" cy="184436"/>
          </a:xfrm>
        </p:grpSpPr>
        <p:sp>
          <p:nvSpPr>
            <p:cNvPr id="9" name="Google Shape;3286;p39"/>
            <p:cNvSpPr/>
            <p:nvPr/>
          </p:nvSpPr>
          <p:spPr>
            <a:xfrm>
              <a:off x="2297035" y="2512704"/>
              <a:ext cx="167201" cy="156548"/>
            </a:xfrm>
            <a:custGeom>
              <a:avLst/>
              <a:gdLst/>
              <a:ahLst/>
              <a:cxnLst/>
              <a:rect l="l" t="t" r="r" b="b"/>
              <a:pathLst>
                <a:path w="3861" h="3615" extrusionOk="0">
                  <a:moveTo>
                    <a:pt x="1691" y="0"/>
                  </a:moveTo>
                  <a:cubicBezTo>
                    <a:pt x="1407" y="0"/>
                    <a:pt x="1129" y="76"/>
                    <a:pt x="883" y="208"/>
                  </a:cubicBezTo>
                  <a:cubicBezTo>
                    <a:pt x="505" y="429"/>
                    <a:pt x="234" y="801"/>
                    <a:pt x="133" y="1230"/>
                  </a:cubicBezTo>
                  <a:cubicBezTo>
                    <a:pt x="0" y="1754"/>
                    <a:pt x="89" y="2315"/>
                    <a:pt x="372" y="2782"/>
                  </a:cubicBezTo>
                  <a:cubicBezTo>
                    <a:pt x="681" y="3299"/>
                    <a:pt x="1243" y="3614"/>
                    <a:pt x="1848" y="3614"/>
                  </a:cubicBezTo>
                  <a:cubicBezTo>
                    <a:pt x="2542" y="3614"/>
                    <a:pt x="3204" y="3223"/>
                    <a:pt x="3501" y="2643"/>
                  </a:cubicBezTo>
                  <a:cubicBezTo>
                    <a:pt x="3665" y="2321"/>
                    <a:pt x="3860" y="1653"/>
                    <a:pt x="3280" y="845"/>
                  </a:cubicBezTo>
                  <a:cubicBezTo>
                    <a:pt x="2920" y="328"/>
                    <a:pt x="2328" y="13"/>
                    <a:pt x="1691"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87;p39"/>
            <p:cNvSpPr/>
            <p:nvPr/>
          </p:nvSpPr>
          <p:spPr>
            <a:xfrm>
              <a:off x="2282831" y="2499020"/>
              <a:ext cx="192880" cy="184436"/>
            </a:xfrm>
            <a:custGeom>
              <a:avLst/>
              <a:gdLst/>
              <a:ahLst/>
              <a:cxnLst/>
              <a:rect l="l" t="t" r="r" b="b"/>
              <a:pathLst>
                <a:path w="4454" h="4259" extrusionOk="0">
                  <a:moveTo>
                    <a:pt x="2019" y="638"/>
                  </a:moveTo>
                  <a:lnTo>
                    <a:pt x="2025" y="644"/>
                  </a:lnTo>
                  <a:cubicBezTo>
                    <a:pt x="2555" y="650"/>
                    <a:pt x="3047" y="915"/>
                    <a:pt x="3356" y="1351"/>
                  </a:cubicBezTo>
                  <a:cubicBezTo>
                    <a:pt x="4220" y="2561"/>
                    <a:pt x="3211" y="3615"/>
                    <a:pt x="2183" y="3615"/>
                  </a:cubicBezTo>
                  <a:cubicBezTo>
                    <a:pt x="2177" y="3615"/>
                    <a:pt x="2171" y="3615"/>
                    <a:pt x="2165" y="3615"/>
                  </a:cubicBezTo>
                  <a:cubicBezTo>
                    <a:pt x="1674" y="3615"/>
                    <a:pt x="1221" y="3351"/>
                    <a:pt x="972" y="2934"/>
                  </a:cubicBezTo>
                  <a:cubicBezTo>
                    <a:pt x="518" y="2208"/>
                    <a:pt x="688" y="1180"/>
                    <a:pt x="1363" y="802"/>
                  </a:cubicBezTo>
                  <a:cubicBezTo>
                    <a:pt x="1565" y="695"/>
                    <a:pt x="1792" y="638"/>
                    <a:pt x="2019" y="638"/>
                  </a:cubicBezTo>
                  <a:close/>
                  <a:moveTo>
                    <a:pt x="2019" y="1"/>
                  </a:moveTo>
                  <a:cubicBezTo>
                    <a:pt x="1678" y="1"/>
                    <a:pt x="1350" y="83"/>
                    <a:pt x="1054" y="247"/>
                  </a:cubicBezTo>
                  <a:cubicBezTo>
                    <a:pt x="600" y="512"/>
                    <a:pt x="272" y="960"/>
                    <a:pt x="158" y="1477"/>
                  </a:cubicBezTo>
                  <a:cubicBezTo>
                    <a:pt x="0" y="2088"/>
                    <a:pt x="101" y="2738"/>
                    <a:pt x="436" y="3274"/>
                  </a:cubicBezTo>
                  <a:cubicBezTo>
                    <a:pt x="801" y="3886"/>
                    <a:pt x="1464" y="4258"/>
                    <a:pt x="2183" y="4258"/>
                  </a:cubicBezTo>
                  <a:cubicBezTo>
                    <a:pt x="2984" y="4258"/>
                    <a:pt x="3759" y="3798"/>
                    <a:pt x="4113" y="3116"/>
                  </a:cubicBezTo>
                  <a:cubicBezTo>
                    <a:pt x="4453" y="2454"/>
                    <a:pt x="4365" y="1679"/>
                    <a:pt x="3867" y="985"/>
                  </a:cubicBezTo>
                  <a:cubicBezTo>
                    <a:pt x="3444" y="386"/>
                    <a:pt x="2757" y="20"/>
                    <a:pt x="2025" y="13"/>
                  </a:cubicBezTo>
                  <a:lnTo>
                    <a:pt x="2019"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88;p39"/>
            <p:cNvSpPr/>
            <p:nvPr/>
          </p:nvSpPr>
          <p:spPr>
            <a:xfrm>
              <a:off x="2338000" y="2589395"/>
              <a:ext cx="15330" cy="10826"/>
            </a:xfrm>
            <a:custGeom>
              <a:avLst/>
              <a:gdLst/>
              <a:ahLst/>
              <a:cxnLst/>
              <a:rect l="l" t="t" r="r" b="b"/>
              <a:pathLst>
                <a:path w="354" h="250" extrusionOk="0">
                  <a:moveTo>
                    <a:pt x="132" y="1"/>
                  </a:moveTo>
                  <a:cubicBezTo>
                    <a:pt x="126" y="1"/>
                    <a:pt x="120" y="1"/>
                    <a:pt x="114" y="1"/>
                  </a:cubicBezTo>
                  <a:cubicBezTo>
                    <a:pt x="45" y="8"/>
                    <a:pt x="0" y="83"/>
                    <a:pt x="32" y="147"/>
                  </a:cubicBezTo>
                  <a:cubicBezTo>
                    <a:pt x="65" y="208"/>
                    <a:pt x="134" y="250"/>
                    <a:pt x="206" y="250"/>
                  </a:cubicBezTo>
                  <a:cubicBezTo>
                    <a:pt x="215" y="250"/>
                    <a:pt x="224" y="249"/>
                    <a:pt x="234" y="247"/>
                  </a:cubicBezTo>
                  <a:cubicBezTo>
                    <a:pt x="303" y="241"/>
                    <a:pt x="354" y="165"/>
                    <a:pt x="316" y="102"/>
                  </a:cubicBezTo>
                  <a:cubicBezTo>
                    <a:pt x="281" y="38"/>
                    <a:pt x="208"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89;p39"/>
            <p:cNvSpPr/>
            <p:nvPr/>
          </p:nvSpPr>
          <p:spPr>
            <a:xfrm>
              <a:off x="2339343" y="2568003"/>
              <a:ext cx="11259" cy="7882"/>
            </a:xfrm>
            <a:custGeom>
              <a:avLst/>
              <a:gdLst/>
              <a:ahLst/>
              <a:cxnLst/>
              <a:rect l="l" t="t" r="r" b="b"/>
              <a:pathLst>
                <a:path w="260" h="182" extrusionOk="0">
                  <a:moveTo>
                    <a:pt x="115" y="1"/>
                  </a:moveTo>
                  <a:cubicBezTo>
                    <a:pt x="106" y="1"/>
                    <a:pt x="98" y="2"/>
                    <a:pt x="89" y="4"/>
                  </a:cubicBezTo>
                  <a:cubicBezTo>
                    <a:pt x="32" y="4"/>
                    <a:pt x="1" y="60"/>
                    <a:pt x="26" y="104"/>
                  </a:cubicBezTo>
                  <a:cubicBezTo>
                    <a:pt x="55" y="156"/>
                    <a:pt x="103" y="181"/>
                    <a:pt x="159" y="181"/>
                  </a:cubicBezTo>
                  <a:cubicBezTo>
                    <a:pt x="165" y="181"/>
                    <a:pt x="171" y="181"/>
                    <a:pt x="178" y="180"/>
                  </a:cubicBezTo>
                  <a:cubicBezTo>
                    <a:pt x="228" y="174"/>
                    <a:pt x="260" y="123"/>
                    <a:pt x="234" y="73"/>
                  </a:cubicBezTo>
                  <a:cubicBezTo>
                    <a:pt x="207" y="30"/>
                    <a:pt x="162"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90;p39"/>
            <p:cNvSpPr/>
            <p:nvPr/>
          </p:nvSpPr>
          <p:spPr>
            <a:xfrm>
              <a:off x="2355192" y="2565448"/>
              <a:ext cx="9614" cy="7448"/>
            </a:xfrm>
            <a:custGeom>
              <a:avLst/>
              <a:gdLst/>
              <a:ahLst/>
              <a:cxnLst/>
              <a:rect l="l" t="t" r="r" b="b"/>
              <a:pathLst>
                <a:path w="222" h="172" extrusionOk="0">
                  <a:moveTo>
                    <a:pt x="57" y="0"/>
                  </a:moveTo>
                  <a:cubicBezTo>
                    <a:pt x="27" y="0"/>
                    <a:pt x="1" y="10"/>
                    <a:pt x="1" y="44"/>
                  </a:cubicBezTo>
                  <a:lnTo>
                    <a:pt x="1" y="63"/>
                  </a:lnTo>
                  <a:cubicBezTo>
                    <a:pt x="6" y="125"/>
                    <a:pt x="58" y="172"/>
                    <a:pt x="118" y="172"/>
                  </a:cubicBezTo>
                  <a:cubicBezTo>
                    <a:pt x="125" y="172"/>
                    <a:pt x="132" y="171"/>
                    <a:pt x="139" y="170"/>
                  </a:cubicBezTo>
                  <a:cubicBezTo>
                    <a:pt x="209" y="163"/>
                    <a:pt x="221" y="94"/>
                    <a:pt x="165" y="44"/>
                  </a:cubicBezTo>
                  <a:cubicBezTo>
                    <a:pt x="158" y="31"/>
                    <a:pt x="146" y="25"/>
                    <a:pt x="139" y="18"/>
                  </a:cubicBezTo>
                  <a:cubicBezTo>
                    <a:pt x="126" y="12"/>
                    <a:pt x="90" y="0"/>
                    <a:pt x="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91;p39"/>
            <p:cNvSpPr/>
            <p:nvPr/>
          </p:nvSpPr>
          <p:spPr>
            <a:xfrm>
              <a:off x="2360129" y="2584805"/>
              <a:ext cx="5500" cy="4374"/>
            </a:xfrm>
            <a:custGeom>
              <a:avLst/>
              <a:gdLst/>
              <a:ahLst/>
              <a:cxnLst/>
              <a:rect l="l" t="t" r="r" b="b"/>
              <a:pathLst>
                <a:path w="127" h="101" extrusionOk="0">
                  <a:moveTo>
                    <a:pt x="26" y="0"/>
                  </a:moveTo>
                  <a:cubicBezTo>
                    <a:pt x="16" y="0"/>
                    <a:pt x="7" y="3"/>
                    <a:pt x="0" y="13"/>
                  </a:cubicBezTo>
                  <a:lnTo>
                    <a:pt x="0" y="19"/>
                  </a:lnTo>
                  <a:cubicBezTo>
                    <a:pt x="0" y="32"/>
                    <a:pt x="0" y="38"/>
                    <a:pt x="0" y="51"/>
                  </a:cubicBezTo>
                  <a:cubicBezTo>
                    <a:pt x="0" y="57"/>
                    <a:pt x="0" y="63"/>
                    <a:pt x="7" y="70"/>
                  </a:cubicBezTo>
                  <a:cubicBezTo>
                    <a:pt x="17" y="91"/>
                    <a:pt x="43" y="101"/>
                    <a:pt x="66" y="101"/>
                  </a:cubicBezTo>
                  <a:cubicBezTo>
                    <a:pt x="99" y="101"/>
                    <a:pt x="127" y="81"/>
                    <a:pt x="101" y="44"/>
                  </a:cubicBezTo>
                  <a:cubicBezTo>
                    <a:pt x="89" y="25"/>
                    <a:pt x="76" y="13"/>
                    <a:pt x="57" y="7"/>
                  </a:cubicBezTo>
                  <a:cubicBezTo>
                    <a:pt x="48" y="3"/>
                    <a:pt x="37" y="0"/>
                    <a:pt x="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2;p39"/>
            <p:cNvSpPr/>
            <p:nvPr/>
          </p:nvSpPr>
          <p:spPr>
            <a:xfrm>
              <a:off x="2400012" y="2593163"/>
              <a:ext cx="13684" cy="9527"/>
            </a:xfrm>
            <a:custGeom>
              <a:avLst/>
              <a:gdLst/>
              <a:ahLst/>
              <a:cxnLst/>
              <a:rect l="l" t="t" r="r" b="b"/>
              <a:pathLst>
                <a:path w="316" h="220" extrusionOk="0">
                  <a:moveTo>
                    <a:pt x="130" y="0"/>
                  </a:moveTo>
                  <a:cubicBezTo>
                    <a:pt x="120" y="0"/>
                    <a:pt x="111" y="1"/>
                    <a:pt x="101" y="3"/>
                  </a:cubicBezTo>
                  <a:cubicBezTo>
                    <a:pt x="38" y="3"/>
                    <a:pt x="0" y="72"/>
                    <a:pt x="32" y="129"/>
                  </a:cubicBezTo>
                  <a:cubicBezTo>
                    <a:pt x="65" y="184"/>
                    <a:pt x="121" y="220"/>
                    <a:pt x="186" y="220"/>
                  </a:cubicBezTo>
                  <a:cubicBezTo>
                    <a:pt x="195" y="220"/>
                    <a:pt x="205" y="219"/>
                    <a:pt x="215" y="217"/>
                  </a:cubicBezTo>
                  <a:cubicBezTo>
                    <a:pt x="278" y="211"/>
                    <a:pt x="315" y="148"/>
                    <a:pt x="284" y="91"/>
                  </a:cubicBezTo>
                  <a:cubicBezTo>
                    <a:pt x="251" y="36"/>
                    <a:pt x="194" y="0"/>
                    <a:pt x="13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285;p39"/>
          <p:cNvGrpSpPr/>
          <p:nvPr/>
        </p:nvGrpSpPr>
        <p:grpSpPr>
          <a:xfrm>
            <a:off x="1688056" y="1245294"/>
            <a:ext cx="324309" cy="310074"/>
            <a:chOff x="2282831" y="2499020"/>
            <a:chExt cx="192880" cy="184436"/>
          </a:xfrm>
        </p:grpSpPr>
        <p:sp>
          <p:nvSpPr>
            <p:cNvPr id="17" name="Google Shape;3286;p39"/>
            <p:cNvSpPr/>
            <p:nvPr/>
          </p:nvSpPr>
          <p:spPr>
            <a:xfrm>
              <a:off x="2297035" y="2512704"/>
              <a:ext cx="167201" cy="156548"/>
            </a:xfrm>
            <a:custGeom>
              <a:avLst/>
              <a:gdLst/>
              <a:ahLst/>
              <a:cxnLst/>
              <a:rect l="l" t="t" r="r" b="b"/>
              <a:pathLst>
                <a:path w="3861" h="3615" extrusionOk="0">
                  <a:moveTo>
                    <a:pt x="1691" y="0"/>
                  </a:moveTo>
                  <a:cubicBezTo>
                    <a:pt x="1407" y="0"/>
                    <a:pt x="1129" y="76"/>
                    <a:pt x="883" y="208"/>
                  </a:cubicBezTo>
                  <a:cubicBezTo>
                    <a:pt x="505" y="429"/>
                    <a:pt x="234" y="801"/>
                    <a:pt x="133" y="1230"/>
                  </a:cubicBezTo>
                  <a:cubicBezTo>
                    <a:pt x="0" y="1754"/>
                    <a:pt x="89" y="2315"/>
                    <a:pt x="372" y="2782"/>
                  </a:cubicBezTo>
                  <a:cubicBezTo>
                    <a:pt x="681" y="3299"/>
                    <a:pt x="1243" y="3614"/>
                    <a:pt x="1848" y="3614"/>
                  </a:cubicBezTo>
                  <a:cubicBezTo>
                    <a:pt x="2542" y="3614"/>
                    <a:pt x="3204" y="3223"/>
                    <a:pt x="3501" y="2643"/>
                  </a:cubicBezTo>
                  <a:cubicBezTo>
                    <a:pt x="3665" y="2321"/>
                    <a:pt x="3860" y="1653"/>
                    <a:pt x="3280" y="845"/>
                  </a:cubicBezTo>
                  <a:cubicBezTo>
                    <a:pt x="2920" y="328"/>
                    <a:pt x="2328" y="13"/>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87;p39"/>
            <p:cNvSpPr/>
            <p:nvPr/>
          </p:nvSpPr>
          <p:spPr>
            <a:xfrm>
              <a:off x="2282831" y="2499020"/>
              <a:ext cx="192880" cy="184436"/>
            </a:xfrm>
            <a:custGeom>
              <a:avLst/>
              <a:gdLst/>
              <a:ahLst/>
              <a:cxnLst/>
              <a:rect l="l" t="t" r="r" b="b"/>
              <a:pathLst>
                <a:path w="4454" h="4259" extrusionOk="0">
                  <a:moveTo>
                    <a:pt x="2019" y="638"/>
                  </a:moveTo>
                  <a:lnTo>
                    <a:pt x="2025" y="644"/>
                  </a:lnTo>
                  <a:cubicBezTo>
                    <a:pt x="2555" y="650"/>
                    <a:pt x="3047" y="915"/>
                    <a:pt x="3356" y="1351"/>
                  </a:cubicBezTo>
                  <a:cubicBezTo>
                    <a:pt x="4220" y="2561"/>
                    <a:pt x="3211" y="3615"/>
                    <a:pt x="2183" y="3615"/>
                  </a:cubicBezTo>
                  <a:cubicBezTo>
                    <a:pt x="2177" y="3615"/>
                    <a:pt x="2171" y="3615"/>
                    <a:pt x="2165" y="3615"/>
                  </a:cubicBezTo>
                  <a:cubicBezTo>
                    <a:pt x="1674" y="3615"/>
                    <a:pt x="1221" y="3351"/>
                    <a:pt x="972" y="2934"/>
                  </a:cubicBezTo>
                  <a:cubicBezTo>
                    <a:pt x="518" y="2208"/>
                    <a:pt x="688" y="1180"/>
                    <a:pt x="1363" y="802"/>
                  </a:cubicBezTo>
                  <a:cubicBezTo>
                    <a:pt x="1565" y="695"/>
                    <a:pt x="1792" y="638"/>
                    <a:pt x="2019" y="638"/>
                  </a:cubicBezTo>
                  <a:close/>
                  <a:moveTo>
                    <a:pt x="2019" y="1"/>
                  </a:moveTo>
                  <a:cubicBezTo>
                    <a:pt x="1678" y="1"/>
                    <a:pt x="1350" y="83"/>
                    <a:pt x="1054" y="247"/>
                  </a:cubicBezTo>
                  <a:cubicBezTo>
                    <a:pt x="600" y="512"/>
                    <a:pt x="272" y="960"/>
                    <a:pt x="158" y="1477"/>
                  </a:cubicBezTo>
                  <a:cubicBezTo>
                    <a:pt x="0" y="2088"/>
                    <a:pt x="101" y="2738"/>
                    <a:pt x="436" y="3274"/>
                  </a:cubicBezTo>
                  <a:cubicBezTo>
                    <a:pt x="801" y="3886"/>
                    <a:pt x="1464" y="4258"/>
                    <a:pt x="2183" y="4258"/>
                  </a:cubicBezTo>
                  <a:cubicBezTo>
                    <a:pt x="2984" y="4258"/>
                    <a:pt x="3759" y="3798"/>
                    <a:pt x="4113" y="3116"/>
                  </a:cubicBezTo>
                  <a:cubicBezTo>
                    <a:pt x="4453" y="2454"/>
                    <a:pt x="4365" y="1679"/>
                    <a:pt x="3867" y="985"/>
                  </a:cubicBezTo>
                  <a:cubicBezTo>
                    <a:pt x="3444" y="386"/>
                    <a:pt x="2757" y="20"/>
                    <a:pt x="2025" y="13"/>
                  </a:cubicBezTo>
                  <a:lnTo>
                    <a:pt x="2019"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88;p39"/>
            <p:cNvSpPr/>
            <p:nvPr/>
          </p:nvSpPr>
          <p:spPr>
            <a:xfrm>
              <a:off x="2338000" y="2589395"/>
              <a:ext cx="15330" cy="10826"/>
            </a:xfrm>
            <a:custGeom>
              <a:avLst/>
              <a:gdLst/>
              <a:ahLst/>
              <a:cxnLst/>
              <a:rect l="l" t="t" r="r" b="b"/>
              <a:pathLst>
                <a:path w="354" h="250" extrusionOk="0">
                  <a:moveTo>
                    <a:pt x="132" y="1"/>
                  </a:moveTo>
                  <a:cubicBezTo>
                    <a:pt x="126" y="1"/>
                    <a:pt x="120" y="1"/>
                    <a:pt x="114" y="1"/>
                  </a:cubicBezTo>
                  <a:cubicBezTo>
                    <a:pt x="45" y="8"/>
                    <a:pt x="0" y="83"/>
                    <a:pt x="32" y="147"/>
                  </a:cubicBezTo>
                  <a:cubicBezTo>
                    <a:pt x="65" y="208"/>
                    <a:pt x="134" y="250"/>
                    <a:pt x="206" y="250"/>
                  </a:cubicBezTo>
                  <a:cubicBezTo>
                    <a:pt x="215" y="250"/>
                    <a:pt x="224" y="249"/>
                    <a:pt x="234" y="247"/>
                  </a:cubicBezTo>
                  <a:cubicBezTo>
                    <a:pt x="303" y="241"/>
                    <a:pt x="354" y="165"/>
                    <a:pt x="316" y="102"/>
                  </a:cubicBezTo>
                  <a:cubicBezTo>
                    <a:pt x="281" y="38"/>
                    <a:pt x="208"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89;p39"/>
            <p:cNvSpPr/>
            <p:nvPr/>
          </p:nvSpPr>
          <p:spPr>
            <a:xfrm>
              <a:off x="2339343" y="2568003"/>
              <a:ext cx="11259" cy="7882"/>
            </a:xfrm>
            <a:custGeom>
              <a:avLst/>
              <a:gdLst/>
              <a:ahLst/>
              <a:cxnLst/>
              <a:rect l="l" t="t" r="r" b="b"/>
              <a:pathLst>
                <a:path w="260" h="182" extrusionOk="0">
                  <a:moveTo>
                    <a:pt x="115" y="1"/>
                  </a:moveTo>
                  <a:cubicBezTo>
                    <a:pt x="106" y="1"/>
                    <a:pt x="98" y="2"/>
                    <a:pt x="89" y="4"/>
                  </a:cubicBezTo>
                  <a:cubicBezTo>
                    <a:pt x="32" y="4"/>
                    <a:pt x="1" y="60"/>
                    <a:pt x="26" y="104"/>
                  </a:cubicBezTo>
                  <a:cubicBezTo>
                    <a:pt x="55" y="156"/>
                    <a:pt x="103" y="181"/>
                    <a:pt x="159" y="181"/>
                  </a:cubicBezTo>
                  <a:cubicBezTo>
                    <a:pt x="165" y="181"/>
                    <a:pt x="171" y="181"/>
                    <a:pt x="178" y="180"/>
                  </a:cubicBezTo>
                  <a:cubicBezTo>
                    <a:pt x="228" y="174"/>
                    <a:pt x="260" y="123"/>
                    <a:pt x="234" y="73"/>
                  </a:cubicBezTo>
                  <a:cubicBezTo>
                    <a:pt x="207" y="30"/>
                    <a:pt x="162"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90;p39"/>
            <p:cNvSpPr/>
            <p:nvPr/>
          </p:nvSpPr>
          <p:spPr>
            <a:xfrm>
              <a:off x="2355192" y="2565448"/>
              <a:ext cx="9614" cy="7448"/>
            </a:xfrm>
            <a:custGeom>
              <a:avLst/>
              <a:gdLst/>
              <a:ahLst/>
              <a:cxnLst/>
              <a:rect l="l" t="t" r="r" b="b"/>
              <a:pathLst>
                <a:path w="222" h="172" extrusionOk="0">
                  <a:moveTo>
                    <a:pt x="57" y="0"/>
                  </a:moveTo>
                  <a:cubicBezTo>
                    <a:pt x="27" y="0"/>
                    <a:pt x="1" y="10"/>
                    <a:pt x="1" y="44"/>
                  </a:cubicBezTo>
                  <a:lnTo>
                    <a:pt x="1" y="63"/>
                  </a:lnTo>
                  <a:cubicBezTo>
                    <a:pt x="6" y="125"/>
                    <a:pt x="58" y="172"/>
                    <a:pt x="118" y="172"/>
                  </a:cubicBezTo>
                  <a:cubicBezTo>
                    <a:pt x="125" y="172"/>
                    <a:pt x="132" y="171"/>
                    <a:pt x="139" y="170"/>
                  </a:cubicBezTo>
                  <a:cubicBezTo>
                    <a:pt x="209" y="163"/>
                    <a:pt x="221" y="94"/>
                    <a:pt x="165" y="44"/>
                  </a:cubicBezTo>
                  <a:cubicBezTo>
                    <a:pt x="158" y="31"/>
                    <a:pt x="146" y="25"/>
                    <a:pt x="139" y="18"/>
                  </a:cubicBezTo>
                  <a:cubicBezTo>
                    <a:pt x="126" y="12"/>
                    <a:pt x="90" y="0"/>
                    <a:pt x="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91;p39"/>
            <p:cNvSpPr/>
            <p:nvPr/>
          </p:nvSpPr>
          <p:spPr>
            <a:xfrm>
              <a:off x="2360129" y="2584805"/>
              <a:ext cx="5500" cy="4374"/>
            </a:xfrm>
            <a:custGeom>
              <a:avLst/>
              <a:gdLst/>
              <a:ahLst/>
              <a:cxnLst/>
              <a:rect l="l" t="t" r="r" b="b"/>
              <a:pathLst>
                <a:path w="127" h="101" extrusionOk="0">
                  <a:moveTo>
                    <a:pt x="26" y="0"/>
                  </a:moveTo>
                  <a:cubicBezTo>
                    <a:pt x="16" y="0"/>
                    <a:pt x="7" y="3"/>
                    <a:pt x="0" y="13"/>
                  </a:cubicBezTo>
                  <a:lnTo>
                    <a:pt x="0" y="19"/>
                  </a:lnTo>
                  <a:cubicBezTo>
                    <a:pt x="0" y="32"/>
                    <a:pt x="0" y="38"/>
                    <a:pt x="0" y="51"/>
                  </a:cubicBezTo>
                  <a:cubicBezTo>
                    <a:pt x="0" y="57"/>
                    <a:pt x="0" y="63"/>
                    <a:pt x="7" y="70"/>
                  </a:cubicBezTo>
                  <a:cubicBezTo>
                    <a:pt x="17" y="91"/>
                    <a:pt x="43" y="101"/>
                    <a:pt x="66" y="101"/>
                  </a:cubicBezTo>
                  <a:cubicBezTo>
                    <a:pt x="99" y="101"/>
                    <a:pt x="127" y="81"/>
                    <a:pt x="101" y="44"/>
                  </a:cubicBezTo>
                  <a:cubicBezTo>
                    <a:pt x="89" y="25"/>
                    <a:pt x="76" y="13"/>
                    <a:pt x="57" y="7"/>
                  </a:cubicBezTo>
                  <a:cubicBezTo>
                    <a:pt x="48" y="3"/>
                    <a:pt x="37" y="0"/>
                    <a:pt x="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92;p39"/>
            <p:cNvSpPr/>
            <p:nvPr/>
          </p:nvSpPr>
          <p:spPr>
            <a:xfrm>
              <a:off x="2400012" y="2593163"/>
              <a:ext cx="13684" cy="9527"/>
            </a:xfrm>
            <a:custGeom>
              <a:avLst/>
              <a:gdLst/>
              <a:ahLst/>
              <a:cxnLst/>
              <a:rect l="l" t="t" r="r" b="b"/>
              <a:pathLst>
                <a:path w="316" h="220" extrusionOk="0">
                  <a:moveTo>
                    <a:pt x="130" y="0"/>
                  </a:moveTo>
                  <a:cubicBezTo>
                    <a:pt x="120" y="0"/>
                    <a:pt x="111" y="1"/>
                    <a:pt x="101" y="3"/>
                  </a:cubicBezTo>
                  <a:cubicBezTo>
                    <a:pt x="38" y="3"/>
                    <a:pt x="0" y="72"/>
                    <a:pt x="32" y="129"/>
                  </a:cubicBezTo>
                  <a:cubicBezTo>
                    <a:pt x="65" y="184"/>
                    <a:pt x="121" y="220"/>
                    <a:pt x="186" y="220"/>
                  </a:cubicBezTo>
                  <a:cubicBezTo>
                    <a:pt x="195" y="220"/>
                    <a:pt x="205" y="219"/>
                    <a:pt x="215" y="217"/>
                  </a:cubicBezTo>
                  <a:cubicBezTo>
                    <a:pt x="278" y="211"/>
                    <a:pt x="315" y="148"/>
                    <a:pt x="284" y="91"/>
                  </a:cubicBezTo>
                  <a:cubicBezTo>
                    <a:pt x="251" y="36"/>
                    <a:pt x="194" y="0"/>
                    <a:pt x="13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3285;p39"/>
          <p:cNvGrpSpPr/>
          <p:nvPr/>
        </p:nvGrpSpPr>
        <p:grpSpPr>
          <a:xfrm>
            <a:off x="1688057" y="2346435"/>
            <a:ext cx="324309" cy="310074"/>
            <a:chOff x="2282831" y="2499020"/>
            <a:chExt cx="192880" cy="184436"/>
          </a:xfrm>
        </p:grpSpPr>
        <p:sp>
          <p:nvSpPr>
            <p:cNvPr id="25" name="Google Shape;3286;p39"/>
            <p:cNvSpPr/>
            <p:nvPr/>
          </p:nvSpPr>
          <p:spPr>
            <a:xfrm>
              <a:off x="2297035" y="2512704"/>
              <a:ext cx="167201" cy="156548"/>
            </a:xfrm>
            <a:custGeom>
              <a:avLst/>
              <a:gdLst/>
              <a:ahLst/>
              <a:cxnLst/>
              <a:rect l="l" t="t" r="r" b="b"/>
              <a:pathLst>
                <a:path w="3861" h="3615" extrusionOk="0">
                  <a:moveTo>
                    <a:pt x="1691" y="0"/>
                  </a:moveTo>
                  <a:cubicBezTo>
                    <a:pt x="1407" y="0"/>
                    <a:pt x="1129" y="76"/>
                    <a:pt x="883" y="208"/>
                  </a:cubicBezTo>
                  <a:cubicBezTo>
                    <a:pt x="505" y="429"/>
                    <a:pt x="234" y="801"/>
                    <a:pt x="133" y="1230"/>
                  </a:cubicBezTo>
                  <a:cubicBezTo>
                    <a:pt x="0" y="1754"/>
                    <a:pt x="89" y="2315"/>
                    <a:pt x="372" y="2782"/>
                  </a:cubicBezTo>
                  <a:cubicBezTo>
                    <a:pt x="681" y="3299"/>
                    <a:pt x="1243" y="3614"/>
                    <a:pt x="1848" y="3614"/>
                  </a:cubicBezTo>
                  <a:cubicBezTo>
                    <a:pt x="2542" y="3614"/>
                    <a:pt x="3204" y="3223"/>
                    <a:pt x="3501" y="2643"/>
                  </a:cubicBezTo>
                  <a:cubicBezTo>
                    <a:pt x="3665" y="2321"/>
                    <a:pt x="3860" y="1653"/>
                    <a:pt x="3280" y="845"/>
                  </a:cubicBezTo>
                  <a:cubicBezTo>
                    <a:pt x="2920" y="328"/>
                    <a:pt x="2328" y="13"/>
                    <a:pt x="1691"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87;p39"/>
            <p:cNvSpPr/>
            <p:nvPr/>
          </p:nvSpPr>
          <p:spPr>
            <a:xfrm>
              <a:off x="2282831" y="2499020"/>
              <a:ext cx="192880" cy="184436"/>
            </a:xfrm>
            <a:custGeom>
              <a:avLst/>
              <a:gdLst/>
              <a:ahLst/>
              <a:cxnLst/>
              <a:rect l="l" t="t" r="r" b="b"/>
              <a:pathLst>
                <a:path w="4454" h="4259" extrusionOk="0">
                  <a:moveTo>
                    <a:pt x="2019" y="638"/>
                  </a:moveTo>
                  <a:lnTo>
                    <a:pt x="2025" y="644"/>
                  </a:lnTo>
                  <a:cubicBezTo>
                    <a:pt x="2555" y="650"/>
                    <a:pt x="3047" y="915"/>
                    <a:pt x="3356" y="1351"/>
                  </a:cubicBezTo>
                  <a:cubicBezTo>
                    <a:pt x="4220" y="2561"/>
                    <a:pt x="3211" y="3615"/>
                    <a:pt x="2183" y="3615"/>
                  </a:cubicBezTo>
                  <a:cubicBezTo>
                    <a:pt x="2177" y="3615"/>
                    <a:pt x="2171" y="3615"/>
                    <a:pt x="2165" y="3615"/>
                  </a:cubicBezTo>
                  <a:cubicBezTo>
                    <a:pt x="1674" y="3615"/>
                    <a:pt x="1221" y="3351"/>
                    <a:pt x="972" y="2934"/>
                  </a:cubicBezTo>
                  <a:cubicBezTo>
                    <a:pt x="518" y="2208"/>
                    <a:pt x="688" y="1180"/>
                    <a:pt x="1363" y="802"/>
                  </a:cubicBezTo>
                  <a:cubicBezTo>
                    <a:pt x="1565" y="695"/>
                    <a:pt x="1792" y="638"/>
                    <a:pt x="2019" y="638"/>
                  </a:cubicBezTo>
                  <a:close/>
                  <a:moveTo>
                    <a:pt x="2019" y="1"/>
                  </a:moveTo>
                  <a:cubicBezTo>
                    <a:pt x="1678" y="1"/>
                    <a:pt x="1350" y="83"/>
                    <a:pt x="1054" y="247"/>
                  </a:cubicBezTo>
                  <a:cubicBezTo>
                    <a:pt x="600" y="512"/>
                    <a:pt x="272" y="960"/>
                    <a:pt x="158" y="1477"/>
                  </a:cubicBezTo>
                  <a:cubicBezTo>
                    <a:pt x="0" y="2088"/>
                    <a:pt x="101" y="2738"/>
                    <a:pt x="436" y="3274"/>
                  </a:cubicBezTo>
                  <a:cubicBezTo>
                    <a:pt x="801" y="3886"/>
                    <a:pt x="1464" y="4258"/>
                    <a:pt x="2183" y="4258"/>
                  </a:cubicBezTo>
                  <a:cubicBezTo>
                    <a:pt x="2984" y="4258"/>
                    <a:pt x="3759" y="3798"/>
                    <a:pt x="4113" y="3116"/>
                  </a:cubicBezTo>
                  <a:cubicBezTo>
                    <a:pt x="4453" y="2454"/>
                    <a:pt x="4365" y="1679"/>
                    <a:pt x="3867" y="985"/>
                  </a:cubicBezTo>
                  <a:cubicBezTo>
                    <a:pt x="3444" y="386"/>
                    <a:pt x="2757" y="20"/>
                    <a:pt x="2025" y="13"/>
                  </a:cubicBezTo>
                  <a:lnTo>
                    <a:pt x="2019"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88;p39"/>
            <p:cNvSpPr/>
            <p:nvPr/>
          </p:nvSpPr>
          <p:spPr>
            <a:xfrm>
              <a:off x="2338000" y="2589395"/>
              <a:ext cx="15330" cy="10826"/>
            </a:xfrm>
            <a:custGeom>
              <a:avLst/>
              <a:gdLst/>
              <a:ahLst/>
              <a:cxnLst/>
              <a:rect l="l" t="t" r="r" b="b"/>
              <a:pathLst>
                <a:path w="354" h="250" extrusionOk="0">
                  <a:moveTo>
                    <a:pt x="132" y="1"/>
                  </a:moveTo>
                  <a:cubicBezTo>
                    <a:pt x="126" y="1"/>
                    <a:pt x="120" y="1"/>
                    <a:pt x="114" y="1"/>
                  </a:cubicBezTo>
                  <a:cubicBezTo>
                    <a:pt x="45" y="8"/>
                    <a:pt x="0" y="83"/>
                    <a:pt x="32" y="147"/>
                  </a:cubicBezTo>
                  <a:cubicBezTo>
                    <a:pt x="65" y="208"/>
                    <a:pt x="134" y="250"/>
                    <a:pt x="206" y="250"/>
                  </a:cubicBezTo>
                  <a:cubicBezTo>
                    <a:pt x="215" y="250"/>
                    <a:pt x="224" y="249"/>
                    <a:pt x="234" y="247"/>
                  </a:cubicBezTo>
                  <a:cubicBezTo>
                    <a:pt x="303" y="241"/>
                    <a:pt x="354" y="165"/>
                    <a:pt x="316" y="102"/>
                  </a:cubicBezTo>
                  <a:cubicBezTo>
                    <a:pt x="281" y="38"/>
                    <a:pt x="208"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89;p39"/>
            <p:cNvSpPr/>
            <p:nvPr/>
          </p:nvSpPr>
          <p:spPr>
            <a:xfrm>
              <a:off x="2339343" y="2568003"/>
              <a:ext cx="11259" cy="7882"/>
            </a:xfrm>
            <a:custGeom>
              <a:avLst/>
              <a:gdLst/>
              <a:ahLst/>
              <a:cxnLst/>
              <a:rect l="l" t="t" r="r" b="b"/>
              <a:pathLst>
                <a:path w="260" h="182" extrusionOk="0">
                  <a:moveTo>
                    <a:pt x="115" y="1"/>
                  </a:moveTo>
                  <a:cubicBezTo>
                    <a:pt x="106" y="1"/>
                    <a:pt x="98" y="2"/>
                    <a:pt x="89" y="4"/>
                  </a:cubicBezTo>
                  <a:cubicBezTo>
                    <a:pt x="32" y="4"/>
                    <a:pt x="1" y="60"/>
                    <a:pt x="26" y="104"/>
                  </a:cubicBezTo>
                  <a:cubicBezTo>
                    <a:pt x="55" y="156"/>
                    <a:pt x="103" y="181"/>
                    <a:pt x="159" y="181"/>
                  </a:cubicBezTo>
                  <a:cubicBezTo>
                    <a:pt x="165" y="181"/>
                    <a:pt x="171" y="181"/>
                    <a:pt x="178" y="180"/>
                  </a:cubicBezTo>
                  <a:cubicBezTo>
                    <a:pt x="228" y="174"/>
                    <a:pt x="260" y="123"/>
                    <a:pt x="234" y="73"/>
                  </a:cubicBezTo>
                  <a:cubicBezTo>
                    <a:pt x="207" y="30"/>
                    <a:pt x="162"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90;p39"/>
            <p:cNvSpPr/>
            <p:nvPr/>
          </p:nvSpPr>
          <p:spPr>
            <a:xfrm>
              <a:off x="2355192" y="2565448"/>
              <a:ext cx="9614" cy="7448"/>
            </a:xfrm>
            <a:custGeom>
              <a:avLst/>
              <a:gdLst/>
              <a:ahLst/>
              <a:cxnLst/>
              <a:rect l="l" t="t" r="r" b="b"/>
              <a:pathLst>
                <a:path w="222" h="172" extrusionOk="0">
                  <a:moveTo>
                    <a:pt x="57" y="0"/>
                  </a:moveTo>
                  <a:cubicBezTo>
                    <a:pt x="27" y="0"/>
                    <a:pt x="1" y="10"/>
                    <a:pt x="1" y="44"/>
                  </a:cubicBezTo>
                  <a:lnTo>
                    <a:pt x="1" y="63"/>
                  </a:lnTo>
                  <a:cubicBezTo>
                    <a:pt x="6" y="125"/>
                    <a:pt x="58" y="172"/>
                    <a:pt x="118" y="172"/>
                  </a:cubicBezTo>
                  <a:cubicBezTo>
                    <a:pt x="125" y="172"/>
                    <a:pt x="132" y="171"/>
                    <a:pt x="139" y="170"/>
                  </a:cubicBezTo>
                  <a:cubicBezTo>
                    <a:pt x="209" y="163"/>
                    <a:pt x="221" y="94"/>
                    <a:pt x="165" y="44"/>
                  </a:cubicBezTo>
                  <a:cubicBezTo>
                    <a:pt x="158" y="31"/>
                    <a:pt x="146" y="25"/>
                    <a:pt x="139" y="18"/>
                  </a:cubicBezTo>
                  <a:cubicBezTo>
                    <a:pt x="126" y="12"/>
                    <a:pt x="90" y="0"/>
                    <a:pt x="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91;p39"/>
            <p:cNvSpPr/>
            <p:nvPr/>
          </p:nvSpPr>
          <p:spPr>
            <a:xfrm>
              <a:off x="2360129" y="2584805"/>
              <a:ext cx="5500" cy="4374"/>
            </a:xfrm>
            <a:custGeom>
              <a:avLst/>
              <a:gdLst/>
              <a:ahLst/>
              <a:cxnLst/>
              <a:rect l="l" t="t" r="r" b="b"/>
              <a:pathLst>
                <a:path w="127" h="101" extrusionOk="0">
                  <a:moveTo>
                    <a:pt x="26" y="0"/>
                  </a:moveTo>
                  <a:cubicBezTo>
                    <a:pt x="16" y="0"/>
                    <a:pt x="7" y="3"/>
                    <a:pt x="0" y="13"/>
                  </a:cubicBezTo>
                  <a:lnTo>
                    <a:pt x="0" y="19"/>
                  </a:lnTo>
                  <a:cubicBezTo>
                    <a:pt x="0" y="32"/>
                    <a:pt x="0" y="38"/>
                    <a:pt x="0" y="51"/>
                  </a:cubicBezTo>
                  <a:cubicBezTo>
                    <a:pt x="0" y="57"/>
                    <a:pt x="0" y="63"/>
                    <a:pt x="7" y="70"/>
                  </a:cubicBezTo>
                  <a:cubicBezTo>
                    <a:pt x="17" y="91"/>
                    <a:pt x="43" y="101"/>
                    <a:pt x="66" y="101"/>
                  </a:cubicBezTo>
                  <a:cubicBezTo>
                    <a:pt x="99" y="101"/>
                    <a:pt x="127" y="81"/>
                    <a:pt x="101" y="44"/>
                  </a:cubicBezTo>
                  <a:cubicBezTo>
                    <a:pt x="89" y="25"/>
                    <a:pt x="76" y="13"/>
                    <a:pt x="57" y="7"/>
                  </a:cubicBezTo>
                  <a:cubicBezTo>
                    <a:pt x="48" y="3"/>
                    <a:pt x="37" y="0"/>
                    <a:pt x="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92;p39"/>
            <p:cNvSpPr/>
            <p:nvPr/>
          </p:nvSpPr>
          <p:spPr>
            <a:xfrm>
              <a:off x="2400012" y="2593163"/>
              <a:ext cx="13684" cy="9527"/>
            </a:xfrm>
            <a:custGeom>
              <a:avLst/>
              <a:gdLst/>
              <a:ahLst/>
              <a:cxnLst/>
              <a:rect l="l" t="t" r="r" b="b"/>
              <a:pathLst>
                <a:path w="316" h="220" extrusionOk="0">
                  <a:moveTo>
                    <a:pt x="130" y="0"/>
                  </a:moveTo>
                  <a:cubicBezTo>
                    <a:pt x="120" y="0"/>
                    <a:pt x="111" y="1"/>
                    <a:pt x="101" y="3"/>
                  </a:cubicBezTo>
                  <a:cubicBezTo>
                    <a:pt x="38" y="3"/>
                    <a:pt x="0" y="72"/>
                    <a:pt x="32" y="129"/>
                  </a:cubicBezTo>
                  <a:cubicBezTo>
                    <a:pt x="65" y="184"/>
                    <a:pt x="121" y="220"/>
                    <a:pt x="186" y="220"/>
                  </a:cubicBezTo>
                  <a:cubicBezTo>
                    <a:pt x="195" y="220"/>
                    <a:pt x="205" y="219"/>
                    <a:pt x="215" y="217"/>
                  </a:cubicBezTo>
                  <a:cubicBezTo>
                    <a:pt x="278" y="211"/>
                    <a:pt x="315" y="148"/>
                    <a:pt x="284" y="91"/>
                  </a:cubicBezTo>
                  <a:cubicBezTo>
                    <a:pt x="251" y="36"/>
                    <a:pt x="194" y="0"/>
                    <a:pt x="13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85;p39"/>
          <p:cNvGrpSpPr/>
          <p:nvPr/>
        </p:nvGrpSpPr>
        <p:grpSpPr>
          <a:xfrm>
            <a:off x="1663734" y="3396608"/>
            <a:ext cx="324309" cy="310074"/>
            <a:chOff x="2282831" y="2499020"/>
            <a:chExt cx="192880" cy="184436"/>
          </a:xfrm>
        </p:grpSpPr>
        <p:sp>
          <p:nvSpPr>
            <p:cNvPr id="33" name="Google Shape;3286;p39"/>
            <p:cNvSpPr/>
            <p:nvPr/>
          </p:nvSpPr>
          <p:spPr>
            <a:xfrm>
              <a:off x="2297035" y="2512704"/>
              <a:ext cx="167201" cy="156548"/>
            </a:xfrm>
            <a:custGeom>
              <a:avLst/>
              <a:gdLst/>
              <a:ahLst/>
              <a:cxnLst/>
              <a:rect l="l" t="t" r="r" b="b"/>
              <a:pathLst>
                <a:path w="3861" h="3615" extrusionOk="0">
                  <a:moveTo>
                    <a:pt x="1691" y="0"/>
                  </a:moveTo>
                  <a:cubicBezTo>
                    <a:pt x="1407" y="0"/>
                    <a:pt x="1129" y="76"/>
                    <a:pt x="883" y="208"/>
                  </a:cubicBezTo>
                  <a:cubicBezTo>
                    <a:pt x="505" y="429"/>
                    <a:pt x="234" y="801"/>
                    <a:pt x="133" y="1230"/>
                  </a:cubicBezTo>
                  <a:cubicBezTo>
                    <a:pt x="0" y="1754"/>
                    <a:pt x="89" y="2315"/>
                    <a:pt x="372" y="2782"/>
                  </a:cubicBezTo>
                  <a:cubicBezTo>
                    <a:pt x="681" y="3299"/>
                    <a:pt x="1243" y="3614"/>
                    <a:pt x="1848" y="3614"/>
                  </a:cubicBezTo>
                  <a:cubicBezTo>
                    <a:pt x="2542" y="3614"/>
                    <a:pt x="3204" y="3223"/>
                    <a:pt x="3501" y="2643"/>
                  </a:cubicBezTo>
                  <a:cubicBezTo>
                    <a:pt x="3665" y="2321"/>
                    <a:pt x="3860" y="1653"/>
                    <a:pt x="3280" y="845"/>
                  </a:cubicBezTo>
                  <a:cubicBezTo>
                    <a:pt x="2920" y="328"/>
                    <a:pt x="2328" y="13"/>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87;p39"/>
            <p:cNvSpPr/>
            <p:nvPr/>
          </p:nvSpPr>
          <p:spPr>
            <a:xfrm>
              <a:off x="2282831" y="2499020"/>
              <a:ext cx="192880" cy="184436"/>
            </a:xfrm>
            <a:custGeom>
              <a:avLst/>
              <a:gdLst/>
              <a:ahLst/>
              <a:cxnLst/>
              <a:rect l="l" t="t" r="r" b="b"/>
              <a:pathLst>
                <a:path w="4454" h="4259" extrusionOk="0">
                  <a:moveTo>
                    <a:pt x="2019" y="638"/>
                  </a:moveTo>
                  <a:lnTo>
                    <a:pt x="2025" y="644"/>
                  </a:lnTo>
                  <a:cubicBezTo>
                    <a:pt x="2555" y="650"/>
                    <a:pt x="3047" y="915"/>
                    <a:pt x="3356" y="1351"/>
                  </a:cubicBezTo>
                  <a:cubicBezTo>
                    <a:pt x="4220" y="2561"/>
                    <a:pt x="3211" y="3615"/>
                    <a:pt x="2183" y="3615"/>
                  </a:cubicBezTo>
                  <a:cubicBezTo>
                    <a:pt x="2177" y="3615"/>
                    <a:pt x="2171" y="3615"/>
                    <a:pt x="2165" y="3615"/>
                  </a:cubicBezTo>
                  <a:cubicBezTo>
                    <a:pt x="1674" y="3615"/>
                    <a:pt x="1221" y="3351"/>
                    <a:pt x="972" y="2934"/>
                  </a:cubicBezTo>
                  <a:cubicBezTo>
                    <a:pt x="518" y="2208"/>
                    <a:pt x="688" y="1180"/>
                    <a:pt x="1363" y="802"/>
                  </a:cubicBezTo>
                  <a:cubicBezTo>
                    <a:pt x="1565" y="695"/>
                    <a:pt x="1792" y="638"/>
                    <a:pt x="2019" y="638"/>
                  </a:cubicBezTo>
                  <a:close/>
                  <a:moveTo>
                    <a:pt x="2019" y="1"/>
                  </a:moveTo>
                  <a:cubicBezTo>
                    <a:pt x="1678" y="1"/>
                    <a:pt x="1350" y="83"/>
                    <a:pt x="1054" y="247"/>
                  </a:cubicBezTo>
                  <a:cubicBezTo>
                    <a:pt x="600" y="512"/>
                    <a:pt x="272" y="960"/>
                    <a:pt x="158" y="1477"/>
                  </a:cubicBezTo>
                  <a:cubicBezTo>
                    <a:pt x="0" y="2088"/>
                    <a:pt x="101" y="2738"/>
                    <a:pt x="436" y="3274"/>
                  </a:cubicBezTo>
                  <a:cubicBezTo>
                    <a:pt x="801" y="3886"/>
                    <a:pt x="1464" y="4258"/>
                    <a:pt x="2183" y="4258"/>
                  </a:cubicBezTo>
                  <a:cubicBezTo>
                    <a:pt x="2984" y="4258"/>
                    <a:pt x="3759" y="3798"/>
                    <a:pt x="4113" y="3116"/>
                  </a:cubicBezTo>
                  <a:cubicBezTo>
                    <a:pt x="4453" y="2454"/>
                    <a:pt x="4365" y="1679"/>
                    <a:pt x="3867" y="985"/>
                  </a:cubicBezTo>
                  <a:cubicBezTo>
                    <a:pt x="3444" y="386"/>
                    <a:pt x="2757" y="20"/>
                    <a:pt x="2025" y="13"/>
                  </a:cubicBezTo>
                  <a:lnTo>
                    <a:pt x="2019"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88;p39"/>
            <p:cNvSpPr/>
            <p:nvPr/>
          </p:nvSpPr>
          <p:spPr>
            <a:xfrm>
              <a:off x="2338000" y="2589395"/>
              <a:ext cx="15330" cy="10826"/>
            </a:xfrm>
            <a:custGeom>
              <a:avLst/>
              <a:gdLst/>
              <a:ahLst/>
              <a:cxnLst/>
              <a:rect l="l" t="t" r="r" b="b"/>
              <a:pathLst>
                <a:path w="354" h="250" extrusionOk="0">
                  <a:moveTo>
                    <a:pt x="132" y="1"/>
                  </a:moveTo>
                  <a:cubicBezTo>
                    <a:pt x="126" y="1"/>
                    <a:pt x="120" y="1"/>
                    <a:pt x="114" y="1"/>
                  </a:cubicBezTo>
                  <a:cubicBezTo>
                    <a:pt x="45" y="8"/>
                    <a:pt x="0" y="83"/>
                    <a:pt x="32" y="147"/>
                  </a:cubicBezTo>
                  <a:cubicBezTo>
                    <a:pt x="65" y="208"/>
                    <a:pt x="134" y="250"/>
                    <a:pt x="206" y="250"/>
                  </a:cubicBezTo>
                  <a:cubicBezTo>
                    <a:pt x="215" y="250"/>
                    <a:pt x="224" y="249"/>
                    <a:pt x="234" y="247"/>
                  </a:cubicBezTo>
                  <a:cubicBezTo>
                    <a:pt x="303" y="241"/>
                    <a:pt x="354" y="165"/>
                    <a:pt x="316" y="102"/>
                  </a:cubicBezTo>
                  <a:cubicBezTo>
                    <a:pt x="281" y="38"/>
                    <a:pt x="208"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89;p39"/>
            <p:cNvSpPr/>
            <p:nvPr/>
          </p:nvSpPr>
          <p:spPr>
            <a:xfrm>
              <a:off x="2339343" y="2568003"/>
              <a:ext cx="11259" cy="7882"/>
            </a:xfrm>
            <a:custGeom>
              <a:avLst/>
              <a:gdLst/>
              <a:ahLst/>
              <a:cxnLst/>
              <a:rect l="l" t="t" r="r" b="b"/>
              <a:pathLst>
                <a:path w="260" h="182" extrusionOk="0">
                  <a:moveTo>
                    <a:pt x="115" y="1"/>
                  </a:moveTo>
                  <a:cubicBezTo>
                    <a:pt x="106" y="1"/>
                    <a:pt x="98" y="2"/>
                    <a:pt x="89" y="4"/>
                  </a:cubicBezTo>
                  <a:cubicBezTo>
                    <a:pt x="32" y="4"/>
                    <a:pt x="1" y="60"/>
                    <a:pt x="26" y="104"/>
                  </a:cubicBezTo>
                  <a:cubicBezTo>
                    <a:pt x="55" y="156"/>
                    <a:pt x="103" y="181"/>
                    <a:pt x="159" y="181"/>
                  </a:cubicBezTo>
                  <a:cubicBezTo>
                    <a:pt x="165" y="181"/>
                    <a:pt x="171" y="181"/>
                    <a:pt x="178" y="180"/>
                  </a:cubicBezTo>
                  <a:cubicBezTo>
                    <a:pt x="228" y="174"/>
                    <a:pt x="260" y="123"/>
                    <a:pt x="234" y="73"/>
                  </a:cubicBezTo>
                  <a:cubicBezTo>
                    <a:pt x="207" y="30"/>
                    <a:pt x="162"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90;p39"/>
            <p:cNvSpPr/>
            <p:nvPr/>
          </p:nvSpPr>
          <p:spPr>
            <a:xfrm>
              <a:off x="2355192" y="2565448"/>
              <a:ext cx="9614" cy="7448"/>
            </a:xfrm>
            <a:custGeom>
              <a:avLst/>
              <a:gdLst/>
              <a:ahLst/>
              <a:cxnLst/>
              <a:rect l="l" t="t" r="r" b="b"/>
              <a:pathLst>
                <a:path w="222" h="172" extrusionOk="0">
                  <a:moveTo>
                    <a:pt x="57" y="0"/>
                  </a:moveTo>
                  <a:cubicBezTo>
                    <a:pt x="27" y="0"/>
                    <a:pt x="1" y="10"/>
                    <a:pt x="1" y="44"/>
                  </a:cubicBezTo>
                  <a:lnTo>
                    <a:pt x="1" y="63"/>
                  </a:lnTo>
                  <a:cubicBezTo>
                    <a:pt x="6" y="125"/>
                    <a:pt x="58" y="172"/>
                    <a:pt x="118" y="172"/>
                  </a:cubicBezTo>
                  <a:cubicBezTo>
                    <a:pt x="125" y="172"/>
                    <a:pt x="132" y="171"/>
                    <a:pt x="139" y="170"/>
                  </a:cubicBezTo>
                  <a:cubicBezTo>
                    <a:pt x="209" y="163"/>
                    <a:pt x="221" y="94"/>
                    <a:pt x="165" y="44"/>
                  </a:cubicBezTo>
                  <a:cubicBezTo>
                    <a:pt x="158" y="31"/>
                    <a:pt x="146" y="25"/>
                    <a:pt x="139" y="18"/>
                  </a:cubicBezTo>
                  <a:cubicBezTo>
                    <a:pt x="126" y="12"/>
                    <a:pt x="90" y="0"/>
                    <a:pt x="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91;p39"/>
            <p:cNvSpPr/>
            <p:nvPr/>
          </p:nvSpPr>
          <p:spPr>
            <a:xfrm>
              <a:off x="2360129" y="2584805"/>
              <a:ext cx="5500" cy="4374"/>
            </a:xfrm>
            <a:custGeom>
              <a:avLst/>
              <a:gdLst/>
              <a:ahLst/>
              <a:cxnLst/>
              <a:rect l="l" t="t" r="r" b="b"/>
              <a:pathLst>
                <a:path w="127" h="101" extrusionOk="0">
                  <a:moveTo>
                    <a:pt x="26" y="0"/>
                  </a:moveTo>
                  <a:cubicBezTo>
                    <a:pt x="16" y="0"/>
                    <a:pt x="7" y="3"/>
                    <a:pt x="0" y="13"/>
                  </a:cubicBezTo>
                  <a:lnTo>
                    <a:pt x="0" y="19"/>
                  </a:lnTo>
                  <a:cubicBezTo>
                    <a:pt x="0" y="32"/>
                    <a:pt x="0" y="38"/>
                    <a:pt x="0" y="51"/>
                  </a:cubicBezTo>
                  <a:cubicBezTo>
                    <a:pt x="0" y="57"/>
                    <a:pt x="0" y="63"/>
                    <a:pt x="7" y="70"/>
                  </a:cubicBezTo>
                  <a:cubicBezTo>
                    <a:pt x="17" y="91"/>
                    <a:pt x="43" y="101"/>
                    <a:pt x="66" y="101"/>
                  </a:cubicBezTo>
                  <a:cubicBezTo>
                    <a:pt x="99" y="101"/>
                    <a:pt x="127" y="81"/>
                    <a:pt x="101" y="44"/>
                  </a:cubicBezTo>
                  <a:cubicBezTo>
                    <a:pt x="89" y="25"/>
                    <a:pt x="76" y="13"/>
                    <a:pt x="57" y="7"/>
                  </a:cubicBezTo>
                  <a:cubicBezTo>
                    <a:pt x="48" y="3"/>
                    <a:pt x="37" y="0"/>
                    <a:pt x="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92;p39"/>
            <p:cNvSpPr/>
            <p:nvPr/>
          </p:nvSpPr>
          <p:spPr>
            <a:xfrm>
              <a:off x="2400012" y="2593163"/>
              <a:ext cx="13684" cy="9527"/>
            </a:xfrm>
            <a:custGeom>
              <a:avLst/>
              <a:gdLst/>
              <a:ahLst/>
              <a:cxnLst/>
              <a:rect l="l" t="t" r="r" b="b"/>
              <a:pathLst>
                <a:path w="316" h="220" extrusionOk="0">
                  <a:moveTo>
                    <a:pt x="130" y="0"/>
                  </a:moveTo>
                  <a:cubicBezTo>
                    <a:pt x="120" y="0"/>
                    <a:pt x="111" y="1"/>
                    <a:pt x="101" y="3"/>
                  </a:cubicBezTo>
                  <a:cubicBezTo>
                    <a:pt x="38" y="3"/>
                    <a:pt x="0" y="72"/>
                    <a:pt x="32" y="129"/>
                  </a:cubicBezTo>
                  <a:cubicBezTo>
                    <a:pt x="65" y="184"/>
                    <a:pt x="121" y="220"/>
                    <a:pt x="186" y="220"/>
                  </a:cubicBezTo>
                  <a:cubicBezTo>
                    <a:pt x="195" y="220"/>
                    <a:pt x="205" y="219"/>
                    <a:pt x="215" y="217"/>
                  </a:cubicBezTo>
                  <a:cubicBezTo>
                    <a:pt x="278" y="211"/>
                    <a:pt x="315" y="148"/>
                    <a:pt x="284" y="91"/>
                  </a:cubicBezTo>
                  <a:cubicBezTo>
                    <a:pt x="251" y="36"/>
                    <a:pt x="194" y="0"/>
                    <a:pt x="13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3285;p39"/>
          <p:cNvGrpSpPr/>
          <p:nvPr/>
        </p:nvGrpSpPr>
        <p:grpSpPr>
          <a:xfrm>
            <a:off x="1678795" y="2871039"/>
            <a:ext cx="324309" cy="310074"/>
            <a:chOff x="2282831" y="2499020"/>
            <a:chExt cx="192880" cy="184436"/>
          </a:xfrm>
        </p:grpSpPr>
        <p:sp>
          <p:nvSpPr>
            <p:cNvPr id="41" name="Google Shape;3286;p39"/>
            <p:cNvSpPr/>
            <p:nvPr/>
          </p:nvSpPr>
          <p:spPr>
            <a:xfrm>
              <a:off x="2297035" y="2512704"/>
              <a:ext cx="167201" cy="156548"/>
            </a:xfrm>
            <a:custGeom>
              <a:avLst/>
              <a:gdLst/>
              <a:ahLst/>
              <a:cxnLst/>
              <a:rect l="l" t="t" r="r" b="b"/>
              <a:pathLst>
                <a:path w="3861" h="3615" extrusionOk="0">
                  <a:moveTo>
                    <a:pt x="1691" y="0"/>
                  </a:moveTo>
                  <a:cubicBezTo>
                    <a:pt x="1407" y="0"/>
                    <a:pt x="1129" y="76"/>
                    <a:pt x="883" y="208"/>
                  </a:cubicBezTo>
                  <a:cubicBezTo>
                    <a:pt x="505" y="429"/>
                    <a:pt x="234" y="801"/>
                    <a:pt x="133" y="1230"/>
                  </a:cubicBezTo>
                  <a:cubicBezTo>
                    <a:pt x="0" y="1754"/>
                    <a:pt x="89" y="2315"/>
                    <a:pt x="372" y="2782"/>
                  </a:cubicBezTo>
                  <a:cubicBezTo>
                    <a:pt x="681" y="3299"/>
                    <a:pt x="1243" y="3614"/>
                    <a:pt x="1848" y="3614"/>
                  </a:cubicBezTo>
                  <a:cubicBezTo>
                    <a:pt x="2542" y="3614"/>
                    <a:pt x="3204" y="3223"/>
                    <a:pt x="3501" y="2643"/>
                  </a:cubicBezTo>
                  <a:cubicBezTo>
                    <a:pt x="3665" y="2321"/>
                    <a:pt x="3860" y="1653"/>
                    <a:pt x="3280" y="845"/>
                  </a:cubicBezTo>
                  <a:cubicBezTo>
                    <a:pt x="2920" y="328"/>
                    <a:pt x="2328" y="13"/>
                    <a:pt x="1691"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87;p39"/>
            <p:cNvSpPr/>
            <p:nvPr/>
          </p:nvSpPr>
          <p:spPr>
            <a:xfrm>
              <a:off x="2282831" y="2499020"/>
              <a:ext cx="192880" cy="184436"/>
            </a:xfrm>
            <a:custGeom>
              <a:avLst/>
              <a:gdLst/>
              <a:ahLst/>
              <a:cxnLst/>
              <a:rect l="l" t="t" r="r" b="b"/>
              <a:pathLst>
                <a:path w="4454" h="4259" extrusionOk="0">
                  <a:moveTo>
                    <a:pt x="2019" y="638"/>
                  </a:moveTo>
                  <a:lnTo>
                    <a:pt x="2025" y="644"/>
                  </a:lnTo>
                  <a:cubicBezTo>
                    <a:pt x="2555" y="650"/>
                    <a:pt x="3047" y="915"/>
                    <a:pt x="3356" y="1351"/>
                  </a:cubicBezTo>
                  <a:cubicBezTo>
                    <a:pt x="4220" y="2561"/>
                    <a:pt x="3211" y="3615"/>
                    <a:pt x="2183" y="3615"/>
                  </a:cubicBezTo>
                  <a:cubicBezTo>
                    <a:pt x="2177" y="3615"/>
                    <a:pt x="2171" y="3615"/>
                    <a:pt x="2165" y="3615"/>
                  </a:cubicBezTo>
                  <a:cubicBezTo>
                    <a:pt x="1674" y="3615"/>
                    <a:pt x="1221" y="3351"/>
                    <a:pt x="972" y="2934"/>
                  </a:cubicBezTo>
                  <a:cubicBezTo>
                    <a:pt x="518" y="2208"/>
                    <a:pt x="688" y="1180"/>
                    <a:pt x="1363" y="802"/>
                  </a:cubicBezTo>
                  <a:cubicBezTo>
                    <a:pt x="1565" y="695"/>
                    <a:pt x="1792" y="638"/>
                    <a:pt x="2019" y="638"/>
                  </a:cubicBezTo>
                  <a:close/>
                  <a:moveTo>
                    <a:pt x="2019" y="1"/>
                  </a:moveTo>
                  <a:cubicBezTo>
                    <a:pt x="1678" y="1"/>
                    <a:pt x="1350" y="83"/>
                    <a:pt x="1054" y="247"/>
                  </a:cubicBezTo>
                  <a:cubicBezTo>
                    <a:pt x="600" y="512"/>
                    <a:pt x="272" y="960"/>
                    <a:pt x="158" y="1477"/>
                  </a:cubicBezTo>
                  <a:cubicBezTo>
                    <a:pt x="0" y="2088"/>
                    <a:pt x="101" y="2738"/>
                    <a:pt x="436" y="3274"/>
                  </a:cubicBezTo>
                  <a:cubicBezTo>
                    <a:pt x="801" y="3886"/>
                    <a:pt x="1464" y="4258"/>
                    <a:pt x="2183" y="4258"/>
                  </a:cubicBezTo>
                  <a:cubicBezTo>
                    <a:pt x="2984" y="4258"/>
                    <a:pt x="3759" y="3798"/>
                    <a:pt x="4113" y="3116"/>
                  </a:cubicBezTo>
                  <a:cubicBezTo>
                    <a:pt x="4453" y="2454"/>
                    <a:pt x="4365" y="1679"/>
                    <a:pt x="3867" y="985"/>
                  </a:cubicBezTo>
                  <a:cubicBezTo>
                    <a:pt x="3444" y="386"/>
                    <a:pt x="2757" y="20"/>
                    <a:pt x="2025" y="13"/>
                  </a:cubicBezTo>
                  <a:lnTo>
                    <a:pt x="2019" y="1"/>
                  </a:ln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88;p39"/>
            <p:cNvSpPr/>
            <p:nvPr/>
          </p:nvSpPr>
          <p:spPr>
            <a:xfrm>
              <a:off x="2338000" y="2589395"/>
              <a:ext cx="15330" cy="10826"/>
            </a:xfrm>
            <a:custGeom>
              <a:avLst/>
              <a:gdLst/>
              <a:ahLst/>
              <a:cxnLst/>
              <a:rect l="l" t="t" r="r" b="b"/>
              <a:pathLst>
                <a:path w="354" h="250" extrusionOk="0">
                  <a:moveTo>
                    <a:pt x="132" y="1"/>
                  </a:moveTo>
                  <a:cubicBezTo>
                    <a:pt x="126" y="1"/>
                    <a:pt x="120" y="1"/>
                    <a:pt x="114" y="1"/>
                  </a:cubicBezTo>
                  <a:cubicBezTo>
                    <a:pt x="45" y="8"/>
                    <a:pt x="0" y="83"/>
                    <a:pt x="32" y="147"/>
                  </a:cubicBezTo>
                  <a:cubicBezTo>
                    <a:pt x="65" y="208"/>
                    <a:pt x="134" y="250"/>
                    <a:pt x="206" y="250"/>
                  </a:cubicBezTo>
                  <a:cubicBezTo>
                    <a:pt x="215" y="250"/>
                    <a:pt x="224" y="249"/>
                    <a:pt x="234" y="247"/>
                  </a:cubicBezTo>
                  <a:cubicBezTo>
                    <a:pt x="303" y="241"/>
                    <a:pt x="354" y="165"/>
                    <a:pt x="316" y="102"/>
                  </a:cubicBezTo>
                  <a:cubicBezTo>
                    <a:pt x="281" y="38"/>
                    <a:pt x="208" y="1"/>
                    <a:pt x="13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89;p39"/>
            <p:cNvSpPr/>
            <p:nvPr/>
          </p:nvSpPr>
          <p:spPr>
            <a:xfrm>
              <a:off x="2339343" y="2568003"/>
              <a:ext cx="11259" cy="7882"/>
            </a:xfrm>
            <a:custGeom>
              <a:avLst/>
              <a:gdLst/>
              <a:ahLst/>
              <a:cxnLst/>
              <a:rect l="l" t="t" r="r" b="b"/>
              <a:pathLst>
                <a:path w="260" h="182" extrusionOk="0">
                  <a:moveTo>
                    <a:pt x="115" y="1"/>
                  </a:moveTo>
                  <a:cubicBezTo>
                    <a:pt x="106" y="1"/>
                    <a:pt x="98" y="2"/>
                    <a:pt x="89" y="4"/>
                  </a:cubicBezTo>
                  <a:cubicBezTo>
                    <a:pt x="32" y="4"/>
                    <a:pt x="1" y="60"/>
                    <a:pt x="26" y="104"/>
                  </a:cubicBezTo>
                  <a:cubicBezTo>
                    <a:pt x="55" y="156"/>
                    <a:pt x="103" y="181"/>
                    <a:pt x="159" y="181"/>
                  </a:cubicBezTo>
                  <a:cubicBezTo>
                    <a:pt x="165" y="181"/>
                    <a:pt x="171" y="181"/>
                    <a:pt x="178" y="180"/>
                  </a:cubicBezTo>
                  <a:cubicBezTo>
                    <a:pt x="228" y="174"/>
                    <a:pt x="260" y="123"/>
                    <a:pt x="234" y="73"/>
                  </a:cubicBezTo>
                  <a:cubicBezTo>
                    <a:pt x="207" y="30"/>
                    <a:pt x="162" y="1"/>
                    <a:pt x="1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90;p39"/>
            <p:cNvSpPr/>
            <p:nvPr/>
          </p:nvSpPr>
          <p:spPr>
            <a:xfrm>
              <a:off x="2355192" y="2565448"/>
              <a:ext cx="9614" cy="7448"/>
            </a:xfrm>
            <a:custGeom>
              <a:avLst/>
              <a:gdLst/>
              <a:ahLst/>
              <a:cxnLst/>
              <a:rect l="l" t="t" r="r" b="b"/>
              <a:pathLst>
                <a:path w="222" h="172" extrusionOk="0">
                  <a:moveTo>
                    <a:pt x="57" y="0"/>
                  </a:moveTo>
                  <a:cubicBezTo>
                    <a:pt x="27" y="0"/>
                    <a:pt x="1" y="10"/>
                    <a:pt x="1" y="44"/>
                  </a:cubicBezTo>
                  <a:lnTo>
                    <a:pt x="1" y="63"/>
                  </a:lnTo>
                  <a:cubicBezTo>
                    <a:pt x="6" y="125"/>
                    <a:pt x="58" y="172"/>
                    <a:pt x="118" y="172"/>
                  </a:cubicBezTo>
                  <a:cubicBezTo>
                    <a:pt x="125" y="172"/>
                    <a:pt x="132" y="171"/>
                    <a:pt x="139" y="170"/>
                  </a:cubicBezTo>
                  <a:cubicBezTo>
                    <a:pt x="209" y="163"/>
                    <a:pt x="221" y="94"/>
                    <a:pt x="165" y="44"/>
                  </a:cubicBezTo>
                  <a:cubicBezTo>
                    <a:pt x="158" y="31"/>
                    <a:pt x="146" y="25"/>
                    <a:pt x="139" y="18"/>
                  </a:cubicBezTo>
                  <a:cubicBezTo>
                    <a:pt x="126" y="12"/>
                    <a:pt x="90" y="0"/>
                    <a:pt x="5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91;p39"/>
            <p:cNvSpPr/>
            <p:nvPr/>
          </p:nvSpPr>
          <p:spPr>
            <a:xfrm>
              <a:off x="2360129" y="2584805"/>
              <a:ext cx="5500" cy="4374"/>
            </a:xfrm>
            <a:custGeom>
              <a:avLst/>
              <a:gdLst/>
              <a:ahLst/>
              <a:cxnLst/>
              <a:rect l="l" t="t" r="r" b="b"/>
              <a:pathLst>
                <a:path w="127" h="101" extrusionOk="0">
                  <a:moveTo>
                    <a:pt x="26" y="0"/>
                  </a:moveTo>
                  <a:cubicBezTo>
                    <a:pt x="16" y="0"/>
                    <a:pt x="7" y="3"/>
                    <a:pt x="0" y="13"/>
                  </a:cubicBezTo>
                  <a:lnTo>
                    <a:pt x="0" y="19"/>
                  </a:lnTo>
                  <a:cubicBezTo>
                    <a:pt x="0" y="32"/>
                    <a:pt x="0" y="38"/>
                    <a:pt x="0" y="51"/>
                  </a:cubicBezTo>
                  <a:cubicBezTo>
                    <a:pt x="0" y="57"/>
                    <a:pt x="0" y="63"/>
                    <a:pt x="7" y="70"/>
                  </a:cubicBezTo>
                  <a:cubicBezTo>
                    <a:pt x="17" y="91"/>
                    <a:pt x="43" y="101"/>
                    <a:pt x="66" y="101"/>
                  </a:cubicBezTo>
                  <a:cubicBezTo>
                    <a:pt x="99" y="101"/>
                    <a:pt x="127" y="81"/>
                    <a:pt x="101" y="44"/>
                  </a:cubicBezTo>
                  <a:cubicBezTo>
                    <a:pt x="89" y="25"/>
                    <a:pt x="76" y="13"/>
                    <a:pt x="57" y="7"/>
                  </a:cubicBezTo>
                  <a:cubicBezTo>
                    <a:pt x="48" y="3"/>
                    <a:pt x="37" y="0"/>
                    <a:pt x="2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92;p39"/>
            <p:cNvSpPr/>
            <p:nvPr/>
          </p:nvSpPr>
          <p:spPr>
            <a:xfrm>
              <a:off x="2400012" y="2593163"/>
              <a:ext cx="13684" cy="9527"/>
            </a:xfrm>
            <a:custGeom>
              <a:avLst/>
              <a:gdLst/>
              <a:ahLst/>
              <a:cxnLst/>
              <a:rect l="l" t="t" r="r" b="b"/>
              <a:pathLst>
                <a:path w="316" h="220" extrusionOk="0">
                  <a:moveTo>
                    <a:pt x="130" y="0"/>
                  </a:moveTo>
                  <a:cubicBezTo>
                    <a:pt x="120" y="0"/>
                    <a:pt x="111" y="1"/>
                    <a:pt x="101" y="3"/>
                  </a:cubicBezTo>
                  <a:cubicBezTo>
                    <a:pt x="38" y="3"/>
                    <a:pt x="0" y="72"/>
                    <a:pt x="32" y="129"/>
                  </a:cubicBezTo>
                  <a:cubicBezTo>
                    <a:pt x="65" y="184"/>
                    <a:pt x="121" y="220"/>
                    <a:pt x="186" y="220"/>
                  </a:cubicBezTo>
                  <a:cubicBezTo>
                    <a:pt x="195" y="220"/>
                    <a:pt x="205" y="219"/>
                    <a:pt x="215" y="217"/>
                  </a:cubicBezTo>
                  <a:cubicBezTo>
                    <a:pt x="278" y="211"/>
                    <a:pt x="315" y="148"/>
                    <a:pt x="284" y="91"/>
                  </a:cubicBezTo>
                  <a:cubicBezTo>
                    <a:pt x="251" y="36"/>
                    <a:pt x="194" y="0"/>
                    <a:pt x="130"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4"/>
        <p:cNvGrpSpPr/>
        <p:nvPr/>
      </p:nvGrpSpPr>
      <p:grpSpPr>
        <a:xfrm>
          <a:off x="0" y="0"/>
          <a:ext cx="0" cy="0"/>
          <a:chOff x="0" y="0"/>
          <a:chExt cx="0" cy="0"/>
        </a:xfrm>
      </p:grpSpPr>
      <p:sp>
        <p:nvSpPr>
          <p:cNvPr id="2755" name="Google Shape;2755;p35"/>
          <p:cNvSpPr/>
          <p:nvPr/>
        </p:nvSpPr>
        <p:spPr>
          <a:xfrm>
            <a:off x="1197875" y="2150975"/>
            <a:ext cx="809158" cy="563000"/>
          </a:xfrm>
          <a:prstGeom prst="rect">
            <a:avLst/>
          </a:prstGeom>
        </p:spPr>
        <p:txBody>
          <a:bodyPr>
            <a:prstTxWarp prst="textPlain">
              <a:avLst/>
            </a:prstTxWarp>
          </a:bodyPr>
          <a:lstStyle/>
          <a:p>
            <a:pPr lvl="0" algn="ctr"/>
            <a:r>
              <a:rPr b="0" i="0">
                <a:ln>
                  <a:noFill/>
                </a:ln>
                <a:solidFill>
                  <a:srgbClr val="FFCB78"/>
                </a:solidFill>
                <a:latin typeface="Arbutus Slab"/>
              </a:rPr>
              <a:t>“</a:t>
            </a:r>
          </a:p>
        </p:txBody>
      </p:sp>
      <p:sp>
        <p:nvSpPr>
          <p:cNvPr id="2756" name="Google Shape;2756;p35"/>
          <p:cNvSpPr/>
          <p:nvPr/>
        </p:nvSpPr>
        <p:spPr>
          <a:xfrm rot="10800000">
            <a:off x="7136967" y="2150975"/>
            <a:ext cx="809158" cy="563000"/>
          </a:xfrm>
          <a:prstGeom prst="rect">
            <a:avLst/>
          </a:prstGeom>
        </p:spPr>
        <p:txBody>
          <a:bodyPr>
            <a:prstTxWarp prst="textPlain">
              <a:avLst/>
            </a:prstTxWarp>
          </a:bodyPr>
          <a:lstStyle/>
          <a:p>
            <a:pPr lvl="0" algn="ctr"/>
            <a:r>
              <a:rPr b="0" i="0">
                <a:ln>
                  <a:noFill/>
                </a:ln>
                <a:solidFill>
                  <a:schemeClr val="accent1"/>
                </a:solidFill>
                <a:latin typeface="Arbutus Slab"/>
              </a:rPr>
              <a:t>“</a:t>
            </a:r>
          </a:p>
        </p:txBody>
      </p:sp>
      <p:sp>
        <p:nvSpPr>
          <p:cNvPr id="2757" name="Google Shape;2757;p35"/>
          <p:cNvSpPr txBox="1">
            <a:spLocks noGrp="1"/>
          </p:cNvSpPr>
          <p:nvPr>
            <p:ph type="subTitle" idx="1"/>
          </p:nvPr>
        </p:nvSpPr>
        <p:spPr>
          <a:xfrm>
            <a:off x="2211859" y="1560905"/>
            <a:ext cx="4720281" cy="1180139"/>
          </a:xfrm>
          <a:prstGeom prst="rect">
            <a:avLst/>
          </a:prstGeom>
        </p:spPr>
        <p:txBody>
          <a:bodyPr spcFirstLastPara="1" wrap="square" lIns="91425" tIns="91425" rIns="91425" bIns="91425" anchor="t" anchorCtr="0">
            <a:noAutofit/>
          </a:bodyPr>
          <a:lstStyle/>
          <a:p>
            <a:pPr marL="0" lvl="0" indent="0" algn="just"/>
            <a:r>
              <a:rPr lang="uk-UA" sz="1600" b="1" dirty="0" smtClean="0">
                <a:latin typeface="Comfortaa" panose="020F0603070200060003" pitchFamily="34" charset="0"/>
              </a:rPr>
              <a:t>ТЕМПЕРАМЕНТ</a:t>
            </a:r>
            <a:r>
              <a:rPr lang="uk-UA" sz="1600" dirty="0" smtClean="0">
                <a:latin typeface="Comfortaa" panose="020F0603070200060003" pitchFamily="34" charset="0"/>
              </a:rPr>
              <a:t> </a:t>
            </a:r>
            <a:r>
              <a:rPr lang="uk-UA" sz="1600" dirty="0" smtClean="0">
                <a:solidFill>
                  <a:schemeClr val="tx1">
                    <a:lumMod val="50000"/>
                    <a:lumOff val="50000"/>
                  </a:schemeClr>
                </a:solidFill>
                <a:latin typeface="Comfortaa" panose="020F0603070200060003" pitchFamily="34" charset="0"/>
              </a:rPr>
              <a:t>(</a:t>
            </a:r>
            <a:r>
              <a:rPr lang="uk-UA" sz="1600" dirty="0">
                <a:solidFill>
                  <a:schemeClr val="tx1">
                    <a:lumMod val="50000"/>
                    <a:lumOff val="50000"/>
                  </a:schemeClr>
                </a:solidFill>
                <a:latin typeface="Comfortaa" panose="020F0603070200060003" pitchFamily="34" charset="0"/>
              </a:rPr>
              <a:t>лат. </a:t>
            </a:r>
            <a:r>
              <a:rPr lang="vi-VN" sz="1600" dirty="0">
                <a:solidFill>
                  <a:schemeClr val="tx1">
                    <a:lumMod val="50000"/>
                    <a:lumOff val="50000"/>
                  </a:schemeClr>
                </a:solidFill>
                <a:latin typeface="Comfortaa" panose="020F0603070200060003" pitchFamily="34" charset="0"/>
              </a:rPr>
              <a:t>Temperamentum - </a:t>
            </a:r>
            <a:r>
              <a:rPr lang="uk-UA" sz="1600" dirty="0">
                <a:solidFill>
                  <a:schemeClr val="tx1">
                    <a:lumMod val="50000"/>
                    <a:lumOff val="50000"/>
                  </a:schemeClr>
                </a:solidFill>
                <a:latin typeface="Comfortaa" panose="020F0603070200060003" pitchFamily="34" charset="0"/>
              </a:rPr>
              <a:t>належне співвідношення рис від </a:t>
            </a:r>
            <a:r>
              <a:rPr lang="vi-VN" sz="1600" dirty="0">
                <a:solidFill>
                  <a:schemeClr val="tx1">
                    <a:lumMod val="50000"/>
                    <a:lumOff val="50000"/>
                  </a:schemeClr>
                </a:solidFill>
                <a:latin typeface="Comfortaa" panose="020F0603070200060003" pitchFamily="34" charset="0"/>
              </a:rPr>
              <a:t>tempero - </a:t>
            </a:r>
            <a:r>
              <a:rPr lang="uk-UA" sz="1600" dirty="0">
                <a:solidFill>
                  <a:schemeClr val="tx1">
                    <a:lumMod val="50000"/>
                    <a:lumOff val="50000"/>
                  </a:schemeClr>
                </a:solidFill>
                <a:latin typeface="Comfortaa" panose="020F0603070200060003" pitchFamily="34" charset="0"/>
              </a:rPr>
              <a:t>змішую в належному стані</a:t>
            </a:r>
            <a:r>
              <a:rPr lang="uk-UA" sz="1600" dirty="0" smtClean="0">
                <a:solidFill>
                  <a:schemeClr val="tx1">
                    <a:lumMod val="50000"/>
                    <a:lumOff val="50000"/>
                  </a:schemeClr>
                </a:solidFill>
                <a:latin typeface="Comfortaa" panose="020F0603070200060003" pitchFamily="34" charset="0"/>
              </a:rPr>
              <a:t>)</a:t>
            </a:r>
            <a:r>
              <a:rPr lang="uk-UA" sz="1600" dirty="0" smtClean="0">
                <a:latin typeface="Comfortaa" panose="020F0603070200060003" pitchFamily="34" charset="0"/>
              </a:rPr>
              <a:t> </a:t>
            </a:r>
          </a:p>
          <a:p>
            <a:pPr marL="0" lvl="0" indent="0" algn="just"/>
            <a:r>
              <a:rPr lang="uk-UA" sz="1600" dirty="0" smtClean="0">
                <a:latin typeface="Comfortaa" panose="020F0603070200060003" pitchFamily="34" charset="0"/>
              </a:rPr>
              <a:t>– це індивідуальні особливості людини, які визначають динаміку її психічної діяльності і поведінки, </a:t>
            </a:r>
            <a:r>
              <a:rPr lang="uk-UA" sz="1600" dirty="0">
                <a:latin typeface="Comfortaa" panose="020F0603070200060003" pitchFamily="34" charset="0"/>
              </a:rPr>
              <a:t>тобто темпу, швидкості, ритму, інтенсивності, що складають цю діяльність психічних процесів і станів.</a:t>
            </a:r>
            <a:endParaRPr sz="1600" dirty="0">
              <a:latin typeface="Comfortaa" panose="020F06030702000600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2"/>
        <p:cNvGrpSpPr/>
        <p:nvPr/>
      </p:nvGrpSpPr>
      <p:grpSpPr>
        <a:xfrm>
          <a:off x="0" y="0"/>
          <a:ext cx="0" cy="0"/>
          <a:chOff x="0" y="0"/>
          <a:chExt cx="0" cy="0"/>
        </a:xfrm>
      </p:grpSpPr>
      <p:grpSp>
        <p:nvGrpSpPr>
          <p:cNvPr id="3175" name="Google Shape;3175;p38"/>
          <p:cNvGrpSpPr/>
          <p:nvPr/>
        </p:nvGrpSpPr>
        <p:grpSpPr>
          <a:xfrm>
            <a:off x="897169" y="1326881"/>
            <a:ext cx="1185814" cy="2927840"/>
            <a:chOff x="3802450" y="1196350"/>
            <a:chExt cx="701250" cy="1731425"/>
          </a:xfrm>
        </p:grpSpPr>
        <p:sp>
          <p:nvSpPr>
            <p:cNvPr id="3176" name="Google Shape;3176;p38"/>
            <p:cNvSpPr/>
            <p:nvPr/>
          </p:nvSpPr>
          <p:spPr>
            <a:xfrm>
              <a:off x="4362600" y="2229900"/>
              <a:ext cx="141100" cy="96850"/>
            </a:xfrm>
            <a:custGeom>
              <a:avLst/>
              <a:gdLst/>
              <a:ahLst/>
              <a:cxnLst/>
              <a:rect l="l" t="t" r="r" b="b"/>
              <a:pathLst>
                <a:path w="5644" h="3874" extrusionOk="0">
                  <a:moveTo>
                    <a:pt x="1331" y="1"/>
                  </a:moveTo>
                  <a:lnTo>
                    <a:pt x="1" y="1383"/>
                  </a:lnTo>
                  <a:lnTo>
                    <a:pt x="2640" y="3409"/>
                  </a:lnTo>
                  <a:lnTo>
                    <a:pt x="2994" y="3680"/>
                  </a:lnTo>
                  <a:cubicBezTo>
                    <a:pt x="2994" y="3680"/>
                    <a:pt x="3295" y="3873"/>
                    <a:pt x="3647" y="3873"/>
                  </a:cubicBezTo>
                  <a:cubicBezTo>
                    <a:pt x="3719" y="3873"/>
                    <a:pt x="3793" y="3865"/>
                    <a:pt x="3867" y="3846"/>
                  </a:cubicBezTo>
                  <a:cubicBezTo>
                    <a:pt x="3981" y="3815"/>
                    <a:pt x="4085" y="3763"/>
                    <a:pt x="4178" y="3680"/>
                  </a:cubicBezTo>
                  <a:cubicBezTo>
                    <a:pt x="4698" y="3243"/>
                    <a:pt x="5290" y="2194"/>
                    <a:pt x="5290" y="2194"/>
                  </a:cubicBezTo>
                  <a:cubicBezTo>
                    <a:pt x="5488" y="2121"/>
                    <a:pt x="5633" y="1934"/>
                    <a:pt x="5644" y="1726"/>
                  </a:cubicBezTo>
                  <a:cubicBezTo>
                    <a:pt x="5644" y="1399"/>
                    <a:pt x="4865" y="1383"/>
                    <a:pt x="4706" y="1383"/>
                  </a:cubicBezTo>
                  <a:cubicBezTo>
                    <a:pt x="4687" y="1383"/>
                    <a:pt x="4677" y="1383"/>
                    <a:pt x="4677" y="1383"/>
                  </a:cubicBezTo>
                  <a:lnTo>
                    <a:pt x="3960" y="936"/>
                  </a:lnTo>
                  <a:lnTo>
                    <a:pt x="3461" y="614"/>
                  </a:lnTo>
                  <a:lnTo>
                    <a:pt x="2827" y="676"/>
                  </a:lnTo>
                  <a:lnTo>
                    <a:pt x="2017" y="739"/>
                  </a:lnTo>
                  <a:lnTo>
                    <a:pt x="13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8"/>
            <p:cNvSpPr/>
            <p:nvPr/>
          </p:nvSpPr>
          <p:spPr>
            <a:xfrm>
              <a:off x="4433025" y="1620925"/>
              <a:ext cx="70675" cy="632400"/>
            </a:xfrm>
            <a:custGeom>
              <a:avLst/>
              <a:gdLst/>
              <a:ahLst/>
              <a:cxnLst/>
              <a:rect l="l" t="t" r="r" b="b"/>
              <a:pathLst>
                <a:path w="2827" h="25296" extrusionOk="0">
                  <a:moveTo>
                    <a:pt x="613" y="0"/>
                  </a:moveTo>
                  <a:lnTo>
                    <a:pt x="0" y="738"/>
                  </a:lnTo>
                  <a:lnTo>
                    <a:pt x="1226" y="2016"/>
                  </a:lnTo>
                  <a:lnTo>
                    <a:pt x="0" y="2993"/>
                  </a:lnTo>
                  <a:lnTo>
                    <a:pt x="0" y="25035"/>
                  </a:lnTo>
                  <a:lnTo>
                    <a:pt x="634" y="24973"/>
                  </a:lnTo>
                  <a:lnTo>
                    <a:pt x="1143" y="25295"/>
                  </a:lnTo>
                  <a:lnTo>
                    <a:pt x="1143" y="3336"/>
                  </a:lnTo>
                  <a:lnTo>
                    <a:pt x="1788" y="2827"/>
                  </a:lnTo>
                  <a:lnTo>
                    <a:pt x="2037" y="3721"/>
                  </a:lnTo>
                  <a:lnTo>
                    <a:pt x="2037" y="5394"/>
                  </a:lnTo>
                  <a:lnTo>
                    <a:pt x="2827" y="5394"/>
                  </a:lnTo>
                  <a:lnTo>
                    <a:pt x="2827" y="3357"/>
                  </a:lnTo>
                  <a:lnTo>
                    <a:pt x="2473" y="2214"/>
                  </a:lnTo>
                  <a:lnTo>
                    <a:pt x="613"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8"/>
            <p:cNvSpPr/>
            <p:nvPr/>
          </p:nvSpPr>
          <p:spPr>
            <a:xfrm>
              <a:off x="4408325" y="2315125"/>
              <a:ext cx="65500" cy="577575"/>
            </a:xfrm>
            <a:custGeom>
              <a:avLst/>
              <a:gdLst/>
              <a:ahLst/>
              <a:cxnLst/>
              <a:rect l="l" t="t" r="r" b="b"/>
              <a:pathLst>
                <a:path w="2620" h="23103" extrusionOk="0">
                  <a:moveTo>
                    <a:pt x="811" y="0"/>
                  </a:moveTo>
                  <a:lnTo>
                    <a:pt x="811" y="20307"/>
                  </a:lnTo>
                  <a:lnTo>
                    <a:pt x="84" y="21346"/>
                  </a:lnTo>
                  <a:cubicBezTo>
                    <a:pt x="84" y="21346"/>
                    <a:pt x="1" y="22635"/>
                    <a:pt x="552" y="23103"/>
                  </a:cubicBezTo>
                  <a:cubicBezTo>
                    <a:pt x="552" y="23103"/>
                    <a:pt x="501" y="20961"/>
                    <a:pt x="1348" y="20961"/>
                  </a:cubicBezTo>
                  <a:cubicBezTo>
                    <a:pt x="1356" y="20961"/>
                    <a:pt x="1364" y="20961"/>
                    <a:pt x="1373" y="20962"/>
                  </a:cubicBezTo>
                  <a:cubicBezTo>
                    <a:pt x="2235" y="20993"/>
                    <a:pt x="2100" y="23103"/>
                    <a:pt x="2100" y="23103"/>
                  </a:cubicBezTo>
                  <a:cubicBezTo>
                    <a:pt x="2360" y="22541"/>
                    <a:pt x="2537" y="21939"/>
                    <a:pt x="2620" y="21315"/>
                  </a:cubicBezTo>
                  <a:lnTo>
                    <a:pt x="2038" y="20359"/>
                  </a:lnTo>
                  <a:lnTo>
                    <a:pt x="2038" y="437"/>
                  </a:lnTo>
                  <a:cubicBezTo>
                    <a:pt x="1964" y="456"/>
                    <a:pt x="1890" y="464"/>
                    <a:pt x="1819" y="464"/>
                  </a:cubicBezTo>
                  <a:cubicBezTo>
                    <a:pt x="1469" y="464"/>
                    <a:pt x="1175" y="271"/>
                    <a:pt x="1175" y="271"/>
                  </a:cubicBezTo>
                  <a:lnTo>
                    <a:pt x="811"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8"/>
            <p:cNvSpPr/>
            <p:nvPr/>
          </p:nvSpPr>
          <p:spPr>
            <a:xfrm>
              <a:off x="4079150" y="2468925"/>
              <a:ext cx="343225" cy="458850"/>
            </a:xfrm>
            <a:custGeom>
              <a:avLst/>
              <a:gdLst/>
              <a:ahLst/>
              <a:cxnLst/>
              <a:rect l="l" t="t" r="r" b="b"/>
              <a:pathLst>
                <a:path w="13729" h="18354" extrusionOk="0">
                  <a:moveTo>
                    <a:pt x="1" y="1"/>
                  </a:moveTo>
                  <a:lnTo>
                    <a:pt x="1216" y="2100"/>
                  </a:lnTo>
                  <a:cubicBezTo>
                    <a:pt x="1216" y="2100"/>
                    <a:pt x="1352" y="6132"/>
                    <a:pt x="1445" y="7410"/>
                  </a:cubicBezTo>
                  <a:cubicBezTo>
                    <a:pt x="1539" y="8689"/>
                    <a:pt x="3659" y="13199"/>
                    <a:pt x="3659" y="13199"/>
                  </a:cubicBezTo>
                  <a:cubicBezTo>
                    <a:pt x="3659" y="13199"/>
                    <a:pt x="4480" y="15392"/>
                    <a:pt x="4043" y="18354"/>
                  </a:cubicBezTo>
                  <a:lnTo>
                    <a:pt x="13729" y="18354"/>
                  </a:lnTo>
                  <a:lnTo>
                    <a:pt x="12887" y="17366"/>
                  </a:lnTo>
                  <a:cubicBezTo>
                    <a:pt x="12887" y="17366"/>
                    <a:pt x="8211" y="16982"/>
                    <a:pt x="7203" y="15527"/>
                  </a:cubicBezTo>
                  <a:cubicBezTo>
                    <a:pt x="6194" y="14082"/>
                    <a:pt x="5218" y="6849"/>
                    <a:pt x="5218" y="6143"/>
                  </a:cubicBezTo>
                  <a:cubicBezTo>
                    <a:pt x="5218" y="5446"/>
                    <a:pt x="4688" y="1"/>
                    <a:pt x="4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8"/>
            <p:cNvSpPr/>
            <p:nvPr/>
          </p:nvSpPr>
          <p:spPr>
            <a:xfrm>
              <a:off x="4330400" y="2199000"/>
              <a:ext cx="65225" cy="65475"/>
            </a:xfrm>
            <a:custGeom>
              <a:avLst/>
              <a:gdLst/>
              <a:ahLst/>
              <a:cxnLst/>
              <a:rect l="l" t="t" r="r" b="b"/>
              <a:pathLst>
                <a:path w="2609" h="2619" extrusionOk="0">
                  <a:moveTo>
                    <a:pt x="1507" y="0"/>
                  </a:moveTo>
                  <a:lnTo>
                    <a:pt x="0" y="1465"/>
                  </a:lnTo>
                  <a:lnTo>
                    <a:pt x="1289" y="2619"/>
                  </a:lnTo>
                  <a:lnTo>
                    <a:pt x="2609" y="1237"/>
                  </a:lnTo>
                  <a:lnTo>
                    <a:pt x="1507"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8"/>
            <p:cNvSpPr/>
            <p:nvPr/>
          </p:nvSpPr>
          <p:spPr>
            <a:xfrm>
              <a:off x="4189825" y="1963075"/>
              <a:ext cx="178250" cy="272575"/>
            </a:xfrm>
            <a:custGeom>
              <a:avLst/>
              <a:gdLst/>
              <a:ahLst/>
              <a:cxnLst/>
              <a:rect l="l" t="t" r="r" b="b"/>
              <a:pathLst>
                <a:path w="7130" h="10903" extrusionOk="0">
                  <a:moveTo>
                    <a:pt x="1" y="1"/>
                  </a:moveTo>
                  <a:lnTo>
                    <a:pt x="1" y="5114"/>
                  </a:lnTo>
                  <a:lnTo>
                    <a:pt x="676" y="6486"/>
                  </a:lnTo>
                  <a:lnTo>
                    <a:pt x="5623" y="10902"/>
                  </a:lnTo>
                  <a:lnTo>
                    <a:pt x="7130" y="9437"/>
                  </a:lnTo>
                  <a:lnTo>
                    <a:pt x="3472" y="5291"/>
                  </a:lnTo>
                  <a:lnTo>
                    <a:pt x="31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8"/>
            <p:cNvSpPr/>
            <p:nvPr/>
          </p:nvSpPr>
          <p:spPr>
            <a:xfrm>
              <a:off x="4166700" y="1510350"/>
              <a:ext cx="111500" cy="113600"/>
            </a:xfrm>
            <a:custGeom>
              <a:avLst/>
              <a:gdLst/>
              <a:ahLst/>
              <a:cxnLst/>
              <a:rect l="l" t="t" r="r" b="b"/>
              <a:pathLst>
                <a:path w="4460" h="4544" extrusionOk="0">
                  <a:moveTo>
                    <a:pt x="3727" y="0"/>
                  </a:moveTo>
                  <a:cubicBezTo>
                    <a:pt x="3662" y="0"/>
                    <a:pt x="3591" y="6"/>
                    <a:pt x="3513" y="17"/>
                  </a:cubicBezTo>
                  <a:cubicBezTo>
                    <a:pt x="3285" y="58"/>
                    <a:pt x="3077" y="183"/>
                    <a:pt x="2942" y="380"/>
                  </a:cubicBezTo>
                  <a:cubicBezTo>
                    <a:pt x="2505" y="973"/>
                    <a:pt x="2412" y="2147"/>
                    <a:pt x="2443" y="3072"/>
                  </a:cubicBezTo>
                  <a:cubicBezTo>
                    <a:pt x="2464" y="3583"/>
                    <a:pt x="2098" y="3918"/>
                    <a:pt x="1745" y="3918"/>
                  </a:cubicBezTo>
                  <a:cubicBezTo>
                    <a:pt x="1245" y="3918"/>
                    <a:pt x="773" y="3242"/>
                    <a:pt x="1487" y="1430"/>
                  </a:cubicBezTo>
                  <a:lnTo>
                    <a:pt x="1487" y="1430"/>
                  </a:lnTo>
                  <a:cubicBezTo>
                    <a:pt x="1258" y="1648"/>
                    <a:pt x="1019" y="1846"/>
                    <a:pt x="770" y="2033"/>
                  </a:cubicBezTo>
                  <a:lnTo>
                    <a:pt x="853" y="1981"/>
                  </a:lnTo>
                  <a:lnTo>
                    <a:pt x="853" y="1981"/>
                  </a:lnTo>
                  <a:cubicBezTo>
                    <a:pt x="811" y="2054"/>
                    <a:pt x="1" y="4070"/>
                    <a:pt x="1289" y="4496"/>
                  </a:cubicBezTo>
                  <a:cubicBezTo>
                    <a:pt x="1391" y="4529"/>
                    <a:pt x="1493" y="4544"/>
                    <a:pt x="1593" y="4544"/>
                  </a:cubicBezTo>
                  <a:cubicBezTo>
                    <a:pt x="2611" y="4544"/>
                    <a:pt x="3535" y="2989"/>
                    <a:pt x="3752" y="2355"/>
                  </a:cubicBezTo>
                  <a:cubicBezTo>
                    <a:pt x="3990" y="1691"/>
                    <a:pt x="3718" y="622"/>
                    <a:pt x="4358" y="622"/>
                  </a:cubicBezTo>
                  <a:cubicBezTo>
                    <a:pt x="4389" y="622"/>
                    <a:pt x="4423" y="625"/>
                    <a:pt x="4459" y="630"/>
                  </a:cubicBezTo>
                  <a:cubicBezTo>
                    <a:pt x="4459" y="630"/>
                    <a:pt x="4450" y="0"/>
                    <a:pt x="3727"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8"/>
            <p:cNvSpPr/>
            <p:nvPr/>
          </p:nvSpPr>
          <p:spPr>
            <a:xfrm>
              <a:off x="4189825" y="1944375"/>
              <a:ext cx="79025" cy="18725"/>
            </a:xfrm>
            <a:custGeom>
              <a:avLst/>
              <a:gdLst/>
              <a:ahLst/>
              <a:cxnLst/>
              <a:rect l="l" t="t" r="r" b="b"/>
              <a:pathLst>
                <a:path w="3161" h="749" extrusionOk="0">
                  <a:moveTo>
                    <a:pt x="3118" y="1"/>
                  </a:moveTo>
                  <a:lnTo>
                    <a:pt x="3066" y="11"/>
                  </a:lnTo>
                  <a:lnTo>
                    <a:pt x="1" y="11"/>
                  </a:lnTo>
                  <a:lnTo>
                    <a:pt x="1" y="749"/>
                  </a:lnTo>
                  <a:lnTo>
                    <a:pt x="3160" y="749"/>
                  </a:lnTo>
                  <a:lnTo>
                    <a:pt x="3118"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8"/>
            <p:cNvSpPr/>
            <p:nvPr/>
          </p:nvSpPr>
          <p:spPr>
            <a:xfrm>
              <a:off x="4189825" y="1926200"/>
              <a:ext cx="77975" cy="18450"/>
            </a:xfrm>
            <a:custGeom>
              <a:avLst/>
              <a:gdLst/>
              <a:ahLst/>
              <a:cxnLst/>
              <a:rect l="l" t="t" r="r" b="b"/>
              <a:pathLst>
                <a:path w="3119" h="738" extrusionOk="0">
                  <a:moveTo>
                    <a:pt x="1" y="0"/>
                  </a:moveTo>
                  <a:lnTo>
                    <a:pt x="1" y="738"/>
                  </a:lnTo>
                  <a:lnTo>
                    <a:pt x="3066" y="738"/>
                  </a:lnTo>
                  <a:lnTo>
                    <a:pt x="3118" y="728"/>
                  </a:lnTo>
                  <a:lnTo>
                    <a:pt x="3066"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8"/>
            <p:cNvSpPr/>
            <p:nvPr/>
          </p:nvSpPr>
          <p:spPr>
            <a:xfrm>
              <a:off x="4160475" y="1805375"/>
              <a:ext cx="106025" cy="144475"/>
            </a:xfrm>
            <a:custGeom>
              <a:avLst/>
              <a:gdLst/>
              <a:ahLst/>
              <a:cxnLst/>
              <a:rect l="l" t="t" r="r" b="b"/>
              <a:pathLst>
                <a:path w="4241" h="5779" extrusionOk="0">
                  <a:moveTo>
                    <a:pt x="2339" y="1"/>
                  </a:moveTo>
                  <a:cubicBezTo>
                    <a:pt x="2339" y="1"/>
                    <a:pt x="925" y="2734"/>
                    <a:pt x="0" y="3295"/>
                  </a:cubicBezTo>
                  <a:lnTo>
                    <a:pt x="0" y="5561"/>
                  </a:lnTo>
                  <a:lnTo>
                    <a:pt x="385" y="5779"/>
                  </a:lnTo>
                  <a:lnTo>
                    <a:pt x="1164" y="4345"/>
                  </a:lnTo>
                  <a:lnTo>
                    <a:pt x="1164" y="4833"/>
                  </a:lnTo>
                  <a:lnTo>
                    <a:pt x="4240" y="4833"/>
                  </a:lnTo>
                  <a:lnTo>
                    <a:pt x="4085" y="2266"/>
                  </a:lnTo>
                  <a:cubicBezTo>
                    <a:pt x="4085" y="2266"/>
                    <a:pt x="4085" y="863"/>
                    <a:pt x="2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8"/>
            <p:cNvSpPr/>
            <p:nvPr/>
          </p:nvSpPr>
          <p:spPr>
            <a:xfrm>
              <a:off x="3864025" y="1196350"/>
              <a:ext cx="404025" cy="405100"/>
            </a:xfrm>
            <a:custGeom>
              <a:avLst/>
              <a:gdLst/>
              <a:ahLst/>
              <a:cxnLst/>
              <a:rect l="l" t="t" r="r" b="b"/>
              <a:pathLst>
                <a:path w="16161" h="16204" extrusionOk="0">
                  <a:moveTo>
                    <a:pt x="8048" y="868"/>
                  </a:moveTo>
                  <a:cubicBezTo>
                    <a:pt x="8988" y="868"/>
                    <a:pt x="9937" y="1050"/>
                    <a:pt x="10840" y="1426"/>
                  </a:cubicBezTo>
                  <a:cubicBezTo>
                    <a:pt x="13563" y="2559"/>
                    <a:pt x="15340" y="5219"/>
                    <a:pt x="15340" y="8170"/>
                  </a:cubicBezTo>
                  <a:cubicBezTo>
                    <a:pt x="15340" y="12192"/>
                    <a:pt x="12077" y="15455"/>
                    <a:pt x="8044" y="15455"/>
                  </a:cubicBezTo>
                  <a:cubicBezTo>
                    <a:pt x="5103" y="15455"/>
                    <a:pt x="2443" y="13678"/>
                    <a:pt x="1310" y="10956"/>
                  </a:cubicBezTo>
                  <a:cubicBezTo>
                    <a:pt x="188" y="8233"/>
                    <a:pt x="811" y="5094"/>
                    <a:pt x="2890" y="3005"/>
                  </a:cubicBezTo>
                  <a:cubicBezTo>
                    <a:pt x="4286" y="1609"/>
                    <a:pt x="6151" y="868"/>
                    <a:pt x="8048" y="868"/>
                  </a:cubicBezTo>
                  <a:close/>
                  <a:moveTo>
                    <a:pt x="8048" y="0"/>
                  </a:moveTo>
                  <a:cubicBezTo>
                    <a:pt x="3709" y="0"/>
                    <a:pt x="134" y="3458"/>
                    <a:pt x="11" y="7827"/>
                  </a:cubicBezTo>
                  <a:cubicBezTo>
                    <a:pt x="11" y="7827"/>
                    <a:pt x="1" y="8254"/>
                    <a:pt x="42" y="8971"/>
                  </a:cubicBezTo>
                  <a:cubicBezTo>
                    <a:pt x="42" y="8971"/>
                    <a:pt x="42" y="8981"/>
                    <a:pt x="42" y="8991"/>
                  </a:cubicBezTo>
                  <a:cubicBezTo>
                    <a:pt x="479" y="13086"/>
                    <a:pt x="3929" y="16204"/>
                    <a:pt x="8044" y="16204"/>
                  </a:cubicBezTo>
                  <a:lnTo>
                    <a:pt x="8346" y="16204"/>
                  </a:lnTo>
                  <a:cubicBezTo>
                    <a:pt x="8585" y="16162"/>
                    <a:pt x="8824" y="16131"/>
                    <a:pt x="9063" y="16131"/>
                  </a:cubicBezTo>
                  <a:lnTo>
                    <a:pt x="9136" y="16131"/>
                  </a:lnTo>
                  <a:cubicBezTo>
                    <a:pt x="10435" y="15954"/>
                    <a:pt x="11661" y="15466"/>
                    <a:pt x="12721" y="14707"/>
                  </a:cubicBezTo>
                  <a:lnTo>
                    <a:pt x="12877" y="14593"/>
                  </a:lnTo>
                  <a:cubicBezTo>
                    <a:pt x="13126" y="14406"/>
                    <a:pt x="13365" y="14208"/>
                    <a:pt x="13594" y="13990"/>
                  </a:cubicBezTo>
                  <a:cubicBezTo>
                    <a:pt x="15184" y="12473"/>
                    <a:pt x="16088" y="10363"/>
                    <a:pt x="16088" y="8170"/>
                  </a:cubicBezTo>
                  <a:cubicBezTo>
                    <a:pt x="16161" y="3743"/>
                    <a:pt x="12638" y="96"/>
                    <a:pt x="8221" y="2"/>
                  </a:cubicBezTo>
                  <a:cubicBezTo>
                    <a:pt x="8163" y="1"/>
                    <a:pt x="8105" y="0"/>
                    <a:pt x="8048"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8"/>
            <p:cNvSpPr/>
            <p:nvPr/>
          </p:nvSpPr>
          <p:spPr>
            <a:xfrm>
              <a:off x="4160725" y="1799925"/>
              <a:ext cx="58500" cy="87850"/>
            </a:xfrm>
            <a:custGeom>
              <a:avLst/>
              <a:gdLst/>
              <a:ahLst/>
              <a:cxnLst/>
              <a:rect l="l" t="t" r="r" b="b"/>
              <a:pathLst>
                <a:path w="2340" h="3514" extrusionOk="0">
                  <a:moveTo>
                    <a:pt x="1799" y="0"/>
                  </a:moveTo>
                  <a:cubicBezTo>
                    <a:pt x="1799" y="0"/>
                    <a:pt x="1061" y="1632"/>
                    <a:pt x="1" y="2308"/>
                  </a:cubicBezTo>
                  <a:lnTo>
                    <a:pt x="1" y="3513"/>
                  </a:lnTo>
                  <a:cubicBezTo>
                    <a:pt x="926" y="2952"/>
                    <a:pt x="2339" y="229"/>
                    <a:pt x="2339" y="229"/>
                  </a:cubicBezTo>
                  <a:cubicBezTo>
                    <a:pt x="2162" y="136"/>
                    <a:pt x="1975" y="63"/>
                    <a:pt x="1799"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8"/>
            <p:cNvSpPr/>
            <p:nvPr/>
          </p:nvSpPr>
          <p:spPr>
            <a:xfrm>
              <a:off x="3883000" y="1218200"/>
              <a:ext cx="379075" cy="364725"/>
            </a:xfrm>
            <a:custGeom>
              <a:avLst/>
              <a:gdLst/>
              <a:ahLst/>
              <a:cxnLst/>
              <a:rect l="l" t="t" r="r" b="b"/>
              <a:pathLst>
                <a:path w="15163" h="14589" extrusionOk="0">
                  <a:moveTo>
                    <a:pt x="7296" y="1"/>
                  </a:moveTo>
                  <a:cubicBezTo>
                    <a:pt x="3263" y="1"/>
                    <a:pt x="0" y="3264"/>
                    <a:pt x="0" y="7296"/>
                  </a:cubicBezTo>
                  <a:cubicBezTo>
                    <a:pt x="0" y="10237"/>
                    <a:pt x="1777" y="12898"/>
                    <a:pt x="4500" y="14031"/>
                  </a:cubicBezTo>
                  <a:cubicBezTo>
                    <a:pt x="5403" y="14406"/>
                    <a:pt x="6352" y="14589"/>
                    <a:pt x="7292" y="14589"/>
                  </a:cubicBezTo>
                  <a:cubicBezTo>
                    <a:pt x="9189" y="14589"/>
                    <a:pt x="11054" y="13847"/>
                    <a:pt x="12450" y="12451"/>
                  </a:cubicBezTo>
                  <a:cubicBezTo>
                    <a:pt x="14539" y="10362"/>
                    <a:pt x="15163" y="7224"/>
                    <a:pt x="14030" y="4501"/>
                  </a:cubicBezTo>
                  <a:cubicBezTo>
                    <a:pt x="12897" y="1778"/>
                    <a:pt x="10237" y="1"/>
                    <a:pt x="7296"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8"/>
            <p:cNvSpPr/>
            <p:nvPr/>
          </p:nvSpPr>
          <p:spPr>
            <a:xfrm>
              <a:off x="3920675" y="2153000"/>
              <a:ext cx="275675" cy="315950"/>
            </a:xfrm>
            <a:custGeom>
              <a:avLst/>
              <a:gdLst/>
              <a:ahLst/>
              <a:cxnLst/>
              <a:rect l="l" t="t" r="r" b="b"/>
              <a:pathLst>
                <a:path w="11027" h="12638" extrusionOk="0">
                  <a:moveTo>
                    <a:pt x="8667" y="1"/>
                  </a:moveTo>
                  <a:lnTo>
                    <a:pt x="0" y="12638"/>
                  </a:lnTo>
                  <a:lnTo>
                    <a:pt x="11027" y="12638"/>
                  </a:lnTo>
                  <a:cubicBezTo>
                    <a:pt x="11027" y="12638"/>
                    <a:pt x="10050" y="5477"/>
                    <a:pt x="9842" y="4552"/>
                  </a:cubicBezTo>
                  <a:cubicBezTo>
                    <a:pt x="9634" y="3617"/>
                    <a:pt x="8667" y="1"/>
                    <a:pt x="8667"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8"/>
            <p:cNvSpPr/>
            <p:nvPr/>
          </p:nvSpPr>
          <p:spPr>
            <a:xfrm>
              <a:off x="4159175" y="1793950"/>
              <a:ext cx="46525" cy="63675"/>
            </a:xfrm>
            <a:custGeom>
              <a:avLst/>
              <a:gdLst/>
              <a:ahLst/>
              <a:cxnLst/>
              <a:rect l="l" t="t" r="r" b="b"/>
              <a:pathLst>
                <a:path w="1861" h="2547" extrusionOk="0">
                  <a:moveTo>
                    <a:pt x="977" y="0"/>
                  </a:moveTo>
                  <a:cubicBezTo>
                    <a:pt x="977" y="0"/>
                    <a:pt x="510" y="1081"/>
                    <a:pt x="0" y="1112"/>
                  </a:cubicBezTo>
                  <a:cubicBezTo>
                    <a:pt x="42" y="1435"/>
                    <a:pt x="63" y="1757"/>
                    <a:pt x="63" y="2069"/>
                  </a:cubicBezTo>
                  <a:lnTo>
                    <a:pt x="63" y="2547"/>
                  </a:lnTo>
                  <a:cubicBezTo>
                    <a:pt x="1123" y="1871"/>
                    <a:pt x="1861" y="239"/>
                    <a:pt x="1861" y="239"/>
                  </a:cubicBezTo>
                  <a:cubicBezTo>
                    <a:pt x="1570" y="136"/>
                    <a:pt x="1279" y="63"/>
                    <a:pt x="977"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8"/>
            <p:cNvSpPr/>
            <p:nvPr/>
          </p:nvSpPr>
          <p:spPr>
            <a:xfrm>
              <a:off x="4014975" y="1599875"/>
              <a:ext cx="174875" cy="237575"/>
            </a:xfrm>
            <a:custGeom>
              <a:avLst/>
              <a:gdLst/>
              <a:ahLst/>
              <a:cxnLst/>
              <a:rect l="l" t="t" r="r" b="b"/>
              <a:pathLst>
                <a:path w="6995" h="9503" extrusionOk="0">
                  <a:moveTo>
                    <a:pt x="3717" y="783"/>
                  </a:moveTo>
                  <a:cubicBezTo>
                    <a:pt x="4022" y="783"/>
                    <a:pt x="4317" y="1023"/>
                    <a:pt x="4324" y="1383"/>
                  </a:cubicBezTo>
                  <a:cubicBezTo>
                    <a:pt x="4324" y="1705"/>
                    <a:pt x="4054" y="1964"/>
                    <a:pt x="3732" y="1964"/>
                  </a:cubicBezTo>
                  <a:cubicBezTo>
                    <a:pt x="3201" y="1964"/>
                    <a:pt x="2942" y="1331"/>
                    <a:pt x="3305" y="956"/>
                  </a:cubicBezTo>
                  <a:cubicBezTo>
                    <a:pt x="3426" y="836"/>
                    <a:pt x="3572" y="783"/>
                    <a:pt x="3717" y="783"/>
                  </a:cubicBezTo>
                  <a:close/>
                  <a:moveTo>
                    <a:pt x="3004" y="0"/>
                  </a:moveTo>
                  <a:cubicBezTo>
                    <a:pt x="2775" y="32"/>
                    <a:pt x="2547" y="42"/>
                    <a:pt x="2318" y="52"/>
                  </a:cubicBezTo>
                  <a:cubicBezTo>
                    <a:pt x="2204" y="73"/>
                    <a:pt x="2141" y="94"/>
                    <a:pt x="2141" y="94"/>
                  </a:cubicBezTo>
                  <a:cubicBezTo>
                    <a:pt x="2141" y="94"/>
                    <a:pt x="842" y="821"/>
                    <a:pt x="427" y="2692"/>
                  </a:cubicBezTo>
                  <a:cubicBezTo>
                    <a:pt x="1" y="4563"/>
                    <a:pt x="2141" y="5248"/>
                    <a:pt x="2141" y="5248"/>
                  </a:cubicBezTo>
                  <a:cubicBezTo>
                    <a:pt x="1632" y="5477"/>
                    <a:pt x="1466" y="6236"/>
                    <a:pt x="1466" y="6236"/>
                  </a:cubicBezTo>
                  <a:lnTo>
                    <a:pt x="1466" y="9468"/>
                  </a:lnTo>
                  <a:lnTo>
                    <a:pt x="1476" y="9468"/>
                  </a:lnTo>
                  <a:cubicBezTo>
                    <a:pt x="1476" y="9468"/>
                    <a:pt x="1642" y="9502"/>
                    <a:pt x="1884" y="9502"/>
                  </a:cubicBezTo>
                  <a:cubicBezTo>
                    <a:pt x="2382" y="9502"/>
                    <a:pt x="3201" y="9356"/>
                    <a:pt x="3544" y="8460"/>
                  </a:cubicBezTo>
                  <a:lnTo>
                    <a:pt x="3544" y="6454"/>
                  </a:lnTo>
                  <a:cubicBezTo>
                    <a:pt x="3815" y="6319"/>
                    <a:pt x="4074" y="6132"/>
                    <a:pt x="4293" y="5924"/>
                  </a:cubicBezTo>
                  <a:cubicBezTo>
                    <a:pt x="5041" y="5197"/>
                    <a:pt x="5301" y="4168"/>
                    <a:pt x="5623" y="3378"/>
                  </a:cubicBezTo>
                  <a:cubicBezTo>
                    <a:pt x="5831" y="2796"/>
                    <a:pt x="6382" y="2411"/>
                    <a:pt x="6995" y="2391"/>
                  </a:cubicBezTo>
                  <a:cubicBezTo>
                    <a:pt x="6880" y="1060"/>
                    <a:pt x="5509" y="988"/>
                    <a:pt x="5509" y="988"/>
                  </a:cubicBezTo>
                  <a:cubicBezTo>
                    <a:pt x="5020" y="478"/>
                    <a:pt x="4386" y="135"/>
                    <a:pt x="3690" y="32"/>
                  </a:cubicBezTo>
                  <a:cubicBezTo>
                    <a:pt x="3690" y="32"/>
                    <a:pt x="2536" y="323"/>
                    <a:pt x="2848" y="1777"/>
                  </a:cubicBezTo>
                  <a:cubicBezTo>
                    <a:pt x="3160" y="3232"/>
                    <a:pt x="4573" y="2339"/>
                    <a:pt x="4116" y="4885"/>
                  </a:cubicBezTo>
                  <a:cubicBezTo>
                    <a:pt x="4116" y="4885"/>
                    <a:pt x="4155" y="3218"/>
                    <a:pt x="2986" y="3218"/>
                  </a:cubicBezTo>
                  <a:cubicBezTo>
                    <a:pt x="2955" y="3218"/>
                    <a:pt x="2923" y="3220"/>
                    <a:pt x="2890" y="3222"/>
                  </a:cubicBezTo>
                  <a:cubicBezTo>
                    <a:pt x="1622" y="3315"/>
                    <a:pt x="2630" y="4791"/>
                    <a:pt x="2630" y="4791"/>
                  </a:cubicBezTo>
                  <a:cubicBezTo>
                    <a:pt x="2630" y="4791"/>
                    <a:pt x="489" y="4376"/>
                    <a:pt x="998" y="2671"/>
                  </a:cubicBezTo>
                  <a:cubicBezTo>
                    <a:pt x="1466" y="1092"/>
                    <a:pt x="2838" y="115"/>
                    <a:pt x="30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8"/>
            <p:cNvSpPr/>
            <p:nvPr/>
          </p:nvSpPr>
          <p:spPr>
            <a:xfrm>
              <a:off x="4151900" y="1789800"/>
              <a:ext cx="31975" cy="31975"/>
            </a:xfrm>
            <a:custGeom>
              <a:avLst/>
              <a:gdLst/>
              <a:ahLst/>
              <a:cxnLst/>
              <a:rect l="l" t="t" r="r" b="b"/>
              <a:pathLst>
                <a:path w="1279" h="1279" extrusionOk="0">
                  <a:moveTo>
                    <a:pt x="0" y="0"/>
                  </a:moveTo>
                  <a:cubicBezTo>
                    <a:pt x="146" y="416"/>
                    <a:pt x="250" y="842"/>
                    <a:pt x="302" y="1278"/>
                  </a:cubicBezTo>
                  <a:cubicBezTo>
                    <a:pt x="801" y="1247"/>
                    <a:pt x="1279" y="166"/>
                    <a:pt x="1279" y="166"/>
                  </a:cubicBezTo>
                  <a:cubicBezTo>
                    <a:pt x="853" y="83"/>
                    <a:pt x="427" y="21"/>
                    <a:pt x="0"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8"/>
            <p:cNvSpPr/>
            <p:nvPr/>
          </p:nvSpPr>
          <p:spPr>
            <a:xfrm>
              <a:off x="3839075" y="1798625"/>
              <a:ext cx="331300" cy="354675"/>
            </a:xfrm>
            <a:custGeom>
              <a:avLst/>
              <a:gdLst/>
              <a:ahLst/>
              <a:cxnLst/>
              <a:rect l="l" t="t" r="r" b="b"/>
              <a:pathLst>
                <a:path w="13252" h="14187" extrusionOk="0">
                  <a:moveTo>
                    <a:pt x="2422" y="0"/>
                  </a:moveTo>
                  <a:cubicBezTo>
                    <a:pt x="1" y="406"/>
                    <a:pt x="1" y="2380"/>
                    <a:pt x="1" y="2380"/>
                  </a:cubicBezTo>
                  <a:lnTo>
                    <a:pt x="1" y="4771"/>
                  </a:lnTo>
                  <a:lnTo>
                    <a:pt x="2526" y="4771"/>
                  </a:lnTo>
                  <a:lnTo>
                    <a:pt x="2547" y="4064"/>
                  </a:lnTo>
                  <a:lnTo>
                    <a:pt x="5093" y="11983"/>
                  </a:lnTo>
                  <a:lnTo>
                    <a:pt x="11931" y="14186"/>
                  </a:lnTo>
                  <a:lnTo>
                    <a:pt x="12139" y="8107"/>
                  </a:lnTo>
                  <a:lnTo>
                    <a:pt x="13251" y="6049"/>
                  </a:lnTo>
                  <a:lnTo>
                    <a:pt x="12856" y="5841"/>
                  </a:lnTo>
                  <a:lnTo>
                    <a:pt x="10570" y="5841"/>
                  </a:lnTo>
                  <a:lnTo>
                    <a:pt x="10570" y="4448"/>
                  </a:lnTo>
                  <a:cubicBezTo>
                    <a:pt x="10200" y="4624"/>
                    <a:pt x="9738" y="4672"/>
                    <a:pt x="9346" y="4672"/>
                  </a:cubicBezTo>
                  <a:cubicBezTo>
                    <a:pt x="8880" y="4672"/>
                    <a:pt x="8512" y="4604"/>
                    <a:pt x="8512" y="4604"/>
                  </a:cubicBezTo>
                  <a:lnTo>
                    <a:pt x="8502" y="4604"/>
                  </a:lnTo>
                  <a:lnTo>
                    <a:pt x="8502" y="5768"/>
                  </a:lnTo>
                  <a:lnTo>
                    <a:pt x="5977" y="5768"/>
                  </a:lnTo>
                  <a:lnTo>
                    <a:pt x="5977" y="4137"/>
                  </a:lnTo>
                  <a:cubicBezTo>
                    <a:pt x="2880" y="3014"/>
                    <a:pt x="2422" y="0"/>
                    <a:pt x="24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8"/>
            <p:cNvSpPr/>
            <p:nvPr/>
          </p:nvSpPr>
          <p:spPr>
            <a:xfrm>
              <a:off x="4103575" y="1747950"/>
              <a:ext cx="57175" cy="196700"/>
            </a:xfrm>
            <a:custGeom>
              <a:avLst/>
              <a:gdLst/>
              <a:ahLst/>
              <a:cxnLst/>
              <a:rect l="l" t="t" r="r" b="b"/>
              <a:pathLst>
                <a:path w="2287" h="7868" extrusionOk="0">
                  <a:moveTo>
                    <a:pt x="749" y="1"/>
                  </a:moveTo>
                  <a:cubicBezTo>
                    <a:pt x="530" y="209"/>
                    <a:pt x="271" y="396"/>
                    <a:pt x="0" y="531"/>
                  </a:cubicBezTo>
                  <a:lnTo>
                    <a:pt x="0" y="7868"/>
                  </a:lnTo>
                  <a:lnTo>
                    <a:pt x="2287" y="7868"/>
                  </a:lnTo>
                  <a:lnTo>
                    <a:pt x="2287" y="5592"/>
                  </a:lnTo>
                  <a:lnTo>
                    <a:pt x="2287" y="4387"/>
                  </a:lnTo>
                  <a:lnTo>
                    <a:pt x="2287" y="3909"/>
                  </a:lnTo>
                  <a:cubicBezTo>
                    <a:pt x="2287" y="3597"/>
                    <a:pt x="2266" y="3275"/>
                    <a:pt x="2224" y="2952"/>
                  </a:cubicBezTo>
                  <a:cubicBezTo>
                    <a:pt x="2172" y="2516"/>
                    <a:pt x="2079" y="2090"/>
                    <a:pt x="1923" y="1674"/>
                  </a:cubicBezTo>
                  <a:cubicBezTo>
                    <a:pt x="1476" y="437"/>
                    <a:pt x="759" y="11"/>
                    <a:pt x="759" y="11"/>
                  </a:cubicBezTo>
                  <a:lnTo>
                    <a:pt x="749"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8"/>
            <p:cNvSpPr/>
            <p:nvPr/>
          </p:nvSpPr>
          <p:spPr>
            <a:xfrm>
              <a:off x="3966400" y="2098175"/>
              <a:ext cx="171225" cy="64975"/>
            </a:xfrm>
            <a:custGeom>
              <a:avLst/>
              <a:gdLst/>
              <a:ahLst/>
              <a:cxnLst/>
              <a:rect l="l" t="t" r="r" b="b"/>
              <a:pathLst>
                <a:path w="6849" h="2599" extrusionOk="0">
                  <a:moveTo>
                    <a:pt x="0" y="1"/>
                  </a:moveTo>
                  <a:lnTo>
                    <a:pt x="0" y="1986"/>
                  </a:lnTo>
                  <a:cubicBezTo>
                    <a:pt x="0" y="1986"/>
                    <a:pt x="2226" y="2598"/>
                    <a:pt x="4376" y="2598"/>
                  </a:cubicBezTo>
                  <a:cubicBezTo>
                    <a:pt x="5268" y="2598"/>
                    <a:pt x="6148" y="2492"/>
                    <a:pt x="6849" y="2194"/>
                  </a:cubicBezTo>
                  <a:lnTo>
                    <a:pt x="0" y="1"/>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8"/>
            <p:cNvSpPr/>
            <p:nvPr/>
          </p:nvSpPr>
          <p:spPr>
            <a:xfrm>
              <a:off x="3914700" y="2135025"/>
              <a:ext cx="218525" cy="321450"/>
            </a:xfrm>
            <a:custGeom>
              <a:avLst/>
              <a:gdLst/>
              <a:ahLst/>
              <a:cxnLst/>
              <a:rect l="l" t="t" r="r" b="b"/>
              <a:pathLst>
                <a:path w="8741" h="12858" extrusionOk="0">
                  <a:moveTo>
                    <a:pt x="1912" y="0"/>
                  </a:moveTo>
                  <a:cubicBezTo>
                    <a:pt x="1906" y="0"/>
                    <a:pt x="1903" y="1"/>
                    <a:pt x="1902" y="3"/>
                  </a:cubicBezTo>
                  <a:cubicBezTo>
                    <a:pt x="1860" y="65"/>
                    <a:pt x="1289" y="1198"/>
                    <a:pt x="1289" y="4534"/>
                  </a:cubicBezTo>
                  <a:cubicBezTo>
                    <a:pt x="1289" y="7173"/>
                    <a:pt x="395" y="9252"/>
                    <a:pt x="104" y="11143"/>
                  </a:cubicBezTo>
                  <a:cubicBezTo>
                    <a:pt x="11" y="11704"/>
                    <a:pt x="0" y="12286"/>
                    <a:pt x="73" y="12858"/>
                  </a:cubicBezTo>
                  <a:lnTo>
                    <a:pt x="8740" y="210"/>
                  </a:lnTo>
                  <a:lnTo>
                    <a:pt x="8740" y="210"/>
                  </a:lnTo>
                  <a:cubicBezTo>
                    <a:pt x="8061" y="501"/>
                    <a:pt x="7216" y="604"/>
                    <a:pt x="6354" y="604"/>
                  </a:cubicBezTo>
                  <a:cubicBezTo>
                    <a:pt x="4265" y="604"/>
                    <a:pt x="2075" y="0"/>
                    <a:pt x="1912"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8"/>
            <p:cNvSpPr/>
            <p:nvPr/>
          </p:nvSpPr>
          <p:spPr>
            <a:xfrm>
              <a:off x="3872850" y="2469200"/>
              <a:ext cx="257775" cy="458575"/>
            </a:xfrm>
            <a:custGeom>
              <a:avLst/>
              <a:gdLst/>
              <a:ahLst/>
              <a:cxnLst/>
              <a:rect l="l" t="t" r="r" b="b"/>
              <a:pathLst>
                <a:path w="10311" h="18343" extrusionOk="0">
                  <a:moveTo>
                    <a:pt x="1913" y="0"/>
                  </a:moveTo>
                  <a:cubicBezTo>
                    <a:pt x="1913" y="0"/>
                    <a:pt x="1466" y="3866"/>
                    <a:pt x="770" y="5716"/>
                  </a:cubicBezTo>
                  <a:cubicBezTo>
                    <a:pt x="614" y="6194"/>
                    <a:pt x="510" y="6682"/>
                    <a:pt x="469" y="7171"/>
                  </a:cubicBezTo>
                  <a:cubicBezTo>
                    <a:pt x="188" y="9748"/>
                    <a:pt x="427" y="14019"/>
                    <a:pt x="427" y="14872"/>
                  </a:cubicBezTo>
                  <a:cubicBezTo>
                    <a:pt x="427" y="15921"/>
                    <a:pt x="1" y="18343"/>
                    <a:pt x="1" y="18343"/>
                  </a:cubicBezTo>
                  <a:lnTo>
                    <a:pt x="10310" y="18343"/>
                  </a:lnTo>
                  <a:lnTo>
                    <a:pt x="9697" y="17584"/>
                  </a:lnTo>
                  <a:cubicBezTo>
                    <a:pt x="9599" y="17606"/>
                    <a:pt x="9489" y="17616"/>
                    <a:pt x="9369" y="17616"/>
                  </a:cubicBezTo>
                  <a:cubicBezTo>
                    <a:pt x="7930" y="17616"/>
                    <a:pt x="5057" y="16155"/>
                    <a:pt x="3628" y="15474"/>
                  </a:cubicBezTo>
                  <a:cubicBezTo>
                    <a:pt x="2079" y="14736"/>
                    <a:pt x="2973" y="13146"/>
                    <a:pt x="3243" y="11172"/>
                  </a:cubicBezTo>
                  <a:cubicBezTo>
                    <a:pt x="3514" y="9187"/>
                    <a:pt x="6714" y="0"/>
                    <a:pt x="6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8"/>
            <p:cNvSpPr/>
            <p:nvPr/>
          </p:nvSpPr>
          <p:spPr>
            <a:xfrm>
              <a:off x="4027200" y="1599600"/>
              <a:ext cx="102125" cy="122675"/>
            </a:xfrm>
            <a:custGeom>
              <a:avLst/>
              <a:gdLst/>
              <a:ahLst/>
              <a:cxnLst/>
              <a:rect l="l" t="t" r="r" b="b"/>
              <a:pathLst>
                <a:path w="4085" h="4907" extrusionOk="0">
                  <a:moveTo>
                    <a:pt x="2609" y="1"/>
                  </a:moveTo>
                  <a:lnTo>
                    <a:pt x="2515" y="11"/>
                  </a:lnTo>
                  <a:cubicBezTo>
                    <a:pt x="2338" y="136"/>
                    <a:pt x="977" y="1103"/>
                    <a:pt x="509" y="2693"/>
                  </a:cubicBezTo>
                  <a:cubicBezTo>
                    <a:pt x="0" y="4387"/>
                    <a:pt x="2141" y="4813"/>
                    <a:pt x="2141" y="4813"/>
                  </a:cubicBezTo>
                  <a:cubicBezTo>
                    <a:pt x="2141" y="4813"/>
                    <a:pt x="1133" y="3326"/>
                    <a:pt x="2401" y="3233"/>
                  </a:cubicBezTo>
                  <a:cubicBezTo>
                    <a:pt x="2433" y="3231"/>
                    <a:pt x="2465" y="3229"/>
                    <a:pt x="2495" y="3229"/>
                  </a:cubicBezTo>
                  <a:cubicBezTo>
                    <a:pt x="3657" y="3229"/>
                    <a:pt x="3627" y="4906"/>
                    <a:pt x="3627" y="4906"/>
                  </a:cubicBezTo>
                  <a:cubicBezTo>
                    <a:pt x="4084" y="2350"/>
                    <a:pt x="2671" y="3254"/>
                    <a:pt x="2359" y="1799"/>
                  </a:cubicBezTo>
                  <a:cubicBezTo>
                    <a:pt x="2047" y="344"/>
                    <a:pt x="3191" y="53"/>
                    <a:pt x="3191" y="53"/>
                  </a:cubicBezTo>
                  <a:cubicBezTo>
                    <a:pt x="3003" y="22"/>
                    <a:pt x="2806" y="1"/>
                    <a:pt x="2609"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8"/>
            <p:cNvSpPr/>
            <p:nvPr/>
          </p:nvSpPr>
          <p:spPr>
            <a:xfrm>
              <a:off x="4051600" y="1880475"/>
              <a:ext cx="52000" cy="34700"/>
            </a:xfrm>
            <a:custGeom>
              <a:avLst/>
              <a:gdLst/>
              <a:ahLst/>
              <a:cxnLst/>
              <a:rect l="l" t="t" r="r" b="b"/>
              <a:pathLst>
                <a:path w="2080" h="1388" extrusionOk="0">
                  <a:moveTo>
                    <a:pt x="2079" y="0"/>
                  </a:moveTo>
                  <a:cubicBezTo>
                    <a:pt x="1722" y="540"/>
                    <a:pt x="512" y="584"/>
                    <a:pt x="129" y="584"/>
                  </a:cubicBezTo>
                  <a:cubicBezTo>
                    <a:pt x="55" y="584"/>
                    <a:pt x="11" y="582"/>
                    <a:pt x="11" y="582"/>
                  </a:cubicBezTo>
                  <a:lnTo>
                    <a:pt x="1" y="582"/>
                  </a:lnTo>
                  <a:lnTo>
                    <a:pt x="1" y="1320"/>
                  </a:lnTo>
                  <a:lnTo>
                    <a:pt x="11" y="1320"/>
                  </a:lnTo>
                  <a:cubicBezTo>
                    <a:pt x="11" y="1320"/>
                    <a:pt x="379" y="1387"/>
                    <a:pt x="847" y="1387"/>
                  </a:cubicBezTo>
                  <a:cubicBezTo>
                    <a:pt x="1240" y="1387"/>
                    <a:pt x="1704" y="1340"/>
                    <a:pt x="2079" y="1164"/>
                  </a:cubicBezTo>
                  <a:lnTo>
                    <a:pt x="2079"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8"/>
            <p:cNvSpPr/>
            <p:nvPr/>
          </p:nvSpPr>
          <p:spPr>
            <a:xfrm>
              <a:off x="4051600" y="1857600"/>
              <a:ext cx="52000" cy="37475"/>
            </a:xfrm>
            <a:custGeom>
              <a:avLst/>
              <a:gdLst/>
              <a:ahLst/>
              <a:cxnLst/>
              <a:rect l="l" t="t" r="r" b="b"/>
              <a:pathLst>
                <a:path w="2080" h="1499" extrusionOk="0">
                  <a:moveTo>
                    <a:pt x="2079" y="1"/>
                  </a:moveTo>
                  <a:cubicBezTo>
                    <a:pt x="1681" y="574"/>
                    <a:pt x="674" y="641"/>
                    <a:pt x="224" y="641"/>
                  </a:cubicBezTo>
                  <a:cubicBezTo>
                    <a:pt x="86" y="641"/>
                    <a:pt x="1" y="634"/>
                    <a:pt x="1" y="634"/>
                  </a:cubicBezTo>
                  <a:lnTo>
                    <a:pt x="1" y="1497"/>
                  </a:lnTo>
                  <a:lnTo>
                    <a:pt x="11" y="1497"/>
                  </a:lnTo>
                  <a:cubicBezTo>
                    <a:pt x="11" y="1497"/>
                    <a:pt x="55" y="1499"/>
                    <a:pt x="129" y="1499"/>
                  </a:cubicBezTo>
                  <a:cubicBezTo>
                    <a:pt x="512" y="1499"/>
                    <a:pt x="1722" y="1455"/>
                    <a:pt x="2079" y="915"/>
                  </a:cubicBezTo>
                  <a:lnTo>
                    <a:pt x="2079"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8"/>
            <p:cNvSpPr/>
            <p:nvPr/>
          </p:nvSpPr>
          <p:spPr>
            <a:xfrm>
              <a:off x="4051600" y="1838375"/>
              <a:ext cx="52000" cy="35250"/>
            </a:xfrm>
            <a:custGeom>
              <a:avLst/>
              <a:gdLst/>
              <a:ahLst/>
              <a:cxnLst/>
              <a:rect l="l" t="t" r="r" b="b"/>
              <a:pathLst>
                <a:path w="2080" h="1410" extrusionOk="0">
                  <a:moveTo>
                    <a:pt x="2079" y="1"/>
                  </a:moveTo>
                  <a:cubicBezTo>
                    <a:pt x="1527" y="566"/>
                    <a:pt x="856" y="672"/>
                    <a:pt x="431" y="672"/>
                  </a:cubicBezTo>
                  <a:cubicBezTo>
                    <a:pt x="177" y="672"/>
                    <a:pt x="11" y="634"/>
                    <a:pt x="11" y="634"/>
                  </a:cubicBezTo>
                  <a:lnTo>
                    <a:pt x="1" y="634"/>
                  </a:lnTo>
                  <a:lnTo>
                    <a:pt x="1" y="1403"/>
                  </a:lnTo>
                  <a:cubicBezTo>
                    <a:pt x="1" y="1403"/>
                    <a:pt x="86" y="1410"/>
                    <a:pt x="224" y="1410"/>
                  </a:cubicBezTo>
                  <a:cubicBezTo>
                    <a:pt x="674" y="1410"/>
                    <a:pt x="1681" y="1343"/>
                    <a:pt x="2079" y="770"/>
                  </a:cubicBezTo>
                  <a:lnTo>
                    <a:pt x="2079" y="1"/>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8"/>
            <p:cNvSpPr/>
            <p:nvPr/>
          </p:nvSpPr>
          <p:spPr>
            <a:xfrm>
              <a:off x="4051600" y="1811350"/>
              <a:ext cx="52000" cy="43925"/>
            </a:xfrm>
            <a:custGeom>
              <a:avLst/>
              <a:gdLst/>
              <a:ahLst/>
              <a:cxnLst/>
              <a:rect l="l" t="t" r="r" b="b"/>
              <a:pathLst>
                <a:path w="2080" h="1757" extrusionOk="0">
                  <a:moveTo>
                    <a:pt x="2079" y="1"/>
                  </a:moveTo>
                  <a:cubicBezTo>
                    <a:pt x="1736" y="897"/>
                    <a:pt x="917" y="1043"/>
                    <a:pt x="419" y="1043"/>
                  </a:cubicBezTo>
                  <a:cubicBezTo>
                    <a:pt x="177" y="1043"/>
                    <a:pt x="11" y="1009"/>
                    <a:pt x="11" y="1009"/>
                  </a:cubicBezTo>
                  <a:lnTo>
                    <a:pt x="1" y="1009"/>
                  </a:lnTo>
                  <a:lnTo>
                    <a:pt x="1" y="1715"/>
                  </a:lnTo>
                  <a:lnTo>
                    <a:pt x="11" y="1715"/>
                  </a:lnTo>
                  <a:cubicBezTo>
                    <a:pt x="11" y="1715"/>
                    <a:pt x="183" y="1756"/>
                    <a:pt x="444" y="1756"/>
                  </a:cubicBezTo>
                  <a:cubicBezTo>
                    <a:pt x="869" y="1756"/>
                    <a:pt x="1532" y="1648"/>
                    <a:pt x="2079" y="1082"/>
                  </a:cubicBezTo>
                  <a:lnTo>
                    <a:pt x="2079"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8"/>
            <p:cNvSpPr/>
            <p:nvPr/>
          </p:nvSpPr>
          <p:spPr>
            <a:xfrm>
              <a:off x="3802450" y="1602450"/>
              <a:ext cx="266075" cy="340400"/>
            </a:xfrm>
            <a:custGeom>
              <a:avLst/>
              <a:gdLst/>
              <a:ahLst/>
              <a:cxnLst/>
              <a:rect l="l" t="t" r="r" b="b"/>
              <a:pathLst>
                <a:path w="10643" h="13616" extrusionOk="0">
                  <a:moveTo>
                    <a:pt x="10581" y="1"/>
                  </a:moveTo>
                  <a:cubicBezTo>
                    <a:pt x="9764" y="1"/>
                    <a:pt x="1021" y="312"/>
                    <a:pt x="1" y="13615"/>
                  </a:cubicBezTo>
                  <a:lnTo>
                    <a:pt x="1476" y="13605"/>
                  </a:lnTo>
                  <a:lnTo>
                    <a:pt x="1476" y="10227"/>
                  </a:lnTo>
                  <a:cubicBezTo>
                    <a:pt x="1476" y="10227"/>
                    <a:pt x="1476" y="8253"/>
                    <a:pt x="3898" y="7847"/>
                  </a:cubicBezTo>
                  <a:cubicBezTo>
                    <a:pt x="3971" y="7837"/>
                    <a:pt x="4054" y="7827"/>
                    <a:pt x="4147" y="7816"/>
                  </a:cubicBezTo>
                  <a:lnTo>
                    <a:pt x="4656" y="7764"/>
                  </a:lnTo>
                  <a:lnTo>
                    <a:pt x="5675" y="7660"/>
                  </a:lnTo>
                  <a:lnTo>
                    <a:pt x="6423" y="7588"/>
                  </a:lnTo>
                  <a:lnTo>
                    <a:pt x="7452" y="7484"/>
                  </a:lnTo>
                  <a:lnTo>
                    <a:pt x="7452" y="13615"/>
                  </a:lnTo>
                  <a:lnTo>
                    <a:pt x="9967" y="13615"/>
                  </a:lnTo>
                  <a:lnTo>
                    <a:pt x="9967" y="6143"/>
                  </a:lnTo>
                  <a:cubicBezTo>
                    <a:pt x="9967" y="6143"/>
                    <a:pt x="10133" y="5385"/>
                    <a:pt x="10642" y="5156"/>
                  </a:cubicBezTo>
                  <a:cubicBezTo>
                    <a:pt x="10642" y="5156"/>
                    <a:pt x="8512" y="4470"/>
                    <a:pt x="8928" y="2599"/>
                  </a:cubicBezTo>
                  <a:cubicBezTo>
                    <a:pt x="9343" y="729"/>
                    <a:pt x="10642" y="1"/>
                    <a:pt x="10642" y="1"/>
                  </a:cubicBezTo>
                  <a:cubicBezTo>
                    <a:pt x="10642" y="1"/>
                    <a:pt x="10621" y="1"/>
                    <a:pt x="10581"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8"/>
            <p:cNvSpPr/>
            <p:nvPr/>
          </p:nvSpPr>
          <p:spPr>
            <a:xfrm>
              <a:off x="3899875" y="1796550"/>
              <a:ext cx="88875" cy="105500"/>
            </a:xfrm>
            <a:custGeom>
              <a:avLst/>
              <a:gdLst/>
              <a:ahLst/>
              <a:cxnLst/>
              <a:rect l="l" t="t" r="r" b="b"/>
              <a:pathLst>
                <a:path w="3555" h="4220" extrusionOk="0">
                  <a:moveTo>
                    <a:pt x="759" y="0"/>
                  </a:moveTo>
                  <a:lnTo>
                    <a:pt x="250" y="52"/>
                  </a:lnTo>
                  <a:cubicBezTo>
                    <a:pt x="167" y="63"/>
                    <a:pt x="84" y="73"/>
                    <a:pt x="1" y="83"/>
                  </a:cubicBezTo>
                  <a:cubicBezTo>
                    <a:pt x="1" y="83"/>
                    <a:pt x="448" y="3097"/>
                    <a:pt x="3555" y="4220"/>
                  </a:cubicBezTo>
                  <a:lnTo>
                    <a:pt x="3555" y="3357"/>
                  </a:lnTo>
                  <a:cubicBezTo>
                    <a:pt x="1040" y="1996"/>
                    <a:pt x="759" y="0"/>
                    <a:pt x="759"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8"/>
            <p:cNvSpPr/>
            <p:nvPr/>
          </p:nvSpPr>
          <p:spPr>
            <a:xfrm>
              <a:off x="3918850" y="1793950"/>
              <a:ext cx="69900" cy="86550"/>
            </a:xfrm>
            <a:custGeom>
              <a:avLst/>
              <a:gdLst/>
              <a:ahLst/>
              <a:cxnLst/>
              <a:rect l="l" t="t" r="r" b="b"/>
              <a:pathLst>
                <a:path w="2796" h="3462" extrusionOk="0">
                  <a:moveTo>
                    <a:pt x="1019" y="0"/>
                  </a:moveTo>
                  <a:lnTo>
                    <a:pt x="0" y="104"/>
                  </a:lnTo>
                  <a:cubicBezTo>
                    <a:pt x="0" y="104"/>
                    <a:pt x="281" y="2100"/>
                    <a:pt x="2796" y="3461"/>
                  </a:cubicBezTo>
                  <a:lnTo>
                    <a:pt x="2796" y="2547"/>
                  </a:lnTo>
                  <a:cubicBezTo>
                    <a:pt x="1071" y="1258"/>
                    <a:pt x="1019" y="0"/>
                    <a:pt x="1019"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8"/>
            <p:cNvSpPr/>
            <p:nvPr/>
          </p:nvSpPr>
          <p:spPr>
            <a:xfrm>
              <a:off x="3944300" y="1792125"/>
              <a:ext cx="44450" cy="65500"/>
            </a:xfrm>
            <a:custGeom>
              <a:avLst/>
              <a:gdLst/>
              <a:ahLst/>
              <a:cxnLst/>
              <a:rect l="l" t="t" r="r" b="b"/>
              <a:pathLst>
                <a:path w="1778" h="2620" extrusionOk="0">
                  <a:moveTo>
                    <a:pt x="749" y="1"/>
                  </a:moveTo>
                  <a:lnTo>
                    <a:pt x="1" y="73"/>
                  </a:lnTo>
                  <a:cubicBezTo>
                    <a:pt x="1" y="73"/>
                    <a:pt x="53" y="1331"/>
                    <a:pt x="1778" y="2620"/>
                  </a:cubicBezTo>
                  <a:lnTo>
                    <a:pt x="1778" y="1466"/>
                  </a:lnTo>
                  <a:cubicBezTo>
                    <a:pt x="1248" y="1227"/>
                    <a:pt x="749" y="73"/>
                    <a:pt x="749" y="73"/>
                  </a:cubicBezTo>
                  <a:lnTo>
                    <a:pt x="749" y="1"/>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8"/>
            <p:cNvSpPr/>
            <p:nvPr/>
          </p:nvSpPr>
          <p:spPr>
            <a:xfrm>
              <a:off x="3963275" y="1789525"/>
              <a:ext cx="25475" cy="39250"/>
            </a:xfrm>
            <a:custGeom>
              <a:avLst/>
              <a:gdLst/>
              <a:ahLst/>
              <a:cxnLst/>
              <a:rect l="l" t="t" r="r" b="b"/>
              <a:pathLst>
                <a:path w="1019" h="1570" extrusionOk="0">
                  <a:moveTo>
                    <a:pt x="1019" y="1"/>
                  </a:moveTo>
                  <a:lnTo>
                    <a:pt x="1" y="105"/>
                  </a:lnTo>
                  <a:lnTo>
                    <a:pt x="1" y="177"/>
                  </a:lnTo>
                  <a:cubicBezTo>
                    <a:pt x="1" y="177"/>
                    <a:pt x="489" y="1331"/>
                    <a:pt x="1019" y="1570"/>
                  </a:cubicBezTo>
                  <a:lnTo>
                    <a:pt x="1019"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8"/>
            <p:cNvSpPr/>
            <p:nvPr/>
          </p:nvSpPr>
          <p:spPr>
            <a:xfrm>
              <a:off x="3913125" y="2147800"/>
              <a:ext cx="53550" cy="278550"/>
            </a:xfrm>
            <a:custGeom>
              <a:avLst/>
              <a:gdLst/>
              <a:ahLst/>
              <a:cxnLst/>
              <a:rect l="l" t="t" r="r" b="b"/>
              <a:pathLst>
                <a:path w="2142" h="11142" extrusionOk="0">
                  <a:moveTo>
                    <a:pt x="2142" y="1"/>
                  </a:moveTo>
                  <a:lnTo>
                    <a:pt x="728" y="2048"/>
                  </a:lnTo>
                  <a:lnTo>
                    <a:pt x="427" y="8803"/>
                  </a:lnTo>
                  <a:cubicBezTo>
                    <a:pt x="427" y="8803"/>
                    <a:pt x="198" y="9832"/>
                    <a:pt x="1" y="11110"/>
                  </a:cubicBezTo>
                  <a:lnTo>
                    <a:pt x="344" y="11141"/>
                  </a:lnTo>
                  <a:cubicBezTo>
                    <a:pt x="624" y="9250"/>
                    <a:pt x="1528" y="7172"/>
                    <a:pt x="1528" y="4532"/>
                  </a:cubicBezTo>
                  <a:cubicBezTo>
                    <a:pt x="1528" y="1196"/>
                    <a:pt x="2100" y="63"/>
                    <a:pt x="2142"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8"/>
            <p:cNvSpPr/>
            <p:nvPr/>
          </p:nvSpPr>
          <p:spPr>
            <a:xfrm>
              <a:off x="3805825" y="2425550"/>
              <a:ext cx="115900" cy="446900"/>
            </a:xfrm>
            <a:custGeom>
              <a:avLst/>
              <a:gdLst/>
              <a:ahLst/>
              <a:cxnLst/>
              <a:rect l="l" t="t" r="r" b="b"/>
              <a:pathLst>
                <a:path w="4636" h="17876" extrusionOk="0">
                  <a:moveTo>
                    <a:pt x="4282" y="0"/>
                  </a:moveTo>
                  <a:cubicBezTo>
                    <a:pt x="4158" y="769"/>
                    <a:pt x="4043" y="1621"/>
                    <a:pt x="3981" y="2390"/>
                  </a:cubicBezTo>
                  <a:cubicBezTo>
                    <a:pt x="3836" y="4448"/>
                    <a:pt x="1799" y="6485"/>
                    <a:pt x="1809" y="8262"/>
                  </a:cubicBezTo>
                  <a:cubicBezTo>
                    <a:pt x="1830" y="10039"/>
                    <a:pt x="1" y="15755"/>
                    <a:pt x="281" y="17875"/>
                  </a:cubicBezTo>
                  <a:cubicBezTo>
                    <a:pt x="281" y="17875"/>
                    <a:pt x="2194" y="9977"/>
                    <a:pt x="3160" y="8917"/>
                  </a:cubicBezTo>
                  <a:cubicBezTo>
                    <a:pt x="3191" y="8418"/>
                    <a:pt x="3295" y="7930"/>
                    <a:pt x="3451" y="7462"/>
                  </a:cubicBezTo>
                  <a:cubicBezTo>
                    <a:pt x="4158" y="5612"/>
                    <a:pt x="4594" y="1736"/>
                    <a:pt x="4594" y="1736"/>
                  </a:cubicBezTo>
                  <a:cubicBezTo>
                    <a:pt x="4532" y="1175"/>
                    <a:pt x="4542" y="593"/>
                    <a:pt x="4636" y="31"/>
                  </a:cubicBezTo>
                  <a:lnTo>
                    <a:pt x="4282"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8"/>
            <p:cNvSpPr/>
            <p:nvPr/>
          </p:nvSpPr>
          <p:spPr>
            <a:xfrm>
              <a:off x="3893125" y="2355650"/>
              <a:ext cx="12250" cy="34025"/>
            </a:xfrm>
            <a:custGeom>
              <a:avLst/>
              <a:gdLst/>
              <a:ahLst/>
              <a:cxnLst/>
              <a:rect l="l" t="t" r="r" b="b"/>
              <a:pathLst>
                <a:path w="490" h="1361" extrusionOk="0">
                  <a:moveTo>
                    <a:pt x="1" y="1"/>
                  </a:moveTo>
                  <a:lnTo>
                    <a:pt x="1" y="1175"/>
                  </a:lnTo>
                  <a:cubicBezTo>
                    <a:pt x="11" y="1196"/>
                    <a:pt x="21" y="1217"/>
                    <a:pt x="42" y="1237"/>
                  </a:cubicBezTo>
                  <a:cubicBezTo>
                    <a:pt x="77" y="1289"/>
                    <a:pt x="140" y="1360"/>
                    <a:pt x="228" y="1360"/>
                  </a:cubicBezTo>
                  <a:cubicBezTo>
                    <a:pt x="300" y="1360"/>
                    <a:pt x="387" y="1314"/>
                    <a:pt x="489" y="1175"/>
                  </a:cubicBezTo>
                  <a:lnTo>
                    <a:pt x="4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8"/>
            <p:cNvSpPr/>
            <p:nvPr/>
          </p:nvSpPr>
          <p:spPr>
            <a:xfrm>
              <a:off x="3835700" y="2296150"/>
              <a:ext cx="69675" cy="80825"/>
            </a:xfrm>
            <a:custGeom>
              <a:avLst/>
              <a:gdLst/>
              <a:ahLst/>
              <a:cxnLst/>
              <a:rect l="l" t="t" r="r" b="b"/>
              <a:pathLst>
                <a:path w="2787" h="3233" extrusionOk="0">
                  <a:moveTo>
                    <a:pt x="354" y="1"/>
                  </a:moveTo>
                  <a:lnTo>
                    <a:pt x="1" y="1009"/>
                  </a:lnTo>
                  <a:lnTo>
                    <a:pt x="74" y="2869"/>
                  </a:lnTo>
                  <a:lnTo>
                    <a:pt x="84" y="3233"/>
                  </a:lnTo>
                  <a:lnTo>
                    <a:pt x="1861" y="3233"/>
                  </a:lnTo>
                  <a:lnTo>
                    <a:pt x="2308" y="2381"/>
                  </a:lnTo>
                  <a:lnTo>
                    <a:pt x="2786" y="2381"/>
                  </a:lnTo>
                  <a:lnTo>
                    <a:pt x="2786" y="1373"/>
                  </a:lnTo>
                  <a:lnTo>
                    <a:pt x="22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8"/>
            <p:cNvSpPr/>
            <p:nvPr/>
          </p:nvSpPr>
          <p:spPr>
            <a:xfrm>
              <a:off x="3839350" y="1917875"/>
              <a:ext cx="63150" cy="16650"/>
            </a:xfrm>
            <a:custGeom>
              <a:avLst/>
              <a:gdLst/>
              <a:ahLst/>
              <a:cxnLst/>
              <a:rect l="l" t="t" r="r" b="b"/>
              <a:pathLst>
                <a:path w="2526" h="666" extrusionOk="0">
                  <a:moveTo>
                    <a:pt x="0" y="1"/>
                  </a:moveTo>
                  <a:lnTo>
                    <a:pt x="0" y="666"/>
                  </a:lnTo>
                  <a:lnTo>
                    <a:pt x="2505" y="666"/>
                  </a:lnTo>
                  <a:lnTo>
                    <a:pt x="2526"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8"/>
            <p:cNvSpPr/>
            <p:nvPr/>
          </p:nvSpPr>
          <p:spPr>
            <a:xfrm>
              <a:off x="3839075" y="1934500"/>
              <a:ext cx="62900" cy="15100"/>
            </a:xfrm>
            <a:custGeom>
              <a:avLst/>
              <a:gdLst/>
              <a:ahLst/>
              <a:cxnLst/>
              <a:rect l="l" t="t" r="r" b="b"/>
              <a:pathLst>
                <a:path w="2516" h="604" extrusionOk="0">
                  <a:moveTo>
                    <a:pt x="11" y="1"/>
                  </a:moveTo>
                  <a:lnTo>
                    <a:pt x="11" y="323"/>
                  </a:lnTo>
                  <a:lnTo>
                    <a:pt x="1" y="603"/>
                  </a:lnTo>
                  <a:lnTo>
                    <a:pt x="2495" y="603"/>
                  </a:lnTo>
                  <a:lnTo>
                    <a:pt x="2516"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8"/>
            <p:cNvSpPr/>
            <p:nvPr/>
          </p:nvSpPr>
          <p:spPr>
            <a:xfrm>
              <a:off x="3838575" y="1949575"/>
              <a:ext cx="62900" cy="19250"/>
            </a:xfrm>
            <a:custGeom>
              <a:avLst/>
              <a:gdLst/>
              <a:ahLst/>
              <a:cxnLst/>
              <a:rect l="l" t="t" r="r" b="b"/>
              <a:pathLst>
                <a:path w="2516" h="770" extrusionOk="0">
                  <a:moveTo>
                    <a:pt x="21" y="0"/>
                  </a:moveTo>
                  <a:lnTo>
                    <a:pt x="0" y="769"/>
                  </a:lnTo>
                  <a:lnTo>
                    <a:pt x="2494" y="769"/>
                  </a:lnTo>
                  <a:lnTo>
                    <a:pt x="2515"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8"/>
            <p:cNvSpPr/>
            <p:nvPr/>
          </p:nvSpPr>
          <p:spPr>
            <a:xfrm>
              <a:off x="3832850" y="1968800"/>
              <a:ext cx="68100" cy="281400"/>
            </a:xfrm>
            <a:custGeom>
              <a:avLst/>
              <a:gdLst/>
              <a:ahLst/>
              <a:cxnLst/>
              <a:rect l="l" t="t" r="r" b="b"/>
              <a:pathLst>
                <a:path w="2724" h="11256" extrusionOk="0">
                  <a:moveTo>
                    <a:pt x="229" y="0"/>
                  </a:moveTo>
                  <a:lnTo>
                    <a:pt x="1" y="8844"/>
                  </a:lnTo>
                  <a:lnTo>
                    <a:pt x="260" y="11255"/>
                  </a:lnTo>
                  <a:lnTo>
                    <a:pt x="2422" y="11255"/>
                  </a:lnTo>
                  <a:lnTo>
                    <a:pt x="2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8"/>
            <p:cNvSpPr/>
            <p:nvPr/>
          </p:nvSpPr>
          <p:spPr>
            <a:xfrm>
              <a:off x="3819075" y="2355650"/>
              <a:ext cx="78500" cy="129675"/>
            </a:xfrm>
            <a:custGeom>
              <a:avLst/>
              <a:gdLst/>
              <a:ahLst/>
              <a:cxnLst/>
              <a:rect l="l" t="t" r="r" b="b"/>
              <a:pathLst>
                <a:path w="3140" h="5187" extrusionOk="0">
                  <a:moveTo>
                    <a:pt x="2963" y="1"/>
                  </a:moveTo>
                  <a:lnTo>
                    <a:pt x="2516" y="853"/>
                  </a:lnTo>
                  <a:lnTo>
                    <a:pt x="2308" y="853"/>
                  </a:lnTo>
                  <a:lnTo>
                    <a:pt x="1664" y="2079"/>
                  </a:lnTo>
                  <a:lnTo>
                    <a:pt x="1030" y="853"/>
                  </a:lnTo>
                  <a:lnTo>
                    <a:pt x="739" y="853"/>
                  </a:lnTo>
                  <a:lnTo>
                    <a:pt x="728" y="489"/>
                  </a:lnTo>
                  <a:lnTo>
                    <a:pt x="666" y="489"/>
                  </a:lnTo>
                  <a:cubicBezTo>
                    <a:pt x="666" y="489"/>
                    <a:pt x="240" y="759"/>
                    <a:pt x="406" y="1466"/>
                  </a:cubicBezTo>
                  <a:cubicBezTo>
                    <a:pt x="572" y="2162"/>
                    <a:pt x="1113" y="2297"/>
                    <a:pt x="1113" y="2297"/>
                  </a:cubicBezTo>
                  <a:lnTo>
                    <a:pt x="1" y="2318"/>
                  </a:lnTo>
                  <a:lnTo>
                    <a:pt x="1" y="2838"/>
                  </a:lnTo>
                  <a:lnTo>
                    <a:pt x="1206" y="2817"/>
                  </a:lnTo>
                  <a:lnTo>
                    <a:pt x="1206" y="5186"/>
                  </a:lnTo>
                  <a:lnTo>
                    <a:pt x="1913" y="5186"/>
                  </a:lnTo>
                  <a:lnTo>
                    <a:pt x="1913" y="2848"/>
                  </a:lnTo>
                  <a:lnTo>
                    <a:pt x="3139" y="2848"/>
                  </a:lnTo>
                  <a:lnTo>
                    <a:pt x="3139" y="2329"/>
                  </a:lnTo>
                  <a:lnTo>
                    <a:pt x="2110" y="2318"/>
                  </a:lnTo>
                  <a:cubicBezTo>
                    <a:pt x="2110" y="2318"/>
                    <a:pt x="2568" y="2173"/>
                    <a:pt x="2931" y="1289"/>
                  </a:cubicBezTo>
                  <a:lnTo>
                    <a:pt x="2994" y="1237"/>
                  </a:lnTo>
                  <a:cubicBezTo>
                    <a:pt x="2983" y="1217"/>
                    <a:pt x="2973" y="1196"/>
                    <a:pt x="2963" y="1175"/>
                  </a:cubicBezTo>
                  <a:lnTo>
                    <a:pt x="2963"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8"/>
            <p:cNvSpPr/>
            <p:nvPr/>
          </p:nvSpPr>
          <p:spPr>
            <a:xfrm>
              <a:off x="3839350" y="2250175"/>
              <a:ext cx="54050" cy="24700"/>
            </a:xfrm>
            <a:custGeom>
              <a:avLst/>
              <a:gdLst/>
              <a:ahLst/>
              <a:cxnLst/>
              <a:rect l="l" t="t" r="r" b="b"/>
              <a:pathLst>
                <a:path w="2162" h="988" extrusionOk="0">
                  <a:moveTo>
                    <a:pt x="0" y="0"/>
                  </a:moveTo>
                  <a:lnTo>
                    <a:pt x="115" y="988"/>
                  </a:lnTo>
                  <a:lnTo>
                    <a:pt x="2131" y="988"/>
                  </a:lnTo>
                  <a:lnTo>
                    <a:pt x="2162"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8"/>
            <p:cNvSpPr/>
            <p:nvPr/>
          </p:nvSpPr>
          <p:spPr>
            <a:xfrm>
              <a:off x="3842200" y="2274850"/>
              <a:ext cx="50425" cy="21325"/>
            </a:xfrm>
            <a:custGeom>
              <a:avLst/>
              <a:gdLst/>
              <a:ahLst/>
              <a:cxnLst/>
              <a:rect l="l" t="t" r="r" b="b"/>
              <a:pathLst>
                <a:path w="2017" h="853" extrusionOk="0">
                  <a:moveTo>
                    <a:pt x="1" y="1"/>
                  </a:moveTo>
                  <a:lnTo>
                    <a:pt x="94" y="853"/>
                  </a:lnTo>
                  <a:lnTo>
                    <a:pt x="1996" y="853"/>
                  </a:lnTo>
                  <a:lnTo>
                    <a:pt x="2017"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8"/>
            <p:cNvSpPr/>
            <p:nvPr/>
          </p:nvSpPr>
          <p:spPr>
            <a:xfrm>
              <a:off x="3862475" y="1421125"/>
              <a:ext cx="46275" cy="239825"/>
            </a:xfrm>
            <a:custGeom>
              <a:avLst/>
              <a:gdLst/>
              <a:ahLst/>
              <a:cxnLst/>
              <a:rect l="l" t="t" r="r" b="b"/>
              <a:pathLst>
                <a:path w="1851" h="9593" extrusionOk="0">
                  <a:moveTo>
                    <a:pt x="115" y="0"/>
                  </a:moveTo>
                  <a:cubicBezTo>
                    <a:pt x="198" y="1455"/>
                    <a:pt x="437" y="2889"/>
                    <a:pt x="821" y="4292"/>
                  </a:cubicBezTo>
                  <a:cubicBezTo>
                    <a:pt x="1632" y="7202"/>
                    <a:pt x="0" y="9593"/>
                    <a:pt x="0" y="9593"/>
                  </a:cubicBezTo>
                  <a:cubicBezTo>
                    <a:pt x="0" y="9593"/>
                    <a:pt x="1642" y="9052"/>
                    <a:pt x="1850" y="4209"/>
                  </a:cubicBezTo>
                  <a:cubicBezTo>
                    <a:pt x="873" y="3004"/>
                    <a:pt x="270" y="1549"/>
                    <a:pt x="115"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38"/>
          <p:cNvGrpSpPr/>
          <p:nvPr/>
        </p:nvGrpSpPr>
        <p:grpSpPr>
          <a:xfrm flipH="1">
            <a:off x="7066974" y="1357710"/>
            <a:ext cx="1185786" cy="2921960"/>
            <a:chOff x="2484425" y="1170100"/>
            <a:chExt cx="701275" cy="1728050"/>
          </a:xfrm>
        </p:grpSpPr>
        <p:sp>
          <p:nvSpPr>
            <p:cNvPr id="3221" name="Google Shape;3221;p38"/>
            <p:cNvSpPr/>
            <p:nvPr/>
          </p:nvSpPr>
          <p:spPr>
            <a:xfrm>
              <a:off x="3044575" y="2200300"/>
              <a:ext cx="141125" cy="96825"/>
            </a:xfrm>
            <a:custGeom>
              <a:avLst/>
              <a:gdLst/>
              <a:ahLst/>
              <a:cxnLst/>
              <a:rect l="l" t="t" r="r" b="b"/>
              <a:pathLst>
                <a:path w="5645" h="3873" extrusionOk="0">
                  <a:moveTo>
                    <a:pt x="1321" y="0"/>
                  </a:moveTo>
                  <a:lnTo>
                    <a:pt x="1" y="1372"/>
                  </a:lnTo>
                  <a:lnTo>
                    <a:pt x="2641" y="3398"/>
                  </a:lnTo>
                  <a:lnTo>
                    <a:pt x="2994" y="3679"/>
                  </a:lnTo>
                  <a:cubicBezTo>
                    <a:pt x="2994" y="3679"/>
                    <a:pt x="3295" y="3873"/>
                    <a:pt x="3647" y="3873"/>
                  </a:cubicBezTo>
                  <a:cubicBezTo>
                    <a:pt x="3719" y="3873"/>
                    <a:pt x="3793" y="3865"/>
                    <a:pt x="3867" y="3845"/>
                  </a:cubicBezTo>
                  <a:cubicBezTo>
                    <a:pt x="3981" y="3814"/>
                    <a:pt x="4085" y="3752"/>
                    <a:pt x="4179" y="3679"/>
                  </a:cubicBezTo>
                  <a:cubicBezTo>
                    <a:pt x="4698" y="3242"/>
                    <a:pt x="5291" y="2193"/>
                    <a:pt x="5291" y="2193"/>
                  </a:cubicBezTo>
                  <a:cubicBezTo>
                    <a:pt x="5488" y="2120"/>
                    <a:pt x="5634" y="1933"/>
                    <a:pt x="5644" y="1725"/>
                  </a:cubicBezTo>
                  <a:cubicBezTo>
                    <a:pt x="5644" y="1381"/>
                    <a:pt x="4779" y="1372"/>
                    <a:pt x="4686" y="1372"/>
                  </a:cubicBezTo>
                  <a:cubicBezTo>
                    <a:pt x="4680" y="1372"/>
                    <a:pt x="4678" y="1372"/>
                    <a:pt x="4678" y="1372"/>
                  </a:cubicBezTo>
                  <a:lnTo>
                    <a:pt x="3960" y="935"/>
                  </a:lnTo>
                  <a:lnTo>
                    <a:pt x="3451" y="613"/>
                  </a:lnTo>
                  <a:lnTo>
                    <a:pt x="2817" y="665"/>
                  </a:lnTo>
                  <a:lnTo>
                    <a:pt x="2007" y="738"/>
                  </a:lnTo>
                  <a:lnTo>
                    <a:pt x="132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8"/>
            <p:cNvSpPr/>
            <p:nvPr/>
          </p:nvSpPr>
          <p:spPr>
            <a:xfrm>
              <a:off x="3115000" y="1591300"/>
              <a:ext cx="70700" cy="632400"/>
            </a:xfrm>
            <a:custGeom>
              <a:avLst/>
              <a:gdLst/>
              <a:ahLst/>
              <a:cxnLst/>
              <a:rect l="l" t="t" r="r" b="b"/>
              <a:pathLst>
                <a:path w="2828" h="25296" extrusionOk="0">
                  <a:moveTo>
                    <a:pt x="613" y="0"/>
                  </a:moveTo>
                  <a:lnTo>
                    <a:pt x="0" y="738"/>
                  </a:lnTo>
                  <a:lnTo>
                    <a:pt x="1227" y="2006"/>
                  </a:lnTo>
                  <a:lnTo>
                    <a:pt x="0" y="2993"/>
                  </a:lnTo>
                  <a:lnTo>
                    <a:pt x="0" y="25025"/>
                  </a:lnTo>
                  <a:lnTo>
                    <a:pt x="634" y="24973"/>
                  </a:lnTo>
                  <a:lnTo>
                    <a:pt x="1143" y="25295"/>
                  </a:lnTo>
                  <a:lnTo>
                    <a:pt x="1143" y="3336"/>
                  </a:lnTo>
                  <a:lnTo>
                    <a:pt x="1777" y="2827"/>
                  </a:lnTo>
                  <a:lnTo>
                    <a:pt x="2037" y="3710"/>
                  </a:lnTo>
                  <a:lnTo>
                    <a:pt x="2037" y="5394"/>
                  </a:lnTo>
                  <a:lnTo>
                    <a:pt x="2827" y="5394"/>
                  </a:lnTo>
                  <a:lnTo>
                    <a:pt x="2827" y="3357"/>
                  </a:lnTo>
                  <a:lnTo>
                    <a:pt x="2463" y="2214"/>
                  </a:lnTo>
                  <a:lnTo>
                    <a:pt x="613"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8"/>
            <p:cNvSpPr/>
            <p:nvPr/>
          </p:nvSpPr>
          <p:spPr>
            <a:xfrm>
              <a:off x="3090300" y="2285250"/>
              <a:ext cx="65250" cy="577825"/>
            </a:xfrm>
            <a:custGeom>
              <a:avLst/>
              <a:gdLst/>
              <a:ahLst/>
              <a:cxnLst/>
              <a:rect l="l" t="t" r="r" b="b"/>
              <a:pathLst>
                <a:path w="2610" h="23113" extrusionOk="0">
                  <a:moveTo>
                    <a:pt x="812" y="0"/>
                  </a:moveTo>
                  <a:lnTo>
                    <a:pt x="812" y="20317"/>
                  </a:lnTo>
                  <a:lnTo>
                    <a:pt x="84" y="21357"/>
                  </a:lnTo>
                  <a:cubicBezTo>
                    <a:pt x="84" y="21357"/>
                    <a:pt x="1" y="22635"/>
                    <a:pt x="552" y="23113"/>
                  </a:cubicBezTo>
                  <a:cubicBezTo>
                    <a:pt x="552" y="23113"/>
                    <a:pt x="501" y="20961"/>
                    <a:pt x="1354" y="20961"/>
                  </a:cubicBezTo>
                  <a:cubicBezTo>
                    <a:pt x="1360" y="20961"/>
                    <a:pt x="1367" y="20962"/>
                    <a:pt x="1373" y="20962"/>
                  </a:cubicBezTo>
                  <a:cubicBezTo>
                    <a:pt x="2235" y="20993"/>
                    <a:pt x="2090" y="23113"/>
                    <a:pt x="2090" y="23113"/>
                  </a:cubicBezTo>
                  <a:cubicBezTo>
                    <a:pt x="2360" y="22541"/>
                    <a:pt x="2537" y="21939"/>
                    <a:pt x="2609" y="21325"/>
                  </a:cubicBezTo>
                  <a:lnTo>
                    <a:pt x="2038" y="20369"/>
                  </a:lnTo>
                  <a:lnTo>
                    <a:pt x="2038" y="447"/>
                  </a:lnTo>
                  <a:cubicBezTo>
                    <a:pt x="1964" y="467"/>
                    <a:pt x="1890" y="475"/>
                    <a:pt x="1819" y="475"/>
                  </a:cubicBezTo>
                  <a:cubicBezTo>
                    <a:pt x="1469" y="475"/>
                    <a:pt x="1175" y="281"/>
                    <a:pt x="1175" y="281"/>
                  </a:cubicBezTo>
                  <a:lnTo>
                    <a:pt x="812"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8"/>
            <p:cNvSpPr/>
            <p:nvPr/>
          </p:nvSpPr>
          <p:spPr>
            <a:xfrm>
              <a:off x="2760875" y="2439325"/>
              <a:ext cx="343500" cy="458825"/>
            </a:xfrm>
            <a:custGeom>
              <a:avLst/>
              <a:gdLst/>
              <a:ahLst/>
              <a:cxnLst/>
              <a:rect l="l" t="t" r="r" b="b"/>
              <a:pathLst>
                <a:path w="13740" h="18353" extrusionOk="0">
                  <a:moveTo>
                    <a:pt x="0" y="0"/>
                  </a:moveTo>
                  <a:lnTo>
                    <a:pt x="1227" y="2099"/>
                  </a:lnTo>
                  <a:cubicBezTo>
                    <a:pt x="1227" y="2099"/>
                    <a:pt x="1362" y="6121"/>
                    <a:pt x="1455" y="7399"/>
                  </a:cubicBezTo>
                  <a:cubicBezTo>
                    <a:pt x="1549" y="8678"/>
                    <a:pt x="3659" y="13198"/>
                    <a:pt x="3659" y="13198"/>
                  </a:cubicBezTo>
                  <a:cubicBezTo>
                    <a:pt x="3659" y="13198"/>
                    <a:pt x="4490" y="15391"/>
                    <a:pt x="4053" y="18353"/>
                  </a:cubicBezTo>
                  <a:lnTo>
                    <a:pt x="13739" y="18353"/>
                  </a:lnTo>
                  <a:lnTo>
                    <a:pt x="12897" y="17355"/>
                  </a:lnTo>
                  <a:cubicBezTo>
                    <a:pt x="12897" y="17355"/>
                    <a:pt x="8221" y="16981"/>
                    <a:pt x="7213" y="15526"/>
                  </a:cubicBezTo>
                  <a:cubicBezTo>
                    <a:pt x="6205" y="14082"/>
                    <a:pt x="5228" y="6849"/>
                    <a:pt x="5228" y="6142"/>
                  </a:cubicBezTo>
                  <a:cubicBezTo>
                    <a:pt x="5228" y="5435"/>
                    <a:pt x="4698" y="0"/>
                    <a:pt x="46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8"/>
            <p:cNvSpPr/>
            <p:nvPr/>
          </p:nvSpPr>
          <p:spPr>
            <a:xfrm>
              <a:off x="3012375" y="2169375"/>
              <a:ext cx="65225" cy="65225"/>
            </a:xfrm>
            <a:custGeom>
              <a:avLst/>
              <a:gdLst/>
              <a:ahLst/>
              <a:cxnLst/>
              <a:rect l="l" t="t" r="r" b="b"/>
              <a:pathLst>
                <a:path w="2609" h="2609" extrusionOk="0">
                  <a:moveTo>
                    <a:pt x="1507" y="0"/>
                  </a:moveTo>
                  <a:lnTo>
                    <a:pt x="0" y="1466"/>
                  </a:lnTo>
                  <a:lnTo>
                    <a:pt x="1289" y="2609"/>
                  </a:lnTo>
                  <a:lnTo>
                    <a:pt x="2609" y="1237"/>
                  </a:lnTo>
                  <a:lnTo>
                    <a:pt x="150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8"/>
            <p:cNvSpPr/>
            <p:nvPr/>
          </p:nvSpPr>
          <p:spPr>
            <a:xfrm>
              <a:off x="2871800" y="1933475"/>
              <a:ext cx="178275" cy="272550"/>
            </a:xfrm>
            <a:custGeom>
              <a:avLst/>
              <a:gdLst/>
              <a:ahLst/>
              <a:cxnLst/>
              <a:rect l="l" t="t" r="r" b="b"/>
              <a:pathLst>
                <a:path w="7131" h="10902" extrusionOk="0">
                  <a:moveTo>
                    <a:pt x="1" y="0"/>
                  </a:moveTo>
                  <a:lnTo>
                    <a:pt x="1" y="5103"/>
                  </a:lnTo>
                  <a:lnTo>
                    <a:pt x="676" y="6485"/>
                  </a:lnTo>
                  <a:lnTo>
                    <a:pt x="5623" y="10902"/>
                  </a:lnTo>
                  <a:lnTo>
                    <a:pt x="7130" y="9436"/>
                  </a:lnTo>
                  <a:lnTo>
                    <a:pt x="3472" y="5290"/>
                  </a:lnTo>
                  <a:lnTo>
                    <a:pt x="31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8"/>
            <p:cNvSpPr/>
            <p:nvPr/>
          </p:nvSpPr>
          <p:spPr>
            <a:xfrm>
              <a:off x="2848700" y="1480725"/>
              <a:ext cx="111200" cy="113425"/>
            </a:xfrm>
            <a:custGeom>
              <a:avLst/>
              <a:gdLst/>
              <a:ahLst/>
              <a:cxnLst/>
              <a:rect l="l" t="t" r="r" b="b"/>
              <a:pathLst>
                <a:path w="4448" h="4537" extrusionOk="0">
                  <a:moveTo>
                    <a:pt x="3719" y="1"/>
                  </a:moveTo>
                  <a:cubicBezTo>
                    <a:pt x="3653" y="1"/>
                    <a:pt x="3581" y="6"/>
                    <a:pt x="3502" y="17"/>
                  </a:cubicBezTo>
                  <a:cubicBezTo>
                    <a:pt x="3274" y="48"/>
                    <a:pt x="3066" y="183"/>
                    <a:pt x="2931" y="381"/>
                  </a:cubicBezTo>
                  <a:cubicBezTo>
                    <a:pt x="2494" y="973"/>
                    <a:pt x="2401" y="2137"/>
                    <a:pt x="2442" y="3062"/>
                  </a:cubicBezTo>
                  <a:cubicBezTo>
                    <a:pt x="2464" y="3578"/>
                    <a:pt x="2093" y="3916"/>
                    <a:pt x="1738" y="3916"/>
                  </a:cubicBezTo>
                  <a:cubicBezTo>
                    <a:pt x="1236" y="3916"/>
                    <a:pt x="763" y="3239"/>
                    <a:pt x="1476" y="1430"/>
                  </a:cubicBezTo>
                  <a:lnTo>
                    <a:pt x="1476" y="1430"/>
                  </a:lnTo>
                  <a:cubicBezTo>
                    <a:pt x="1258" y="1649"/>
                    <a:pt x="1019" y="1846"/>
                    <a:pt x="769" y="2033"/>
                  </a:cubicBezTo>
                  <a:lnTo>
                    <a:pt x="842" y="1981"/>
                  </a:lnTo>
                  <a:lnTo>
                    <a:pt x="842" y="1981"/>
                  </a:lnTo>
                  <a:cubicBezTo>
                    <a:pt x="811" y="2054"/>
                    <a:pt x="0" y="4070"/>
                    <a:pt x="1278" y="4486"/>
                  </a:cubicBezTo>
                  <a:cubicBezTo>
                    <a:pt x="1383" y="4520"/>
                    <a:pt x="1487" y="4536"/>
                    <a:pt x="1590" y="4536"/>
                  </a:cubicBezTo>
                  <a:cubicBezTo>
                    <a:pt x="2605" y="4536"/>
                    <a:pt x="3525" y="2987"/>
                    <a:pt x="3752" y="2355"/>
                  </a:cubicBezTo>
                  <a:cubicBezTo>
                    <a:pt x="3980" y="1679"/>
                    <a:pt x="3714" y="613"/>
                    <a:pt x="4355" y="613"/>
                  </a:cubicBezTo>
                  <a:cubicBezTo>
                    <a:pt x="4384" y="613"/>
                    <a:pt x="4415" y="615"/>
                    <a:pt x="4448" y="620"/>
                  </a:cubicBezTo>
                  <a:cubicBezTo>
                    <a:pt x="4448" y="620"/>
                    <a:pt x="4439" y="1"/>
                    <a:pt x="3719"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8"/>
            <p:cNvSpPr/>
            <p:nvPr/>
          </p:nvSpPr>
          <p:spPr>
            <a:xfrm>
              <a:off x="2871800" y="1914750"/>
              <a:ext cx="79025" cy="18750"/>
            </a:xfrm>
            <a:custGeom>
              <a:avLst/>
              <a:gdLst/>
              <a:ahLst/>
              <a:cxnLst/>
              <a:rect l="l" t="t" r="r" b="b"/>
              <a:pathLst>
                <a:path w="3161" h="750" extrusionOk="0">
                  <a:moveTo>
                    <a:pt x="3108" y="1"/>
                  </a:moveTo>
                  <a:lnTo>
                    <a:pt x="3067" y="11"/>
                  </a:lnTo>
                  <a:lnTo>
                    <a:pt x="1" y="11"/>
                  </a:lnTo>
                  <a:lnTo>
                    <a:pt x="1" y="749"/>
                  </a:lnTo>
                  <a:lnTo>
                    <a:pt x="3160" y="749"/>
                  </a:lnTo>
                  <a:lnTo>
                    <a:pt x="3108"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8"/>
            <p:cNvSpPr/>
            <p:nvPr/>
          </p:nvSpPr>
          <p:spPr>
            <a:xfrm>
              <a:off x="2871800" y="1896575"/>
              <a:ext cx="77725" cy="18475"/>
            </a:xfrm>
            <a:custGeom>
              <a:avLst/>
              <a:gdLst/>
              <a:ahLst/>
              <a:cxnLst/>
              <a:rect l="l" t="t" r="r" b="b"/>
              <a:pathLst>
                <a:path w="3109" h="739" extrusionOk="0">
                  <a:moveTo>
                    <a:pt x="1" y="0"/>
                  </a:moveTo>
                  <a:lnTo>
                    <a:pt x="1" y="738"/>
                  </a:lnTo>
                  <a:lnTo>
                    <a:pt x="3067" y="738"/>
                  </a:lnTo>
                  <a:lnTo>
                    <a:pt x="3108" y="728"/>
                  </a:lnTo>
                  <a:lnTo>
                    <a:pt x="306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8"/>
            <p:cNvSpPr/>
            <p:nvPr/>
          </p:nvSpPr>
          <p:spPr>
            <a:xfrm>
              <a:off x="2842450" y="1775750"/>
              <a:ext cx="106025" cy="144500"/>
            </a:xfrm>
            <a:custGeom>
              <a:avLst/>
              <a:gdLst/>
              <a:ahLst/>
              <a:cxnLst/>
              <a:rect l="l" t="t" r="r" b="b"/>
              <a:pathLst>
                <a:path w="4241" h="5780" extrusionOk="0">
                  <a:moveTo>
                    <a:pt x="2339" y="1"/>
                  </a:moveTo>
                  <a:cubicBezTo>
                    <a:pt x="2339" y="1"/>
                    <a:pt x="926" y="2734"/>
                    <a:pt x="1" y="3285"/>
                  </a:cubicBezTo>
                  <a:lnTo>
                    <a:pt x="1" y="5561"/>
                  </a:lnTo>
                  <a:lnTo>
                    <a:pt x="396" y="5779"/>
                  </a:lnTo>
                  <a:lnTo>
                    <a:pt x="1175" y="4345"/>
                  </a:lnTo>
                  <a:lnTo>
                    <a:pt x="1175" y="4833"/>
                  </a:lnTo>
                  <a:lnTo>
                    <a:pt x="4241" y="4833"/>
                  </a:lnTo>
                  <a:lnTo>
                    <a:pt x="4085" y="2266"/>
                  </a:lnTo>
                  <a:cubicBezTo>
                    <a:pt x="4085" y="2266"/>
                    <a:pt x="4085" y="864"/>
                    <a:pt x="2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8"/>
            <p:cNvSpPr/>
            <p:nvPr/>
          </p:nvSpPr>
          <p:spPr>
            <a:xfrm>
              <a:off x="2546000" y="1170100"/>
              <a:ext cx="402225" cy="401725"/>
            </a:xfrm>
            <a:custGeom>
              <a:avLst/>
              <a:gdLst/>
              <a:ahLst/>
              <a:cxnLst/>
              <a:rect l="l" t="t" r="r" b="b"/>
              <a:pathLst>
                <a:path w="16089" h="16069" extrusionOk="0">
                  <a:moveTo>
                    <a:pt x="8048" y="733"/>
                  </a:moveTo>
                  <a:cubicBezTo>
                    <a:pt x="8989" y="733"/>
                    <a:pt x="9937" y="915"/>
                    <a:pt x="10840" y="1291"/>
                  </a:cubicBezTo>
                  <a:cubicBezTo>
                    <a:pt x="13563" y="2424"/>
                    <a:pt x="15340" y="5084"/>
                    <a:pt x="15340" y="8036"/>
                  </a:cubicBezTo>
                  <a:cubicBezTo>
                    <a:pt x="15340" y="12058"/>
                    <a:pt x="12077" y="15321"/>
                    <a:pt x="8045" y="15321"/>
                  </a:cubicBezTo>
                  <a:cubicBezTo>
                    <a:pt x="5104" y="15321"/>
                    <a:pt x="2443" y="13544"/>
                    <a:pt x="1310" y="10821"/>
                  </a:cubicBezTo>
                  <a:cubicBezTo>
                    <a:pt x="178" y="8088"/>
                    <a:pt x="811" y="4960"/>
                    <a:pt x="2890" y="2871"/>
                  </a:cubicBezTo>
                  <a:cubicBezTo>
                    <a:pt x="4286" y="1474"/>
                    <a:pt x="6151" y="733"/>
                    <a:pt x="8048" y="733"/>
                  </a:cubicBezTo>
                  <a:close/>
                  <a:moveTo>
                    <a:pt x="8065" y="1"/>
                  </a:moveTo>
                  <a:cubicBezTo>
                    <a:pt x="3760" y="1"/>
                    <a:pt x="206" y="3380"/>
                    <a:pt x="11" y="7693"/>
                  </a:cubicBezTo>
                  <a:cubicBezTo>
                    <a:pt x="11" y="7693"/>
                    <a:pt x="1" y="8119"/>
                    <a:pt x="42" y="8825"/>
                  </a:cubicBezTo>
                  <a:cubicBezTo>
                    <a:pt x="42" y="8836"/>
                    <a:pt x="42" y="8846"/>
                    <a:pt x="42" y="8857"/>
                  </a:cubicBezTo>
                  <a:cubicBezTo>
                    <a:pt x="479" y="12951"/>
                    <a:pt x="3929" y="16069"/>
                    <a:pt x="8045" y="16069"/>
                  </a:cubicBezTo>
                  <a:lnTo>
                    <a:pt x="8346" y="16069"/>
                  </a:lnTo>
                  <a:cubicBezTo>
                    <a:pt x="8585" y="16027"/>
                    <a:pt x="8824" y="16007"/>
                    <a:pt x="9063" y="15996"/>
                  </a:cubicBezTo>
                  <a:lnTo>
                    <a:pt x="9136" y="15996"/>
                  </a:lnTo>
                  <a:cubicBezTo>
                    <a:pt x="10424" y="15820"/>
                    <a:pt x="11661" y="15331"/>
                    <a:pt x="12721" y="14572"/>
                  </a:cubicBezTo>
                  <a:lnTo>
                    <a:pt x="12867" y="14458"/>
                  </a:lnTo>
                  <a:cubicBezTo>
                    <a:pt x="13116" y="14271"/>
                    <a:pt x="13355" y="14074"/>
                    <a:pt x="13584" y="13855"/>
                  </a:cubicBezTo>
                  <a:cubicBezTo>
                    <a:pt x="15184" y="12338"/>
                    <a:pt x="16088" y="10228"/>
                    <a:pt x="16088" y="8036"/>
                  </a:cubicBezTo>
                  <a:lnTo>
                    <a:pt x="16088" y="8025"/>
                  </a:lnTo>
                  <a:cubicBezTo>
                    <a:pt x="16078" y="3661"/>
                    <a:pt x="12586" y="96"/>
                    <a:pt x="8221" y="2"/>
                  </a:cubicBezTo>
                  <a:cubicBezTo>
                    <a:pt x="8169" y="1"/>
                    <a:pt x="8117" y="1"/>
                    <a:pt x="8065"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8"/>
            <p:cNvSpPr/>
            <p:nvPr/>
          </p:nvSpPr>
          <p:spPr>
            <a:xfrm>
              <a:off x="2842450" y="1770300"/>
              <a:ext cx="58475" cy="87850"/>
            </a:xfrm>
            <a:custGeom>
              <a:avLst/>
              <a:gdLst/>
              <a:ahLst/>
              <a:cxnLst/>
              <a:rect l="l" t="t" r="r" b="b"/>
              <a:pathLst>
                <a:path w="2339" h="3514" extrusionOk="0">
                  <a:moveTo>
                    <a:pt x="1809" y="1"/>
                  </a:moveTo>
                  <a:cubicBezTo>
                    <a:pt x="1809" y="1"/>
                    <a:pt x="1081" y="1632"/>
                    <a:pt x="1" y="2297"/>
                  </a:cubicBezTo>
                  <a:lnTo>
                    <a:pt x="1" y="3513"/>
                  </a:lnTo>
                  <a:cubicBezTo>
                    <a:pt x="936" y="2952"/>
                    <a:pt x="2339" y="229"/>
                    <a:pt x="2339" y="229"/>
                  </a:cubicBezTo>
                  <a:cubicBezTo>
                    <a:pt x="2173" y="136"/>
                    <a:pt x="1986" y="63"/>
                    <a:pt x="1809"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8"/>
            <p:cNvSpPr/>
            <p:nvPr/>
          </p:nvSpPr>
          <p:spPr>
            <a:xfrm>
              <a:off x="2564975" y="1188600"/>
              <a:ext cx="378825" cy="364550"/>
            </a:xfrm>
            <a:custGeom>
              <a:avLst/>
              <a:gdLst/>
              <a:ahLst/>
              <a:cxnLst/>
              <a:rect l="l" t="t" r="r" b="b"/>
              <a:pathLst>
                <a:path w="15153" h="14582" extrusionOk="0">
                  <a:moveTo>
                    <a:pt x="7286" y="0"/>
                  </a:moveTo>
                  <a:cubicBezTo>
                    <a:pt x="3264" y="0"/>
                    <a:pt x="1" y="3263"/>
                    <a:pt x="1" y="7296"/>
                  </a:cubicBezTo>
                  <a:cubicBezTo>
                    <a:pt x="1" y="10237"/>
                    <a:pt x="1778" y="12897"/>
                    <a:pt x="4500" y="14030"/>
                  </a:cubicBezTo>
                  <a:cubicBezTo>
                    <a:pt x="5400" y="14401"/>
                    <a:pt x="6346" y="14581"/>
                    <a:pt x="7284" y="14581"/>
                  </a:cubicBezTo>
                  <a:cubicBezTo>
                    <a:pt x="9183" y="14581"/>
                    <a:pt x="11052" y="13842"/>
                    <a:pt x="12451" y="12450"/>
                  </a:cubicBezTo>
                  <a:cubicBezTo>
                    <a:pt x="14529" y="10361"/>
                    <a:pt x="15153" y="7223"/>
                    <a:pt x="14030" y="4500"/>
                  </a:cubicBezTo>
                  <a:cubicBezTo>
                    <a:pt x="12898" y="1777"/>
                    <a:pt x="10237" y="0"/>
                    <a:pt x="7286"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8"/>
            <p:cNvSpPr/>
            <p:nvPr/>
          </p:nvSpPr>
          <p:spPr>
            <a:xfrm>
              <a:off x="2602650" y="2123375"/>
              <a:ext cx="275675" cy="315975"/>
            </a:xfrm>
            <a:custGeom>
              <a:avLst/>
              <a:gdLst/>
              <a:ahLst/>
              <a:cxnLst/>
              <a:rect l="l" t="t" r="r" b="b"/>
              <a:pathLst>
                <a:path w="11027" h="12639" extrusionOk="0">
                  <a:moveTo>
                    <a:pt x="8668" y="1"/>
                  </a:moveTo>
                  <a:lnTo>
                    <a:pt x="0" y="12638"/>
                  </a:lnTo>
                  <a:lnTo>
                    <a:pt x="11027" y="12638"/>
                  </a:lnTo>
                  <a:cubicBezTo>
                    <a:pt x="11027" y="12638"/>
                    <a:pt x="10050" y="5478"/>
                    <a:pt x="9842" y="4553"/>
                  </a:cubicBezTo>
                  <a:cubicBezTo>
                    <a:pt x="9624" y="3617"/>
                    <a:pt x="8668" y="1"/>
                    <a:pt x="8668"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8"/>
            <p:cNvSpPr/>
            <p:nvPr/>
          </p:nvSpPr>
          <p:spPr>
            <a:xfrm>
              <a:off x="2841150" y="1764325"/>
              <a:ext cx="46525" cy="63425"/>
            </a:xfrm>
            <a:custGeom>
              <a:avLst/>
              <a:gdLst/>
              <a:ahLst/>
              <a:cxnLst/>
              <a:rect l="l" t="t" r="r" b="b"/>
              <a:pathLst>
                <a:path w="1861" h="2537" extrusionOk="0">
                  <a:moveTo>
                    <a:pt x="978" y="1"/>
                  </a:moveTo>
                  <a:cubicBezTo>
                    <a:pt x="978" y="1"/>
                    <a:pt x="510" y="1082"/>
                    <a:pt x="1" y="1113"/>
                  </a:cubicBezTo>
                  <a:cubicBezTo>
                    <a:pt x="42" y="1435"/>
                    <a:pt x="63" y="1747"/>
                    <a:pt x="63" y="2069"/>
                  </a:cubicBezTo>
                  <a:lnTo>
                    <a:pt x="63" y="2536"/>
                  </a:lnTo>
                  <a:cubicBezTo>
                    <a:pt x="1123" y="1871"/>
                    <a:pt x="1861" y="240"/>
                    <a:pt x="1861" y="240"/>
                  </a:cubicBezTo>
                  <a:cubicBezTo>
                    <a:pt x="1570" y="136"/>
                    <a:pt x="1279" y="53"/>
                    <a:pt x="978"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8"/>
            <p:cNvSpPr/>
            <p:nvPr/>
          </p:nvSpPr>
          <p:spPr>
            <a:xfrm>
              <a:off x="2696950" y="1570250"/>
              <a:ext cx="174875" cy="237525"/>
            </a:xfrm>
            <a:custGeom>
              <a:avLst/>
              <a:gdLst/>
              <a:ahLst/>
              <a:cxnLst/>
              <a:rect l="l" t="t" r="r" b="b"/>
              <a:pathLst>
                <a:path w="6995" h="9501" extrusionOk="0">
                  <a:moveTo>
                    <a:pt x="3733" y="791"/>
                  </a:moveTo>
                  <a:cubicBezTo>
                    <a:pt x="4036" y="791"/>
                    <a:pt x="4324" y="1025"/>
                    <a:pt x="4324" y="1383"/>
                  </a:cubicBezTo>
                  <a:cubicBezTo>
                    <a:pt x="4324" y="1705"/>
                    <a:pt x="4054" y="1975"/>
                    <a:pt x="3732" y="1975"/>
                  </a:cubicBezTo>
                  <a:cubicBezTo>
                    <a:pt x="3202" y="1975"/>
                    <a:pt x="2942" y="1341"/>
                    <a:pt x="3316" y="967"/>
                  </a:cubicBezTo>
                  <a:cubicBezTo>
                    <a:pt x="3438" y="845"/>
                    <a:pt x="3587" y="791"/>
                    <a:pt x="3733" y="791"/>
                  </a:cubicBezTo>
                  <a:close/>
                  <a:moveTo>
                    <a:pt x="3004" y="1"/>
                  </a:moveTo>
                  <a:lnTo>
                    <a:pt x="3004" y="1"/>
                  </a:lnTo>
                  <a:cubicBezTo>
                    <a:pt x="2776" y="21"/>
                    <a:pt x="2547" y="53"/>
                    <a:pt x="2308" y="53"/>
                  </a:cubicBezTo>
                  <a:cubicBezTo>
                    <a:pt x="2204" y="73"/>
                    <a:pt x="2142" y="94"/>
                    <a:pt x="2142" y="94"/>
                  </a:cubicBezTo>
                  <a:cubicBezTo>
                    <a:pt x="2142" y="94"/>
                    <a:pt x="843" y="822"/>
                    <a:pt x="427" y="2692"/>
                  </a:cubicBezTo>
                  <a:cubicBezTo>
                    <a:pt x="1" y="4552"/>
                    <a:pt x="2142" y="5238"/>
                    <a:pt x="2142" y="5238"/>
                  </a:cubicBezTo>
                  <a:cubicBezTo>
                    <a:pt x="1632" y="5467"/>
                    <a:pt x="1466" y="6236"/>
                    <a:pt x="1466" y="6236"/>
                  </a:cubicBezTo>
                  <a:lnTo>
                    <a:pt x="1466" y="9468"/>
                  </a:lnTo>
                  <a:lnTo>
                    <a:pt x="1477" y="9468"/>
                  </a:lnTo>
                  <a:cubicBezTo>
                    <a:pt x="1477" y="9468"/>
                    <a:pt x="1636" y="9500"/>
                    <a:pt x="1869" y="9500"/>
                  </a:cubicBezTo>
                  <a:cubicBezTo>
                    <a:pt x="2363" y="9500"/>
                    <a:pt x="3188" y="9356"/>
                    <a:pt x="3534" y="8460"/>
                  </a:cubicBezTo>
                  <a:lnTo>
                    <a:pt x="3534" y="6454"/>
                  </a:lnTo>
                  <a:cubicBezTo>
                    <a:pt x="3815" y="6309"/>
                    <a:pt x="4075" y="6132"/>
                    <a:pt x="4293" y="5924"/>
                  </a:cubicBezTo>
                  <a:cubicBezTo>
                    <a:pt x="5041" y="5186"/>
                    <a:pt x="5301" y="4158"/>
                    <a:pt x="5623" y="3378"/>
                  </a:cubicBezTo>
                  <a:cubicBezTo>
                    <a:pt x="5831" y="2796"/>
                    <a:pt x="6382" y="2412"/>
                    <a:pt x="6995" y="2391"/>
                  </a:cubicBezTo>
                  <a:cubicBezTo>
                    <a:pt x="6881" y="1061"/>
                    <a:pt x="5509" y="988"/>
                    <a:pt x="5509" y="988"/>
                  </a:cubicBezTo>
                  <a:cubicBezTo>
                    <a:pt x="5020" y="479"/>
                    <a:pt x="4386" y="136"/>
                    <a:pt x="3690" y="32"/>
                  </a:cubicBezTo>
                  <a:cubicBezTo>
                    <a:pt x="3690" y="32"/>
                    <a:pt x="2537" y="323"/>
                    <a:pt x="2848" y="1778"/>
                  </a:cubicBezTo>
                  <a:cubicBezTo>
                    <a:pt x="3160" y="3233"/>
                    <a:pt x="4574" y="2339"/>
                    <a:pt x="4116" y="4885"/>
                  </a:cubicBezTo>
                  <a:cubicBezTo>
                    <a:pt x="4116" y="4885"/>
                    <a:pt x="4156" y="3219"/>
                    <a:pt x="2986" y="3219"/>
                  </a:cubicBezTo>
                  <a:cubicBezTo>
                    <a:pt x="2955" y="3219"/>
                    <a:pt x="2923" y="3220"/>
                    <a:pt x="2890" y="3222"/>
                  </a:cubicBezTo>
                  <a:cubicBezTo>
                    <a:pt x="1622" y="3316"/>
                    <a:pt x="2630" y="4791"/>
                    <a:pt x="2630" y="4791"/>
                  </a:cubicBezTo>
                  <a:cubicBezTo>
                    <a:pt x="2630" y="4791"/>
                    <a:pt x="489" y="4376"/>
                    <a:pt x="999" y="2671"/>
                  </a:cubicBezTo>
                  <a:cubicBezTo>
                    <a:pt x="1466" y="1092"/>
                    <a:pt x="2828" y="115"/>
                    <a:pt x="30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8"/>
            <p:cNvSpPr/>
            <p:nvPr/>
          </p:nvSpPr>
          <p:spPr>
            <a:xfrm>
              <a:off x="2833875" y="1760175"/>
              <a:ext cx="31725" cy="31975"/>
            </a:xfrm>
            <a:custGeom>
              <a:avLst/>
              <a:gdLst/>
              <a:ahLst/>
              <a:cxnLst/>
              <a:rect l="l" t="t" r="r" b="b"/>
              <a:pathLst>
                <a:path w="1269" h="1279" extrusionOk="0">
                  <a:moveTo>
                    <a:pt x="1" y="0"/>
                  </a:moveTo>
                  <a:cubicBezTo>
                    <a:pt x="146" y="416"/>
                    <a:pt x="250" y="842"/>
                    <a:pt x="292" y="1279"/>
                  </a:cubicBezTo>
                  <a:cubicBezTo>
                    <a:pt x="801" y="1248"/>
                    <a:pt x="1269" y="167"/>
                    <a:pt x="1269" y="167"/>
                  </a:cubicBezTo>
                  <a:cubicBezTo>
                    <a:pt x="853" y="73"/>
                    <a:pt x="427" y="21"/>
                    <a:pt x="1"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8"/>
            <p:cNvSpPr/>
            <p:nvPr/>
          </p:nvSpPr>
          <p:spPr>
            <a:xfrm>
              <a:off x="2521325" y="1769000"/>
              <a:ext cx="331025" cy="354400"/>
            </a:xfrm>
            <a:custGeom>
              <a:avLst/>
              <a:gdLst/>
              <a:ahLst/>
              <a:cxnLst/>
              <a:rect l="l" t="t" r="r" b="b"/>
              <a:pathLst>
                <a:path w="13241" h="14176" extrusionOk="0">
                  <a:moveTo>
                    <a:pt x="2422" y="1"/>
                  </a:moveTo>
                  <a:cubicBezTo>
                    <a:pt x="1" y="396"/>
                    <a:pt x="1" y="2381"/>
                    <a:pt x="1" y="2381"/>
                  </a:cubicBezTo>
                  <a:lnTo>
                    <a:pt x="1" y="4771"/>
                  </a:lnTo>
                  <a:lnTo>
                    <a:pt x="2526" y="4771"/>
                  </a:lnTo>
                  <a:lnTo>
                    <a:pt x="2547" y="4054"/>
                  </a:lnTo>
                  <a:lnTo>
                    <a:pt x="5093" y="11983"/>
                  </a:lnTo>
                  <a:lnTo>
                    <a:pt x="11921" y="14176"/>
                  </a:lnTo>
                  <a:lnTo>
                    <a:pt x="12129" y="8096"/>
                  </a:lnTo>
                  <a:lnTo>
                    <a:pt x="13241" y="6049"/>
                  </a:lnTo>
                  <a:lnTo>
                    <a:pt x="12856" y="5841"/>
                  </a:lnTo>
                  <a:lnTo>
                    <a:pt x="10559" y="5841"/>
                  </a:lnTo>
                  <a:lnTo>
                    <a:pt x="10559" y="4438"/>
                  </a:lnTo>
                  <a:cubicBezTo>
                    <a:pt x="10185" y="4611"/>
                    <a:pt x="9718" y="4657"/>
                    <a:pt x="9324" y="4657"/>
                  </a:cubicBezTo>
                  <a:cubicBezTo>
                    <a:pt x="8863" y="4657"/>
                    <a:pt x="8502" y="4594"/>
                    <a:pt x="8502" y="4594"/>
                  </a:cubicBezTo>
                  <a:lnTo>
                    <a:pt x="8491" y="4594"/>
                  </a:lnTo>
                  <a:lnTo>
                    <a:pt x="8491" y="5758"/>
                  </a:lnTo>
                  <a:lnTo>
                    <a:pt x="5976" y="5758"/>
                  </a:lnTo>
                  <a:lnTo>
                    <a:pt x="5976" y="4127"/>
                  </a:lnTo>
                  <a:cubicBezTo>
                    <a:pt x="2869" y="3015"/>
                    <a:pt x="2422" y="1"/>
                    <a:pt x="24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8"/>
            <p:cNvSpPr/>
            <p:nvPr/>
          </p:nvSpPr>
          <p:spPr>
            <a:xfrm>
              <a:off x="2785300" y="1718075"/>
              <a:ext cx="57450" cy="196975"/>
            </a:xfrm>
            <a:custGeom>
              <a:avLst/>
              <a:gdLst/>
              <a:ahLst/>
              <a:cxnLst/>
              <a:rect l="l" t="t" r="r" b="b"/>
              <a:pathLst>
                <a:path w="2298" h="7879" extrusionOk="0">
                  <a:moveTo>
                    <a:pt x="759" y="1"/>
                  </a:moveTo>
                  <a:cubicBezTo>
                    <a:pt x="541" y="219"/>
                    <a:pt x="281" y="396"/>
                    <a:pt x="0" y="541"/>
                  </a:cubicBezTo>
                  <a:lnTo>
                    <a:pt x="0" y="7878"/>
                  </a:lnTo>
                  <a:lnTo>
                    <a:pt x="2297" y="7878"/>
                  </a:lnTo>
                  <a:lnTo>
                    <a:pt x="2297" y="5602"/>
                  </a:lnTo>
                  <a:lnTo>
                    <a:pt x="2297" y="4386"/>
                  </a:lnTo>
                  <a:lnTo>
                    <a:pt x="2297" y="3919"/>
                  </a:lnTo>
                  <a:cubicBezTo>
                    <a:pt x="2297" y="3597"/>
                    <a:pt x="2276" y="3285"/>
                    <a:pt x="2235" y="2963"/>
                  </a:cubicBezTo>
                  <a:cubicBezTo>
                    <a:pt x="2183" y="2526"/>
                    <a:pt x="2089" y="2100"/>
                    <a:pt x="1933" y="1684"/>
                  </a:cubicBezTo>
                  <a:cubicBezTo>
                    <a:pt x="1486" y="448"/>
                    <a:pt x="769" y="22"/>
                    <a:pt x="769" y="22"/>
                  </a:cubicBezTo>
                  <a:lnTo>
                    <a:pt x="759" y="1"/>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8"/>
            <p:cNvSpPr/>
            <p:nvPr/>
          </p:nvSpPr>
          <p:spPr>
            <a:xfrm>
              <a:off x="2648625" y="2068575"/>
              <a:ext cx="170725" cy="64950"/>
            </a:xfrm>
            <a:custGeom>
              <a:avLst/>
              <a:gdLst/>
              <a:ahLst/>
              <a:cxnLst/>
              <a:rect l="l" t="t" r="r" b="b"/>
              <a:pathLst>
                <a:path w="6829" h="2598" extrusionOk="0">
                  <a:moveTo>
                    <a:pt x="1" y="0"/>
                  </a:moveTo>
                  <a:lnTo>
                    <a:pt x="1" y="1985"/>
                  </a:lnTo>
                  <a:cubicBezTo>
                    <a:pt x="1" y="1985"/>
                    <a:pt x="2222" y="2597"/>
                    <a:pt x="4364" y="2597"/>
                  </a:cubicBezTo>
                  <a:cubicBezTo>
                    <a:pt x="5254" y="2597"/>
                    <a:pt x="6130" y="2492"/>
                    <a:pt x="6829" y="2193"/>
                  </a:cubicBezTo>
                  <a:lnTo>
                    <a:pt x="1" y="0"/>
                  </a:ln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8"/>
            <p:cNvSpPr/>
            <p:nvPr/>
          </p:nvSpPr>
          <p:spPr>
            <a:xfrm>
              <a:off x="2596675" y="2105450"/>
              <a:ext cx="218525" cy="321425"/>
            </a:xfrm>
            <a:custGeom>
              <a:avLst/>
              <a:gdLst/>
              <a:ahLst/>
              <a:cxnLst/>
              <a:rect l="l" t="t" r="r" b="b"/>
              <a:pathLst>
                <a:path w="8741" h="12857" extrusionOk="0">
                  <a:moveTo>
                    <a:pt x="1902" y="1"/>
                  </a:moveTo>
                  <a:cubicBezTo>
                    <a:pt x="1871" y="74"/>
                    <a:pt x="1299" y="1196"/>
                    <a:pt x="1299" y="4542"/>
                  </a:cubicBezTo>
                  <a:cubicBezTo>
                    <a:pt x="1299" y="7172"/>
                    <a:pt x="385" y="9250"/>
                    <a:pt x="104" y="11141"/>
                  </a:cubicBezTo>
                  <a:cubicBezTo>
                    <a:pt x="11" y="11703"/>
                    <a:pt x="0" y="12285"/>
                    <a:pt x="73" y="12856"/>
                  </a:cubicBezTo>
                  <a:lnTo>
                    <a:pt x="8740" y="209"/>
                  </a:lnTo>
                  <a:lnTo>
                    <a:pt x="8740" y="209"/>
                  </a:lnTo>
                  <a:cubicBezTo>
                    <a:pt x="8042" y="508"/>
                    <a:pt x="7165" y="613"/>
                    <a:pt x="6274" y="613"/>
                  </a:cubicBezTo>
                  <a:cubicBezTo>
                    <a:pt x="4128" y="613"/>
                    <a:pt x="1902" y="1"/>
                    <a:pt x="1902"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8"/>
            <p:cNvSpPr/>
            <p:nvPr/>
          </p:nvSpPr>
          <p:spPr>
            <a:xfrm>
              <a:off x="2554850" y="2439575"/>
              <a:ext cx="257500" cy="458575"/>
            </a:xfrm>
            <a:custGeom>
              <a:avLst/>
              <a:gdLst/>
              <a:ahLst/>
              <a:cxnLst/>
              <a:rect l="l" t="t" r="r" b="b"/>
              <a:pathLst>
                <a:path w="10300" h="18343" extrusionOk="0">
                  <a:moveTo>
                    <a:pt x="1912" y="0"/>
                  </a:moveTo>
                  <a:cubicBezTo>
                    <a:pt x="1912" y="0"/>
                    <a:pt x="1466" y="3866"/>
                    <a:pt x="769" y="5716"/>
                  </a:cubicBezTo>
                  <a:cubicBezTo>
                    <a:pt x="613" y="6184"/>
                    <a:pt x="509" y="6672"/>
                    <a:pt x="468" y="7171"/>
                  </a:cubicBezTo>
                  <a:cubicBezTo>
                    <a:pt x="187" y="9748"/>
                    <a:pt x="426" y="14020"/>
                    <a:pt x="426" y="14872"/>
                  </a:cubicBezTo>
                  <a:cubicBezTo>
                    <a:pt x="426" y="15921"/>
                    <a:pt x="0" y="18343"/>
                    <a:pt x="0" y="18343"/>
                  </a:cubicBezTo>
                  <a:lnTo>
                    <a:pt x="10299" y="18343"/>
                  </a:lnTo>
                  <a:lnTo>
                    <a:pt x="9696" y="17574"/>
                  </a:lnTo>
                  <a:cubicBezTo>
                    <a:pt x="9594" y="17597"/>
                    <a:pt x="9479" y="17608"/>
                    <a:pt x="9354" y="17608"/>
                  </a:cubicBezTo>
                  <a:cubicBezTo>
                    <a:pt x="7910" y="17608"/>
                    <a:pt x="5052" y="16164"/>
                    <a:pt x="3627" y="15485"/>
                  </a:cubicBezTo>
                  <a:cubicBezTo>
                    <a:pt x="2079" y="14737"/>
                    <a:pt x="2972" y="13147"/>
                    <a:pt x="3243" y="11172"/>
                  </a:cubicBezTo>
                  <a:cubicBezTo>
                    <a:pt x="3513" y="9198"/>
                    <a:pt x="6714" y="0"/>
                    <a:pt x="6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8"/>
            <p:cNvSpPr/>
            <p:nvPr/>
          </p:nvSpPr>
          <p:spPr>
            <a:xfrm>
              <a:off x="2709175" y="1570000"/>
              <a:ext cx="101875" cy="122650"/>
            </a:xfrm>
            <a:custGeom>
              <a:avLst/>
              <a:gdLst/>
              <a:ahLst/>
              <a:cxnLst/>
              <a:rect l="l" t="t" r="r" b="b"/>
              <a:pathLst>
                <a:path w="4075" h="4906" extrusionOk="0">
                  <a:moveTo>
                    <a:pt x="2609" y="0"/>
                  </a:moveTo>
                  <a:cubicBezTo>
                    <a:pt x="2578" y="0"/>
                    <a:pt x="2546" y="11"/>
                    <a:pt x="2515" y="11"/>
                  </a:cubicBezTo>
                  <a:cubicBezTo>
                    <a:pt x="2339" y="125"/>
                    <a:pt x="977" y="1102"/>
                    <a:pt x="499" y="2692"/>
                  </a:cubicBezTo>
                  <a:cubicBezTo>
                    <a:pt x="0" y="4386"/>
                    <a:pt x="2131" y="4801"/>
                    <a:pt x="2131" y="4801"/>
                  </a:cubicBezTo>
                  <a:cubicBezTo>
                    <a:pt x="2131" y="4801"/>
                    <a:pt x="1133" y="3326"/>
                    <a:pt x="2391" y="3232"/>
                  </a:cubicBezTo>
                  <a:cubicBezTo>
                    <a:pt x="2423" y="3230"/>
                    <a:pt x="2455" y="3229"/>
                    <a:pt x="2486" y="3229"/>
                  </a:cubicBezTo>
                  <a:cubicBezTo>
                    <a:pt x="3657" y="3229"/>
                    <a:pt x="3627" y="4905"/>
                    <a:pt x="3627" y="4905"/>
                  </a:cubicBezTo>
                  <a:cubicBezTo>
                    <a:pt x="4074" y="2349"/>
                    <a:pt x="2671" y="3243"/>
                    <a:pt x="2359" y="1798"/>
                  </a:cubicBezTo>
                  <a:cubicBezTo>
                    <a:pt x="2048" y="343"/>
                    <a:pt x="3191" y="42"/>
                    <a:pt x="3191" y="42"/>
                  </a:cubicBezTo>
                  <a:cubicBezTo>
                    <a:pt x="3004" y="11"/>
                    <a:pt x="2806" y="0"/>
                    <a:pt x="2609"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8"/>
            <p:cNvSpPr/>
            <p:nvPr/>
          </p:nvSpPr>
          <p:spPr>
            <a:xfrm>
              <a:off x="2733600" y="1850575"/>
              <a:ext cx="51725" cy="34975"/>
            </a:xfrm>
            <a:custGeom>
              <a:avLst/>
              <a:gdLst/>
              <a:ahLst/>
              <a:cxnLst/>
              <a:rect l="l" t="t" r="r" b="b"/>
              <a:pathLst>
                <a:path w="2069" h="1399" extrusionOk="0">
                  <a:moveTo>
                    <a:pt x="2068" y="1"/>
                  </a:moveTo>
                  <a:cubicBezTo>
                    <a:pt x="1719" y="551"/>
                    <a:pt x="505" y="595"/>
                    <a:pt x="125" y="595"/>
                  </a:cubicBezTo>
                  <a:cubicBezTo>
                    <a:pt x="53" y="595"/>
                    <a:pt x="11" y="593"/>
                    <a:pt x="11" y="593"/>
                  </a:cubicBezTo>
                  <a:lnTo>
                    <a:pt x="0" y="593"/>
                  </a:lnTo>
                  <a:lnTo>
                    <a:pt x="0" y="1331"/>
                  </a:lnTo>
                  <a:lnTo>
                    <a:pt x="11" y="1331"/>
                  </a:lnTo>
                  <a:cubicBezTo>
                    <a:pt x="11" y="1331"/>
                    <a:pt x="379" y="1399"/>
                    <a:pt x="845" y="1399"/>
                  </a:cubicBezTo>
                  <a:cubicBezTo>
                    <a:pt x="1237" y="1399"/>
                    <a:pt x="1698" y="1351"/>
                    <a:pt x="2068" y="1175"/>
                  </a:cubicBezTo>
                  <a:lnTo>
                    <a:pt x="2068" y="1"/>
                  </a:ln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8"/>
            <p:cNvSpPr/>
            <p:nvPr/>
          </p:nvSpPr>
          <p:spPr>
            <a:xfrm>
              <a:off x="2733600" y="1827725"/>
              <a:ext cx="51725" cy="37475"/>
            </a:xfrm>
            <a:custGeom>
              <a:avLst/>
              <a:gdLst/>
              <a:ahLst/>
              <a:cxnLst/>
              <a:rect l="l" t="t" r="r" b="b"/>
              <a:pathLst>
                <a:path w="2069" h="1499" extrusionOk="0">
                  <a:moveTo>
                    <a:pt x="2068" y="0"/>
                  </a:moveTo>
                  <a:cubicBezTo>
                    <a:pt x="1677" y="571"/>
                    <a:pt x="703" y="642"/>
                    <a:pt x="246" y="642"/>
                  </a:cubicBezTo>
                  <a:cubicBezTo>
                    <a:pt x="95" y="642"/>
                    <a:pt x="0" y="634"/>
                    <a:pt x="0" y="634"/>
                  </a:cubicBezTo>
                  <a:lnTo>
                    <a:pt x="0" y="1497"/>
                  </a:lnTo>
                  <a:lnTo>
                    <a:pt x="11" y="1497"/>
                  </a:lnTo>
                  <a:cubicBezTo>
                    <a:pt x="11" y="1497"/>
                    <a:pt x="54" y="1499"/>
                    <a:pt x="128" y="1499"/>
                  </a:cubicBezTo>
                  <a:cubicBezTo>
                    <a:pt x="511" y="1499"/>
                    <a:pt x="1720" y="1455"/>
                    <a:pt x="2068" y="915"/>
                  </a:cubicBezTo>
                  <a:lnTo>
                    <a:pt x="2068"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8"/>
            <p:cNvSpPr/>
            <p:nvPr/>
          </p:nvSpPr>
          <p:spPr>
            <a:xfrm>
              <a:off x="2733600" y="1808750"/>
              <a:ext cx="51725" cy="35250"/>
            </a:xfrm>
            <a:custGeom>
              <a:avLst/>
              <a:gdLst/>
              <a:ahLst/>
              <a:cxnLst/>
              <a:rect l="l" t="t" r="r" b="b"/>
              <a:pathLst>
                <a:path w="2069" h="1410" extrusionOk="0">
                  <a:moveTo>
                    <a:pt x="2068" y="1"/>
                  </a:moveTo>
                  <a:cubicBezTo>
                    <a:pt x="1522" y="567"/>
                    <a:pt x="853" y="673"/>
                    <a:pt x="430" y="673"/>
                  </a:cubicBezTo>
                  <a:cubicBezTo>
                    <a:pt x="176" y="673"/>
                    <a:pt x="11" y="635"/>
                    <a:pt x="11" y="635"/>
                  </a:cubicBezTo>
                  <a:lnTo>
                    <a:pt x="0" y="635"/>
                  </a:lnTo>
                  <a:lnTo>
                    <a:pt x="0" y="1404"/>
                  </a:lnTo>
                  <a:cubicBezTo>
                    <a:pt x="0" y="1404"/>
                    <a:pt x="83" y="1410"/>
                    <a:pt x="217" y="1410"/>
                  </a:cubicBezTo>
                  <a:cubicBezTo>
                    <a:pt x="662" y="1410"/>
                    <a:pt x="1669" y="1342"/>
                    <a:pt x="2068" y="759"/>
                  </a:cubicBezTo>
                  <a:lnTo>
                    <a:pt x="2068" y="1"/>
                  </a:ln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8"/>
            <p:cNvSpPr/>
            <p:nvPr/>
          </p:nvSpPr>
          <p:spPr>
            <a:xfrm>
              <a:off x="2733600" y="1781725"/>
              <a:ext cx="51725" cy="43850"/>
            </a:xfrm>
            <a:custGeom>
              <a:avLst/>
              <a:gdLst/>
              <a:ahLst/>
              <a:cxnLst/>
              <a:rect l="l" t="t" r="r" b="b"/>
              <a:pathLst>
                <a:path w="2069" h="1754" extrusionOk="0">
                  <a:moveTo>
                    <a:pt x="2068" y="1"/>
                  </a:moveTo>
                  <a:cubicBezTo>
                    <a:pt x="1722" y="897"/>
                    <a:pt x="897" y="1041"/>
                    <a:pt x="403" y="1041"/>
                  </a:cubicBezTo>
                  <a:cubicBezTo>
                    <a:pt x="170" y="1041"/>
                    <a:pt x="11" y="1009"/>
                    <a:pt x="11" y="1009"/>
                  </a:cubicBezTo>
                  <a:lnTo>
                    <a:pt x="0" y="1009"/>
                  </a:lnTo>
                  <a:lnTo>
                    <a:pt x="0" y="1716"/>
                  </a:lnTo>
                  <a:lnTo>
                    <a:pt x="11" y="1716"/>
                  </a:lnTo>
                  <a:cubicBezTo>
                    <a:pt x="11" y="1716"/>
                    <a:pt x="176" y="1754"/>
                    <a:pt x="430" y="1754"/>
                  </a:cubicBezTo>
                  <a:cubicBezTo>
                    <a:pt x="853" y="1754"/>
                    <a:pt x="1522" y="1648"/>
                    <a:pt x="2068" y="1082"/>
                  </a:cubicBezTo>
                  <a:lnTo>
                    <a:pt x="2068"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8"/>
            <p:cNvSpPr/>
            <p:nvPr/>
          </p:nvSpPr>
          <p:spPr>
            <a:xfrm>
              <a:off x="2484425" y="1572575"/>
              <a:ext cx="266075" cy="340650"/>
            </a:xfrm>
            <a:custGeom>
              <a:avLst/>
              <a:gdLst/>
              <a:ahLst/>
              <a:cxnLst/>
              <a:rect l="l" t="t" r="r" b="b"/>
              <a:pathLst>
                <a:path w="10643" h="13626" extrusionOk="0">
                  <a:moveTo>
                    <a:pt x="10582" y="0"/>
                  </a:moveTo>
                  <a:cubicBezTo>
                    <a:pt x="9765" y="0"/>
                    <a:pt x="1021" y="312"/>
                    <a:pt x="1" y="13615"/>
                  </a:cubicBezTo>
                  <a:lnTo>
                    <a:pt x="1477" y="13615"/>
                  </a:lnTo>
                  <a:lnTo>
                    <a:pt x="1477" y="10238"/>
                  </a:lnTo>
                  <a:cubicBezTo>
                    <a:pt x="1477" y="10238"/>
                    <a:pt x="1477" y="8263"/>
                    <a:pt x="3898" y="7858"/>
                  </a:cubicBezTo>
                  <a:cubicBezTo>
                    <a:pt x="3971" y="7847"/>
                    <a:pt x="4054" y="7827"/>
                    <a:pt x="4147" y="7816"/>
                  </a:cubicBezTo>
                  <a:lnTo>
                    <a:pt x="4657" y="7775"/>
                  </a:lnTo>
                  <a:lnTo>
                    <a:pt x="5675" y="7671"/>
                  </a:lnTo>
                  <a:lnTo>
                    <a:pt x="6423" y="7588"/>
                  </a:lnTo>
                  <a:lnTo>
                    <a:pt x="7452" y="7494"/>
                  </a:lnTo>
                  <a:lnTo>
                    <a:pt x="7452" y="13626"/>
                  </a:lnTo>
                  <a:lnTo>
                    <a:pt x="9967" y="13626"/>
                  </a:lnTo>
                  <a:lnTo>
                    <a:pt x="9967" y="6143"/>
                  </a:lnTo>
                  <a:cubicBezTo>
                    <a:pt x="9967" y="6143"/>
                    <a:pt x="10133" y="5384"/>
                    <a:pt x="10643" y="5156"/>
                  </a:cubicBezTo>
                  <a:cubicBezTo>
                    <a:pt x="10643" y="5156"/>
                    <a:pt x="8512" y="4470"/>
                    <a:pt x="8928" y="2599"/>
                  </a:cubicBezTo>
                  <a:cubicBezTo>
                    <a:pt x="9344" y="729"/>
                    <a:pt x="10643" y="1"/>
                    <a:pt x="10643" y="1"/>
                  </a:cubicBezTo>
                  <a:cubicBezTo>
                    <a:pt x="10643" y="1"/>
                    <a:pt x="10622" y="0"/>
                    <a:pt x="10582"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8"/>
            <p:cNvSpPr/>
            <p:nvPr/>
          </p:nvSpPr>
          <p:spPr>
            <a:xfrm>
              <a:off x="2581875" y="1766925"/>
              <a:ext cx="88875" cy="105500"/>
            </a:xfrm>
            <a:custGeom>
              <a:avLst/>
              <a:gdLst/>
              <a:ahLst/>
              <a:cxnLst/>
              <a:rect l="l" t="t" r="r" b="b"/>
              <a:pathLst>
                <a:path w="3555" h="4220" extrusionOk="0">
                  <a:moveTo>
                    <a:pt x="759" y="1"/>
                  </a:moveTo>
                  <a:lnTo>
                    <a:pt x="249" y="42"/>
                  </a:lnTo>
                  <a:cubicBezTo>
                    <a:pt x="156" y="53"/>
                    <a:pt x="73" y="73"/>
                    <a:pt x="0" y="84"/>
                  </a:cubicBezTo>
                  <a:cubicBezTo>
                    <a:pt x="0" y="84"/>
                    <a:pt x="447" y="3098"/>
                    <a:pt x="3554" y="4220"/>
                  </a:cubicBezTo>
                  <a:lnTo>
                    <a:pt x="3554" y="3347"/>
                  </a:lnTo>
                  <a:cubicBezTo>
                    <a:pt x="1039" y="1996"/>
                    <a:pt x="759" y="1"/>
                    <a:pt x="759"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8"/>
            <p:cNvSpPr/>
            <p:nvPr/>
          </p:nvSpPr>
          <p:spPr>
            <a:xfrm>
              <a:off x="2600825" y="1764075"/>
              <a:ext cx="69925" cy="86525"/>
            </a:xfrm>
            <a:custGeom>
              <a:avLst/>
              <a:gdLst/>
              <a:ahLst/>
              <a:cxnLst/>
              <a:rect l="l" t="t" r="r" b="b"/>
              <a:pathLst>
                <a:path w="2797" h="3461" extrusionOk="0">
                  <a:moveTo>
                    <a:pt x="1019" y="0"/>
                  </a:moveTo>
                  <a:lnTo>
                    <a:pt x="1" y="104"/>
                  </a:lnTo>
                  <a:cubicBezTo>
                    <a:pt x="1" y="104"/>
                    <a:pt x="281" y="2100"/>
                    <a:pt x="2796" y="3461"/>
                  </a:cubicBezTo>
                  <a:lnTo>
                    <a:pt x="2796" y="2546"/>
                  </a:lnTo>
                  <a:cubicBezTo>
                    <a:pt x="1061" y="1268"/>
                    <a:pt x="1019" y="0"/>
                    <a:pt x="1019"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8"/>
            <p:cNvSpPr/>
            <p:nvPr/>
          </p:nvSpPr>
          <p:spPr>
            <a:xfrm>
              <a:off x="2626300" y="1762250"/>
              <a:ext cx="44450" cy="65500"/>
            </a:xfrm>
            <a:custGeom>
              <a:avLst/>
              <a:gdLst/>
              <a:ahLst/>
              <a:cxnLst/>
              <a:rect l="l" t="t" r="r" b="b"/>
              <a:pathLst>
                <a:path w="1778" h="2620" extrusionOk="0">
                  <a:moveTo>
                    <a:pt x="748" y="1"/>
                  </a:moveTo>
                  <a:lnTo>
                    <a:pt x="0" y="84"/>
                  </a:lnTo>
                  <a:cubicBezTo>
                    <a:pt x="0" y="84"/>
                    <a:pt x="42" y="1341"/>
                    <a:pt x="1777" y="2619"/>
                  </a:cubicBezTo>
                  <a:lnTo>
                    <a:pt x="1777" y="1476"/>
                  </a:lnTo>
                  <a:cubicBezTo>
                    <a:pt x="1237" y="1237"/>
                    <a:pt x="748" y="84"/>
                    <a:pt x="748" y="84"/>
                  </a:cubicBezTo>
                  <a:lnTo>
                    <a:pt x="748" y="1"/>
                  </a:ln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8"/>
            <p:cNvSpPr/>
            <p:nvPr/>
          </p:nvSpPr>
          <p:spPr>
            <a:xfrm>
              <a:off x="2645250" y="1759925"/>
              <a:ext cx="25500" cy="39250"/>
            </a:xfrm>
            <a:custGeom>
              <a:avLst/>
              <a:gdLst/>
              <a:ahLst/>
              <a:cxnLst/>
              <a:rect l="l" t="t" r="r" b="b"/>
              <a:pathLst>
                <a:path w="1020" h="1570" extrusionOk="0">
                  <a:moveTo>
                    <a:pt x="1019" y="0"/>
                  </a:moveTo>
                  <a:lnTo>
                    <a:pt x="1" y="94"/>
                  </a:lnTo>
                  <a:lnTo>
                    <a:pt x="1" y="177"/>
                  </a:lnTo>
                  <a:cubicBezTo>
                    <a:pt x="1" y="177"/>
                    <a:pt x="479" y="1330"/>
                    <a:pt x="1019" y="1569"/>
                  </a:cubicBezTo>
                  <a:lnTo>
                    <a:pt x="1019"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8"/>
            <p:cNvSpPr/>
            <p:nvPr/>
          </p:nvSpPr>
          <p:spPr>
            <a:xfrm>
              <a:off x="2594850" y="2118200"/>
              <a:ext cx="53800" cy="278525"/>
            </a:xfrm>
            <a:custGeom>
              <a:avLst/>
              <a:gdLst/>
              <a:ahLst/>
              <a:cxnLst/>
              <a:rect l="l" t="t" r="r" b="b"/>
              <a:pathLst>
                <a:path w="2152" h="11141" extrusionOk="0">
                  <a:moveTo>
                    <a:pt x="2152" y="0"/>
                  </a:moveTo>
                  <a:lnTo>
                    <a:pt x="728" y="2047"/>
                  </a:lnTo>
                  <a:lnTo>
                    <a:pt x="427" y="8802"/>
                  </a:lnTo>
                  <a:cubicBezTo>
                    <a:pt x="427" y="8802"/>
                    <a:pt x="209" y="9831"/>
                    <a:pt x="1" y="11109"/>
                  </a:cubicBezTo>
                  <a:lnTo>
                    <a:pt x="354" y="11141"/>
                  </a:lnTo>
                  <a:cubicBezTo>
                    <a:pt x="635" y="9249"/>
                    <a:pt x="1539" y="7171"/>
                    <a:pt x="1539" y="4531"/>
                  </a:cubicBezTo>
                  <a:cubicBezTo>
                    <a:pt x="1539" y="1195"/>
                    <a:pt x="2110" y="62"/>
                    <a:pt x="215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8"/>
            <p:cNvSpPr/>
            <p:nvPr/>
          </p:nvSpPr>
          <p:spPr>
            <a:xfrm>
              <a:off x="2487800" y="2395925"/>
              <a:ext cx="115900" cy="446625"/>
            </a:xfrm>
            <a:custGeom>
              <a:avLst/>
              <a:gdLst/>
              <a:ahLst/>
              <a:cxnLst/>
              <a:rect l="l" t="t" r="r" b="b"/>
              <a:pathLst>
                <a:path w="4636" h="17865" extrusionOk="0">
                  <a:moveTo>
                    <a:pt x="4283" y="0"/>
                  </a:moveTo>
                  <a:cubicBezTo>
                    <a:pt x="4158" y="759"/>
                    <a:pt x="4044" y="1622"/>
                    <a:pt x="3981" y="2391"/>
                  </a:cubicBezTo>
                  <a:cubicBezTo>
                    <a:pt x="3836" y="4448"/>
                    <a:pt x="1788" y="6485"/>
                    <a:pt x="1809" y="8252"/>
                  </a:cubicBezTo>
                  <a:cubicBezTo>
                    <a:pt x="1830" y="10029"/>
                    <a:pt x="1" y="15755"/>
                    <a:pt x="282" y="17865"/>
                  </a:cubicBezTo>
                  <a:cubicBezTo>
                    <a:pt x="282" y="17865"/>
                    <a:pt x="2194" y="9967"/>
                    <a:pt x="3160" y="8907"/>
                  </a:cubicBezTo>
                  <a:cubicBezTo>
                    <a:pt x="3191" y="8418"/>
                    <a:pt x="3295" y="7930"/>
                    <a:pt x="3451" y="7452"/>
                  </a:cubicBezTo>
                  <a:cubicBezTo>
                    <a:pt x="4158" y="5612"/>
                    <a:pt x="4594" y="1736"/>
                    <a:pt x="4594" y="1736"/>
                  </a:cubicBezTo>
                  <a:cubicBezTo>
                    <a:pt x="4522" y="1164"/>
                    <a:pt x="4542" y="593"/>
                    <a:pt x="4636" y="32"/>
                  </a:cubicBezTo>
                  <a:lnTo>
                    <a:pt x="4283" y="0"/>
                  </a:ln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8"/>
            <p:cNvSpPr/>
            <p:nvPr/>
          </p:nvSpPr>
          <p:spPr>
            <a:xfrm>
              <a:off x="2575375" y="2326025"/>
              <a:ext cx="11975" cy="34075"/>
            </a:xfrm>
            <a:custGeom>
              <a:avLst/>
              <a:gdLst/>
              <a:ahLst/>
              <a:cxnLst/>
              <a:rect l="l" t="t" r="r" b="b"/>
              <a:pathLst>
                <a:path w="479" h="1363" extrusionOk="0">
                  <a:moveTo>
                    <a:pt x="0" y="1"/>
                  </a:moveTo>
                  <a:lnTo>
                    <a:pt x="0" y="1186"/>
                  </a:lnTo>
                  <a:cubicBezTo>
                    <a:pt x="11" y="1206"/>
                    <a:pt x="21" y="1217"/>
                    <a:pt x="31" y="1238"/>
                  </a:cubicBezTo>
                  <a:cubicBezTo>
                    <a:pt x="66" y="1290"/>
                    <a:pt x="134" y="1362"/>
                    <a:pt x="225" y="1362"/>
                  </a:cubicBezTo>
                  <a:cubicBezTo>
                    <a:pt x="297" y="1362"/>
                    <a:pt x="382" y="1318"/>
                    <a:pt x="478" y="1186"/>
                  </a:cubicBezTo>
                  <a:lnTo>
                    <a:pt x="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8"/>
            <p:cNvSpPr/>
            <p:nvPr/>
          </p:nvSpPr>
          <p:spPr>
            <a:xfrm>
              <a:off x="2517700" y="2266550"/>
              <a:ext cx="69650" cy="80550"/>
            </a:xfrm>
            <a:custGeom>
              <a:avLst/>
              <a:gdLst/>
              <a:ahLst/>
              <a:cxnLst/>
              <a:rect l="l" t="t" r="r" b="b"/>
              <a:pathLst>
                <a:path w="2786" h="3222" extrusionOk="0">
                  <a:moveTo>
                    <a:pt x="343" y="0"/>
                  </a:moveTo>
                  <a:lnTo>
                    <a:pt x="0" y="998"/>
                  </a:lnTo>
                  <a:lnTo>
                    <a:pt x="62" y="2868"/>
                  </a:lnTo>
                  <a:lnTo>
                    <a:pt x="83" y="3222"/>
                  </a:lnTo>
                  <a:lnTo>
                    <a:pt x="1860" y="3222"/>
                  </a:lnTo>
                  <a:lnTo>
                    <a:pt x="2307" y="2380"/>
                  </a:lnTo>
                  <a:lnTo>
                    <a:pt x="2785" y="2380"/>
                  </a:lnTo>
                  <a:lnTo>
                    <a:pt x="2785" y="1372"/>
                  </a:lnTo>
                  <a:lnTo>
                    <a:pt x="22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8"/>
            <p:cNvSpPr/>
            <p:nvPr/>
          </p:nvSpPr>
          <p:spPr>
            <a:xfrm>
              <a:off x="2521325" y="1888250"/>
              <a:ext cx="63150" cy="16400"/>
            </a:xfrm>
            <a:custGeom>
              <a:avLst/>
              <a:gdLst/>
              <a:ahLst/>
              <a:cxnLst/>
              <a:rect l="l" t="t" r="r" b="b"/>
              <a:pathLst>
                <a:path w="2526" h="656" extrusionOk="0">
                  <a:moveTo>
                    <a:pt x="1" y="1"/>
                  </a:moveTo>
                  <a:lnTo>
                    <a:pt x="1" y="656"/>
                  </a:lnTo>
                  <a:lnTo>
                    <a:pt x="2505" y="656"/>
                  </a:lnTo>
                  <a:lnTo>
                    <a:pt x="2526"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8"/>
            <p:cNvSpPr/>
            <p:nvPr/>
          </p:nvSpPr>
          <p:spPr>
            <a:xfrm>
              <a:off x="2521075" y="1904625"/>
              <a:ext cx="62900" cy="15350"/>
            </a:xfrm>
            <a:custGeom>
              <a:avLst/>
              <a:gdLst/>
              <a:ahLst/>
              <a:cxnLst/>
              <a:rect l="l" t="t" r="r" b="b"/>
              <a:pathLst>
                <a:path w="2516" h="614" extrusionOk="0">
                  <a:moveTo>
                    <a:pt x="11" y="1"/>
                  </a:moveTo>
                  <a:lnTo>
                    <a:pt x="11" y="333"/>
                  </a:lnTo>
                  <a:lnTo>
                    <a:pt x="0" y="614"/>
                  </a:lnTo>
                  <a:lnTo>
                    <a:pt x="2494" y="614"/>
                  </a:lnTo>
                  <a:lnTo>
                    <a:pt x="2515"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8"/>
            <p:cNvSpPr/>
            <p:nvPr/>
          </p:nvSpPr>
          <p:spPr>
            <a:xfrm>
              <a:off x="2520550" y="1919950"/>
              <a:ext cx="62900" cy="19250"/>
            </a:xfrm>
            <a:custGeom>
              <a:avLst/>
              <a:gdLst/>
              <a:ahLst/>
              <a:cxnLst/>
              <a:rect l="l" t="t" r="r" b="b"/>
              <a:pathLst>
                <a:path w="2516" h="770" extrusionOk="0">
                  <a:moveTo>
                    <a:pt x="21" y="1"/>
                  </a:moveTo>
                  <a:lnTo>
                    <a:pt x="0" y="770"/>
                  </a:lnTo>
                  <a:lnTo>
                    <a:pt x="2495" y="770"/>
                  </a:lnTo>
                  <a:lnTo>
                    <a:pt x="2515"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8"/>
            <p:cNvSpPr/>
            <p:nvPr/>
          </p:nvSpPr>
          <p:spPr>
            <a:xfrm>
              <a:off x="2514825" y="1939175"/>
              <a:ext cx="68100" cy="281400"/>
            </a:xfrm>
            <a:custGeom>
              <a:avLst/>
              <a:gdLst/>
              <a:ahLst/>
              <a:cxnLst/>
              <a:rect l="l" t="t" r="r" b="b"/>
              <a:pathLst>
                <a:path w="2724" h="11256" extrusionOk="0">
                  <a:moveTo>
                    <a:pt x="229" y="1"/>
                  </a:moveTo>
                  <a:lnTo>
                    <a:pt x="1" y="8845"/>
                  </a:lnTo>
                  <a:lnTo>
                    <a:pt x="261" y="11256"/>
                  </a:lnTo>
                  <a:lnTo>
                    <a:pt x="2422" y="11256"/>
                  </a:lnTo>
                  <a:lnTo>
                    <a:pt x="27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8"/>
            <p:cNvSpPr/>
            <p:nvPr/>
          </p:nvSpPr>
          <p:spPr>
            <a:xfrm>
              <a:off x="2500800" y="2326025"/>
              <a:ext cx="78750" cy="129675"/>
            </a:xfrm>
            <a:custGeom>
              <a:avLst/>
              <a:gdLst/>
              <a:ahLst/>
              <a:cxnLst/>
              <a:rect l="l" t="t" r="r" b="b"/>
              <a:pathLst>
                <a:path w="3150" h="5187" extrusionOk="0">
                  <a:moveTo>
                    <a:pt x="2973" y="1"/>
                  </a:moveTo>
                  <a:lnTo>
                    <a:pt x="2536" y="843"/>
                  </a:lnTo>
                  <a:lnTo>
                    <a:pt x="2318" y="843"/>
                  </a:lnTo>
                  <a:lnTo>
                    <a:pt x="1674" y="2079"/>
                  </a:lnTo>
                  <a:lnTo>
                    <a:pt x="1040" y="843"/>
                  </a:lnTo>
                  <a:lnTo>
                    <a:pt x="749" y="843"/>
                  </a:lnTo>
                  <a:lnTo>
                    <a:pt x="738" y="489"/>
                  </a:lnTo>
                  <a:lnTo>
                    <a:pt x="676" y="489"/>
                  </a:lnTo>
                  <a:cubicBezTo>
                    <a:pt x="676" y="489"/>
                    <a:pt x="250" y="760"/>
                    <a:pt x="416" y="1466"/>
                  </a:cubicBezTo>
                  <a:cubicBezTo>
                    <a:pt x="572" y="2163"/>
                    <a:pt x="1123" y="2298"/>
                    <a:pt x="1123" y="2298"/>
                  </a:cubicBezTo>
                  <a:lnTo>
                    <a:pt x="1" y="2318"/>
                  </a:lnTo>
                  <a:lnTo>
                    <a:pt x="1" y="2838"/>
                  </a:lnTo>
                  <a:lnTo>
                    <a:pt x="1217" y="2817"/>
                  </a:lnTo>
                  <a:lnTo>
                    <a:pt x="1217" y="5187"/>
                  </a:lnTo>
                  <a:lnTo>
                    <a:pt x="1923" y="5187"/>
                  </a:lnTo>
                  <a:lnTo>
                    <a:pt x="1923" y="2838"/>
                  </a:lnTo>
                  <a:lnTo>
                    <a:pt x="3149" y="2838"/>
                  </a:lnTo>
                  <a:lnTo>
                    <a:pt x="3149" y="2318"/>
                  </a:lnTo>
                  <a:lnTo>
                    <a:pt x="2121" y="2318"/>
                  </a:lnTo>
                  <a:cubicBezTo>
                    <a:pt x="2121" y="2318"/>
                    <a:pt x="2578" y="2173"/>
                    <a:pt x="2942" y="1290"/>
                  </a:cubicBezTo>
                  <a:lnTo>
                    <a:pt x="3014" y="1238"/>
                  </a:lnTo>
                  <a:cubicBezTo>
                    <a:pt x="2994" y="1217"/>
                    <a:pt x="2983" y="1196"/>
                    <a:pt x="2973" y="1175"/>
                  </a:cubicBezTo>
                  <a:lnTo>
                    <a:pt x="2973"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8"/>
            <p:cNvSpPr/>
            <p:nvPr/>
          </p:nvSpPr>
          <p:spPr>
            <a:xfrm>
              <a:off x="2521325" y="2220550"/>
              <a:ext cx="54075" cy="24450"/>
            </a:xfrm>
            <a:custGeom>
              <a:avLst/>
              <a:gdLst/>
              <a:ahLst/>
              <a:cxnLst/>
              <a:rect l="l" t="t" r="r" b="b"/>
              <a:pathLst>
                <a:path w="2163" h="978" extrusionOk="0">
                  <a:moveTo>
                    <a:pt x="1" y="1"/>
                  </a:moveTo>
                  <a:lnTo>
                    <a:pt x="115" y="978"/>
                  </a:lnTo>
                  <a:lnTo>
                    <a:pt x="2131" y="978"/>
                  </a:lnTo>
                  <a:lnTo>
                    <a:pt x="2162"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8"/>
            <p:cNvSpPr/>
            <p:nvPr/>
          </p:nvSpPr>
          <p:spPr>
            <a:xfrm>
              <a:off x="2524175" y="2244975"/>
              <a:ext cx="50450" cy="21600"/>
            </a:xfrm>
            <a:custGeom>
              <a:avLst/>
              <a:gdLst/>
              <a:ahLst/>
              <a:cxnLst/>
              <a:rect l="l" t="t" r="r" b="b"/>
              <a:pathLst>
                <a:path w="2018" h="864" extrusionOk="0">
                  <a:moveTo>
                    <a:pt x="1" y="1"/>
                  </a:moveTo>
                  <a:lnTo>
                    <a:pt x="84" y="863"/>
                  </a:lnTo>
                  <a:lnTo>
                    <a:pt x="1996" y="863"/>
                  </a:lnTo>
                  <a:lnTo>
                    <a:pt x="2017"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8"/>
            <p:cNvSpPr/>
            <p:nvPr/>
          </p:nvSpPr>
          <p:spPr>
            <a:xfrm>
              <a:off x="2544450" y="1391500"/>
              <a:ext cx="46275" cy="239825"/>
            </a:xfrm>
            <a:custGeom>
              <a:avLst/>
              <a:gdLst/>
              <a:ahLst/>
              <a:cxnLst/>
              <a:rect l="l" t="t" r="r" b="b"/>
              <a:pathLst>
                <a:path w="1851" h="9593" extrusionOk="0">
                  <a:moveTo>
                    <a:pt x="115" y="1"/>
                  </a:moveTo>
                  <a:cubicBezTo>
                    <a:pt x="198" y="1445"/>
                    <a:pt x="437" y="2890"/>
                    <a:pt x="822" y="4293"/>
                  </a:cubicBezTo>
                  <a:cubicBezTo>
                    <a:pt x="1632" y="7203"/>
                    <a:pt x="1" y="9593"/>
                    <a:pt x="1" y="9593"/>
                  </a:cubicBezTo>
                  <a:cubicBezTo>
                    <a:pt x="1" y="9593"/>
                    <a:pt x="1643" y="9052"/>
                    <a:pt x="1850" y="4210"/>
                  </a:cubicBezTo>
                  <a:cubicBezTo>
                    <a:pt x="873" y="3004"/>
                    <a:pt x="271" y="1539"/>
                    <a:pt x="115"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2227814" y="214449"/>
            <a:ext cx="4642155" cy="4770537"/>
          </a:xfrm>
          <a:prstGeom prst="rect">
            <a:avLst/>
          </a:prstGeom>
          <a:noFill/>
        </p:spPr>
        <p:txBody>
          <a:bodyPr wrap="square" rtlCol="0">
            <a:spAutoFit/>
          </a:bodyPr>
          <a:lstStyle/>
          <a:p>
            <a:pPr algn="just"/>
            <a:r>
              <a:rPr lang="uk-UA" sz="1600" dirty="0" smtClean="0">
                <a:latin typeface="Comfortaa" panose="020F0603070200060003" pitchFamily="34" charset="0"/>
              </a:rPr>
              <a:t>Творцем вчення про темперамент вважається старогрецький лікар </a:t>
            </a:r>
            <a:r>
              <a:rPr lang="uk-UA" sz="1600" u="sng" dirty="0" smtClean="0">
                <a:solidFill>
                  <a:srgbClr val="FF8E7B"/>
                </a:solidFill>
                <a:latin typeface="Comfortaa" panose="020F0603070200060003" pitchFamily="34" charset="0"/>
              </a:rPr>
              <a:t>Гіпократ</a:t>
            </a:r>
            <a:r>
              <a:rPr lang="uk-UA" sz="1600" dirty="0" smtClean="0">
                <a:solidFill>
                  <a:srgbClr val="FF8E7B"/>
                </a:solidFill>
                <a:latin typeface="Comfortaa" panose="020F0603070200060003" pitchFamily="34" charset="0"/>
              </a:rPr>
              <a:t> </a:t>
            </a:r>
            <a:r>
              <a:rPr lang="uk-UA" sz="1600" dirty="0" smtClean="0">
                <a:latin typeface="Comfortaa" panose="020F0603070200060003" pitchFamily="34" charset="0"/>
              </a:rPr>
              <a:t>(</a:t>
            </a:r>
            <a:r>
              <a:rPr lang="en-US" sz="1600" dirty="0" smtClean="0">
                <a:latin typeface="Comfortaa" panose="020F0603070200060003" pitchFamily="34" charset="0"/>
              </a:rPr>
              <a:t>V </a:t>
            </a:r>
            <a:r>
              <a:rPr lang="uk-UA" sz="1600" dirty="0" smtClean="0">
                <a:latin typeface="Comfortaa" panose="020F0603070200060003" pitchFamily="34" charset="0"/>
              </a:rPr>
              <a:t>в. до н. е). Він стверджував, що люди розрізняються співвідношенням чотирьох основних «соків організму» – крові, флегми, жовтої жовчі і чорної жовчі. Спираючись на учення </a:t>
            </a:r>
            <a:r>
              <a:rPr lang="uk-UA" sz="1600" dirty="0" err="1" smtClean="0">
                <a:latin typeface="Comfortaa" panose="020F0603070200060003" pitchFamily="34" charset="0"/>
              </a:rPr>
              <a:t>Гіпократа</a:t>
            </a:r>
            <a:r>
              <a:rPr lang="uk-UA" sz="1600" dirty="0" smtClean="0">
                <a:latin typeface="Comfortaa" panose="020F0603070200060003" pitchFamily="34" charset="0"/>
              </a:rPr>
              <a:t>, </a:t>
            </a:r>
            <a:r>
              <a:rPr lang="uk-UA" sz="1600" u="sng" dirty="0" smtClean="0">
                <a:solidFill>
                  <a:srgbClr val="FF8E7B"/>
                </a:solidFill>
                <a:latin typeface="Comfortaa" panose="020F0603070200060003" pitchFamily="34" charset="0"/>
              </a:rPr>
              <a:t>Клавдій Гален</a:t>
            </a:r>
            <a:r>
              <a:rPr lang="uk-UA" sz="1600" dirty="0" smtClean="0">
                <a:solidFill>
                  <a:srgbClr val="FF8E7B"/>
                </a:solidFill>
                <a:latin typeface="Comfortaa" panose="020F0603070200060003" pitchFamily="34" charset="0"/>
              </a:rPr>
              <a:t> </a:t>
            </a:r>
            <a:r>
              <a:rPr lang="uk-UA" sz="1600" dirty="0" smtClean="0">
                <a:solidFill>
                  <a:schemeClr val="bg2"/>
                </a:solidFill>
                <a:latin typeface="Comfortaa" panose="020F0603070200060003" pitchFamily="34" charset="0"/>
              </a:rPr>
              <a:t>(ІІ в. до н.е.) </a:t>
            </a:r>
            <a:r>
              <a:rPr lang="uk-UA" sz="1600" dirty="0" smtClean="0">
                <a:latin typeface="Comfortaa" panose="020F0603070200060003" pitchFamily="34" charset="0"/>
              </a:rPr>
              <a:t>розробив типологію темпераментів. Згідно його ученню, темперамент залежить від переважання в організмі одного з соків. Ним було виділено 13 типів темпераментів, але потім вони були зведені до 4-х: </a:t>
            </a:r>
            <a:r>
              <a:rPr lang="uk-UA" sz="1600" u="sng" dirty="0" smtClean="0">
                <a:solidFill>
                  <a:srgbClr val="498972"/>
                </a:solidFill>
                <a:latin typeface="Comfortaa" panose="020F0603070200060003" pitchFamily="34" charset="0"/>
              </a:rPr>
              <a:t>сангвінік</a:t>
            </a:r>
            <a:r>
              <a:rPr lang="uk-UA" sz="1600" dirty="0" smtClean="0">
                <a:solidFill>
                  <a:srgbClr val="498972"/>
                </a:solidFill>
                <a:latin typeface="Comfortaa" panose="020F0603070200060003" pitchFamily="34" charset="0"/>
              </a:rPr>
              <a:t> </a:t>
            </a:r>
            <a:r>
              <a:rPr lang="uk-UA" sz="1600" dirty="0" smtClean="0">
                <a:latin typeface="Comfortaa" panose="020F0603070200060003" pitchFamily="34" charset="0"/>
              </a:rPr>
              <a:t>(кров), </a:t>
            </a:r>
            <a:r>
              <a:rPr lang="uk-UA" sz="1600" u="sng" dirty="0" smtClean="0">
                <a:solidFill>
                  <a:srgbClr val="498972"/>
                </a:solidFill>
                <a:latin typeface="Comfortaa" panose="020F0603070200060003" pitchFamily="34" charset="0"/>
              </a:rPr>
              <a:t>флегматик</a:t>
            </a:r>
            <a:r>
              <a:rPr lang="uk-UA" sz="1600" dirty="0" smtClean="0">
                <a:solidFill>
                  <a:srgbClr val="498972"/>
                </a:solidFill>
                <a:latin typeface="Comfortaa" panose="020F0603070200060003" pitchFamily="34" charset="0"/>
              </a:rPr>
              <a:t> </a:t>
            </a:r>
            <a:r>
              <a:rPr lang="uk-UA" sz="1600" dirty="0" smtClean="0">
                <a:latin typeface="Comfortaa" panose="020F0603070200060003" pitchFamily="34" charset="0"/>
              </a:rPr>
              <a:t>(</a:t>
            </a:r>
            <a:r>
              <a:rPr lang="uk-UA" sz="1600" dirty="0" err="1" smtClean="0">
                <a:latin typeface="Comfortaa" panose="020F0603070200060003" pitchFamily="34" charset="0"/>
              </a:rPr>
              <a:t>слиз,мокрота</a:t>
            </a:r>
            <a:r>
              <a:rPr lang="uk-UA" sz="1600" dirty="0" smtClean="0">
                <a:latin typeface="Comfortaa" panose="020F0603070200060003" pitchFamily="34" charset="0"/>
              </a:rPr>
              <a:t>), </a:t>
            </a:r>
            <a:r>
              <a:rPr lang="uk-UA" sz="1600" u="sng" dirty="0" smtClean="0">
                <a:solidFill>
                  <a:srgbClr val="498972"/>
                </a:solidFill>
                <a:latin typeface="Comfortaa" panose="020F0603070200060003" pitchFamily="34" charset="0"/>
              </a:rPr>
              <a:t>холерик</a:t>
            </a:r>
            <a:r>
              <a:rPr lang="uk-UA" sz="1600" dirty="0" smtClean="0">
                <a:solidFill>
                  <a:srgbClr val="498972"/>
                </a:solidFill>
                <a:latin typeface="Comfortaa" panose="020F0603070200060003" pitchFamily="34" charset="0"/>
              </a:rPr>
              <a:t> </a:t>
            </a:r>
            <a:r>
              <a:rPr lang="uk-UA" sz="1600" dirty="0" smtClean="0">
                <a:latin typeface="Comfortaa" panose="020F0603070200060003" pitchFamily="34" charset="0"/>
              </a:rPr>
              <a:t>(жовта жовч), </a:t>
            </a:r>
            <a:r>
              <a:rPr lang="uk-UA" sz="1600" u="sng" dirty="0" smtClean="0">
                <a:solidFill>
                  <a:srgbClr val="498972"/>
                </a:solidFill>
                <a:latin typeface="Comfortaa" panose="020F0603070200060003" pitchFamily="34" charset="0"/>
              </a:rPr>
              <a:t>меланхолік</a:t>
            </a:r>
            <a:r>
              <a:rPr lang="uk-UA" sz="1600" dirty="0" smtClean="0">
                <a:solidFill>
                  <a:srgbClr val="498972"/>
                </a:solidFill>
                <a:latin typeface="Comfortaa" panose="020F0603070200060003" pitchFamily="34" charset="0"/>
              </a:rPr>
              <a:t> </a:t>
            </a:r>
            <a:r>
              <a:rPr lang="uk-UA" sz="1600" dirty="0" smtClean="0">
                <a:latin typeface="Comfortaa" panose="020F0603070200060003" pitchFamily="34" charset="0"/>
              </a:rPr>
              <a:t>(чорна жовч).</a:t>
            </a:r>
          </a:p>
          <a:p>
            <a:pPr algn="just"/>
            <a:endParaRPr lang="uk-UA" sz="1600" dirty="0" smtClean="0">
              <a:latin typeface="Comfortaa" panose="020F0603070200060003" pitchFamily="34" charset="0"/>
            </a:endParaRPr>
          </a:p>
          <a:p>
            <a:pPr algn="just"/>
            <a:r>
              <a:rPr lang="uk-UA" sz="1600" dirty="0" smtClean="0">
                <a:latin typeface="Comfortaa" panose="020F0603070200060003" pitchFamily="34" charset="0"/>
              </a:rPr>
              <a:t>Ця фантастична концепція мала величезний вплив на вчених протягом багатьох </a:t>
            </a:r>
            <a:r>
              <a:rPr lang="uk-UA" sz="1600" dirty="0" err="1" smtClean="0">
                <a:latin typeface="Comfortaa" panose="020F0603070200060003" pitchFamily="34" charset="0"/>
              </a:rPr>
              <a:t>сторіч</a:t>
            </a:r>
            <a:r>
              <a:rPr lang="uk-UA" sz="1600" dirty="0" smtClean="0">
                <a:latin typeface="Comfortaa" panose="020F0603070200060003" pitchFamily="34" charset="0"/>
              </a:rPr>
              <a:t>.</a:t>
            </a:r>
            <a:endParaRPr lang="uk-UA" sz="1600" dirty="0">
              <a:latin typeface="Comfortaa" panose="020F06030702000600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3"/>
        <p:cNvGrpSpPr/>
        <p:nvPr/>
      </p:nvGrpSpPr>
      <p:grpSpPr>
        <a:xfrm>
          <a:off x="0" y="0"/>
          <a:ext cx="0" cy="0"/>
          <a:chOff x="0" y="0"/>
          <a:chExt cx="0" cy="0"/>
        </a:xfrm>
      </p:grpSpPr>
      <p:grpSp>
        <p:nvGrpSpPr>
          <p:cNvPr id="4175" name="Google Shape;4175;p49"/>
          <p:cNvGrpSpPr/>
          <p:nvPr/>
        </p:nvGrpSpPr>
        <p:grpSpPr>
          <a:xfrm rot="2147303">
            <a:off x="5122625" y="2452438"/>
            <a:ext cx="667418" cy="527224"/>
            <a:chOff x="1145300" y="2753225"/>
            <a:chExt cx="173375" cy="134575"/>
          </a:xfrm>
        </p:grpSpPr>
        <p:sp>
          <p:nvSpPr>
            <p:cNvPr id="4176" name="Google Shape;4176;p49"/>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2" name="Google Shape;4192;p49"/>
          <p:cNvSpPr txBox="1">
            <a:spLocks noGrp="1"/>
          </p:cNvSpPr>
          <p:nvPr>
            <p:ph type="ctrTitle" idx="4294967295"/>
          </p:nvPr>
        </p:nvSpPr>
        <p:spPr>
          <a:xfrm flipH="1">
            <a:off x="5024337" y="2381850"/>
            <a:ext cx="86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02</a:t>
            </a:r>
            <a:endParaRPr sz="3000"/>
          </a:p>
        </p:txBody>
      </p:sp>
      <p:grpSp>
        <p:nvGrpSpPr>
          <p:cNvPr id="4193" name="Google Shape;4193;p49"/>
          <p:cNvGrpSpPr/>
          <p:nvPr/>
        </p:nvGrpSpPr>
        <p:grpSpPr>
          <a:xfrm>
            <a:off x="5086453" y="3470838"/>
            <a:ext cx="674273" cy="527224"/>
            <a:chOff x="1145300" y="2753225"/>
            <a:chExt cx="173375" cy="134575"/>
          </a:xfrm>
        </p:grpSpPr>
        <p:sp>
          <p:nvSpPr>
            <p:cNvPr id="4194" name="Google Shape;4194;p49"/>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9"/>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9"/>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9"/>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9"/>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9"/>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9"/>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9"/>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9"/>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9"/>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9"/>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9"/>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9"/>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9"/>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9"/>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0" name="Google Shape;4210;p49"/>
          <p:cNvSpPr txBox="1">
            <a:spLocks noGrp="1"/>
          </p:cNvSpPr>
          <p:nvPr>
            <p:ph type="ctrTitle" idx="4294967295"/>
          </p:nvPr>
        </p:nvSpPr>
        <p:spPr>
          <a:xfrm flipH="1">
            <a:off x="5024337" y="3396939"/>
            <a:ext cx="86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04</a:t>
            </a:r>
            <a:endParaRPr sz="3000"/>
          </a:p>
        </p:txBody>
      </p:sp>
      <p:grpSp>
        <p:nvGrpSpPr>
          <p:cNvPr id="4211" name="Google Shape;4211;p49"/>
          <p:cNvGrpSpPr/>
          <p:nvPr/>
        </p:nvGrpSpPr>
        <p:grpSpPr>
          <a:xfrm>
            <a:off x="3361529" y="1941253"/>
            <a:ext cx="679266" cy="527224"/>
            <a:chOff x="1145300" y="2753225"/>
            <a:chExt cx="173375" cy="134575"/>
          </a:xfrm>
        </p:grpSpPr>
        <p:sp>
          <p:nvSpPr>
            <p:cNvPr id="4212" name="Google Shape;4212;p49"/>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9"/>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9"/>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9"/>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9"/>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9"/>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9"/>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9"/>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9"/>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9"/>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9"/>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9"/>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9"/>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9"/>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9"/>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9"/>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8" name="Google Shape;4228;p49"/>
          <p:cNvGrpSpPr/>
          <p:nvPr/>
        </p:nvGrpSpPr>
        <p:grpSpPr>
          <a:xfrm rot="4184948">
            <a:off x="3323594" y="2961649"/>
            <a:ext cx="679262" cy="527219"/>
            <a:chOff x="1145300" y="2753225"/>
            <a:chExt cx="173375" cy="134575"/>
          </a:xfrm>
        </p:grpSpPr>
        <p:sp>
          <p:nvSpPr>
            <p:cNvPr id="4229" name="Google Shape;4229;p49"/>
            <p:cNvSpPr/>
            <p:nvPr/>
          </p:nvSpPr>
          <p:spPr>
            <a:xfrm>
              <a:off x="1145300" y="2753225"/>
              <a:ext cx="173375" cy="134575"/>
            </a:xfrm>
            <a:custGeom>
              <a:avLst/>
              <a:gdLst/>
              <a:ahLst/>
              <a:cxnLst/>
              <a:rect l="l" t="t" r="r" b="b"/>
              <a:pathLst>
                <a:path w="6935" h="5383" extrusionOk="0">
                  <a:moveTo>
                    <a:pt x="3921" y="1"/>
                  </a:moveTo>
                  <a:cubicBezTo>
                    <a:pt x="3730" y="1"/>
                    <a:pt x="3544" y="15"/>
                    <a:pt x="3371" y="43"/>
                  </a:cubicBezTo>
                  <a:cubicBezTo>
                    <a:pt x="520" y="514"/>
                    <a:pt x="0" y="5383"/>
                    <a:pt x="2910" y="5383"/>
                  </a:cubicBezTo>
                  <a:cubicBezTo>
                    <a:pt x="3038" y="5383"/>
                    <a:pt x="3173" y="5373"/>
                    <a:pt x="3314" y="5354"/>
                  </a:cubicBezTo>
                  <a:cubicBezTo>
                    <a:pt x="5005" y="5114"/>
                    <a:pt x="6935" y="2932"/>
                    <a:pt x="6184" y="1178"/>
                  </a:cubicBezTo>
                  <a:cubicBezTo>
                    <a:pt x="5820" y="326"/>
                    <a:pt x="4814" y="1"/>
                    <a:pt x="3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9"/>
            <p:cNvSpPr/>
            <p:nvPr/>
          </p:nvSpPr>
          <p:spPr>
            <a:xfrm>
              <a:off x="1252425" y="2768250"/>
              <a:ext cx="15950" cy="13850"/>
            </a:xfrm>
            <a:custGeom>
              <a:avLst/>
              <a:gdLst/>
              <a:ahLst/>
              <a:cxnLst/>
              <a:rect l="l" t="t" r="r" b="b"/>
              <a:pathLst>
                <a:path w="638" h="554" extrusionOk="0">
                  <a:moveTo>
                    <a:pt x="421" y="1"/>
                  </a:moveTo>
                  <a:cubicBezTo>
                    <a:pt x="279" y="1"/>
                    <a:pt x="107" y="176"/>
                    <a:pt x="58" y="275"/>
                  </a:cubicBezTo>
                  <a:cubicBezTo>
                    <a:pt x="26" y="344"/>
                    <a:pt x="1" y="451"/>
                    <a:pt x="64" y="514"/>
                  </a:cubicBezTo>
                  <a:cubicBezTo>
                    <a:pt x="92" y="543"/>
                    <a:pt x="129" y="553"/>
                    <a:pt x="166" y="553"/>
                  </a:cubicBezTo>
                  <a:cubicBezTo>
                    <a:pt x="212" y="553"/>
                    <a:pt x="259" y="538"/>
                    <a:pt x="297" y="521"/>
                  </a:cubicBezTo>
                  <a:cubicBezTo>
                    <a:pt x="329" y="502"/>
                    <a:pt x="360" y="483"/>
                    <a:pt x="392" y="464"/>
                  </a:cubicBezTo>
                  <a:cubicBezTo>
                    <a:pt x="480" y="401"/>
                    <a:pt x="638" y="218"/>
                    <a:pt x="568" y="104"/>
                  </a:cubicBezTo>
                  <a:cubicBezTo>
                    <a:pt x="562" y="85"/>
                    <a:pt x="549" y="67"/>
                    <a:pt x="531" y="48"/>
                  </a:cubicBezTo>
                  <a:cubicBezTo>
                    <a:pt x="499" y="14"/>
                    <a:pt x="461" y="1"/>
                    <a:pt x="4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9"/>
            <p:cNvSpPr/>
            <p:nvPr/>
          </p:nvSpPr>
          <p:spPr>
            <a:xfrm>
              <a:off x="1267400" y="2775425"/>
              <a:ext cx="8700" cy="8225"/>
            </a:xfrm>
            <a:custGeom>
              <a:avLst/>
              <a:gdLst/>
              <a:ahLst/>
              <a:cxnLst/>
              <a:rect l="l" t="t" r="r" b="b"/>
              <a:pathLst>
                <a:path w="348" h="329" extrusionOk="0">
                  <a:moveTo>
                    <a:pt x="253" y="0"/>
                  </a:moveTo>
                  <a:cubicBezTo>
                    <a:pt x="159" y="13"/>
                    <a:pt x="70" y="70"/>
                    <a:pt x="32" y="164"/>
                  </a:cubicBezTo>
                  <a:cubicBezTo>
                    <a:pt x="1" y="227"/>
                    <a:pt x="1" y="328"/>
                    <a:pt x="96" y="328"/>
                  </a:cubicBezTo>
                  <a:cubicBezTo>
                    <a:pt x="196" y="322"/>
                    <a:pt x="278" y="259"/>
                    <a:pt x="323" y="164"/>
                  </a:cubicBezTo>
                  <a:cubicBezTo>
                    <a:pt x="348" y="101"/>
                    <a:pt x="348" y="0"/>
                    <a:pt x="253"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9"/>
            <p:cNvSpPr/>
            <p:nvPr/>
          </p:nvSpPr>
          <p:spPr>
            <a:xfrm>
              <a:off x="1261100" y="2790075"/>
              <a:ext cx="8375" cy="7275"/>
            </a:xfrm>
            <a:custGeom>
              <a:avLst/>
              <a:gdLst/>
              <a:ahLst/>
              <a:cxnLst/>
              <a:rect l="l" t="t" r="r" b="b"/>
              <a:pathLst>
                <a:path w="335" h="291" extrusionOk="0">
                  <a:moveTo>
                    <a:pt x="237" y="1"/>
                  </a:moveTo>
                  <a:cubicBezTo>
                    <a:pt x="197" y="1"/>
                    <a:pt x="152" y="21"/>
                    <a:pt x="127" y="39"/>
                  </a:cubicBezTo>
                  <a:lnTo>
                    <a:pt x="108" y="58"/>
                  </a:lnTo>
                  <a:cubicBezTo>
                    <a:pt x="57" y="95"/>
                    <a:pt x="1" y="165"/>
                    <a:pt x="20" y="234"/>
                  </a:cubicBezTo>
                  <a:cubicBezTo>
                    <a:pt x="26" y="234"/>
                    <a:pt x="26" y="240"/>
                    <a:pt x="26" y="247"/>
                  </a:cubicBezTo>
                  <a:cubicBezTo>
                    <a:pt x="37" y="279"/>
                    <a:pt x="62" y="290"/>
                    <a:pt x="91" y="290"/>
                  </a:cubicBezTo>
                  <a:cubicBezTo>
                    <a:pt x="130" y="290"/>
                    <a:pt x="177" y="269"/>
                    <a:pt x="202" y="247"/>
                  </a:cubicBezTo>
                  <a:lnTo>
                    <a:pt x="240" y="215"/>
                  </a:lnTo>
                  <a:cubicBezTo>
                    <a:pt x="284" y="190"/>
                    <a:pt x="335" y="127"/>
                    <a:pt x="316" y="76"/>
                  </a:cubicBezTo>
                  <a:cubicBezTo>
                    <a:pt x="316" y="64"/>
                    <a:pt x="303" y="58"/>
                    <a:pt x="303" y="45"/>
                  </a:cubicBezTo>
                  <a:cubicBezTo>
                    <a:pt x="292" y="12"/>
                    <a:pt x="266" y="1"/>
                    <a:pt x="23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9"/>
            <p:cNvSpPr/>
            <p:nvPr/>
          </p:nvSpPr>
          <p:spPr>
            <a:xfrm>
              <a:off x="1250225" y="2787100"/>
              <a:ext cx="6400" cy="6725"/>
            </a:xfrm>
            <a:custGeom>
              <a:avLst/>
              <a:gdLst/>
              <a:ahLst/>
              <a:cxnLst/>
              <a:rect l="l" t="t" r="r" b="b"/>
              <a:pathLst>
                <a:path w="256" h="269" extrusionOk="0">
                  <a:moveTo>
                    <a:pt x="202" y="0"/>
                  </a:moveTo>
                  <a:cubicBezTo>
                    <a:pt x="153" y="0"/>
                    <a:pt x="75" y="48"/>
                    <a:pt x="45" y="82"/>
                  </a:cubicBezTo>
                  <a:cubicBezTo>
                    <a:pt x="7" y="120"/>
                    <a:pt x="0" y="183"/>
                    <a:pt x="19" y="233"/>
                  </a:cubicBezTo>
                  <a:cubicBezTo>
                    <a:pt x="32" y="258"/>
                    <a:pt x="50" y="268"/>
                    <a:pt x="70" y="268"/>
                  </a:cubicBezTo>
                  <a:cubicBezTo>
                    <a:pt x="131" y="268"/>
                    <a:pt x="213" y="175"/>
                    <a:pt x="228" y="132"/>
                  </a:cubicBezTo>
                  <a:cubicBezTo>
                    <a:pt x="234" y="113"/>
                    <a:pt x="240" y="101"/>
                    <a:pt x="240" y="82"/>
                  </a:cubicBezTo>
                  <a:cubicBezTo>
                    <a:pt x="255" y="21"/>
                    <a:pt x="235" y="0"/>
                    <a:pt x="202"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9"/>
            <p:cNvSpPr/>
            <p:nvPr/>
          </p:nvSpPr>
          <p:spPr>
            <a:xfrm>
              <a:off x="1207325" y="2798150"/>
              <a:ext cx="7125" cy="6800"/>
            </a:xfrm>
            <a:custGeom>
              <a:avLst/>
              <a:gdLst/>
              <a:ahLst/>
              <a:cxnLst/>
              <a:rect l="l" t="t" r="r" b="b"/>
              <a:pathLst>
                <a:path w="285" h="272" extrusionOk="0">
                  <a:moveTo>
                    <a:pt x="221" y="1"/>
                  </a:moveTo>
                  <a:cubicBezTo>
                    <a:pt x="154" y="1"/>
                    <a:pt x="46" y="101"/>
                    <a:pt x="32" y="138"/>
                  </a:cubicBezTo>
                  <a:cubicBezTo>
                    <a:pt x="7" y="189"/>
                    <a:pt x="1" y="245"/>
                    <a:pt x="58" y="264"/>
                  </a:cubicBezTo>
                  <a:cubicBezTo>
                    <a:pt x="68" y="269"/>
                    <a:pt x="79" y="272"/>
                    <a:pt x="90" y="272"/>
                  </a:cubicBezTo>
                  <a:cubicBezTo>
                    <a:pt x="133" y="272"/>
                    <a:pt x="180" y="238"/>
                    <a:pt x="215" y="208"/>
                  </a:cubicBezTo>
                  <a:cubicBezTo>
                    <a:pt x="260" y="170"/>
                    <a:pt x="285" y="107"/>
                    <a:pt x="272" y="50"/>
                  </a:cubicBezTo>
                  <a:cubicBezTo>
                    <a:pt x="265" y="14"/>
                    <a:pt x="246" y="1"/>
                    <a:pt x="22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9"/>
            <p:cNvSpPr/>
            <p:nvPr/>
          </p:nvSpPr>
          <p:spPr>
            <a:xfrm>
              <a:off x="1216275" y="2827200"/>
              <a:ext cx="9375" cy="6875"/>
            </a:xfrm>
            <a:custGeom>
              <a:avLst/>
              <a:gdLst/>
              <a:ahLst/>
              <a:cxnLst/>
              <a:rect l="l" t="t" r="r" b="b"/>
              <a:pathLst>
                <a:path w="375" h="275" extrusionOk="0">
                  <a:moveTo>
                    <a:pt x="215" y="1"/>
                  </a:moveTo>
                  <a:cubicBezTo>
                    <a:pt x="141" y="1"/>
                    <a:pt x="62" y="90"/>
                    <a:pt x="40" y="143"/>
                  </a:cubicBezTo>
                  <a:cubicBezTo>
                    <a:pt x="1" y="222"/>
                    <a:pt x="39" y="275"/>
                    <a:pt x="104" y="275"/>
                  </a:cubicBezTo>
                  <a:cubicBezTo>
                    <a:pt x="121" y="275"/>
                    <a:pt x="140" y="271"/>
                    <a:pt x="160" y="263"/>
                  </a:cubicBezTo>
                  <a:lnTo>
                    <a:pt x="185" y="250"/>
                  </a:lnTo>
                  <a:cubicBezTo>
                    <a:pt x="261" y="225"/>
                    <a:pt x="375" y="80"/>
                    <a:pt x="274" y="17"/>
                  </a:cubicBezTo>
                  <a:lnTo>
                    <a:pt x="255" y="11"/>
                  </a:lnTo>
                  <a:cubicBezTo>
                    <a:pt x="242" y="4"/>
                    <a:pt x="229" y="1"/>
                    <a:pt x="21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9"/>
            <p:cNvSpPr/>
            <p:nvPr/>
          </p:nvSpPr>
          <p:spPr>
            <a:xfrm>
              <a:off x="1228150" y="2817825"/>
              <a:ext cx="8075" cy="4775"/>
            </a:xfrm>
            <a:custGeom>
              <a:avLst/>
              <a:gdLst/>
              <a:ahLst/>
              <a:cxnLst/>
              <a:rect l="l" t="t" r="r" b="b"/>
              <a:pathLst>
                <a:path w="323" h="191" extrusionOk="0">
                  <a:moveTo>
                    <a:pt x="202" y="1"/>
                  </a:moveTo>
                  <a:cubicBezTo>
                    <a:pt x="120" y="1"/>
                    <a:pt x="0" y="190"/>
                    <a:pt x="114" y="190"/>
                  </a:cubicBezTo>
                  <a:cubicBezTo>
                    <a:pt x="202" y="190"/>
                    <a:pt x="322" y="1"/>
                    <a:pt x="202"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9"/>
            <p:cNvSpPr/>
            <p:nvPr/>
          </p:nvSpPr>
          <p:spPr>
            <a:xfrm>
              <a:off x="1187450" y="2849675"/>
              <a:ext cx="9475" cy="7375"/>
            </a:xfrm>
            <a:custGeom>
              <a:avLst/>
              <a:gdLst/>
              <a:ahLst/>
              <a:cxnLst/>
              <a:rect l="l" t="t" r="r" b="b"/>
              <a:pathLst>
                <a:path w="379" h="295" extrusionOk="0">
                  <a:moveTo>
                    <a:pt x="271" y="0"/>
                  </a:moveTo>
                  <a:cubicBezTo>
                    <a:pt x="167" y="0"/>
                    <a:pt x="1" y="171"/>
                    <a:pt x="90" y="259"/>
                  </a:cubicBezTo>
                  <a:lnTo>
                    <a:pt x="96" y="272"/>
                  </a:lnTo>
                  <a:cubicBezTo>
                    <a:pt x="114" y="288"/>
                    <a:pt x="134" y="294"/>
                    <a:pt x="156" y="294"/>
                  </a:cubicBezTo>
                  <a:cubicBezTo>
                    <a:pt x="256" y="294"/>
                    <a:pt x="378" y="147"/>
                    <a:pt x="342" y="64"/>
                  </a:cubicBezTo>
                  <a:cubicBezTo>
                    <a:pt x="342" y="58"/>
                    <a:pt x="342" y="51"/>
                    <a:pt x="336" y="45"/>
                  </a:cubicBezTo>
                  <a:cubicBezTo>
                    <a:pt x="323" y="13"/>
                    <a:pt x="299" y="0"/>
                    <a:pt x="27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9"/>
            <p:cNvSpPr/>
            <p:nvPr/>
          </p:nvSpPr>
          <p:spPr>
            <a:xfrm>
              <a:off x="1198825" y="2870525"/>
              <a:ext cx="7275" cy="6550"/>
            </a:xfrm>
            <a:custGeom>
              <a:avLst/>
              <a:gdLst/>
              <a:ahLst/>
              <a:cxnLst/>
              <a:rect l="l" t="t" r="r" b="b"/>
              <a:pathLst>
                <a:path w="291" h="262" extrusionOk="0">
                  <a:moveTo>
                    <a:pt x="208" y="1"/>
                  </a:moveTo>
                  <a:cubicBezTo>
                    <a:pt x="181" y="1"/>
                    <a:pt x="150" y="14"/>
                    <a:pt x="127" y="31"/>
                  </a:cubicBezTo>
                  <a:cubicBezTo>
                    <a:pt x="108" y="37"/>
                    <a:pt x="89" y="50"/>
                    <a:pt x="76" y="62"/>
                  </a:cubicBezTo>
                  <a:cubicBezTo>
                    <a:pt x="26" y="100"/>
                    <a:pt x="0" y="163"/>
                    <a:pt x="7" y="226"/>
                  </a:cubicBezTo>
                  <a:cubicBezTo>
                    <a:pt x="11" y="253"/>
                    <a:pt x="38" y="261"/>
                    <a:pt x="64" y="261"/>
                  </a:cubicBezTo>
                  <a:cubicBezTo>
                    <a:pt x="75" y="261"/>
                    <a:pt x="86" y="260"/>
                    <a:pt x="95" y="258"/>
                  </a:cubicBezTo>
                  <a:cubicBezTo>
                    <a:pt x="127" y="245"/>
                    <a:pt x="152" y="233"/>
                    <a:pt x="177" y="214"/>
                  </a:cubicBezTo>
                  <a:cubicBezTo>
                    <a:pt x="227" y="176"/>
                    <a:pt x="291" y="107"/>
                    <a:pt x="265" y="37"/>
                  </a:cubicBezTo>
                  <a:cubicBezTo>
                    <a:pt x="254" y="11"/>
                    <a:pt x="232" y="1"/>
                    <a:pt x="20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9"/>
            <p:cNvSpPr/>
            <p:nvPr/>
          </p:nvSpPr>
          <p:spPr>
            <a:xfrm>
              <a:off x="1224675" y="2861050"/>
              <a:ext cx="9175" cy="8200"/>
            </a:xfrm>
            <a:custGeom>
              <a:avLst/>
              <a:gdLst/>
              <a:ahLst/>
              <a:cxnLst/>
              <a:rect l="l" t="t" r="r" b="b"/>
              <a:pathLst>
                <a:path w="367" h="328" extrusionOk="0">
                  <a:moveTo>
                    <a:pt x="255" y="1"/>
                  </a:moveTo>
                  <a:cubicBezTo>
                    <a:pt x="241" y="1"/>
                    <a:pt x="228" y="3"/>
                    <a:pt x="215" y="6"/>
                  </a:cubicBezTo>
                  <a:cubicBezTo>
                    <a:pt x="139" y="31"/>
                    <a:pt x="70" y="88"/>
                    <a:pt x="32" y="164"/>
                  </a:cubicBezTo>
                  <a:cubicBezTo>
                    <a:pt x="13" y="214"/>
                    <a:pt x="1" y="296"/>
                    <a:pt x="64" y="322"/>
                  </a:cubicBezTo>
                  <a:cubicBezTo>
                    <a:pt x="76" y="326"/>
                    <a:pt x="88" y="328"/>
                    <a:pt x="100" y="328"/>
                  </a:cubicBezTo>
                  <a:cubicBezTo>
                    <a:pt x="158" y="328"/>
                    <a:pt x="217" y="282"/>
                    <a:pt x="259" y="246"/>
                  </a:cubicBezTo>
                  <a:lnTo>
                    <a:pt x="310" y="202"/>
                  </a:lnTo>
                  <a:cubicBezTo>
                    <a:pt x="335" y="189"/>
                    <a:pt x="367" y="151"/>
                    <a:pt x="354" y="126"/>
                  </a:cubicBezTo>
                  <a:cubicBezTo>
                    <a:pt x="348" y="101"/>
                    <a:pt x="341" y="76"/>
                    <a:pt x="335" y="50"/>
                  </a:cubicBezTo>
                  <a:cubicBezTo>
                    <a:pt x="326" y="14"/>
                    <a:pt x="291" y="1"/>
                    <a:pt x="2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9"/>
            <p:cNvSpPr/>
            <p:nvPr/>
          </p:nvSpPr>
          <p:spPr>
            <a:xfrm>
              <a:off x="1207975" y="2849400"/>
              <a:ext cx="7575" cy="6450"/>
            </a:xfrm>
            <a:custGeom>
              <a:avLst/>
              <a:gdLst/>
              <a:ahLst/>
              <a:cxnLst/>
              <a:rect l="l" t="t" r="r" b="b"/>
              <a:pathLst>
                <a:path w="303" h="258" extrusionOk="0">
                  <a:moveTo>
                    <a:pt x="211" y="0"/>
                  </a:moveTo>
                  <a:cubicBezTo>
                    <a:pt x="181" y="0"/>
                    <a:pt x="146" y="10"/>
                    <a:pt x="114" y="31"/>
                  </a:cubicBezTo>
                  <a:cubicBezTo>
                    <a:pt x="76" y="56"/>
                    <a:pt x="44" y="94"/>
                    <a:pt x="25" y="138"/>
                  </a:cubicBezTo>
                  <a:cubicBezTo>
                    <a:pt x="0" y="195"/>
                    <a:pt x="6" y="251"/>
                    <a:pt x="70" y="258"/>
                  </a:cubicBezTo>
                  <a:cubicBezTo>
                    <a:pt x="107" y="258"/>
                    <a:pt x="145" y="245"/>
                    <a:pt x="177" y="226"/>
                  </a:cubicBezTo>
                  <a:cubicBezTo>
                    <a:pt x="196" y="220"/>
                    <a:pt x="215" y="201"/>
                    <a:pt x="234" y="182"/>
                  </a:cubicBezTo>
                  <a:cubicBezTo>
                    <a:pt x="259" y="157"/>
                    <a:pt x="278" y="119"/>
                    <a:pt x="290" y="81"/>
                  </a:cubicBezTo>
                  <a:cubicBezTo>
                    <a:pt x="302" y="29"/>
                    <a:pt x="264" y="0"/>
                    <a:pt x="21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9"/>
            <p:cNvSpPr/>
            <p:nvPr/>
          </p:nvSpPr>
          <p:spPr>
            <a:xfrm>
              <a:off x="1246225" y="2854100"/>
              <a:ext cx="9375" cy="6300"/>
            </a:xfrm>
            <a:custGeom>
              <a:avLst/>
              <a:gdLst/>
              <a:ahLst/>
              <a:cxnLst/>
              <a:rect l="l" t="t" r="r" b="b"/>
              <a:pathLst>
                <a:path w="375" h="252" extrusionOk="0">
                  <a:moveTo>
                    <a:pt x="198" y="0"/>
                  </a:moveTo>
                  <a:cubicBezTo>
                    <a:pt x="123" y="7"/>
                    <a:pt x="60" y="57"/>
                    <a:pt x="28" y="127"/>
                  </a:cubicBezTo>
                  <a:cubicBezTo>
                    <a:pt x="0" y="182"/>
                    <a:pt x="16" y="251"/>
                    <a:pt x="75" y="251"/>
                  </a:cubicBezTo>
                  <a:cubicBezTo>
                    <a:pt x="84" y="251"/>
                    <a:pt x="93" y="250"/>
                    <a:pt x="104" y="246"/>
                  </a:cubicBezTo>
                  <a:lnTo>
                    <a:pt x="123" y="246"/>
                  </a:lnTo>
                  <a:cubicBezTo>
                    <a:pt x="205" y="221"/>
                    <a:pt x="375" y="7"/>
                    <a:pt x="217"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9"/>
            <p:cNvSpPr/>
            <p:nvPr/>
          </p:nvSpPr>
          <p:spPr>
            <a:xfrm>
              <a:off x="1230125" y="2849525"/>
              <a:ext cx="7975" cy="6725"/>
            </a:xfrm>
            <a:custGeom>
              <a:avLst/>
              <a:gdLst/>
              <a:ahLst/>
              <a:cxnLst/>
              <a:rect l="l" t="t" r="r" b="b"/>
              <a:pathLst>
                <a:path w="319" h="269" extrusionOk="0">
                  <a:moveTo>
                    <a:pt x="249" y="1"/>
                  </a:moveTo>
                  <a:lnTo>
                    <a:pt x="268" y="26"/>
                  </a:lnTo>
                  <a:lnTo>
                    <a:pt x="268" y="32"/>
                  </a:lnTo>
                  <a:cubicBezTo>
                    <a:pt x="237" y="22"/>
                    <a:pt x="208" y="17"/>
                    <a:pt x="183" y="17"/>
                  </a:cubicBezTo>
                  <a:cubicBezTo>
                    <a:pt x="127" y="17"/>
                    <a:pt x="84" y="41"/>
                    <a:pt x="54" y="89"/>
                  </a:cubicBezTo>
                  <a:cubicBezTo>
                    <a:pt x="35" y="108"/>
                    <a:pt x="22" y="139"/>
                    <a:pt x="16" y="164"/>
                  </a:cubicBezTo>
                  <a:cubicBezTo>
                    <a:pt x="1" y="238"/>
                    <a:pt x="42" y="269"/>
                    <a:pt x="92" y="269"/>
                  </a:cubicBezTo>
                  <a:cubicBezTo>
                    <a:pt x="124" y="269"/>
                    <a:pt x="159" y="256"/>
                    <a:pt x="186" y="234"/>
                  </a:cubicBezTo>
                  <a:cubicBezTo>
                    <a:pt x="212" y="215"/>
                    <a:pt x="237" y="196"/>
                    <a:pt x="249" y="171"/>
                  </a:cubicBezTo>
                  <a:cubicBezTo>
                    <a:pt x="281" y="120"/>
                    <a:pt x="319" y="38"/>
                    <a:pt x="249"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9"/>
            <p:cNvSpPr/>
            <p:nvPr/>
          </p:nvSpPr>
          <p:spPr>
            <a:xfrm>
              <a:off x="1235550" y="2865600"/>
              <a:ext cx="11700" cy="6975"/>
            </a:xfrm>
            <a:custGeom>
              <a:avLst/>
              <a:gdLst/>
              <a:ahLst/>
              <a:cxnLst/>
              <a:rect l="l" t="t" r="r" b="b"/>
              <a:pathLst>
                <a:path w="468" h="279" extrusionOk="0">
                  <a:moveTo>
                    <a:pt x="297" y="1"/>
                  </a:moveTo>
                  <a:cubicBezTo>
                    <a:pt x="178" y="1"/>
                    <a:pt x="1" y="278"/>
                    <a:pt x="165" y="278"/>
                  </a:cubicBezTo>
                  <a:cubicBezTo>
                    <a:pt x="291" y="278"/>
                    <a:pt x="468" y="1"/>
                    <a:pt x="29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9"/>
            <p:cNvSpPr/>
            <p:nvPr/>
          </p:nvSpPr>
          <p:spPr>
            <a:xfrm>
              <a:off x="1277650" y="2828875"/>
              <a:ext cx="9500" cy="9000"/>
            </a:xfrm>
            <a:custGeom>
              <a:avLst/>
              <a:gdLst/>
              <a:ahLst/>
              <a:cxnLst/>
              <a:rect l="l" t="t" r="r" b="b"/>
              <a:pathLst>
                <a:path w="380" h="360" extrusionOk="0">
                  <a:moveTo>
                    <a:pt x="278" y="0"/>
                  </a:moveTo>
                  <a:cubicBezTo>
                    <a:pt x="171" y="13"/>
                    <a:pt x="77" y="82"/>
                    <a:pt x="32" y="177"/>
                  </a:cubicBezTo>
                  <a:cubicBezTo>
                    <a:pt x="1" y="246"/>
                    <a:pt x="1" y="360"/>
                    <a:pt x="102" y="360"/>
                  </a:cubicBezTo>
                  <a:cubicBezTo>
                    <a:pt x="209" y="347"/>
                    <a:pt x="304" y="278"/>
                    <a:pt x="348" y="183"/>
                  </a:cubicBezTo>
                  <a:cubicBezTo>
                    <a:pt x="379" y="114"/>
                    <a:pt x="379" y="0"/>
                    <a:pt x="278"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5" name="Google Shape;4245;p49"/>
          <p:cNvSpPr txBox="1">
            <a:spLocks noGrp="1"/>
          </p:cNvSpPr>
          <p:nvPr>
            <p:ph type="ctrTitle" idx="4294967295"/>
          </p:nvPr>
        </p:nvSpPr>
        <p:spPr>
          <a:xfrm flipH="1">
            <a:off x="3326025" y="2887050"/>
            <a:ext cx="674400" cy="57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t>03</a:t>
            </a:r>
            <a:endParaRPr sz="3000"/>
          </a:p>
        </p:txBody>
      </p:sp>
      <p:sp>
        <p:nvSpPr>
          <p:cNvPr id="4246" name="Google Shape;4246;p49"/>
          <p:cNvSpPr txBox="1">
            <a:spLocks noGrp="1"/>
          </p:cNvSpPr>
          <p:nvPr>
            <p:ph type="ctrTitle" idx="4294967295"/>
          </p:nvPr>
        </p:nvSpPr>
        <p:spPr>
          <a:xfrm flipH="1">
            <a:off x="3136415" y="1855750"/>
            <a:ext cx="864000" cy="57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t>01</a:t>
            </a:r>
            <a:endParaRPr sz="3000"/>
          </a:p>
        </p:txBody>
      </p:sp>
      <p:sp>
        <p:nvSpPr>
          <p:cNvPr id="4248" name="Google Shape;4248;p49"/>
          <p:cNvSpPr txBox="1">
            <a:spLocks noGrp="1"/>
          </p:cNvSpPr>
          <p:nvPr>
            <p:ph type="subTitle" idx="4294967295"/>
          </p:nvPr>
        </p:nvSpPr>
        <p:spPr>
          <a:xfrm flipH="1">
            <a:off x="741837" y="2920091"/>
            <a:ext cx="2322282" cy="556746"/>
          </a:xfrm>
          <a:prstGeom prst="rect">
            <a:avLst/>
          </a:prstGeom>
        </p:spPr>
        <p:txBody>
          <a:bodyPr spcFirstLastPara="1" wrap="square" lIns="91425" tIns="91425" rIns="91425" bIns="91425" anchor="t" anchorCtr="0">
            <a:noAutofit/>
          </a:bodyPr>
          <a:lstStyle/>
          <a:p>
            <a:pPr marL="0" indent="0" algn="ctr">
              <a:lnSpc>
                <a:spcPct val="100000"/>
              </a:lnSpc>
              <a:spcAft>
                <a:spcPts val="1600"/>
              </a:spcAft>
              <a:buNone/>
            </a:pPr>
            <a:r>
              <a:rPr lang="uk-UA" sz="1400" dirty="0" smtClean="0">
                <a:latin typeface="Comfortaa" panose="020F0603070200060003" pitchFamily="34" charset="0"/>
              </a:rPr>
              <a:t>сильний, неврівноважений тип з перевагою порушення - </a:t>
            </a:r>
            <a:r>
              <a:rPr lang="uk-UA" sz="1400" dirty="0" smtClean="0">
                <a:solidFill>
                  <a:srgbClr val="FF8E7B"/>
                </a:solidFill>
                <a:latin typeface="Comfortaa" panose="020F0603070200060003" pitchFamily="34" charset="0"/>
              </a:rPr>
              <a:t>холерик;</a:t>
            </a:r>
          </a:p>
          <a:p>
            <a:pPr marL="0" lvl="0" indent="0" algn="ctr" rtl="0">
              <a:lnSpc>
                <a:spcPct val="100000"/>
              </a:lnSpc>
              <a:spcBef>
                <a:spcPts val="0"/>
              </a:spcBef>
              <a:spcAft>
                <a:spcPts val="1600"/>
              </a:spcAft>
              <a:buNone/>
            </a:pPr>
            <a:endParaRPr lang="uk-UA" sz="1400" dirty="0">
              <a:solidFill>
                <a:schemeClr val="dk1"/>
              </a:solidFill>
              <a:latin typeface="Comfortaa" panose="020F0603070200060003" pitchFamily="34" charset="0"/>
            </a:endParaRPr>
          </a:p>
        </p:txBody>
      </p:sp>
      <p:sp>
        <p:nvSpPr>
          <p:cNvPr id="4250" name="Google Shape;4250;p49"/>
          <p:cNvSpPr txBox="1">
            <a:spLocks noGrp="1"/>
          </p:cNvSpPr>
          <p:nvPr>
            <p:ph type="subTitle" idx="4294967295"/>
          </p:nvPr>
        </p:nvSpPr>
        <p:spPr>
          <a:xfrm flipH="1">
            <a:off x="1020305" y="1803634"/>
            <a:ext cx="1883022" cy="620973"/>
          </a:xfrm>
          <a:prstGeom prst="rect">
            <a:avLst/>
          </a:prstGeom>
        </p:spPr>
        <p:txBody>
          <a:bodyPr spcFirstLastPara="1" wrap="square" lIns="91425" tIns="91425" rIns="91425" bIns="91425" anchor="t" anchorCtr="0">
            <a:noAutofit/>
          </a:bodyPr>
          <a:lstStyle/>
          <a:p>
            <a:pPr marL="0" lvl="0" indent="0" algn="ctr">
              <a:lnSpc>
                <a:spcPct val="100000"/>
              </a:lnSpc>
              <a:spcAft>
                <a:spcPts val="1600"/>
              </a:spcAft>
              <a:buNone/>
            </a:pPr>
            <a:r>
              <a:rPr lang="uk-UA" sz="1400" dirty="0" smtClean="0">
                <a:latin typeface="Comfortaa" panose="020F0603070200060003" pitchFamily="34" charset="0"/>
              </a:rPr>
              <a:t>сильний, урівноважений, рухливий – </a:t>
            </a:r>
            <a:r>
              <a:rPr lang="uk-UA" sz="1400" dirty="0" smtClean="0">
                <a:solidFill>
                  <a:srgbClr val="FF8E7B"/>
                </a:solidFill>
                <a:latin typeface="Comfortaa" panose="020F0603070200060003" pitchFamily="34" charset="0"/>
              </a:rPr>
              <a:t>сангвінік;</a:t>
            </a:r>
            <a:endParaRPr lang="uk-UA" sz="1400" dirty="0">
              <a:solidFill>
                <a:srgbClr val="FF8E7B"/>
              </a:solidFill>
              <a:latin typeface="Comfortaa" panose="020F0603070200060003" pitchFamily="34" charset="0"/>
            </a:endParaRPr>
          </a:p>
        </p:txBody>
      </p:sp>
      <p:sp>
        <p:nvSpPr>
          <p:cNvPr id="4252" name="Google Shape;4252;p49"/>
          <p:cNvSpPr txBox="1">
            <a:spLocks noGrp="1"/>
          </p:cNvSpPr>
          <p:nvPr>
            <p:ph type="subTitle" idx="4294967295"/>
          </p:nvPr>
        </p:nvSpPr>
        <p:spPr>
          <a:xfrm flipH="1">
            <a:off x="6188923" y="3464850"/>
            <a:ext cx="1444647" cy="577800"/>
          </a:xfrm>
          <a:prstGeom prst="rect">
            <a:avLst/>
          </a:prstGeom>
        </p:spPr>
        <p:txBody>
          <a:bodyPr spcFirstLastPara="1" wrap="square" lIns="91425" tIns="91425" rIns="91425" bIns="91425" anchor="t" anchorCtr="0">
            <a:noAutofit/>
          </a:bodyPr>
          <a:lstStyle/>
          <a:p>
            <a:pPr marL="0" indent="0">
              <a:lnSpc>
                <a:spcPct val="100000"/>
              </a:lnSpc>
              <a:spcAft>
                <a:spcPts val="1600"/>
              </a:spcAft>
              <a:buNone/>
            </a:pPr>
            <a:r>
              <a:rPr lang="uk-UA" sz="1400" dirty="0" smtClean="0">
                <a:latin typeface="Comfortaa" panose="020F0603070200060003" pitchFamily="34" charset="0"/>
              </a:rPr>
              <a:t>слабкий тип - </a:t>
            </a:r>
            <a:r>
              <a:rPr lang="uk-UA" sz="1400" dirty="0" smtClean="0">
                <a:solidFill>
                  <a:srgbClr val="FF8E7B"/>
                </a:solidFill>
                <a:latin typeface="Comfortaa" panose="020F0603070200060003" pitchFamily="34" charset="0"/>
              </a:rPr>
              <a:t>меланхолік.</a:t>
            </a:r>
            <a:endParaRPr lang="uk-UA" sz="1400" dirty="0">
              <a:solidFill>
                <a:srgbClr val="FF8E7B"/>
              </a:solidFill>
              <a:latin typeface="Comfortaa" panose="020F0603070200060003" pitchFamily="34" charset="0"/>
            </a:endParaRPr>
          </a:p>
        </p:txBody>
      </p:sp>
      <p:sp>
        <p:nvSpPr>
          <p:cNvPr id="4254" name="Google Shape;4254;p49"/>
          <p:cNvSpPr txBox="1">
            <a:spLocks noGrp="1"/>
          </p:cNvSpPr>
          <p:nvPr>
            <p:ph type="subTitle" idx="4294967295"/>
          </p:nvPr>
        </p:nvSpPr>
        <p:spPr>
          <a:xfrm flipH="1">
            <a:off x="5997507" y="2330671"/>
            <a:ext cx="1874645" cy="577800"/>
          </a:xfrm>
          <a:prstGeom prst="rect">
            <a:avLst/>
          </a:prstGeom>
        </p:spPr>
        <p:txBody>
          <a:bodyPr spcFirstLastPara="1" wrap="square" lIns="91425" tIns="91425" rIns="91425" bIns="91425" anchor="t" anchorCtr="0">
            <a:noAutofit/>
          </a:bodyPr>
          <a:lstStyle/>
          <a:p>
            <a:pPr marL="0" indent="0" algn="ctr">
              <a:lnSpc>
                <a:spcPct val="100000"/>
              </a:lnSpc>
              <a:spcAft>
                <a:spcPts val="1600"/>
              </a:spcAft>
              <a:buNone/>
            </a:pPr>
            <a:r>
              <a:rPr lang="uk-UA" sz="1400" dirty="0" smtClean="0">
                <a:latin typeface="Comfortaa" panose="020F0603070200060003" pitchFamily="34" charset="0"/>
              </a:rPr>
              <a:t>сильний, урівноважений, інертний – </a:t>
            </a:r>
            <a:r>
              <a:rPr lang="uk-UA" sz="1400" dirty="0" smtClean="0">
                <a:solidFill>
                  <a:srgbClr val="FF8E7B"/>
                </a:solidFill>
                <a:latin typeface="Comfortaa" panose="020F0603070200060003" pitchFamily="34" charset="0"/>
              </a:rPr>
              <a:t>флегматик;</a:t>
            </a:r>
            <a:endParaRPr lang="uk-UA" sz="1400" dirty="0">
              <a:latin typeface="Comfortaa" panose="020F0603070200060003" pitchFamily="34" charset="0"/>
            </a:endParaRPr>
          </a:p>
        </p:txBody>
      </p:sp>
      <p:grpSp>
        <p:nvGrpSpPr>
          <p:cNvPr id="4255" name="Google Shape;4255;p49"/>
          <p:cNvGrpSpPr/>
          <p:nvPr/>
        </p:nvGrpSpPr>
        <p:grpSpPr>
          <a:xfrm rot="-2861574">
            <a:off x="3108358" y="1459411"/>
            <a:ext cx="2927284" cy="2876210"/>
            <a:chOff x="6162250" y="2288764"/>
            <a:chExt cx="766650" cy="1032760"/>
          </a:xfrm>
        </p:grpSpPr>
        <p:sp>
          <p:nvSpPr>
            <p:cNvPr id="4256" name="Google Shape;4256;p49"/>
            <p:cNvSpPr/>
            <p:nvPr/>
          </p:nvSpPr>
          <p:spPr>
            <a:xfrm>
              <a:off x="6162250" y="2393075"/>
              <a:ext cx="766650" cy="784125"/>
            </a:xfrm>
            <a:custGeom>
              <a:avLst/>
              <a:gdLst/>
              <a:ahLst/>
              <a:cxnLst/>
              <a:rect l="l" t="t" r="r" b="b"/>
              <a:pathLst>
                <a:path w="30666" h="31365" extrusionOk="0">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9"/>
            <p:cNvSpPr/>
            <p:nvPr/>
          </p:nvSpPr>
          <p:spPr>
            <a:xfrm rot="1201756">
              <a:off x="6210094" y="3070953"/>
              <a:ext cx="247999" cy="210022"/>
            </a:xfrm>
            <a:custGeom>
              <a:avLst/>
              <a:gdLst/>
              <a:ahLst/>
              <a:cxnLst/>
              <a:rect l="l" t="t" r="r" b="b"/>
              <a:pathLst>
                <a:path w="9644" h="8534" extrusionOk="0">
                  <a:moveTo>
                    <a:pt x="9486" y="1"/>
                  </a:moveTo>
                  <a:cubicBezTo>
                    <a:pt x="8899" y="1079"/>
                    <a:pt x="8199" y="2101"/>
                    <a:pt x="7392" y="3028"/>
                  </a:cubicBezTo>
                  <a:cubicBezTo>
                    <a:pt x="5374" y="5368"/>
                    <a:pt x="2681" y="7317"/>
                    <a:pt x="0" y="8364"/>
                  </a:cubicBezTo>
                  <a:lnTo>
                    <a:pt x="63" y="8534"/>
                  </a:lnTo>
                  <a:cubicBezTo>
                    <a:pt x="2775" y="7474"/>
                    <a:pt x="5493" y="5513"/>
                    <a:pt x="7531" y="3148"/>
                  </a:cubicBezTo>
                  <a:cubicBezTo>
                    <a:pt x="8344" y="2208"/>
                    <a:pt x="9051" y="1180"/>
                    <a:pt x="9643" y="83"/>
                  </a:cubicBezTo>
                  <a:lnTo>
                    <a:pt x="94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9"/>
            <p:cNvSpPr/>
            <p:nvPr/>
          </p:nvSpPr>
          <p:spPr>
            <a:xfrm>
              <a:off x="6698286" y="2312414"/>
              <a:ext cx="134050" cy="141775"/>
            </a:xfrm>
            <a:custGeom>
              <a:avLst/>
              <a:gdLst/>
              <a:ahLst/>
              <a:cxnLst/>
              <a:rect l="l" t="t" r="r" b="b"/>
              <a:pathLst>
                <a:path w="5362" h="5671" extrusionOk="0">
                  <a:moveTo>
                    <a:pt x="5317" y="0"/>
                  </a:moveTo>
                  <a:cubicBezTo>
                    <a:pt x="3097" y="543"/>
                    <a:pt x="486" y="2542"/>
                    <a:pt x="0" y="5645"/>
                  </a:cubicBezTo>
                  <a:lnTo>
                    <a:pt x="183" y="5670"/>
                  </a:lnTo>
                  <a:cubicBezTo>
                    <a:pt x="656" y="2649"/>
                    <a:pt x="3198" y="700"/>
                    <a:pt x="5361" y="177"/>
                  </a:cubicBezTo>
                  <a:lnTo>
                    <a:pt x="53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9"/>
            <p:cNvSpPr/>
            <p:nvPr/>
          </p:nvSpPr>
          <p:spPr>
            <a:xfrm>
              <a:off x="6700486" y="2288764"/>
              <a:ext cx="49850" cy="48100"/>
            </a:xfrm>
            <a:custGeom>
              <a:avLst/>
              <a:gdLst/>
              <a:ahLst/>
              <a:cxnLst/>
              <a:rect l="l" t="t" r="r" b="b"/>
              <a:pathLst>
                <a:path w="1994" h="1924" extrusionOk="0">
                  <a:moveTo>
                    <a:pt x="1930" y="0"/>
                  </a:moveTo>
                  <a:cubicBezTo>
                    <a:pt x="1161" y="278"/>
                    <a:pt x="259" y="965"/>
                    <a:pt x="1" y="1873"/>
                  </a:cubicBezTo>
                  <a:lnTo>
                    <a:pt x="171" y="1924"/>
                  </a:lnTo>
                  <a:cubicBezTo>
                    <a:pt x="417" y="1079"/>
                    <a:pt x="1287" y="423"/>
                    <a:pt x="1994" y="170"/>
                  </a:cubicBezTo>
                  <a:lnTo>
                    <a:pt x="19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2442;p31"/>
          <p:cNvSpPr txBox="1">
            <a:spLocks/>
          </p:cNvSpPr>
          <p:nvPr/>
        </p:nvSpPr>
        <p:spPr>
          <a:xfrm>
            <a:off x="1853867" y="121842"/>
            <a:ext cx="5353853" cy="14960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uk-UA" dirty="0" smtClean="0">
                <a:latin typeface="Comfortaa" panose="020F0603070200060003" pitchFamily="34" charset="0"/>
              </a:rPr>
              <a:t>На думку І. Павлова існує 4 основні типи нервової системи, які близькі до типів темпераменту, виділені </a:t>
            </a:r>
            <a:r>
              <a:rPr lang="uk-UA" dirty="0" err="1" smtClean="0">
                <a:latin typeface="Comfortaa" panose="020F0603070200060003" pitchFamily="34" charset="0"/>
              </a:rPr>
              <a:t>Гіпократом</a:t>
            </a:r>
            <a:r>
              <a:rPr lang="uk-UA" dirty="0" smtClean="0">
                <a:latin typeface="Comfortaa" panose="020F0603070200060003" pitchFamily="34" charset="0"/>
              </a:rPr>
              <a:t>:</a:t>
            </a:r>
            <a:endParaRPr lang="uk-UA" dirty="0">
              <a:latin typeface="Comfortaa" panose="020F06030702000600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2442" name="Google Shape;2442;p31"/>
          <p:cNvSpPr txBox="1">
            <a:spLocks noGrp="1"/>
          </p:cNvSpPr>
          <p:nvPr>
            <p:ph type="subTitle" idx="1"/>
          </p:nvPr>
        </p:nvSpPr>
        <p:spPr>
          <a:xfrm>
            <a:off x="1578418" y="1565854"/>
            <a:ext cx="5797997" cy="1552356"/>
          </a:xfrm>
          <a:prstGeom prst="rect">
            <a:avLst/>
          </a:prstGeom>
        </p:spPr>
        <p:txBody>
          <a:bodyPr spcFirstLastPara="1" wrap="square" lIns="91425" tIns="91425" rIns="91425" bIns="91425" anchor="t" anchorCtr="0">
            <a:noAutofit/>
          </a:bodyPr>
          <a:lstStyle/>
          <a:p>
            <a:pPr marL="0" lvl="0" indent="0" algn="just"/>
            <a:r>
              <a:rPr lang="uk-UA" u="sng" dirty="0" smtClean="0">
                <a:solidFill>
                  <a:srgbClr val="FF8E7B"/>
                </a:solidFill>
                <a:latin typeface="Comfortaa" panose="020F0603070200060003" pitchFamily="34" charset="0"/>
              </a:rPr>
              <a:t>Еммануїл Кант</a:t>
            </a:r>
            <a:r>
              <a:rPr lang="uk-UA" dirty="0" smtClean="0">
                <a:latin typeface="Comfortaa" panose="020F0603070200060003" pitchFamily="34" charset="0"/>
              </a:rPr>
              <a:t> </a:t>
            </a:r>
            <a:r>
              <a:rPr lang="uk-UA" dirty="0">
                <a:solidFill>
                  <a:srgbClr val="498972"/>
                </a:solidFill>
                <a:latin typeface="Comfortaa" panose="020F0603070200060003" pitchFamily="34" charset="0"/>
              </a:rPr>
              <a:t>(22.06.1724-12.021804). </a:t>
            </a:r>
            <a:r>
              <a:rPr lang="uk-UA" dirty="0">
                <a:latin typeface="Comfortaa" panose="020F0603070200060003" pitchFamily="34" charset="0"/>
              </a:rPr>
              <a:t>Говорив що з фізіологічної точки зору, коли мова йде про темперамент, мають на увазі фізичну конституцію (слабка або сильна статура) і комплекцію (рідке, за допомогою життєвої сили закономірно рухливе в тілі. До чого відносять також тепло або холод при обробці цих соків</a:t>
            </a:r>
            <a:r>
              <a:rPr lang="uk-UA" dirty="0" smtClean="0">
                <a:latin typeface="Comfortaa" panose="020F0603070200060003" pitchFamily="34" charset="0"/>
              </a:rPr>
              <a:t>.)</a:t>
            </a:r>
          </a:p>
          <a:p>
            <a:pPr marL="0" lvl="0" indent="0" algn="just"/>
            <a:r>
              <a:rPr lang="uk-UA" dirty="0" smtClean="0">
                <a:latin typeface="Comfortaa" panose="020F0603070200060003" pitchFamily="34" charset="0"/>
              </a:rPr>
              <a:t>Головний розподіл вчення про темпераменти таке: темпераменти почуття і темпераменти дії поділяються на два види, що в сукупності дає чотири темпераменти.</a:t>
            </a:r>
            <a:endParaRPr lang="uk-UA" dirty="0">
              <a:latin typeface="Comfortaa" panose="020F0603070200060003" pitchFamily="34" charset="0"/>
            </a:endParaRPr>
          </a:p>
        </p:txBody>
      </p:sp>
      <p:grpSp>
        <p:nvGrpSpPr>
          <p:cNvPr id="2443" name="Google Shape;2443;p31"/>
          <p:cNvGrpSpPr/>
          <p:nvPr/>
        </p:nvGrpSpPr>
        <p:grpSpPr>
          <a:xfrm>
            <a:off x="3803294" y="320996"/>
            <a:ext cx="1379963" cy="1180357"/>
            <a:chOff x="55450" y="2951550"/>
            <a:chExt cx="1830675" cy="1565875"/>
          </a:xfrm>
        </p:grpSpPr>
        <p:sp>
          <p:nvSpPr>
            <p:cNvPr id="2444" name="Google Shape;2444;p31"/>
            <p:cNvSpPr/>
            <p:nvPr/>
          </p:nvSpPr>
          <p:spPr>
            <a:xfrm>
              <a:off x="822425" y="4217450"/>
              <a:ext cx="993550" cy="59250"/>
            </a:xfrm>
            <a:custGeom>
              <a:avLst/>
              <a:gdLst/>
              <a:ahLst/>
              <a:cxnLst/>
              <a:rect l="l" t="t" r="r" b="b"/>
              <a:pathLst>
                <a:path w="39742" h="2370" extrusionOk="0">
                  <a:moveTo>
                    <a:pt x="1" y="0"/>
                  </a:moveTo>
                  <a:lnTo>
                    <a:pt x="1" y="2370"/>
                  </a:lnTo>
                  <a:lnTo>
                    <a:pt x="39741" y="2370"/>
                  </a:lnTo>
                  <a:lnTo>
                    <a:pt x="39741" y="0"/>
                  </a:ln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1648375" y="3976600"/>
              <a:ext cx="173825" cy="540825"/>
            </a:xfrm>
            <a:custGeom>
              <a:avLst/>
              <a:gdLst/>
              <a:ahLst/>
              <a:cxnLst/>
              <a:rect l="l" t="t" r="r" b="b"/>
              <a:pathLst>
                <a:path w="6953" h="21633" extrusionOk="0">
                  <a:moveTo>
                    <a:pt x="894" y="1"/>
                  </a:moveTo>
                  <a:cubicBezTo>
                    <a:pt x="894" y="1"/>
                    <a:pt x="177" y="17813"/>
                    <a:pt x="83" y="19486"/>
                  </a:cubicBezTo>
                  <a:cubicBezTo>
                    <a:pt x="0" y="21159"/>
                    <a:pt x="1143" y="21513"/>
                    <a:pt x="1143" y="21513"/>
                  </a:cubicBezTo>
                  <a:cubicBezTo>
                    <a:pt x="1143" y="21513"/>
                    <a:pt x="2164" y="21633"/>
                    <a:pt x="3365" y="21633"/>
                  </a:cubicBezTo>
                  <a:cubicBezTo>
                    <a:pt x="3965" y="21633"/>
                    <a:pt x="4611" y="21603"/>
                    <a:pt x="5196" y="21513"/>
                  </a:cubicBezTo>
                  <a:cubicBezTo>
                    <a:pt x="6953" y="21253"/>
                    <a:pt x="6693" y="19933"/>
                    <a:pt x="6693" y="19933"/>
                  </a:cubicBezTo>
                  <a:lnTo>
                    <a:pt x="6693" y="1175"/>
                  </a:lnTo>
                  <a:lnTo>
                    <a:pt x="894"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1710200" y="3935025"/>
              <a:ext cx="33550" cy="535750"/>
            </a:xfrm>
            <a:custGeom>
              <a:avLst/>
              <a:gdLst/>
              <a:ahLst/>
              <a:cxnLst/>
              <a:rect l="l" t="t" r="r" b="b"/>
              <a:pathLst>
                <a:path w="1342" h="21430" extrusionOk="0">
                  <a:moveTo>
                    <a:pt x="1341" y="1"/>
                  </a:moveTo>
                  <a:lnTo>
                    <a:pt x="0" y="21430"/>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1708125" y="3934775"/>
              <a:ext cx="37700" cy="536275"/>
            </a:xfrm>
            <a:custGeom>
              <a:avLst/>
              <a:gdLst/>
              <a:ahLst/>
              <a:cxnLst/>
              <a:rect l="l" t="t" r="r" b="b"/>
              <a:pathLst>
                <a:path w="1508" h="21451" extrusionOk="0">
                  <a:moveTo>
                    <a:pt x="1320" y="0"/>
                  </a:moveTo>
                  <a:lnTo>
                    <a:pt x="0" y="21440"/>
                  </a:lnTo>
                  <a:lnTo>
                    <a:pt x="187" y="21450"/>
                  </a:lnTo>
                  <a:lnTo>
                    <a:pt x="1507" y="11"/>
                  </a:lnTo>
                  <a:lnTo>
                    <a:pt x="1320"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1680050" y="3934775"/>
              <a:ext cx="26275" cy="536275"/>
            </a:xfrm>
            <a:custGeom>
              <a:avLst/>
              <a:gdLst/>
              <a:ahLst/>
              <a:cxnLst/>
              <a:rect l="l" t="t" r="r" b="b"/>
              <a:pathLst>
                <a:path w="1051" h="21451" extrusionOk="0">
                  <a:moveTo>
                    <a:pt x="1051" y="0"/>
                  </a:moveTo>
                  <a:lnTo>
                    <a:pt x="1" y="21450"/>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677475" y="3934500"/>
              <a:ext cx="31200" cy="536550"/>
            </a:xfrm>
            <a:custGeom>
              <a:avLst/>
              <a:gdLst/>
              <a:ahLst/>
              <a:cxnLst/>
              <a:rect l="l" t="t" r="r" b="b"/>
              <a:pathLst>
                <a:path w="1248" h="21462" extrusionOk="0">
                  <a:moveTo>
                    <a:pt x="1060" y="1"/>
                  </a:moveTo>
                  <a:lnTo>
                    <a:pt x="0" y="21451"/>
                  </a:lnTo>
                  <a:lnTo>
                    <a:pt x="187" y="21461"/>
                  </a:lnTo>
                  <a:lnTo>
                    <a:pt x="1247" y="11"/>
                  </a:lnTo>
                  <a:lnTo>
                    <a:pt x="1060"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743450" y="3934775"/>
              <a:ext cx="21075" cy="536525"/>
            </a:xfrm>
            <a:custGeom>
              <a:avLst/>
              <a:gdLst/>
              <a:ahLst/>
              <a:cxnLst/>
              <a:rect l="l" t="t" r="r" b="b"/>
              <a:pathLst>
                <a:path w="843" h="21461" extrusionOk="0">
                  <a:moveTo>
                    <a:pt x="842" y="0"/>
                  </a:moveTo>
                  <a:lnTo>
                    <a:pt x="1" y="21461"/>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741375" y="3934775"/>
              <a:ext cx="25475" cy="536775"/>
            </a:xfrm>
            <a:custGeom>
              <a:avLst/>
              <a:gdLst/>
              <a:ahLst/>
              <a:cxnLst/>
              <a:rect l="l" t="t" r="r" b="b"/>
              <a:pathLst>
                <a:path w="1019" h="21471" extrusionOk="0">
                  <a:moveTo>
                    <a:pt x="832" y="0"/>
                  </a:moveTo>
                  <a:lnTo>
                    <a:pt x="1" y="21461"/>
                  </a:lnTo>
                  <a:lnTo>
                    <a:pt x="188" y="21471"/>
                  </a:lnTo>
                  <a:lnTo>
                    <a:pt x="1019" y="11"/>
                  </a:lnTo>
                  <a:lnTo>
                    <a:pt x="832"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773075" y="3934775"/>
              <a:ext cx="27825" cy="536275"/>
            </a:xfrm>
            <a:custGeom>
              <a:avLst/>
              <a:gdLst/>
              <a:ahLst/>
              <a:cxnLst/>
              <a:rect l="l" t="t" r="r" b="b"/>
              <a:pathLst>
                <a:path w="1113" h="21451" extrusionOk="0">
                  <a:moveTo>
                    <a:pt x="1112" y="0"/>
                  </a:moveTo>
                  <a:lnTo>
                    <a:pt x="0" y="21450"/>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773600" y="3929325"/>
              <a:ext cx="31725" cy="537300"/>
            </a:xfrm>
            <a:custGeom>
              <a:avLst/>
              <a:gdLst/>
              <a:ahLst/>
              <a:cxnLst/>
              <a:rect l="l" t="t" r="r" b="b"/>
              <a:pathLst>
                <a:path w="1269" h="21492" extrusionOk="0">
                  <a:moveTo>
                    <a:pt x="1081" y="0"/>
                  </a:moveTo>
                  <a:lnTo>
                    <a:pt x="0" y="21481"/>
                  </a:lnTo>
                  <a:lnTo>
                    <a:pt x="187" y="21492"/>
                  </a:lnTo>
                  <a:lnTo>
                    <a:pt x="1268" y="11"/>
                  </a:lnTo>
                  <a:lnTo>
                    <a:pt x="1081"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55450" y="2951550"/>
              <a:ext cx="1498551" cy="793896"/>
            </a:xfrm>
            <a:custGeom>
              <a:avLst/>
              <a:gdLst/>
              <a:ahLst/>
              <a:cxnLst/>
              <a:rect l="l" t="t" r="r" b="b"/>
              <a:pathLst>
                <a:path w="59549" h="30930" extrusionOk="0">
                  <a:moveTo>
                    <a:pt x="8553" y="1"/>
                  </a:moveTo>
                  <a:cubicBezTo>
                    <a:pt x="8553" y="1"/>
                    <a:pt x="0" y="19507"/>
                    <a:pt x="23903" y="25337"/>
                  </a:cubicBezTo>
                  <a:cubicBezTo>
                    <a:pt x="45984" y="30726"/>
                    <a:pt x="50259" y="30930"/>
                    <a:pt x="50780" y="30930"/>
                  </a:cubicBezTo>
                  <a:cubicBezTo>
                    <a:pt x="50822" y="30930"/>
                    <a:pt x="50840" y="30928"/>
                    <a:pt x="50840" y="30928"/>
                  </a:cubicBezTo>
                  <a:lnTo>
                    <a:pt x="59549" y="23020"/>
                  </a:lnTo>
                  <a:lnTo>
                    <a:pt x="58832" y="16628"/>
                  </a:lnTo>
                  <a:cubicBezTo>
                    <a:pt x="58832" y="16628"/>
                    <a:pt x="42297" y="15465"/>
                    <a:pt x="29660" y="10154"/>
                  </a:cubicBezTo>
                  <a:cubicBezTo>
                    <a:pt x="26823" y="8959"/>
                    <a:pt x="11671" y="1840"/>
                    <a:pt x="8553"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749400" y="3574425"/>
              <a:ext cx="670350" cy="187350"/>
            </a:xfrm>
            <a:custGeom>
              <a:avLst/>
              <a:gdLst/>
              <a:ahLst/>
              <a:cxnLst/>
              <a:rect l="l" t="t" r="r" b="b"/>
              <a:pathLst>
                <a:path w="26814" h="7494" extrusionOk="0">
                  <a:moveTo>
                    <a:pt x="2110" y="0"/>
                  </a:moveTo>
                  <a:lnTo>
                    <a:pt x="1" y="2006"/>
                  </a:lnTo>
                  <a:lnTo>
                    <a:pt x="23301" y="7493"/>
                  </a:lnTo>
                  <a:lnTo>
                    <a:pt x="26813" y="5394"/>
                  </a:lnTo>
                  <a:cubicBezTo>
                    <a:pt x="18634" y="3160"/>
                    <a:pt x="2110" y="0"/>
                    <a:pt x="2110" y="0"/>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881400" y="3516225"/>
              <a:ext cx="133300" cy="143425"/>
            </a:xfrm>
            <a:custGeom>
              <a:avLst/>
              <a:gdLst/>
              <a:ahLst/>
              <a:cxnLst/>
              <a:rect l="l" t="t" r="r" b="b"/>
              <a:pathLst>
                <a:path w="5332" h="5737" extrusionOk="0">
                  <a:moveTo>
                    <a:pt x="5197" y="0"/>
                  </a:moveTo>
                  <a:lnTo>
                    <a:pt x="1" y="5612"/>
                  </a:lnTo>
                  <a:lnTo>
                    <a:pt x="136" y="5737"/>
                  </a:lnTo>
                  <a:lnTo>
                    <a:pt x="5332" y="125"/>
                  </a:lnTo>
                  <a:lnTo>
                    <a:pt x="519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926875" y="3537525"/>
              <a:ext cx="122900" cy="132775"/>
            </a:xfrm>
            <a:custGeom>
              <a:avLst/>
              <a:gdLst/>
              <a:ahLst/>
              <a:cxnLst/>
              <a:rect l="l" t="t" r="r" b="b"/>
              <a:pathLst>
                <a:path w="4916" h="5311" extrusionOk="0">
                  <a:moveTo>
                    <a:pt x="4770" y="0"/>
                  </a:moveTo>
                  <a:lnTo>
                    <a:pt x="0" y="5186"/>
                  </a:lnTo>
                  <a:lnTo>
                    <a:pt x="135" y="5311"/>
                  </a:lnTo>
                  <a:lnTo>
                    <a:pt x="4916" y="125"/>
                  </a:lnTo>
                  <a:lnTo>
                    <a:pt x="4770"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971825" y="3552325"/>
              <a:ext cx="108875" cy="128125"/>
            </a:xfrm>
            <a:custGeom>
              <a:avLst/>
              <a:gdLst/>
              <a:ahLst/>
              <a:cxnLst/>
              <a:rect l="l" t="t" r="r" b="b"/>
              <a:pathLst>
                <a:path w="4355" h="5125" extrusionOk="0">
                  <a:moveTo>
                    <a:pt x="4209" y="1"/>
                  </a:moveTo>
                  <a:lnTo>
                    <a:pt x="0" y="5000"/>
                  </a:lnTo>
                  <a:lnTo>
                    <a:pt x="146" y="5124"/>
                  </a:lnTo>
                  <a:lnTo>
                    <a:pt x="4355" y="115"/>
                  </a:lnTo>
                  <a:lnTo>
                    <a:pt x="4209"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011575" y="3571825"/>
              <a:ext cx="96400" cy="116425"/>
            </a:xfrm>
            <a:custGeom>
              <a:avLst/>
              <a:gdLst/>
              <a:ahLst/>
              <a:cxnLst/>
              <a:rect l="l" t="t" r="r" b="b"/>
              <a:pathLst>
                <a:path w="3856" h="4657" extrusionOk="0">
                  <a:moveTo>
                    <a:pt x="3710" y="0"/>
                  </a:moveTo>
                  <a:lnTo>
                    <a:pt x="0" y="4531"/>
                  </a:lnTo>
                  <a:lnTo>
                    <a:pt x="146" y="4656"/>
                  </a:lnTo>
                  <a:lnTo>
                    <a:pt x="3856" y="125"/>
                  </a:lnTo>
                  <a:lnTo>
                    <a:pt x="3710"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131350" y="3614700"/>
              <a:ext cx="84975" cy="99775"/>
            </a:xfrm>
            <a:custGeom>
              <a:avLst/>
              <a:gdLst/>
              <a:ahLst/>
              <a:cxnLst/>
              <a:rect l="l" t="t" r="r" b="b"/>
              <a:pathLst>
                <a:path w="3399" h="3991" extrusionOk="0">
                  <a:moveTo>
                    <a:pt x="3263" y="0"/>
                  </a:moveTo>
                  <a:lnTo>
                    <a:pt x="0" y="3876"/>
                  </a:lnTo>
                  <a:lnTo>
                    <a:pt x="146" y="3991"/>
                  </a:lnTo>
                  <a:lnTo>
                    <a:pt x="3398" y="125"/>
                  </a:lnTo>
                  <a:lnTo>
                    <a:pt x="3263"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187725" y="3625350"/>
              <a:ext cx="85250" cy="99775"/>
            </a:xfrm>
            <a:custGeom>
              <a:avLst/>
              <a:gdLst/>
              <a:ahLst/>
              <a:cxnLst/>
              <a:rect l="l" t="t" r="r" b="b"/>
              <a:pathLst>
                <a:path w="3410" h="3991" extrusionOk="0">
                  <a:moveTo>
                    <a:pt x="3264" y="0"/>
                  </a:moveTo>
                  <a:lnTo>
                    <a:pt x="0" y="3866"/>
                  </a:lnTo>
                  <a:lnTo>
                    <a:pt x="146" y="3991"/>
                  </a:lnTo>
                  <a:lnTo>
                    <a:pt x="3409" y="125"/>
                  </a:lnTo>
                  <a:lnTo>
                    <a:pt x="3264"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286425" y="2965670"/>
              <a:ext cx="454700" cy="264250"/>
            </a:xfrm>
            <a:custGeom>
              <a:avLst/>
              <a:gdLst/>
              <a:ahLst/>
              <a:cxnLst/>
              <a:rect l="l" t="t" r="r" b="b"/>
              <a:pathLst>
                <a:path w="18188" h="10570" extrusionOk="0">
                  <a:moveTo>
                    <a:pt x="313" y="0"/>
                  </a:moveTo>
                  <a:lnTo>
                    <a:pt x="313" y="0"/>
                  </a:lnTo>
                  <a:cubicBezTo>
                    <a:pt x="1" y="3627"/>
                    <a:pt x="6787" y="7514"/>
                    <a:pt x="6787" y="7514"/>
                  </a:cubicBezTo>
                  <a:lnTo>
                    <a:pt x="17720" y="10569"/>
                  </a:lnTo>
                  <a:lnTo>
                    <a:pt x="18188" y="9125"/>
                  </a:lnTo>
                  <a:lnTo>
                    <a:pt x="313"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284100" y="2961770"/>
              <a:ext cx="459900" cy="271000"/>
            </a:xfrm>
            <a:custGeom>
              <a:avLst/>
              <a:gdLst/>
              <a:ahLst/>
              <a:cxnLst/>
              <a:rect l="l" t="t" r="r" b="b"/>
              <a:pathLst>
                <a:path w="18396" h="10840" extrusionOk="0">
                  <a:moveTo>
                    <a:pt x="489" y="302"/>
                  </a:moveTo>
                  <a:lnTo>
                    <a:pt x="18166" y="9312"/>
                  </a:lnTo>
                  <a:lnTo>
                    <a:pt x="18166" y="9312"/>
                  </a:lnTo>
                  <a:lnTo>
                    <a:pt x="17751" y="10601"/>
                  </a:lnTo>
                  <a:lnTo>
                    <a:pt x="6922" y="7576"/>
                  </a:lnTo>
                  <a:cubicBezTo>
                    <a:pt x="6631" y="7410"/>
                    <a:pt x="375" y="3721"/>
                    <a:pt x="489" y="302"/>
                  </a:cubicBezTo>
                  <a:close/>
                  <a:moveTo>
                    <a:pt x="323" y="0"/>
                  </a:moveTo>
                  <a:lnTo>
                    <a:pt x="312" y="146"/>
                  </a:lnTo>
                  <a:cubicBezTo>
                    <a:pt x="0" y="3794"/>
                    <a:pt x="6558" y="7587"/>
                    <a:pt x="6839" y="7743"/>
                  </a:cubicBezTo>
                  <a:lnTo>
                    <a:pt x="17875" y="10840"/>
                  </a:lnTo>
                  <a:lnTo>
                    <a:pt x="18395" y="9229"/>
                  </a:lnTo>
                  <a:lnTo>
                    <a:pt x="323"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244100" y="3082850"/>
              <a:ext cx="485600" cy="165525"/>
            </a:xfrm>
            <a:custGeom>
              <a:avLst/>
              <a:gdLst/>
              <a:ahLst/>
              <a:cxnLst/>
              <a:rect l="l" t="t" r="r" b="b"/>
              <a:pathLst>
                <a:path w="19424" h="6621" extrusionOk="0">
                  <a:moveTo>
                    <a:pt x="197" y="1"/>
                  </a:moveTo>
                  <a:cubicBezTo>
                    <a:pt x="0" y="2828"/>
                    <a:pt x="5446" y="4864"/>
                    <a:pt x="5446" y="4864"/>
                  </a:cubicBezTo>
                  <a:lnTo>
                    <a:pt x="19351" y="6621"/>
                  </a:lnTo>
                  <a:lnTo>
                    <a:pt x="19423" y="5592"/>
                  </a:lnTo>
                  <a:cubicBezTo>
                    <a:pt x="19423" y="5592"/>
                    <a:pt x="457" y="1"/>
                    <a:pt x="197"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241500" y="3080525"/>
              <a:ext cx="490525" cy="170725"/>
            </a:xfrm>
            <a:custGeom>
              <a:avLst/>
              <a:gdLst/>
              <a:ahLst/>
              <a:cxnLst/>
              <a:rect l="l" t="t" r="r" b="b"/>
              <a:pathLst>
                <a:path w="19621" h="6829" extrusionOk="0">
                  <a:moveTo>
                    <a:pt x="385" y="208"/>
                  </a:moveTo>
                  <a:lnTo>
                    <a:pt x="385" y="208"/>
                  </a:lnTo>
                  <a:cubicBezTo>
                    <a:pt x="1590" y="510"/>
                    <a:pt x="13167" y="3918"/>
                    <a:pt x="19424" y="5768"/>
                  </a:cubicBezTo>
                  <a:lnTo>
                    <a:pt x="19372" y="6610"/>
                  </a:lnTo>
                  <a:lnTo>
                    <a:pt x="5570" y="4864"/>
                  </a:lnTo>
                  <a:cubicBezTo>
                    <a:pt x="5311" y="4770"/>
                    <a:pt x="343" y="2817"/>
                    <a:pt x="385" y="208"/>
                  </a:cubicBezTo>
                  <a:close/>
                  <a:moveTo>
                    <a:pt x="208" y="0"/>
                  </a:moveTo>
                  <a:lnTo>
                    <a:pt x="208" y="94"/>
                  </a:lnTo>
                  <a:cubicBezTo>
                    <a:pt x="0" y="2952"/>
                    <a:pt x="5290" y="4968"/>
                    <a:pt x="5518" y="5051"/>
                  </a:cubicBezTo>
                  <a:lnTo>
                    <a:pt x="19548" y="6828"/>
                  </a:lnTo>
                  <a:lnTo>
                    <a:pt x="19621" y="5633"/>
                  </a:lnTo>
                  <a:lnTo>
                    <a:pt x="19548" y="5612"/>
                  </a:lnTo>
                  <a:cubicBezTo>
                    <a:pt x="16379" y="4677"/>
                    <a:pt x="572" y="0"/>
                    <a:pt x="301"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242000" y="3197175"/>
              <a:ext cx="487450" cy="98750"/>
            </a:xfrm>
            <a:custGeom>
              <a:avLst/>
              <a:gdLst/>
              <a:ahLst/>
              <a:cxnLst/>
              <a:rect l="l" t="t" r="r" b="b"/>
              <a:pathLst>
                <a:path w="19498" h="3950" extrusionOk="0">
                  <a:moveTo>
                    <a:pt x="1" y="0"/>
                  </a:moveTo>
                  <a:lnTo>
                    <a:pt x="1" y="0"/>
                  </a:lnTo>
                  <a:cubicBezTo>
                    <a:pt x="874" y="1882"/>
                    <a:pt x="6527" y="3492"/>
                    <a:pt x="6527" y="3492"/>
                  </a:cubicBezTo>
                  <a:lnTo>
                    <a:pt x="19497" y="3950"/>
                  </a:lnTo>
                  <a:lnTo>
                    <a:pt x="19435" y="2048"/>
                  </a:lnTo>
                  <a:lnTo>
                    <a:pt x="1"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238125" y="3194325"/>
              <a:ext cx="493900" cy="103950"/>
            </a:xfrm>
            <a:custGeom>
              <a:avLst/>
              <a:gdLst/>
              <a:ahLst/>
              <a:cxnLst/>
              <a:rect l="l" t="t" r="r" b="b"/>
              <a:pathLst>
                <a:path w="19756" h="4158" extrusionOk="0">
                  <a:moveTo>
                    <a:pt x="322" y="229"/>
                  </a:moveTo>
                  <a:lnTo>
                    <a:pt x="19496" y="2245"/>
                  </a:lnTo>
                  <a:lnTo>
                    <a:pt x="19559" y="3960"/>
                  </a:lnTo>
                  <a:lnTo>
                    <a:pt x="6693" y="3513"/>
                  </a:lnTo>
                  <a:cubicBezTo>
                    <a:pt x="6423" y="3440"/>
                    <a:pt x="1372" y="1944"/>
                    <a:pt x="322" y="229"/>
                  </a:cubicBezTo>
                  <a:close/>
                  <a:moveTo>
                    <a:pt x="0" y="0"/>
                  </a:moveTo>
                  <a:lnTo>
                    <a:pt x="73" y="156"/>
                  </a:lnTo>
                  <a:cubicBezTo>
                    <a:pt x="956" y="2047"/>
                    <a:pt x="6423" y="3638"/>
                    <a:pt x="6651" y="3700"/>
                  </a:cubicBezTo>
                  <a:lnTo>
                    <a:pt x="19756" y="4157"/>
                  </a:lnTo>
                  <a:lnTo>
                    <a:pt x="19683" y="2079"/>
                  </a:lnTo>
                  <a:lnTo>
                    <a:pt x="166" y="21"/>
                  </a:lnTo>
                  <a:lnTo>
                    <a:pt x="0"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257850" y="3284475"/>
              <a:ext cx="483275" cy="81600"/>
            </a:xfrm>
            <a:custGeom>
              <a:avLst/>
              <a:gdLst/>
              <a:ahLst/>
              <a:cxnLst/>
              <a:rect l="l" t="t" r="r" b="b"/>
              <a:pathLst>
                <a:path w="19331" h="3264" extrusionOk="0">
                  <a:moveTo>
                    <a:pt x="1" y="0"/>
                  </a:moveTo>
                  <a:cubicBezTo>
                    <a:pt x="1269" y="1964"/>
                    <a:pt x="8772" y="3264"/>
                    <a:pt x="8772" y="3264"/>
                  </a:cubicBezTo>
                  <a:lnTo>
                    <a:pt x="19331" y="967"/>
                  </a:lnTo>
                  <a:lnTo>
                    <a:pt x="19331" y="510"/>
                  </a:lnTo>
                  <a:lnTo>
                    <a:pt x="1"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253450" y="3282400"/>
              <a:ext cx="490025" cy="86275"/>
            </a:xfrm>
            <a:custGeom>
              <a:avLst/>
              <a:gdLst/>
              <a:ahLst/>
              <a:cxnLst/>
              <a:rect l="l" t="t" r="r" b="b"/>
              <a:pathLst>
                <a:path w="19601" h="3451" extrusionOk="0">
                  <a:moveTo>
                    <a:pt x="374" y="198"/>
                  </a:moveTo>
                  <a:lnTo>
                    <a:pt x="19413" y="676"/>
                  </a:lnTo>
                  <a:lnTo>
                    <a:pt x="19413" y="676"/>
                  </a:lnTo>
                  <a:lnTo>
                    <a:pt x="19413" y="977"/>
                  </a:lnTo>
                  <a:lnTo>
                    <a:pt x="8948" y="3263"/>
                  </a:lnTo>
                  <a:cubicBezTo>
                    <a:pt x="8543" y="3191"/>
                    <a:pt x="1840" y="1964"/>
                    <a:pt x="374" y="198"/>
                  </a:cubicBezTo>
                  <a:close/>
                  <a:moveTo>
                    <a:pt x="0" y="0"/>
                  </a:moveTo>
                  <a:lnTo>
                    <a:pt x="104" y="146"/>
                  </a:lnTo>
                  <a:cubicBezTo>
                    <a:pt x="1372" y="2110"/>
                    <a:pt x="8615" y="3388"/>
                    <a:pt x="8927" y="3450"/>
                  </a:cubicBezTo>
                  <a:lnTo>
                    <a:pt x="8948" y="3450"/>
                  </a:lnTo>
                  <a:lnTo>
                    <a:pt x="19600" y="1133"/>
                  </a:lnTo>
                  <a:lnTo>
                    <a:pt x="19600" y="499"/>
                  </a:lnTo>
                  <a:lnTo>
                    <a:pt x="18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318125" y="3304225"/>
              <a:ext cx="486150" cy="131700"/>
            </a:xfrm>
            <a:custGeom>
              <a:avLst/>
              <a:gdLst/>
              <a:ahLst/>
              <a:cxnLst/>
              <a:rect l="l" t="t" r="r" b="b"/>
              <a:pathLst>
                <a:path w="19446" h="5268" extrusionOk="0">
                  <a:moveTo>
                    <a:pt x="19445" y="0"/>
                  </a:moveTo>
                  <a:lnTo>
                    <a:pt x="18447" y="11"/>
                  </a:lnTo>
                  <a:lnTo>
                    <a:pt x="1" y="4095"/>
                  </a:lnTo>
                  <a:cubicBezTo>
                    <a:pt x="1137" y="5017"/>
                    <a:pt x="3203" y="5267"/>
                    <a:pt x="5109" y="5267"/>
                  </a:cubicBezTo>
                  <a:cubicBezTo>
                    <a:pt x="7369" y="5267"/>
                    <a:pt x="9406" y="4916"/>
                    <a:pt x="9406" y="4916"/>
                  </a:cubicBezTo>
                  <a:lnTo>
                    <a:pt x="19445"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312675" y="3301875"/>
              <a:ext cx="501975" cy="136425"/>
            </a:xfrm>
            <a:custGeom>
              <a:avLst/>
              <a:gdLst/>
              <a:ahLst/>
              <a:cxnLst/>
              <a:rect l="l" t="t" r="r" b="b"/>
              <a:pathLst>
                <a:path w="20079" h="5457" extrusionOk="0">
                  <a:moveTo>
                    <a:pt x="19258" y="198"/>
                  </a:moveTo>
                  <a:lnTo>
                    <a:pt x="9603" y="4906"/>
                  </a:lnTo>
                  <a:cubicBezTo>
                    <a:pt x="9422" y="4934"/>
                    <a:pt x="7462" y="5252"/>
                    <a:pt x="5310" y="5252"/>
                  </a:cubicBezTo>
                  <a:cubicBezTo>
                    <a:pt x="3511" y="5252"/>
                    <a:pt x="1577" y="5030"/>
                    <a:pt x="437" y="4230"/>
                  </a:cubicBezTo>
                  <a:lnTo>
                    <a:pt x="18676" y="198"/>
                  </a:lnTo>
                  <a:close/>
                  <a:moveTo>
                    <a:pt x="18665" y="1"/>
                  </a:moveTo>
                  <a:lnTo>
                    <a:pt x="1" y="4126"/>
                  </a:lnTo>
                  <a:lnTo>
                    <a:pt x="157" y="4261"/>
                  </a:lnTo>
                  <a:cubicBezTo>
                    <a:pt x="1320" y="5197"/>
                    <a:pt x="3399" y="5457"/>
                    <a:pt x="5322" y="5457"/>
                  </a:cubicBezTo>
                  <a:cubicBezTo>
                    <a:pt x="6766" y="5446"/>
                    <a:pt x="8211" y="5322"/>
                    <a:pt x="9645" y="5093"/>
                  </a:cubicBezTo>
                  <a:lnTo>
                    <a:pt x="20079"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401525" y="3304225"/>
              <a:ext cx="474450" cy="193025"/>
            </a:xfrm>
            <a:custGeom>
              <a:avLst/>
              <a:gdLst/>
              <a:ahLst/>
              <a:cxnLst/>
              <a:rect l="l" t="t" r="r" b="b"/>
              <a:pathLst>
                <a:path w="18978" h="7721" extrusionOk="0">
                  <a:moveTo>
                    <a:pt x="16109" y="0"/>
                  </a:moveTo>
                  <a:lnTo>
                    <a:pt x="1" y="7431"/>
                  </a:lnTo>
                  <a:cubicBezTo>
                    <a:pt x="841" y="7645"/>
                    <a:pt x="1900" y="7720"/>
                    <a:pt x="2977" y="7720"/>
                  </a:cubicBezTo>
                  <a:cubicBezTo>
                    <a:pt x="5560" y="7720"/>
                    <a:pt x="8242" y="7285"/>
                    <a:pt x="8242" y="7285"/>
                  </a:cubicBezTo>
                  <a:lnTo>
                    <a:pt x="18977" y="956"/>
                  </a:lnTo>
                  <a:lnTo>
                    <a:pt x="16109" y="0"/>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394775" y="3301875"/>
              <a:ext cx="486650" cy="197750"/>
            </a:xfrm>
            <a:custGeom>
              <a:avLst/>
              <a:gdLst/>
              <a:ahLst/>
              <a:cxnLst/>
              <a:rect l="l" t="t" r="r" b="b"/>
              <a:pathLst>
                <a:path w="19466" h="7910" extrusionOk="0">
                  <a:moveTo>
                    <a:pt x="16389" y="198"/>
                  </a:moveTo>
                  <a:lnTo>
                    <a:pt x="19029" y="1071"/>
                  </a:lnTo>
                  <a:lnTo>
                    <a:pt x="8491" y="7286"/>
                  </a:lnTo>
                  <a:cubicBezTo>
                    <a:pt x="8252" y="7323"/>
                    <a:pt x="5696" y="7720"/>
                    <a:pt x="3244" y="7720"/>
                  </a:cubicBezTo>
                  <a:cubicBezTo>
                    <a:pt x="2286" y="7720"/>
                    <a:pt x="1344" y="7660"/>
                    <a:pt x="562" y="7494"/>
                  </a:cubicBezTo>
                  <a:lnTo>
                    <a:pt x="16389" y="198"/>
                  </a:lnTo>
                  <a:close/>
                  <a:moveTo>
                    <a:pt x="16379" y="1"/>
                  </a:moveTo>
                  <a:lnTo>
                    <a:pt x="1" y="7545"/>
                  </a:lnTo>
                  <a:lnTo>
                    <a:pt x="260" y="7618"/>
                  </a:lnTo>
                  <a:cubicBezTo>
                    <a:pt x="1092" y="7836"/>
                    <a:pt x="2162" y="7909"/>
                    <a:pt x="3243" y="7909"/>
                  </a:cubicBezTo>
                  <a:cubicBezTo>
                    <a:pt x="5010" y="7888"/>
                    <a:pt x="6776" y="7743"/>
                    <a:pt x="8533" y="7473"/>
                  </a:cubicBezTo>
                  <a:lnTo>
                    <a:pt x="19466" y="1029"/>
                  </a:lnTo>
                  <a:lnTo>
                    <a:pt x="16379"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513141" y="3336374"/>
              <a:ext cx="384961" cy="213592"/>
            </a:xfrm>
            <a:custGeom>
              <a:avLst/>
              <a:gdLst/>
              <a:ahLst/>
              <a:cxnLst/>
              <a:rect l="l" t="t" r="r" b="b"/>
              <a:pathLst>
                <a:path w="15652" h="8687" extrusionOk="0">
                  <a:moveTo>
                    <a:pt x="14519" y="1"/>
                  </a:moveTo>
                  <a:lnTo>
                    <a:pt x="1" y="8637"/>
                  </a:lnTo>
                  <a:cubicBezTo>
                    <a:pt x="218" y="8671"/>
                    <a:pt x="455" y="8686"/>
                    <a:pt x="708" y="8686"/>
                  </a:cubicBezTo>
                  <a:cubicBezTo>
                    <a:pt x="3562" y="8686"/>
                    <a:pt x="8377" y="6704"/>
                    <a:pt x="8377" y="6704"/>
                  </a:cubicBezTo>
                  <a:lnTo>
                    <a:pt x="15652" y="1591"/>
                  </a:lnTo>
                  <a:lnTo>
                    <a:pt x="14519" y="1"/>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506500" y="3333325"/>
              <a:ext cx="394676" cy="219001"/>
            </a:xfrm>
            <a:custGeom>
              <a:avLst/>
              <a:gdLst/>
              <a:ahLst/>
              <a:cxnLst/>
              <a:rect l="l" t="t" r="r" b="b"/>
              <a:pathLst>
                <a:path w="16047" h="8907" extrusionOk="0">
                  <a:moveTo>
                    <a:pt x="14768" y="250"/>
                  </a:moveTo>
                  <a:lnTo>
                    <a:pt x="15797" y="1694"/>
                  </a:lnTo>
                  <a:lnTo>
                    <a:pt x="8605" y="6745"/>
                  </a:lnTo>
                  <a:cubicBezTo>
                    <a:pt x="8359" y="6843"/>
                    <a:pt x="3723" y="8715"/>
                    <a:pt x="979" y="8715"/>
                  </a:cubicBezTo>
                  <a:cubicBezTo>
                    <a:pt x="834" y="8715"/>
                    <a:pt x="695" y="8709"/>
                    <a:pt x="562" y="8698"/>
                  </a:cubicBezTo>
                  <a:lnTo>
                    <a:pt x="14768" y="250"/>
                  </a:lnTo>
                  <a:close/>
                  <a:moveTo>
                    <a:pt x="14810" y="0"/>
                  </a:moveTo>
                  <a:lnTo>
                    <a:pt x="1" y="8813"/>
                  </a:lnTo>
                  <a:lnTo>
                    <a:pt x="260" y="8854"/>
                  </a:lnTo>
                  <a:cubicBezTo>
                    <a:pt x="499" y="8886"/>
                    <a:pt x="738" y="8906"/>
                    <a:pt x="988" y="8906"/>
                  </a:cubicBezTo>
                  <a:cubicBezTo>
                    <a:pt x="3804" y="8906"/>
                    <a:pt x="8470" y="6994"/>
                    <a:pt x="8678" y="6911"/>
                  </a:cubicBezTo>
                  <a:lnTo>
                    <a:pt x="16046" y="1736"/>
                  </a:lnTo>
                  <a:lnTo>
                    <a:pt x="14810"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709150" y="3183150"/>
              <a:ext cx="154350" cy="135650"/>
            </a:xfrm>
            <a:custGeom>
              <a:avLst/>
              <a:gdLst/>
              <a:ahLst/>
              <a:cxnLst/>
              <a:rect l="l" t="t" r="r" b="b"/>
              <a:pathLst>
                <a:path w="6174" h="5426" extrusionOk="0">
                  <a:moveTo>
                    <a:pt x="208" y="0"/>
                  </a:moveTo>
                  <a:cubicBezTo>
                    <a:pt x="208" y="0"/>
                    <a:pt x="0" y="2463"/>
                    <a:pt x="52" y="3960"/>
                  </a:cubicBezTo>
                  <a:cubicBezTo>
                    <a:pt x="103" y="5405"/>
                    <a:pt x="1284" y="5425"/>
                    <a:pt x="1349" y="5425"/>
                  </a:cubicBezTo>
                  <a:cubicBezTo>
                    <a:pt x="1351" y="5425"/>
                    <a:pt x="1351" y="5425"/>
                    <a:pt x="1351" y="5425"/>
                  </a:cubicBezTo>
                  <a:lnTo>
                    <a:pt x="6174" y="5425"/>
                  </a:lnTo>
                  <a:lnTo>
                    <a:pt x="5966" y="2536"/>
                  </a:lnTo>
                  <a:lnTo>
                    <a:pt x="208"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706800" y="3179500"/>
              <a:ext cx="159050" cy="141625"/>
            </a:xfrm>
            <a:custGeom>
              <a:avLst/>
              <a:gdLst/>
              <a:ahLst/>
              <a:cxnLst/>
              <a:rect l="l" t="t" r="r" b="b"/>
              <a:pathLst>
                <a:path w="6362" h="5665" extrusionOk="0">
                  <a:moveTo>
                    <a:pt x="385" y="292"/>
                  </a:moveTo>
                  <a:lnTo>
                    <a:pt x="5977" y="2755"/>
                  </a:lnTo>
                  <a:lnTo>
                    <a:pt x="6164" y="5478"/>
                  </a:lnTo>
                  <a:lnTo>
                    <a:pt x="1445" y="5478"/>
                  </a:lnTo>
                  <a:cubicBezTo>
                    <a:pt x="1394" y="5478"/>
                    <a:pt x="292" y="5478"/>
                    <a:pt x="240" y="4106"/>
                  </a:cubicBezTo>
                  <a:cubicBezTo>
                    <a:pt x="198" y="2838"/>
                    <a:pt x="344" y="822"/>
                    <a:pt x="385" y="292"/>
                  </a:cubicBezTo>
                  <a:close/>
                  <a:moveTo>
                    <a:pt x="219" y="1"/>
                  </a:moveTo>
                  <a:lnTo>
                    <a:pt x="209" y="136"/>
                  </a:lnTo>
                  <a:cubicBezTo>
                    <a:pt x="209" y="157"/>
                    <a:pt x="1" y="2630"/>
                    <a:pt x="53" y="4106"/>
                  </a:cubicBezTo>
                  <a:cubicBezTo>
                    <a:pt x="105" y="5644"/>
                    <a:pt x="1394" y="5665"/>
                    <a:pt x="1445" y="5665"/>
                  </a:cubicBezTo>
                  <a:lnTo>
                    <a:pt x="6361" y="5665"/>
                  </a:lnTo>
                  <a:lnTo>
                    <a:pt x="6164" y="2630"/>
                  </a:lnTo>
                  <a:lnTo>
                    <a:pt x="219"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949750" y="3294600"/>
              <a:ext cx="593425" cy="259050"/>
            </a:xfrm>
            <a:custGeom>
              <a:avLst/>
              <a:gdLst/>
              <a:ahLst/>
              <a:cxnLst/>
              <a:rect l="l" t="t" r="r" b="b"/>
              <a:pathLst>
                <a:path w="23737" h="10362" extrusionOk="0">
                  <a:moveTo>
                    <a:pt x="540" y="1"/>
                  </a:moveTo>
                  <a:cubicBezTo>
                    <a:pt x="540" y="1"/>
                    <a:pt x="0" y="8356"/>
                    <a:pt x="21429" y="10362"/>
                  </a:cubicBezTo>
                  <a:lnTo>
                    <a:pt x="23736" y="9312"/>
                  </a:lnTo>
                  <a:lnTo>
                    <a:pt x="23331" y="5301"/>
                  </a:lnTo>
                  <a:cubicBezTo>
                    <a:pt x="23331" y="5301"/>
                    <a:pt x="5030" y="2536"/>
                    <a:pt x="540"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10275" y="3329200"/>
              <a:ext cx="12150" cy="26750"/>
            </a:xfrm>
            <a:custGeom>
              <a:avLst/>
              <a:gdLst/>
              <a:ahLst/>
              <a:cxnLst/>
              <a:rect l="l" t="t" r="r" b="b"/>
              <a:pathLst>
                <a:path w="486" h="1070" extrusionOk="0">
                  <a:moveTo>
                    <a:pt x="373" y="1"/>
                  </a:moveTo>
                  <a:cubicBezTo>
                    <a:pt x="347" y="1"/>
                    <a:pt x="326" y="12"/>
                    <a:pt x="322" y="40"/>
                  </a:cubicBezTo>
                  <a:lnTo>
                    <a:pt x="11" y="986"/>
                  </a:lnTo>
                  <a:cubicBezTo>
                    <a:pt x="0" y="1017"/>
                    <a:pt x="21" y="1059"/>
                    <a:pt x="63" y="1069"/>
                  </a:cubicBezTo>
                  <a:lnTo>
                    <a:pt x="83" y="1069"/>
                  </a:lnTo>
                  <a:cubicBezTo>
                    <a:pt x="104" y="1069"/>
                    <a:pt x="135" y="1048"/>
                    <a:pt x="146" y="1028"/>
                  </a:cubicBezTo>
                  <a:lnTo>
                    <a:pt x="458" y="92"/>
                  </a:lnTo>
                  <a:cubicBezTo>
                    <a:pt x="485" y="44"/>
                    <a:pt x="422" y="1"/>
                    <a:pt x="373"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034950" y="3341025"/>
              <a:ext cx="12150" cy="26875"/>
            </a:xfrm>
            <a:custGeom>
              <a:avLst/>
              <a:gdLst/>
              <a:ahLst/>
              <a:cxnLst/>
              <a:rect l="l" t="t" r="r" b="b"/>
              <a:pathLst>
                <a:path w="486" h="1075" extrusionOk="0">
                  <a:moveTo>
                    <a:pt x="373" y="0"/>
                  </a:moveTo>
                  <a:cubicBezTo>
                    <a:pt x="348" y="0"/>
                    <a:pt x="326" y="10"/>
                    <a:pt x="323" y="35"/>
                  </a:cubicBezTo>
                  <a:lnTo>
                    <a:pt x="11" y="981"/>
                  </a:lnTo>
                  <a:cubicBezTo>
                    <a:pt x="1" y="1012"/>
                    <a:pt x="21" y="1053"/>
                    <a:pt x="63" y="1074"/>
                  </a:cubicBezTo>
                  <a:lnTo>
                    <a:pt x="84" y="1074"/>
                  </a:lnTo>
                  <a:cubicBezTo>
                    <a:pt x="115" y="1064"/>
                    <a:pt x="136" y="1053"/>
                    <a:pt x="146" y="1022"/>
                  </a:cubicBezTo>
                  <a:lnTo>
                    <a:pt x="458" y="87"/>
                  </a:lnTo>
                  <a:cubicBezTo>
                    <a:pt x="485" y="39"/>
                    <a:pt x="422" y="0"/>
                    <a:pt x="373"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061200" y="3349700"/>
              <a:ext cx="15175" cy="29875"/>
            </a:xfrm>
            <a:custGeom>
              <a:avLst/>
              <a:gdLst/>
              <a:ahLst/>
              <a:cxnLst/>
              <a:rect l="l" t="t" r="r" b="b"/>
              <a:pathLst>
                <a:path w="607" h="1195" extrusionOk="0">
                  <a:moveTo>
                    <a:pt x="516" y="1"/>
                  </a:moveTo>
                  <a:cubicBezTo>
                    <a:pt x="493" y="1"/>
                    <a:pt x="471" y="10"/>
                    <a:pt x="457" y="31"/>
                  </a:cubicBezTo>
                  <a:lnTo>
                    <a:pt x="11" y="1101"/>
                  </a:lnTo>
                  <a:cubicBezTo>
                    <a:pt x="0" y="1143"/>
                    <a:pt x="11" y="1174"/>
                    <a:pt x="52" y="1195"/>
                  </a:cubicBezTo>
                  <a:lnTo>
                    <a:pt x="73" y="1195"/>
                  </a:lnTo>
                  <a:cubicBezTo>
                    <a:pt x="104" y="1195"/>
                    <a:pt x="125" y="1185"/>
                    <a:pt x="146" y="1153"/>
                  </a:cubicBezTo>
                  <a:lnTo>
                    <a:pt x="593" y="93"/>
                  </a:lnTo>
                  <a:cubicBezTo>
                    <a:pt x="606" y="38"/>
                    <a:pt x="560" y="1"/>
                    <a:pt x="516"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084325" y="3356100"/>
              <a:ext cx="16650" cy="34400"/>
            </a:xfrm>
            <a:custGeom>
              <a:avLst/>
              <a:gdLst/>
              <a:ahLst/>
              <a:cxnLst/>
              <a:rect l="l" t="t" r="r" b="b"/>
              <a:pathLst>
                <a:path w="666" h="1376" extrusionOk="0">
                  <a:moveTo>
                    <a:pt x="586" y="1"/>
                  </a:moveTo>
                  <a:cubicBezTo>
                    <a:pt x="558" y="1"/>
                    <a:pt x="528" y="20"/>
                    <a:pt x="520" y="45"/>
                  </a:cubicBezTo>
                  <a:lnTo>
                    <a:pt x="21" y="1282"/>
                  </a:lnTo>
                  <a:cubicBezTo>
                    <a:pt x="0" y="1313"/>
                    <a:pt x="21" y="1355"/>
                    <a:pt x="52" y="1375"/>
                  </a:cubicBezTo>
                  <a:lnTo>
                    <a:pt x="83" y="1375"/>
                  </a:lnTo>
                  <a:cubicBezTo>
                    <a:pt x="114" y="1375"/>
                    <a:pt x="135" y="1355"/>
                    <a:pt x="146" y="1334"/>
                  </a:cubicBezTo>
                  <a:lnTo>
                    <a:pt x="644" y="97"/>
                  </a:lnTo>
                  <a:cubicBezTo>
                    <a:pt x="665" y="66"/>
                    <a:pt x="644" y="24"/>
                    <a:pt x="603" y="4"/>
                  </a:cubicBezTo>
                  <a:cubicBezTo>
                    <a:pt x="597" y="2"/>
                    <a:pt x="592" y="1"/>
                    <a:pt x="586"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113925" y="3364425"/>
              <a:ext cx="12500" cy="34900"/>
            </a:xfrm>
            <a:custGeom>
              <a:avLst/>
              <a:gdLst/>
              <a:ahLst/>
              <a:cxnLst/>
              <a:rect l="l" t="t" r="r" b="b"/>
              <a:pathLst>
                <a:path w="500" h="1396" extrusionOk="0">
                  <a:moveTo>
                    <a:pt x="425" y="1"/>
                  </a:moveTo>
                  <a:cubicBezTo>
                    <a:pt x="403" y="1"/>
                    <a:pt x="380" y="11"/>
                    <a:pt x="365" y="34"/>
                  </a:cubicBezTo>
                  <a:lnTo>
                    <a:pt x="11" y="1313"/>
                  </a:lnTo>
                  <a:cubicBezTo>
                    <a:pt x="1" y="1344"/>
                    <a:pt x="22" y="1385"/>
                    <a:pt x="63" y="1396"/>
                  </a:cubicBezTo>
                  <a:lnTo>
                    <a:pt x="84" y="1396"/>
                  </a:lnTo>
                  <a:cubicBezTo>
                    <a:pt x="105" y="1396"/>
                    <a:pt x="136" y="1375"/>
                    <a:pt x="146" y="1344"/>
                  </a:cubicBezTo>
                  <a:lnTo>
                    <a:pt x="500" y="76"/>
                  </a:lnTo>
                  <a:cubicBezTo>
                    <a:pt x="500" y="30"/>
                    <a:pt x="463" y="1"/>
                    <a:pt x="425"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148500" y="3373575"/>
              <a:ext cx="12700" cy="35375"/>
            </a:xfrm>
            <a:custGeom>
              <a:avLst/>
              <a:gdLst/>
              <a:ahLst/>
              <a:cxnLst/>
              <a:rect l="l" t="t" r="r" b="b"/>
              <a:pathLst>
                <a:path w="508" h="1415" extrusionOk="0">
                  <a:moveTo>
                    <a:pt x="422" y="0"/>
                  </a:moveTo>
                  <a:cubicBezTo>
                    <a:pt x="394" y="0"/>
                    <a:pt x="366" y="16"/>
                    <a:pt x="353" y="53"/>
                  </a:cubicBezTo>
                  <a:lnTo>
                    <a:pt x="10" y="1331"/>
                  </a:lnTo>
                  <a:cubicBezTo>
                    <a:pt x="0" y="1362"/>
                    <a:pt x="21" y="1404"/>
                    <a:pt x="62" y="1414"/>
                  </a:cubicBezTo>
                  <a:lnTo>
                    <a:pt x="73" y="1414"/>
                  </a:lnTo>
                  <a:cubicBezTo>
                    <a:pt x="104" y="1414"/>
                    <a:pt x="135" y="1393"/>
                    <a:pt x="146" y="1362"/>
                  </a:cubicBezTo>
                  <a:lnTo>
                    <a:pt x="488" y="94"/>
                  </a:lnTo>
                  <a:cubicBezTo>
                    <a:pt x="507" y="38"/>
                    <a:pt x="465" y="0"/>
                    <a:pt x="42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183825" y="3377675"/>
              <a:ext cx="11725" cy="38025"/>
            </a:xfrm>
            <a:custGeom>
              <a:avLst/>
              <a:gdLst/>
              <a:ahLst/>
              <a:cxnLst/>
              <a:rect l="l" t="t" r="r" b="b"/>
              <a:pathLst>
                <a:path w="469" h="1521" extrusionOk="0">
                  <a:moveTo>
                    <a:pt x="385" y="1"/>
                  </a:moveTo>
                  <a:cubicBezTo>
                    <a:pt x="351" y="1"/>
                    <a:pt x="323" y="21"/>
                    <a:pt x="323" y="55"/>
                  </a:cubicBezTo>
                  <a:lnTo>
                    <a:pt x="11" y="1437"/>
                  </a:lnTo>
                  <a:cubicBezTo>
                    <a:pt x="0" y="1469"/>
                    <a:pt x="21" y="1510"/>
                    <a:pt x="63" y="1520"/>
                  </a:cubicBezTo>
                  <a:lnTo>
                    <a:pt x="84" y="1520"/>
                  </a:lnTo>
                  <a:cubicBezTo>
                    <a:pt x="115" y="1520"/>
                    <a:pt x="146" y="1500"/>
                    <a:pt x="146" y="1469"/>
                  </a:cubicBezTo>
                  <a:lnTo>
                    <a:pt x="458" y="86"/>
                  </a:lnTo>
                  <a:cubicBezTo>
                    <a:pt x="468" y="45"/>
                    <a:pt x="437" y="14"/>
                    <a:pt x="406" y="3"/>
                  </a:cubicBezTo>
                  <a:cubicBezTo>
                    <a:pt x="399" y="1"/>
                    <a:pt x="391" y="1"/>
                    <a:pt x="385"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218375" y="3388075"/>
              <a:ext cx="8075" cy="35425"/>
            </a:xfrm>
            <a:custGeom>
              <a:avLst/>
              <a:gdLst/>
              <a:ahLst/>
              <a:cxnLst/>
              <a:rect l="l" t="t" r="r" b="b"/>
              <a:pathLst>
                <a:path w="323" h="1417" extrusionOk="0">
                  <a:moveTo>
                    <a:pt x="245" y="1"/>
                  </a:moveTo>
                  <a:cubicBezTo>
                    <a:pt x="211" y="1"/>
                    <a:pt x="186" y="29"/>
                    <a:pt x="177" y="65"/>
                  </a:cubicBezTo>
                  <a:lnTo>
                    <a:pt x="11" y="1333"/>
                  </a:lnTo>
                  <a:cubicBezTo>
                    <a:pt x="1" y="1375"/>
                    <a:pt x="32" y="1416"/>
                    <a:pt x="73" y="1416"/>
                  </a:cubicBezTo>
                  <a:lnTo>
                    <a:pt x="84" y="1416"/>
                  </a:lnTo>
                  <a:cubicBezTo>
                    <a:pt x="115" y="1416"/>
                    <a:pt x="146" y="1385"/>
                    <a:pt x="156" y="1354"/>
                  </a:cubicBezTo>
                  <a:lnTo>
                    <a:pt x="312" y="76"/>
                  </a:lnTo>
                  <a:cubicBezTo>
                    <a:pt x="323" y="44"/>
                    <a:pt x="292" y="3"/>
                    <a:pt x="260" y="3"/>
                  </a:cubicBezTo>
                  <a:cubicBezTo>
                    <a:pt x="255" y="2"/>
                    <a:pt x="250" y="1"/>
                    <a:pt x="245"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249025" y="3394300"/>
              <a:ext cx="10675" cy="37775"/>
            </a:xfrm>
            <a:custGeom>
              <a:avLst/>
              <a:gdLst/>
              <a:ahLst/>
              <a:cxnLst/>
              <a:rect l="l" t="t" r="r" b="b"/>
              <a:pathLst>
                <a:path w="427" h="1511" extrusionOk="0">
                  <a:moveTo>
                    <a:pt x="344" y="1"/>
                  </a:moveTo>
                  <a:cubicBezTo>
                    <a:pt x="313" y="1"/>
                    <a:pt x="290" y="21"/>
                    <a:pt x="282" y="55"/>
                  </a:cubicBezTo>
                  <a:lnTo>
                    <a:pt x="11" y="1437"/>
                  </a:lnTo>
                  <a:cubicBezTo>
                    <a:pt x="1" y="1469"/>
                    <a:pt x="22" y="1510"/>
                    <a:pt x="63" y="1510"/>
                  </a:cubicBezTo>
                  <a:lnTo>
                    <a:pt x="74" y="1510"/>
                  </a:lnTo>
                  <a:cubicBezTo>
                    <a:pt x="105" y="1510"/>
                    <a:pt x="136" y="1489"/>
                    <a:pt x="146" y="1458"/>
                  </a:cubicBezTo>
                  <a:lnTo>
                    <a:pt x="417" y="86"/>
                  </a:lnTo>
                  <a:cubicBezTo>
                    <a:pt x="427" y="45"/>
                    <a:pt x="406" y="3"/>
                    <a:pt x="365" y="3"/>
                  </a:cubicBezTo>
                  <a:cubicBezTo>
                    <a:pt x="358" y="2"/>
                    <a:pt x="351" y="1"/>
                    <a:pt x="344"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278125" y="3400075"/>
              <a:ext cx="9650" cy="40575"/>
            </a:xfrm>
            <a:custGeom>
              <a:avLst/>
              <a:gdLst/>
              <a:ahLst/>
              <a:cxnLst/>
              <a:rect l="l" t="t" r="r" b="b"/>
              <a:pathLst>
                <a:path w="386" h="1623" extrusionOk="0">
                  <a:moveTo>
                    <a:pt x="323" y="1"/>
                  </a:moveTo>
                  <a:cubicBezTo>
                    <a:pt x="281" y="1"/>
                    <a:pt x="240" y="22"/>
                    <a:pt x="240" y="63"/>
                  </a:cubicBezTo>
                  <a:lnTo>
                    <a:pt x="11" y="1549"/>
                  </a:lnTo>
                  <a:cubicBezTo>
                    <a:pt x="1" y="1581"/>
                    <a:pt x="32" y="1622"/>
                    <a:pt x="63" y="1622"/>
                  </a:cubicBezTo>
                  <a:lnTo>
                    <a:pt x="74" y="1622"/>
                  </a:lnTo>
                  <a:cubicBezTo>
                    <a:pt x="115" y="1622"/>
                    <a:pt x="136" y="1601"/>
                    <a:pt x="146" y="1570"/>
                  </a:cubicBezTo>
                  <a:lnTo>
                    <a:pt x="375" y="84"/>
                  </a:lnTo>
                  <a:cubicBezTo>
                    <a:pt x="385" y="42"/>
                    <a:pt x="354" y="11"/>
                    <a:pt x="323"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7500" y="3403725"/>
              <a:ext cx="10675" cy="44975"/>
            </a:xfrm>
            <a:custGeom>
              <a:avLst/>
              <a:gdLst/>
              <a:ahLst/>
              <a:cxnLst/>
              <a:rect l="l" t="t" r="r" b="b"/>
              <a:pathLst>
                <a:path w="427" h="1799" extrusionOk="0">
                  <a:moveTo>
                    <a:pt x="364" y="0"/>
                  </a:moveTo>
                  <a:cubicBezTo>
                    <a:pt x="322" y="0"/>
                    <a:pt x="281" y="21"/>
                    <a:pt x="281" y="63"/>
                  </a:cubicBezTo>
                  <a:lnTo>
                    <a:pt x="0" y="1715"/>
                  </a:lnTo>
                  <a:cubicBezTo>
                    <a:pt x="0" y="1757"/>
                    <a:pt x="21" y="1788"/>
                    <a:pt x="63" y="1798"/>
                  </a:cubicBezTo>
                  <a:lnTo>
                    <a:pt x="73" y="1798"/>
                  </a:lnTo>
                  <a:cubicBezTo>
                    <a:pt x="104" y="1798"/>
                    <a:pt x="135" y="1767"/>
                    <a:pt x="135" y="1736"/>
                  </a:cubicBezTo>
                  <a:lnTo>
                    <a:pt x="416" y="84"/>
                  </a:lnTo>
                  <a:cubicBezTo>
                    <a:pt x="426" y="42"/>
                    <a:pt x="395" y="11"/>
                    <a:pt x="364"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349050" y="3413850"/>
              <a:ext cx="6275" cy="36400"/>
            </a:xfrm>
            <a:custGeom>
              <a:avLst/>
              <a:gdLst/>
              <a:ahLst/>
              <a:cxnLst/>
              <a:rect l="l" t="t" r="r" b="b"/>
              <a:pathLst>
                <a:path w="251" h="1456" extrusionOk="0">
                  <a:moveTo>
                    <a:pt x="178" y="1"/>
                  </a:moveTo>
                  <a:cubicBezTo>
                    <a:pt x="136" y="1"/>
                    <a:pt x="105" y="32"/>
                    <a:pt x="105" y="73"/>
                  </a:cubicBezTo>
                  <a:lnTo>
                    <a:pt x="1" y="1383"/>
                  </a:lnTo>
                  <a:cubicBezTo>
                    <a:pt x="1" y="1414"/>
                    <a:pt x="32" y="1456"/>
                    <a:pt x="63" y="1456"/>
                  </a:cubicBezTo>
                  <a:lnTo>
                    <a:pt x="74" y="1456"/>
                  </a:lnTo>
                  <a:cubicBezTo>
                    <a:pt x="115" y="1456"/>
                    <a:pt x="146" y="1424"/>
                    <a:pt x="146" y="1393"/>
                  </a:cubicBezTo>
                  <a:lnTo>
                    <a:pt x="240" y="84"/>
                  </a:lnTo>
                  <a:cubicBezTo>
                    <a:pt x="250" y="42"/>
                    <a:pt x="219" y="11"/>
                    <a:pt x="178"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85700" y="3418275"/>
              <a:ext cx="5225" cy="41600"/>
            </a:xfrm>
            <a:custGeom>
              <a:avLst/>
              <a:gdLst/>
              <a:ahLst/>
              <a:cxnLst/>
              <a:rect l="l" t="t" r="r" b="b"/>
              <a:pathLst>
                <a:path w="209" h="1664" extrusionOk="0">
                  <a:moveTo>
                    <a:pt x="146" y="0"/>
                  </a:moveTo>
                  <a:cubicBezTo>
                    <a:pt x="104" y="0"/>
                    <a:pt x="73" y="32"/>
                    <a:pt x="73" y="73"/>
                  </a:cubicBezTo>
                  <a:lnTo>
                    <a:pt x="0" y="1580"/>
                  </a:lnTo>
                  <a:cubicBezTo>
                    <a:pt x="0" y="1622"/>
                    <a:pt x="32" y="1653"/>
                    <a:pt x="73" y="1663"/>
                  </a:cubicBezTo>
                  <a:cubicBezTo>
                    <a:pt x="104" y="1663"/>
                    <a:pt x="146" y="1632"/>
                    <a:pt x="146" y="1590"/>
                  </a:cubicBezTo>
                  <a:lnTo>
                    <a:pt x="208" y="73"/>
                  </a:lnTo>
                  <a:cubicBezTo>
                    <a:pt x="208" y="32"/>
                    <a:pt x="177" y="0"/>
                    <a:pt x="146"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416350" y="3424250"/>
              <a:ext cx="4450" cy="36400"/>
            </a:xfrm>
            <a:custGeom>
              <a:avLst/>
              <a:gdLst/>
              <a:ahLst/>
              <a:cxnLst/>
              <a:rect l="l" t="t" r="r" b="b"/>
              <a:pathLst>
                <a:path w="178" h="1456" extrusionOk="0">
                  <a:moveTo>
                    <a:pt x="115" y="0"/>
                  </a:moveTo>
                  <a:cubicBezTo>
                    <a:pt x="73" y="0"/>
                    <a:pt x="42" y="32"/>
                    <a:pt x="42" y="73"/>
                  </a:cubicBezTo>
                  <a:lnTo>
                    <a:pt x="11" y="1383"/>
                  </a:lnTo>
                  <a:cubicBezTo>
                    <a:pt x="1" y="1414"/>
                    <a:pt x="32" y="1455"/>
                    <a:pt x="73" y="1455"/>
                  </a:cubicBezTo>
                  <a:cubicBezTo>
                    <a:pt x="115" y="1455"/>
                    <a:pt x="146" y="1424"/>
                    <a:pt x="146" y="1383"/>
                  </a:cubicBezTo>
                  <a:lnTo>
                    <a:pt x="177" y="73"/>
                  </a:lnTo>
                  <a:cubicBezTo>
                    <a:pt x="177" y="32"/>
                    <a:pt x="146" y="0"/>
                    <a:pt x="115"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449600" y="3430425"/>
              <a:ext cx="6275" cy="35425"/>
            </a:xfrm>
            <a:custGeom>
              <a:avLst/>
              <a:gdLst/>
              <a:ahLst/>
              <a:cxnLst/>
              <a:rect l="l" t="t" r="r" b="b"/>
              <a:pathLst>
                <a:path w="251" h="1417" extrusionOk="0">
                  <a:moveTo>
                    <a:pt x="162" y="1"/>
                  </a:moveTo>
                  <a:cubicBezTo>
                    <a:pt x="128" y="1"/>
                    <a:pt x="105" y="29"/>
                    <a:pt x="105" y="65"/>
                  </a:cubicBezTo>
                  <a:lnTo>
                    <a:pt x="1" y="1333"/>
                  </a:lnTo>
                  <a:cubicBezTo>
                    <a:pt x="1" y="1375"/>
                    <a:pt x="22" y="1406"/>
                    <a:pt x="63" y="1416"/>
                  </a:cubicBezTo>
                  <a:cubicBezTo>
                    <a:pt x="105" y="1416"/>
                    <a:pt x="136" y="1385"/>
                    <a:pt x="136" y="1354"/>
                  </a:cubicBezTo>
                  <a:lnTo>
                    <a:pt x="240" y="76"/>
                  </a:lnTo>
                  <a:cubicBezTo>
                    <a:pt x="250" y="34"/>
                    <a:pt x="219" y="3"/>
                    <a:pt x="178" y="3"/>
                  </a:cubicBezTo>
                  <a:cubicBezTo>
                    <a:pt x="172" y="1"/>
                    <a:pt x="167" y="1"/>
                    <a:pt x="162"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481050" y="3436450"/>
              <a:ext cx="4450" cy="35375"/>
            </a:xfrm>
            <a:custGeom>
              <a:avLst/>
              <a:gdLst/>
              <a:ahLst/>
              <a:cxnLst/>
              <a:rect l="l" t="t" r="r" b="b"/>
              <a:pathLst>
                <a:path w="178" h="1415" extrusionOk="0">
                  <a:moveTo>
                    <a:pt x="73" y="1"/>
                  </a:moveTo>
                  <a:cubicBezTo>
                    <a:pt x="32" y="1"/>
                    <a:pt x="0" y="32"/>
                    <a:pt x="0" y="74"/>
                  </a:cubicBezTo>
                  <a:lnTo>
                    <a:pt x="32" y="1341"/>
                  </a:lnTo>
                  <a:cubicBezTo>
                    <a:pt x="32" y="1383"/>
                    <a:pt x="63" y="1414"/>
                    <a:pt x="104" y="1414"/>
                  </a:cubicBezTo>
                  <a:cubicBezTo>
                    <a:pt x="146" y="1414"/>
                    <a:pt x="177" y="1383"/>
                    <a:pt x="177" y="1341"/>
                  </a:cubicBezTo>
                  <a:lnTo>
                    <a:pt x="146" y="63"/>
                  </a:lnTo>
                  <a:cubicBezTo>
                    <a:pt x="135" y="22"/>
                    <a:pt x="104" y="1"/>
                    <a:pt x="73"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1506250" y="3439875"/>
              <a:ext cx="8225" cy="34550"/>
            </a:xfrm>
            <a:custGeom>
              <a:avLst/>
              <a:gdLst/>
              <a:ahLst/>
              <a:cxnLst/>
              <a:rect l="l" t="t" r="r" b="b"/>
              <a:pathLst>
                <a:path w="329" h="1382" extrusionOk="0">
                  <a:moveTo>
                    <a:pt x="246" y="1"/>
                  </a:moveTo>
                  <a:cubicBezTo>
                    <a:pt x="213" y="1"/>
                    <a:pt x="182" y="20"/>
                    <a:pt x="177" y="61"/>
                  </a:cubicBezTo>
                  <a:lnTo>
                    <a:pt x="0" y="1298"/>
                  </a:lnTo>
                  <a:cubicBezTo>
                    <a:pt x="0" y="1340"/>
                    <a:pt x="21" y="1371"/>
                    <a:pt x="63" y="1381"/>
                  </a:cubicBezTo>
                  <a:lnTo>
                    <a:pt x="73" y="1381"/>
                  </a:lnTo>
                  <a:cubicBezTo>
                    <a:pt x="115" y="1381"/>
                    <a:pt x="136" y="1350"/>
                    <a:pt x="146" y="1319"/>
                  </a:cubicBezTo>
                  <a:lnTo>
                    <a:pt x="323" y="82"/>
                  </a:lnTo>
                  <a:cubicBezTo>
                    <a:pt x="328" y="30"/>
                    <a:pt x="286" y="1"/>
                    <a:pt x="246"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1025075" y="3377925"/>
              <a:ext cx="9125" cy="22450"/>
            </a:xfrm>
            <a:custGeom>
              <a:avLst/>
              <a:gdLst/>
              <a:ahLst/>
              <a:cxnLst/>
              <a:rect l="l" t="t" r="r" b="b"/>
              <a:pathLst>
                <a:path w="365" h="898" extrusionOk="0">
                  <a:moveTo>
                    <a:pt x="281" y="1"/>
                  </a:moveTo>
                  <a:cubicBezTo>
                    <a:pt x="250" y="1"/>
                    <a:pt x="226" y="19"/>
                    <a:pt x="208" y="45"/>
                  </a:cubicBezTo>
                  <a:lnTo>
                    <a:pt x="11" y="804"/>
                  </a:lnTo>
                  <a:cubicBezTo>
                    <a:pt x="1" y="845"/>
                    <a:pt x="21" y="887"/>
                    <a:pt x="53" y="897"/>
                  </a:cubicBezTo>
                  <a:lnTo>
                    <a:pt x="73" y="897"/>
                  </a:lnTo>
                  <a:cubicBezTo>
                    <a:pt x="105" y="897"/>
                    <a:pt x="136" y="877"/>
                    <a:pt x="146" y="845"/>
                  </a:cubicBezTo>
                  <a:lnTo>
                    <a:pt x="354" y="87"/>
                  </a:lnTo>
                  <a:cubicBezTo>
                    <a:pt x="364" y="45"/>
                    <a:pt x="333" y="14"/>
                    <a:pt x="302" y="4"/>
                  </a:cubicBezTo>
                  <a:cubicBezTo>
                    <a:pt x="295" y="2"/>
                    <a:pt x="288" y="1"/>
                    <a:pt x="281"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1045075" y="3387675"/>
              <a:ext cx="10950" cy="26475"/>
            </a:xfrm>
            <a:custGeom>
              <a:avLst/>
              <a:gdLst/>
              <a:ahLst/>
              <a:cxnLst/>
              <a:rect l="l" t="t" r="r" b="b"/>
              <a:pathLst>
                <a:path w="438" h="1059" extrusionOk="0">
                  <a:moveTo>
                    <a:pt x="371" y="0"/>
                  </a:moveTo>
                  <a:cubicBezTo>
                    <a:pt x="350" y="0"/>
                    <a:pt x="328" y="10"/>
                    <a:pt x="313" y="29"/>
                  </a:cubicBezTo>
                  <a:lnTo>
                    <a:pt x="11" y="965"/>
                  </a:lnTo>
                  <a:cubicBezTo>
                    <a:pt x="1" y="1006"/>
                    <a:pt x="22" y="1037"/>
                    <a:pt x="53" y="1058"/>
                  </a:cubicBezTo>
                  <a:lnTo>
                    <a:pt x="74" y="1058"/>
                  </a:lnTo>
                  <a:cubicBezTo>
                    <a:pt x="105" y="1048"/>
                    <a:pt x="126" y="1037"/>
                    <a:pt x="136" y="1006"/>
                  </a:cubicBezTo>
                  <a:lnTo>
                    <a:pt x="437" y="71"/>
                  </a:lnTo>
                  <a:cubicBezTo>
                    <a:pt x="437" y="26"/>
                    <a:pt x="405" y="0"/>
                    <a:pt x="371"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1069500" y="3400275"/>
              <a:ext cx="14050" cy="32575"/>
            </a:xfrm>
            <a:custGeom>
              <a:avLst/>
              <a:gdLst/>
              <a:ahLst/>
              <a:cxnLst/>
              <a:rect l="l" t="t" r="r" b="b"/>
              <a:pathLst>
                <a:path w="562" h="1303" extrusionOk="0">
                  <a:moveTo>
                    <a:pt x="493" y="1"/>
                  </a:moveTo>
                  <a:cubicBezTo>
                    <a:pt x="465" y="1"/>
                    <a:pt x="434" y="19"/>
                    <a:pt x="416" y="45"/>
                  </a:cubicBezTo>
                  <a:lnTo>
                    <a:pt x="11" y="1219"/>
                  </a:lnTo>
                  <a:cubicBezTo>
                    <a:pt x="1" y="1250"/>
                    <a:pt x="22" y="1292"/>
                    <a:pt x="63" y="1302"/>
                  </a:cubicBezTo>
                  <a:lnTo>
                    <a:pt x="84" y="1302"/>
                  </a:lnTo>
                  <a:cubicBezTo>
                    <a:pt x="115" y="1302"/>
                    <a:pt x="136" y="1292"/>
                    <a:pt x="146" y="1261"/>
                  </a:cubicBezTo>
                  <a:lnTo>
                    <a:pt x="552" y="97"/>
                  </a:lnTo>
                  <a:cubicBezTo>
                    <a:pt x="562" y="55"/>
                    <a:pt x="552" y="14"/>
                    <a:pt x="510" y="3"/>
                  </a:cubicBezTo>
                  <a:cubicBezTo>
                    <a:pt x="504" y="1"/>
                    <a:pt x="499" y="1"/>
                    <a:pt x="493"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1102500" y="3415075"/>
              <a:ext cx="9650" cy="32575"/>
            </a:xfrm>
            <a:custGeom>
              <a:avLst/>
              <a:gdLst/>
              <a:ahLst/>
              <a:cxnLst/>
              <a:rect l="l" t="t" r="r" b="b"/>
              <a:pathLst>
                <a:path w="386" h="1303" extrusionOk="0">
                  <a:moveTo>
                    <a:pt x="308" y="1"/>
                  </a:moveTo>
                  <a:cubicBezTo>
                    <a:pt x="280" y="1"/>
                    <a:pt x="253" y="15"/>
                    <a:pt x="240" y="45"/>
                  </a:cubicBezTo>
                  <a:lnTo>
                    <a:pt x="1" y="1220"/>
                  </a:lnTo>
                  <a:cubicBezTo>
                    <a:pt x="1" y="1261"/>
                    <a:pt x="21" y="1292"/>
                    <a:pt x="63" y="1303"/>
                  </a:cubicBezTo>
                  <a:lnTo>
                    <a:pt x="73" y="1303"/>
                  </a:lnTo>
                  <a:cubicBezTo>
                    <a:pt x="105" y="1303"/>
                    <a:pt x="136" y="1282"/>
                    <a:pt x="146" y="1251"/>
                  </a:cubicBezTo>
                  <a:lnTo>
                    <a:pt x="385" y="76"/>
                  </a:lnTo>
                  <a:cubicBezTo>
                    <a:pt x="385" y="28"/>
                    <a:pt x="346" y="1"/>
                    <a:pt x="308"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1137825" y="3422500"/>
              <a:ext cx="12400" cy="36325"/>
            </a:xfrm>
            <a:custGeom>
              <a:avLst/>
              <a:gdLst/>
              <a:ahLst/>
              <a:cxnLst/>
              <a:rect l="l" t="t" r="r" b="b"/>
              <a:pathLst>
                <a:path w="496" h="1453" extrusionOk="0">
                  <a:moveTo>
                    <a:pt x="416" y="1"/>
                  </a:moveTo>
                  <a:cubicBezTo>
                    <a:pt x="389" y="1"/>
                    <a:pt x="363" y="16"/>
                    <a:pt x="354" y="50"/>
                  </a:cubicBezTo>
                  <a:lnTo>
                    <a:pt x="11" y="1369"/>
                  </a:lnTo>
                  <a:cubicBezTo>
                    <a:pt x="1" y="1401"/>
                    <a:pt x="22" y="1442"/>
                    <a:pt x="53" y="1453"/>
                  </a:cubicBezTo>
                  <a:lnTo>
                    <a:pt x="74" y="1453"/>
                  </a:lnTo>
                  <a:cubicBezTo>
                    <a:pt x="105" y="1453"/>
                    <a:pt x="136" y="1432"/>
                    <a:pt x="146" y="1390"/>
                  </a:cubicBezTo>
                  <a:lnTo>
                    <a:pt x="489" y="81"/>
                  </a:lnTo>
                  <a:cubicBezTo>
                    <a:pt x="496" y="32"/>
                    <a:pt x="455" y="1"/>
                    <a:pt x="416"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1173175" y="3432175"/>
              <a:ext cx="10700" cy="36275"/>
            </a:xfrm>
            <a:custGeom>
              <a:avLst/>
              <a:gdLst/>
              <a:ahLst/>
              <a:cxnLst/>
              <a:rect l="l" t="t" r="r" b="b"/>
              <a:pathLst>
                <a:path w="428" h="1451" extrusionOk="0">
                  <a:moveTo>
                    <a:pt x="349" y="0"/>
                  </a:moveTo>
                  <a:cubicBezTo>
                    <a:pt x="320" y="0"/>
                    <a:pt x="290" y="17"/>
                    <a:pt x="281" y="58"/>
                  </a:cubicBezTo>
                  <a:lnTo>
                    <a:pt x="11" y="1367"/>
                  </a:lnTo>
                  <a:cubicBezTo>
                    <a:pt x="0" y="1398"/>
                    <a:pt x="21" y="1440"/>
                    <a:pt x="63" y="1450"/>
                  </a:cubicBezTo>
                  <a:lnTo>
                    <a:pt x="83" y="1450"/>
                  </a:lnTo>
                  <a:cubicBezTo>
                    <a:pt x="115" y="1450"/>
                    <a:pt x="135" y="1419"/>
                    <a:pt x="146" y="1388"/>
                  </a:cubicBezTo>
                  <a:lnTo>
                    <a:pt x="416" y="78"/>
                  </a:lnTo>
                  <a:cubicBezTo>
                    <a:pt x="428" y="31"/>
                    <a:pt x="389" y="0"/>
                    <a:pt x="349"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215250" y="3441550"/>
              <a:ext cx="11250" cy="48450"/>
            </a:xfrm>
            <a:custGeom>
              <a:avLst/>
              <a:gdLst/>
              <a:ahLst/>
              <a:cxnLst/>
              <a:rect l="l" t="t" r="r" b="b"/>
              <a:pathLst>
                <a:path w="450" h="1938" extrusionOk="0">
                  <a:moveTo>
                    <a:pt x="364" y="0"/>
                  </a:moveTo>
                  <a:cubicBezTo>
                    <a:pt x="335" y="0"/>
                    <a:pt x="307" y="17"/>
                    <a:pt x="302" y="57"/>
                  </a:cubicBezTo>
                  <a:lnTo>
                    <a:pt x="11" y="1855"/>
                  </a:lnTo>
                  <a:cubicBezTo>
                    <a:pt x="1" y="1896"/>
                    <a:pt x="22" y="1927"/>
                    <a:pt x="63" y="1938"/>
                  </a:cubicBezTo>
                  <a:lnTo>
                    <a:pt x="74" y="1938"/>
                  </a:lnTo>
                  <a:cubicBezTo>
                    <a:pt x="115" y="1938"/>
                    <a:pt x="146" y="1917"/>
                    <a:pt x="146" y="1875"/>
                  </a:cubicBezTo>
                  <a:lnTo>
                    <a:pt x="437" y="88"/>
                  </a:lnTo>
                  <a:cubicBezTo>
                    <a:pt x="449" y="33"/>
                    <a:pt x="405" y="0"/>
                    <a:pt x="364"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244350" y="3451350"/>
              <a:ext cx="14225" cy="52425"/>
            </a:xfrm>
            <a:custGeom>
              <a:avLst/>
              <a:gdLst/>
              <a:ahLst/>
              <a:cxnLst/>
              <a:rect l="l" t="t" r="r" b="b"/>
              <a:pathLst>
                <a:path w="569" h="2097" extrusionOk="0">
                  <a:moveTo>
                    <a:pt x="493" y="0"/>
                  </a:moveTo>
                  <a:cubicBezTo>
                    <a:pt x="466" y="0"/>
                    <a:pt x="440" y="15"/>
                    <a:pt x="427" y="49"/>
                  </a:cubicBezTo>
                  <a:lnTo>
                    <a:pt x="1" y="2013"/>
                  </a:lnTo>
                  <a:cubicBezTo>
                    <a:pt x="1" y="2045"/>
                    <a:pt x="22" y="2086"/>
                    <a:pt x="63" y="2096"/>
                  </a:cubicBezTo>
                  <a:lnTo>
                    <a:pt x="74" y="2096"/>
                  </a:lnTo>
                  <a:cubicBezTo>
                    <a:pt x="105" y="2096"/>
                    <a:pt x="136" y="2076"/>
                    <a:pt x="146" y="2045"/>
                  </a:cubicBezTo>
                  <a:lnTo>
                    <a:pt x="562" y="80"/>
                  </a:lnTo>
                  <a:cubicBezTo>
                    <a:pt x="568" y="31"/>
                    <a:pt x="531" y="0"/>
                    <a:pt x="493"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83325" y="3451800"/>
              <a:ext cx="12500" cy="56900"/>
            </a:xfrm>
            <a:custGeom>
              <a:avLst/>
              <a:gdLst/>
              <a:ahLst/>
              <a:cxnLst/>
              <a:rect l="l" t="t" r="r" b="b"/>
              <a:pathLst>
                <a:path w="500" h="2276" extrusionOk="0">
                  <a:moveTo>
                    <a:pt x="427" y="0"/>
                  </a:moveTo>
                  <a:cubicBezTo>
                    <a:pt x="396" y="0"/>
                    <a:pt x="354" y="21"/>
                    <a:pt x="354" y="62"/>
                  </a:cubicBezTo>
                  <a:lnTo>
                    <a:pt x="11" y="2203"/>
                  </a:lnTo>
                  <a:cubicBezTo>
                    <a:pt x="1" y="2234"/>
                    <a:pt x="32" y="2276"/>
                    <a:pt x="73" y="2276"/>
                  </a:cubicBezTo>
                  <a:lnTo>
                    <a:pt x="84" y="2276"/>
                  </a:lnTo>
                  <a:cubicBezTo>
                    <a:pt x="115" y="2276"/>
                    <a:pt x="146" y="2255"/>
                    <a:pt x="146" y="2224"/>
                  </a:cubicBezTo>
                  <a:lnTo>
                    <a:pt x="489" y="83"/>
                  </a:lnTo>
                  <a:cubicBezTo>
                    <a:pt x="500" y="42"/>
                    <a:pt x="468" y="10"/>
                    <a:pt x="427"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1325950" y="3464725"/>
              <a:ext cx="10400" cy="60625"/>
            </a:xfrm>
            <a:custGeom>
              <a:avLst/>
              <a:gdLst/>
              <a:ahLst/>
              <a:cxnLst/>
              <a:rect l="l" t="t" r="r" b="b"/>
              <a:pathLst>
                <a:path w="416" h="2425" extrusionOk="0">
                  <a:moveTo>
                    <a:pt x="338" y="1"/>
                  </a:moveTo>
                  <a:cubicBezTo>
                    <a:pt x="304" y="1"/>
                    <a:pt x="281" y="29"/>
                    <a:pt x="281" y="65"/>
                  </a:cubicBezTo>
                  <a:lnTo>
                    <a:pt x="10" y="2341"/>
                  </a:lnTo>
                  <a:cubicBezTo>
                    <a:pt x="0" y="2382"/>
                    <a:pt x="31" y="2414"/>
                    <a:pt x="73" y="2424"/>
                  </a:cubicBezTo>
                  <a:lnTo>
                    <a:pt x="83" y="2424"/>
                  </a:lnTo>
                  <a:cubicBezTo>
                    <a:pt x="114" y="2424"/>
                    <a:pt x="146" y="2393"/>
                    <a:pt x="146" y="2362"/>
                  </a:cubicBezTo>
                  <a:lnTo>
                    <a:pt x="416" y="86"/>
                  </a:lnTo>
                  <a:cubicBezTo>
                    <a:pt x="416" y="44"/>
                    <a:pt x="395" y="13"/>
                    <a:pt x="353" y="3"/>
                  </a:cubicBezTo>
                  <a:cubicBezTo>
                    <a:pt x="348" y="1"/>
                    <a:pt x="343" y="1"/>
                    <a:pt x="338"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8150" y="3469225"/>
              <a:ext cx="11600" cy="66250"/>
            </a:xfrm>
            <a:custGeom>
              <a:avLst/>
              <a:gdLst/>
              <a:ahLst/>
              <a:cxnLst/>
              <a:rect l="l" t="t" r="r" b="b"/>
              <a:pathLst>
                <a:path w="464" h="2650" extrusionOk="0">
                  <a:moveTo>
                    <a:pt x="383" y="0"/>
                  </a:moveTo>
                  <a:cubicBezTo>
                    <a:pt x="350" y="0"/>
                    <a:pt x="317" y="19"/>
                    <a:pt x="313" y="62"/>
                  </a:cubicBezTo>
                  <a:lnTo>
                    <a:pt x="1" y="2577"/>
                  </a:lnTo>
                  <a:cubicBezTo>
                    <a:pt x="1" y="2608"/>
                    <a:pt x="22" y="2649"/>
                    <a:pt x="63" y="2649"/>
                  </a:cubicBezTo>
                  <a:lnTo>
                    <a:pt x="73" y="2649"/>
                  </a:lnTo>
                  <a:cubicBezTo>
                    <a:pt x="105" y="2649"/>
                    <a:pt x="136" y="2629"/>
                    <a:pt x="146" y="2597"/>
                  </a:cubicBezTo>
                  <a:lnTo>
                    <a:pt x="458" y="72"/>
                  </a:lnTo>
                  <a:cubicBezTo>
                    <a:pt x="464" y="27"/>
                    <a:pt x="423" y="0"/>
                    <a:pt x="383"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97375" y="3476625"/>
              <a:ext cx="8375" cy="63250"/>
            </a:xfrm>
            <a:custGeom>
              <a:avLst/>
              <a:gdLst/>
              <a:ahLst/>
              <a:cxnLst/>
              <a:rect l="l" t="t" r="r" b="b"/>
              <a:pathLst>
                <a:path w="335" h="2530" extrusionOk="0">
                  <a:moveTo>
                    <a:pt x="250" y="0"/>
                  </a:moveTo>
                  <a:cubicBezTo>
                    <a:pt x="214" y="0"/>
                    <a:pt x="178" y="24"/>
                    <a:pt x="178" y="77"/>
                  </a:cubicBezTo>
                  <a:lnTo>
                    <a:pt x="11" y="2457"/>
                  </a:lnTo>
                  <a:cubicBezTo>
                    <a:pt x="1" y="2488"/>
                    <a:pt x="32" y="2520"/>
                    <a:pt x="74" y="2530"/>
                  </a:cubicBezTo>
                  <a:cubicBezTo>
                    <a:pt x="115" y="2530"/>
                    <a:pt x="146" y="2499"/>
                    <a:pt x="146" y="2468"/>
                  </a:cubicBezTo>
                  <a:lnTo>
                    <a:pt x="323" y="88"/>
                  </a:lnTo>
                  <a:cubicBezTo>
                    <a:pt x="334" y="32"/>
                    <a:pt x="292" y="0"/>
                    <a:pt x="250"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35325" y="3478550"/>
              <a:ext cx="8600" cy="64725"/>
            </a:xfrm>
            <a:custGeom>
              <a:avLst/>
              <a:gdLst/>
              <a:ahLst/>
              <a:cxnLst/>
              <a:rect l="l" t="t" r="r" b="b"/>
              <a:pathLst>
                <a:path w="344" h="2589" extrusionOk="0">
                  <a:moveTo>
                    <a:pt x="281" y="0"/>
                  </a:moveTo>
                  <a:cubicBezTo>
                    <a:pt x="239" y="0"/>
                    <a:pt x="208" y="21"/>
                    <a:pt x="208" y="63"/>
                  </a:cubicBezTo>
                  <a:lnTo>
                    <a:pt x="11" y="2515"/>
                  </a:lnTo>
                  <a:cubicBezTo>
                    <a:pt x="0" y="2547"/>
                    <a:pt x="31" y="2588"/>
                    <a:pt x="73" y="2588"/>
                  </a:cubicBezTo>
                  <a:cubicBezTo>
                    <a:pt x="104" y="2588"/>
                    <a:pt x="135" y="2557"/>
                    <a:pt x="135" y="2526"/>
                  </a:cubicBezTo>
                  <a:lnTo>
                    <a:pt x="343" y="73"/>
                  </a:lnTo>
                  <a:cubicBezTo>
                    <a:pt x="343" y="42"/>
                    <a:pt x="322" y="0"/>
                    <a:pt x="281"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470650" y="3484525"/>
              <a:ext cx="4450" cy="58750"/>
            </a:xfrm>
            <a:custGeom>
              <a:avLst/>
              <a:gdLst/>
              <a:ahLst/>
              <a:cxnLst/>
              <a:rect l="l" t="t" r="r" b="b"/>
              <a:pathLst>
                <a:path w="178" h="2350" extrusionOk="0">
                  <a:moveTo>
                    <a:pt x="105" y="0"/>
                  </a:moveTo>
                  <a:cubicBezTo>
                    <a:pt x="63" y="0"/>
                    <a:pt x="32" y="32"/>
                    <a:pt x="32" y="73"/>
                  </a:cubicBezTo>
                  <a:cubicBezTo>
                    <a:pt x="32" y="499"/>
                    <a:pt x="21" y="842"/>
                    <a:pt x="21" y="1175"/>
                  </a:cubicBezTo>
                  <a:cubicBezTo>
                    <a:pt x="11" y="1507"/>
                    <a:pt x="1" y="1850"/>
                    <a:pt x="1" y="2276"/>
                  </a:cubicBezTo>
                  <a:cubicBezTo>
                    <a:pt x="1" y="2318"/>
                    <a:pt x="32" y="2349"/>
                    <a:pt x="73" y="2349"/>
                  </a:cubicBezTo>
                  <a:cubicBezTo>
                    <a:pt x="115" y="2349"/>
                    <a:pt x="146" y="2318"/>
                    <a:pt x="146" y="2276"/>
                  </a:cubicBezTo>
                  <a:cubicBezTo>
                    <a:pt x="146" y="1850"/>
                    <a:pt x="157" y="1518"/>
                    <a:pt x="157" y="1175"/>
                  </a:cubicBezTo>
                  <a:cubicBezTo>
                    <a:pt x="167" y="842"/>
                    <a:pt x="177" y="510"/>
                    <a:pt x="177" y="73"/>
                  </a:cubicBezTo>
                  <a:cubicBezTo>
                    <a:pt x="177" y="32"/>
                    <a:pt x="146" y="0"/>
                    <a:pt x="105"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502100" y="3483750"/>
              <a:ext cx="6500" cy="48350"/>
            </a:xfrm>
            <a:custGeom>
              <a:avLst/>
              <a:gdLst/>
              <a:ahLst/>
              <a:cxnLst/>
              <a:rect l="l" t="t" r="r" b="b"/>
              <a:pathLst>
                <a:path w="260" h="1934" extrusionOk="0">
                  <a:moveTo>
                    <a:pt x="62" y="0"/>
                  </a:moveTo>
                  <a:cubicBezTo>
                    <a:pt x="21" y="11"/>
                    <a:pt x="0" y="52"/>
                    <a:pt x="11" y="83"/>
                  </a:cubicBezTo>
                  <a:cubicBezTo>
                    <a:pt x="125" y="676"/>
                    <a:pt x="125" y="1268"/>
                    <a:pt x="11" y="1860"/>
                  </a:cubicBezTo>
                  <a:cubicBezTo>
                    <a:pt x="0" y="1892"/>
                    <a:pt x="21" y="1933"/>
                    <a:pt x="62" y="1933"/>
                  </a:cubicBezTo>
                  <a:lnTo>
                    <a:pt x="73" y="1933"/>
                  </a:lnTo>
                  <a:cubicBezTo>
                    <a:pt x="114" y="1933"/>
                    <a:pt x="146" y="1912"/>
                    <a:pt x="146" y="1881"/>
                  </a:cubicBezTo>
                  <a:cubicBezTo>
                    <a:pt x="260" y="1279"/>
                    <a:pt x="260" y="655"/>
                    <a:pt x="146" y="63"/>
                  </a:cubicBezTo>
                  <a:cubicBezTo>
                    <a:pt x="135" y="21"/>
                    <a:pt x="104" y="0"/>
                    <a:pt x="62" y="0"/>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797475" y="3238225"/>
              <a:ext cx="607475" cy="411050"/>
            </a:xfrm>
            <a:custGeom>
              <a:avLst/>
              <a:gdLst/>
              <a:ahLst/>
              <a:cxnLst/>
              <a:rect l="l" t="t" r="r" b="b"/>
              <a:pathLst>
                <a:path w="24299" h="16442" extrusionOk="0">
                  <a:moveTo>
                    <a:pt x="1768" y="0"/>
                  </a:moveTo>
                  <a:lnTo>
                    <a:pt x="1768" y="0"/>
                  </a:lnTo>
                  <a:cubicBezTo>
                    <a:pt x="1" y="15402"/>
                    <a:pt x="23186" y="16441"/>
                    <a:pt x="23186" y="16441"/>
                  </a:cubicBezTo>
                  <a:lnTo>
                    <a:pt x="24298" y="14945"/>
                  </a:lnTo>
                  <a:cubicBezTo>
                    <a:pt x="915" y="14404"/>
                    <a:pt x="3285" y="510"/>
                    <a:pt x="3285" y="510"/>
                  </a:cubicBezTo>
                  <a:lnTo>
                    <a:pt x="1768" y="0"/>
                  </a:ln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828925" y="3235100"/>
              <a:ext cx="580700" cy="416500"/>
            </a:xfrm>
            <a:custGeom>
              <a:avLst/>
              <a:gdLst/>
              <a:ahLst/>
              <a:cxnLst/>
              <a:rect l="l" t="t" r="r" b="b"/>
              <a:pathLst>
                <a:path w="23228" h="16660" extrusionOk="0">
                  <a:moveTo>
                    <a:pt x="582" y="250"/>
                  </a:moveTo>
                  <a:lnTo>
                    <a:pt x="1923" y="697"/>
                  </a:lnTo>
                  <a:cubicBezTo>
                    <a:pt x="1850" y="1289"/>
                    <a:pt x="1497" y="5145"/>
                    <a:pt x="4428" y="8699"/>
                  </a:cubicBezTo>
                  <a:cubicBezTo>
                    <a:pt x="7764" y="12752"/>
                    <a:pt x="13968" y="14924"/>
                    <a:pt x="22864" y="15163"/>
                  </a:cubicBezTo>
                  <a:lnTo>
                    <a:pt x="21887" y="16473"/>
                  </a:lnTo>
                  <a:cubicBezTo>
                    <a:pt x="21003" y="16421"/>
                    <a:pt x="8699" y="15610"/>
                    <a:pt x="3191" y="9146"/>
                  </a:cubicBezTo>
                  <a:cubicBezTo>
                    <a:pt x="1092" y="6683"/>
                    <a:pt x="219" y="3690"/>
                    <a:pt x="582" y="250"/>
                  </a:cubicBezTo>
                  <a:close/>
                  <a:moveTo>
                    <a:pt x="426" y="1"/>
                  </a:moveTo>
                  <a:lnTo>
                    <a:pt x="416" y="115"/>
                  </a:lnTo>
                  <a:cubicBezTo>
                    <a:pt x="0" y="3659"/>
                    <a:pt x="894" y="6745"/>
                    <a:pt x="3045" y="9271"/>
                  </a:cubicBezTo>
                  <a:cubicBezTo>
                    <a:pt x="8792" y="16005"/>
                    <a:pt x="21793" y="16660"/>
                    <a:pt x="21928" y="16660"/>
                  </a:cubicBezTo>
                  <a:lnTo>
                    <a:pt x="21980" y="16660"/>
                  </a:lnTo>
                  <a:lnTo>
                    <a:pt x="23227" y="14976"/>
                  </a:lnTo>
                  <a:lnTo>
                    <a:pt x="23051" y="14976"/>
                  </a:lnTo>
                  <a:cubicBezTo>
                    <a:pt x="14113" y="14768"/>
                    <a:pt x="7909" y="12617"/>
                    <a:pt x="4573" y="8585"/>
                  </a:cubicBezTo>
                  <a:cubicBezTo>
                    <a:pt x="1466" y="4802"/>
                    <a:pt x="2120" y="687"/>
                    <a:pt x="2120" y="645"/>
                  </a:cubicBezTo>
                  <a:lnTo>
                    <a:pt x="2141" y="572"/>
                  </a:lnTo>
                  <a:lnTo>
                    <a:pt x="426"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185900" y="3935550"/>
              <a:ext cx="382475" cy="292825"/>
            </a:xfrm>
            <a:custGeom>
              <a:avLst/>
              <a:gdLst/>
              <a:ahLst/>
              <a:cxnLst/>
              <a:rect l="l" t="t" r="r" b="b"/>
              <a:pathLst>
                <a:path w="15299" h="11713" extrusionOk="0">
                  <a:moveTo>
                    <a:pt x="11328" y="1"/>
                  </a:moveTo>
                  <a:lnTo>
                    <a:pt x="7317" y="11006"/>
                  </a:lnTo>
                  <a:lnTo>
                    <a:pt x="1" y="11006"/>
                  </a:lnTo>
                  <a:lnTo>
                    <a:pt x="1" y="11713"/>
                  </a:lnTo>
                  <a:lnTo>
                    <a:pt x="8761" y="11713"/>
                  </a:lnTo>
                  <a:lnTo>
                    <a:pt x="11328" y="5197"/>
                  </a:lnTo>
                  <a:lnTo>
                    <a:pt x="13272" y="8450"/>
                  </a:lnTo>
                  <a:lnTo>
                    <a:pt x="15298"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340225" y="3238975"/>
              <a:ext cx="415975" cy="989400"/>
            </a:xfrm>
            <a:custGeom>
              <a:avLst/>
              <a:gdLst/>
              <a:ahLst/>
              <a:cxnLst/>
              <a:rect l="l" t="t" r="r" b="b"/>
              <a:pathLst>
                <a:path w="16639" h="39576" extrusionOk="0">
                  <a:moveTo>
                    <a:pt x="10404" y="1"/>
                  </a:moveTo>
                  <a:cubicBezTo>
                    <a:pt x="8369" y="1"/>
                    <a:pt x="6683" y="823"/>
                    <a:pt x="6683" y="823"/>
                  </a:cubicBezTo>
                  <a:cubicBezTo>
                    <a:pt x="2547" y="1436"/>
                    <a:pt x="3337" y="3909"/>
                    <a:pt x="3337" y="3909"/>
                  </a:cubicBezTo>
                  <a:cubicBezTo>
                    <a:pt x="3337" y="3909"/>
                    <a:pt x="4101" y="3049"/>
                    <a:pt x="5246" y="3049"/>
                  </a:cubicBezTo>
                  <a:cubicBezTo>
                    <a:pt x="5658" y="3049"/>
                    <a:pt x="6118" y="3160"/>
                    <a:pt x="6610" y="3462"/>
                  </a:cubicBezTo>
                  <a:cubicBezTo>
                    <a:pt x="8460" y="4605"/>
                    <a:pt x="6610" y="12628"/>
                    <a:pt x="6610" y="12628"/>
                  </a:cubicBezTo>
                  <a:cubicBezTo>
                    <a:pt x="6610" y="12628"/>
                    <a:pt x="7577" y="19851"/>
                    <a:pt x="7837" y="26627"/>
                  </a:cubicBezTo>
                  <a:cubicBezTo>
                    <a:pt x="8096" y="33403"/>
                    <a:pt x="5363" y="38339"/>
                    <a:pt x="5363" y="38339"/>
                  </a:cubicBezTo>
                  <a:lnTo>
                    <a:pt x="1" y="38516"/>
                  </a:lnTo>
                  <a:lnTo>
                    <a:pt x="1" y="39576"/>
                  </a:lnTo>
                  <a:lnTo>
                    <a:pt x="10393" y="39576"/>
                  </a:lnTo>
                  <a:lnTo>
                    <a:pt x="10393" y="38339"/>
                  </a:lnTo>
                  <a:lnTo>
                    <a:pt x="7400" y="38339"/>
                  </a:lnTo>
                  <a:lnTo>
                    <a:pt x="8554" y="33590"/>
                  </a:lnTo>
                  <a:lnTo>
                    <a:pt x="10559" y="35699"/>
                  </a:lnTo>
                  <a:lnTo>
                    <a:pt x="13116" y="30327"/>
                  </a:lnTo>
                  <a:cubicBezTo>
                    <a:pt x="13116" y="30327"/>
                    <a:pt x="16639" y="2673"/>
                    <a:pt x="13552" y="823"/>
                  </a:cubicBezTo>
                  <a:cubicBezTo>
                    <a:pt x="12527" y="206"/>
                    <a:pt x="11422" y="1"/>
                    <a:pt x="10404"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568350" y="3733675"/>
              <a:ext cx="317775" cy="373375"/>
            </a:xfrm>
            <a:custGeom>
              <a:avLst/>
              <a:gdLst/>
              <a:ahLst/>
              <a:cxnLst/>
              <a:rect l="l" t="t" r="r" b="b"/>
              <a:pathLst>
                <a:path w="12711" h="14935" extrusionOk="0">
                  <a:moveTo>
                    <a:pt x="10154" y="1"/>
                  </a:moveTo>
                  <a:lnTo>
                    <a:pt x="0" y="6839"/>
                  </a:lnTo>
                  <a:cubicBezTo>
                    <a:pt x="1746" y="13677"/>
                    <a:pt x="10154" y="14935"/>
                    <a:pt x="10154" y="14935"/>
                  </a:cubicBezTo>
                  <a:cubicBezTo>
                    <a:pt x="12710" y="7016"/>
                    <a:pt x="10413" y="146"/>
                    <a:pt x="10154"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578050" y="3834525"/>
              <a:ext cx="230900" cy="232000"/>
            </a:xfrm>
            <a:custGeom>
              <a:avLst/>
              <a:gdLst/>
              <a:ahLst/>
              <a:cxnLst/>
              <a:rect l="l" t="t" r="r" b="b"/>
              <a:pathLst>
                <a:path w="9236" h="9280" extrusionOk="0">
                  <a:moveTo>
                    <a:pt x="239" y="1"/>
                  </a:moveTo>
                  <a:cubicBezTo>
                    <a:pt x="120" y="1"/>
                    <a:pt x="1" y="110"/>
                    <a:pt x="59" y="259"/>
                  </a:cubicBezTo>
                  <a:cubicBezTo>
                    <a:pt x="90" y="342"/>
                    <a:pt x="2959" y="7970"/>
                    <a:pt x="8934" y="9269"/>
                  </a:cubicBezTo>
                  <a:lnTo>
                    <a:pt x="8976" y="9269"/>
                  </a:lnTo>
                  <a:lnTo>
                    <a:pt x="8976" y="9279"/>
                  </a:lnTo>
                  <a:cubicBezTo>
                    <a:pt x="9204" y="9279"/>
                    <a:pt x="9236" y="8947"/>
                    <a:pt x="9017" y="8905"/>
                  </a:cubicBezTo>
                  <a:cubicBezTo>
                    <a:pt x="3239" y="7648"/>
                    <a:pt x="444" y="207"/>
                    <a:pt x="412" y="134"/>
                  </a:cubicBezTo>
                  <a:cubicBezTo>
                    <a:pt x="381" y="40"/>
                    <a:pt x="310" y="1"/>
                    <a:pt x="239" y="1"/>
                  </a:cubicBezTo>
                  <a:close/>
                </a:path>
              </a:pathLst>
            </a:custGeom>
            <a:solidFill>
              <a:srgbClr val="FFC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258900" y="3237400"/>
              <a:ext cx="1613975" cy="1120275"/>
            </a:xfrm>
            <a:custGeom>
              <a:avLst/>
              <a:gdLst/>
              <a:ahLst/>
              <a:cxnLst/>
              <a:rect l="l" t="t" r="r" b="b"/>
              <a:pathLst>
                <a:path w="64559" h="44811" extrusionOk="0">
                  <a:moveTo>
                    <a:pt x="54593" y="1"/>
                  </a:moveTo>
                  <a:cubicBezTo>
                    <a:pt x="54169" y="1"/>
                    <a:pt x="53906" y="65"/>
                    <a:pt x="53906" y="65"/>
                  </a:cubicBezTo>
                  <a:cubicBezTo>
                    <a:pt x="56369" y="917"/>
                    <a:pt x="57886" y="3951"/>
                    <a:pt x="56192" y="5635"/>
                  </a:cubicBezTo>
                  <a:cubicBezTo>
                    <a:pt x="46423" y="18230"/>
                    <a:pt x="0" y="35232"/>
                    <a:pt x="0" y="35232"/>
                  </a:cubicBezTo>
                  <a:cubicBezTo>
                    <a:pt x="3216" y="42894"/>
                    <a:pt x="8719" y="44810"/>
                    <a:pt x="13419" y="44810"/>
                  </a:cubicBezTo>
                  <a:cubicBezTo>
                    <a:pt x="18122" y="44810"/>
                    <a:pt x="22022" y="42892"/>
                    <a:pt x="22022" y="42892"/>
                  </a:cubicBezTo>
                  <a:lnTo>
                    <a:pt x="63498" y="23603"/>
                  </a:lnTo>
                  <a:cubicBezTo>
                    <a:pt x="64558" y="20174"/>
                    <a:pt x="61825" y="9865"/>
                    <a:pt x="59809" y="4492"/>
                  </a:cubicBezTo>
                  <a:cubicBezTo>
                    <a:pt x="58310" y="518"/>
                    <a:pt x="55799" y="1"/>
                    <a:pt x="54593"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8" name="Google Shape;2518;p31"/>
            <p:cNvGrpSpPr/>
            <p:nvPr/>
          </p:nvGrpSpPr>
          <p:grpSpPr>
            <a:xfrm>
              <a:off x="1277600" y="3765475"/>
              <a:ext cx="121625" cy="276975"/>
              <a:chOff x="1277600" y="3765475"/>
              <a:chExt cx="121625" cy="276975"/>
            </a:xfrm>
          </p:grpSpPr>
          <p:sp>
            <p:nvSpPr>
              <p:cNvPr id="2519" name="Google Shape;2519;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1" name="Google Shape;2521;p31"/>
            <p:cNvSpPr/>
            <p:nvPr/>
          </p:nvSpPr>
          <p:spPr>
            <a:xfrm>
              <a:off x="739300" y="3968025"/>
              <a:ext cx="268925" cy="316950"/>
            </a:xfrm>
            <a:custGeom>
              <a:avLst/>
              <a:gdLst/>
              <a:ahLst/>
              <a:cxnLst/>
              <a:rect l="l" t="t" r="r" b="b"/>
              <a:pathLst>
                <a:path w="10757" h="12678" extrusionOk="0">
                  <a:moveTo>
                    <a:pt x="9533" y="0"/>
                  </a:moveTo>
                  <a:cubicBezTo>
                    <a:pt x="8362" y="0"/>
                    <a:pt x="7098" y="757"/>
                    <a:pt x="7098" y="757"/>
                  </a:cubicBezTo>
                  <a:lnTo>
                    <a:pt x="0" y="12677"/>
                  </a:lnTo>
                  <a:cubicBezTo>
                    <a:pt x="0" y="12677"/>
                    <a:pt x="8553" y="8894"/>
                    <a:pt x="10756" y="414"/>
                  </a:cubicBezTo>
                  <a:cubicBezTo>
                    <a:pt x="10412" y="110"/>
                    <a:pt x="9979" y="0"/>
                    <a:pt x="9533"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575" y="3965600"/>
              <a:ext cx="277250" cy="324575"/>
            </a:xfrm>
            <a:custGeom>
              <a:avLst/>
              <a:gdLst/>
              <a:ahLst/>
              <a:cxnLst/>
              <a:rect l="l" t="t" r="r" b="b"/>
              <a:pathLst>
                <a:path w="11090" h="12983" extrusionOk="0">
                  <a:moveTo>
                    <a:pt x="9769" y="190"/>
                  </a:moveTo>
                  <a:cubicBezTo>
                    <a:pt x="10175" y="190"/>
                    <a:pt x="10567" y="285"/>
                    <a:pt x="10882" y="542"/>
                  </a:cubicBezTo>
                  <a:cubicBezTo>
                    <a:pt x="8917" y="7973"/>
                    <a:pt x="1954" y="11808"/>
                    <a:pt x="479" y="12556"/>
                  </a:cubicBezTo>
                  <a:lnTo>
                    <a:pt x="7400" y="927"/>
                  </a:lnTo>
                  <a:cubicBezTo>
                    <a:pt x="7565" y="829"/>
                    <a:pt x="8716" y="190"/>
                    <a:pt x="9769" y="190"/>
                  </a:cubicBezTo>
                  <a:close/>
                  <a:moveTo>
                    <a:pt x="9760" y="0"/>
                  </a:moveTo>
                  <a:cubicBezTo>
                    <a:pt x="8589" y="0"/>
                    <a:pt x="7350" y="734"/>
                    <a:pt x="7275" y="771"/>
                  </a:cubicBezTo>
                  <a:lnTo>
                    <a:pt x="7255" y="792"/>
                  </a:lnTo>
                  <a:lnTo>
                    <a:pt x="1" y="12982"/>
                  </a:lnTo>
                  <a:lnTo>
                    <a:pt x="271" y="12857"/>
                  </a:lnTo>
                  <a:cubicBezTo>
                    <a:pt x="354" y="12826"/>
                    <a:pt x="8886" y="8960"/>
                    <a:pt x="11079" y="532"/>
                  </a:cubicBezTo>
                  <a:lnTo>
                    <a:pt x="11089" y="480"/>
                  </a:lnTo>
                  <a:lnTo>
                    <a:pt x="11048" y="439"/>
                  </a:lnTo>
                  <a:cubicBezTo>
                    <a:pt x="10681" y="116"/>
                    <a:pt x="10226" y="0"/>
                    <a:pt x="9760"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506500" y="3975025"/>
              <a:ext cx="424550" cy="302950"/>
            </a:xfrm>
            <a:custGeom>
              <a:avLst/>
              <a:gdLst/>
              <a:ahLst/>
              <a:cxnLst/>
              <a:rect l="l" t="t" r="r" b="b"/>
              <a:pathLst>
                <a:path w="16982" h="12118" extrusionOk="0">
                  <a:moveTo>
                    <a:pt x="14331" y="197"/>
                  </a:moveTo>
                  <a:lnTo>
                    <a:pt x="16711" y="582"/>
                  </a:lnTo>
                  <a:cubicBezTo>
                    <a:pt x="13625" y="6703"/>
                    <a:pt x="9333" y="9457"/>
                    <a:pt x="6267" y="10694"/>
                  </a:cubicBezTo>
                  <a:cubicBezTo>
                    <a:pt x="3523" y="11806"/>
                    <a:pt x="1237" y="11930"/>
                    <a:pt x="499" y="11930"/>
                  </a:cubicBezTo>
                  <a:cubicBezTo>
                    <a:pt x="2203" y="10507"/>
                    <a:pt x="13510" y="1050"/>
                    <a:pt x="14331" y="197"/>
                  </a:cubicBezTo>
                  <a:close/>
                  <a:moveTo>
                    <a:pt x="14248" y="0"/>
                  </a:moveTo>
                  <a:lnTo>
                    <a:pt x="14217" y="42"/>
                  </a:lnTo>
                  <a:cubicBezTo>
                    <a:pt x="13968" y="395"/>
                    <a:pt x="4001" y="8761"/>
                    <a:pt x="177" y="11941"/>
                  </a:cubicBezTo>
                  <a:lnTo>
                    <a:pt x="0" y="12107"/>
                  </a:lnTo>
                  <a:lnTo>
                    <a:pt x="239" y="12118"/>
                  </a:lnTo>
                  <a:lnTo>
                    <a:pt x="437" y="12118"/>
                  </a:lnTo>
                  <a:cubicBezTo>
                    <a:pt x="1112" y="12118"/>
                    <a:pt x="3471" y="12024"/>
                    <a:pt x="6329" y="10870"/>
                  </a:cubicBezTo>
                  <a:cubicBezTo>
                    <a:pt x="9447" y="9613"/>
                    <a:pt x="13822" y="6807"/>
                    <a:pt x="16929" y="551"/>
                  </a:cubicBezTo>
                  <a:lnTo>
                    <a:pt x="16981" y="437"/>
                  </a:lnTo>
                  <a:lnTo>
                    <a:pt x="14311"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315525" y="3929975"/>
              <a:ext cx="454450" cy="186650"/>
            </a:xfrm>
            <a:custGeom>
              <a:avLst/>
              <a:gdLst/>
              <a:ahLst/>
              <a:cxnLst/>
              <a:rect l="l" t="t" r="r" b="b"/>
              <a:pathLst>
                <a:path w="18178" h="7466" extrusionOk="0">
                  <a:moveTo>
                    <a:pt x="16683" y="0"/>
                  </a:moveTo>
                  <a:cubicBezTo>
                    <a:pt x="15735" y="0"/>
                    <a:pt x="14010" y="1105"/>
                    <a:pt x="13397" y="1371"/>
                  </a:cubicBezTo>
                  <a:lnTo>
                    <a:pt x="4885" y="5061"/>
                  </a:lnTo>
                  <a:lnTo>
                    <a:pt x="1" y="7181"/>
                  </a:lnTo>
                  <a:cubicBezTo>
                    <a:pt x="1358" y="7371"/>
                    <a:pt x="2722" y="7466"/>
                    <a:pt x="4080" y="7466"/>
                  </a:cubicBezTo>
                  <a:cubicBezTo>
                    <a:pt x="8941" y="7466"/>
                    <a:pt x="13748" y="6257"/>
                    <a:pt x="18052" y="3917"/>
                  </a:cubicBezTo>
                  <a:cubicBezTo>
                    <a:pt x="18177" y="3855"/>
                    <a:pt x="17377" y="301"/>
                    <a:pt x="17086" y="104"/>
                  </a:cubicBezTo>
                  <a:cubicBezTo>
                    <a:pt x="16979" y="32"/>
                    <a:pt x="16842" y="0"/>
                    <a:pt x="16683"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512475" y="3977350"/>
              <a:ext cx="415200" cy="298125"/>
            </a:xfrm>
            <a:custGeom>
              <a:avLst/>
              <a:gdLst/>
              <a:ahLst/>
              <a:cxnLst/>
              <a:rect l="l" t="t" r="r" b="b"/>
              <a:pathLst>
                <a:path w="16608" h="11925" extrusionOk="0">
                  <a:moveTo>
                    <a:pt x="14061" y="1"/>
                  </a:moveTo>
                  <a:cubicBezTo>
                    <a:pt x="13781" y="416"/>
                    <a:pt x="0" y="11921"/>
                    <a:pt x="0" y="11921"/>
                  </a:cubicBezTo>
                  <a:cubicBezTo>
                    <a:pt x="0" y="11921"/>
                    <a:pt x="77" y="11925"/>
                    <a:pt x="221" y="11925"/>
                  </a:cubicBezTo>
                  <a:cubicBezTo>
                    <a:pt x="1773" y="11925"/>
                    <a:pt x="11121" y="11455"/>
                    <a:pt x="16607" y="416"/>
                  </a:cubicBezTo>
                  <a:lnTo>
                    <a:pt x="14061" y="1"/>
                  </a:ln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306700" y="3927775"/>
              <a:ext cx="463275" cy="191350"/>
            </a:xfrm>
            <a:custGeom>
              <a:avLst/>
              <a:gdLst/>
              <a:ahLst/>
              <a:cxnLst/>
              <a:rect l="l" t="t" r="r" b="b"/>
              <a:pathLst>
                <a:path w="18531" h="7654" extrusionOk="0">
                  <a:moveTo>
                    <a:pt x="17035" y="187"/>
                  </a:moveTo>
                  <a:cubicBezTo>
                    <a:pt x="17176" y="187"/>
                    <a:pt x="17296" y="214"/>
                    <a:pt x="17387" y="275"/>
                  </a:cubicBezTo>
                  <a:cubicBezTo>
                    <a:pt x="17626" y="462"/>
                    <a:pt x="18343" y="3538"/>
                    <a:pt x="18333" y="3943"/>
                  </a:cubicBezTo>
                  <a:cubicBezTo>
                    <a:pt x="14050" y="6262"/>
                    <a:pt x="9283" y="7460"/>
                    <a:pt x="4457" y="7460"/>
                  </a:cubicBezTo>
                  <a:cubicBezTo>
                    <a:pt x="3205" y="7460"/>
                    <a:pt x="1949" y="7379"/>
                    <a:pt x="697" y="7217"/>
                  </a:cubicBezTo>
                  <a:lnTo>
                    <a:pt x="13781" y="1543"/>
                  </a:lnTo>
                  <a:cubicBezTo>
                    <a:pt x="13947" y="1470"/>
                    <a:pt x="14186" y="1345"/>
                    <a:pt x="14467" y="1200"/>
                  </a:cubicBezTo>
                  <a:cubicBezTo>
                    <a:pt x="15207" y="804"/>
                    <a:pt x="16360" y="187"/>
                    <a:pt x="17035" y="187"/>
                  </a:cubicBezTo>
                  <a:close/>
                  <a:moveTo>
                    <a:pt x="17032" y="0"/>
                  </a:moveTo>
                  <a:cubicBezTo>
                    <a:pt x="16309" y="0"/>
                    <a:pt x="15214" y="584"/>
                    <a:pt x="14373" y="1033"/>
                  </a:cubicBezTo>
                  <a:cubicBezTo>
                    <a:pt x="14103" y="1179"/>
                    <a:pt x="13864" y="1303"/>
                    <a:pt x="13708" y="1376"/>
                  </a:cubicBezTo>
                  <a:lnTo>
                    <a:pt x="0" y="7310"/>
                  </a:lnTo>
                  <a:lnTo>
                    <a:pt x="333" y="7352"/>
                  </a:lnTo>
                  <a:cubicBezTo>
                    <a:pt x="1694" y="7549"/>
                    <a:pt x="3077" y="7653"/>
                    <a:pt x="4448" y="7653"/>
                  </a:cubicBezTo>
                  <a:cubicBezTo>
                    <a:pt x="9343" y="7653"/>
                    <a:pt x="14155" y="6427"/>
                    <a:pt x="18457" y="4099"/>
                  </a:cubicBezTo>
                  <a:cubicBezTo>
                    <a:pt x="18499" y="4068"/>
                    <a:pt x="18520" y="4016"/>
                    <a:pt x="18520" y="3974"/>
                  </a:cubicBezTo>
                  <a:cubicBezTo>
                    <a:pt x="18530" y="3569"/>
                    <a:pt x="17823" y="347"/>
                    <a:pt x="17491" y="119"/>
                  </a:cubicBezTo>
                  <a:cubicBezTo>
                    <a:pt x="17367" y="36"/>
                    <a:pt x="17211" y="0"/>
                    <a:pt x="17032" y="0"/>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407350" y="3977700"/>
              <a:ext cx="463000" cy="242800"/>
            </a:xfrm>
            <a:custGeom>
              <a:avLst/>
              <a:gdLst/>
              <a:ahLst/>
              <a:cxnLst/>
              <a:rect l="l" t="t" r="r" b="b"/>
              <a:pathLst>
                <a:path w="18520" h="9712" extrusionOk="0">
                  <a:moveTo>
                    <a:pt x="15876" y="1"/>
                  </a:moveTo>
                  <a:cubicBezTo>
                    <a:pt x="15431" y="1"/>
                    <a:pt x="15058" y="273"/>
                    <a:pt x="14529" y="544"/>
                  </a:cubicBezTo>
                  <a:lnTo>
                    <a:pt x="9707" y="3039"/>
                  </a:lnTo>
                  <a:lnTo>
                    <a:pt x="0" y="8058"/>
                  </a:lnTo>
                  <a:cubicBezTo>
                    <a:pt x="821" y="9149"/>
                    <a:pt x="2234" y="9679"/>
                    <a:pt x="3606" y="9710"/>
                  </a:cubicBezTo>
                  <a:cubicBezTo>
                    <a:pt x="3639" y="9711"/>
                    <a:pt x="3672" y="9711"/>
                    <a:pt x="3705" y="9711"/>
                  </a:cubicBezTo>
                  <a:cubicBezTo>
                    <a:pt x="5042" y="9711"/>
                    <a:pt x="6349" y="9304"/>
                    <a:pt x="7597" y="8817"/>
                  </a:cubicBezTo>
                  <a:cubicBezTo>
                    <a:pt x="11702" y="7227"/>
                    <a:pt x="15422" y="4784"/>
                    <a:pt x="18519" y="1667"/>
                  </a:cubicBezTo>
                  <a:lnTo>
                    <a:pt x="18519" y="1667"/>
                  </a:lnTo>
                  <a:cubicBezTo>
                    <a:pt x="18518" y="1668"/>
                    <a:pt x="18517" y="1668"/>
                    <a:pt x="18515" y="1668"/>
                  </a:cubicBezTo>
                  <a:cubicBezTo>
                    <a:pt x="18405" y="1668"/>
                    <a:pt x="16676" y="262"/>
                    <a:pt x="16482" y="160"/>
                  </a:cubicBezTo>
                  <a:cubicBezTo>
                    <a:pt x="16257" y="47"/>
                    <a:pt x="16060" y="1"/>
                    <a:pt x="15876"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403700" y="3975025"/>
              <a:ext cx="468200" cy="247775"/>
            </a:xfrm>
            <a:custGeom>
              <a:avLst/>
              <a:gdLst/>
              <a:ahLst/>
              <a:cxnLst/>
              <a:rect l="l" t="t" r="r" b="b"/>
              <a:pathLst>
                <a:path w="18728" h="9911" extrusionOk="0">
                  <a:moveTo>
                    <a:pt x="16005" y="193"/>
                  </a:moveTo>
                  <a:cubicBezTo>
                    <a:pt x="16179" y="193"/>
                    <a:pt x="16362" y="239"/>
                    <a:pt x="16576" y="350"/>
                  </a:cubicBezTo>
                  <a:cubicBezTo>
                    <a:pt x="16660" y="381"/>
                    <a:pt x="17044" y="683"/>
                    <a:pt x="17418" y="974"/>
                  </a:cubicBezTo>
                  <a:cubicBezTo>
                    <a:pt x="18031" y="1452"/>
                    <a:pt x="18343" y="1680"/>
                    <a:pt x="18509" y="1784"/>
                  </a:cubicBezTo>
                  <a:cubicBezTo>
                    <a:pt x="15433" y="4860"/>
                    <a:pt x="11754" y="7261"/>
                    <a:pt x="7701" y="8841"/>
                  </a:cubicBezTo>
                  <a:cubicBezTo>
                    <a:pt x="6584" y="9273"/>
                    <a:pt x="5253" y="9725"/>
                    <a:pt x="3887" y="9725"/>
                  </a:cubicBezTo>
                  <a:cubicBezTo>
                    <a:pt x="3842" y="9725"/>
                    <a:pt x="3797" y="9725"/>
                    <a:pt x="3752" y="9724"/>
                  </a:cubicBezTo>
                  <a:cubicBezTo>
                    <a:pt x="2328" y="9693"/>
                    <a:pt x="1040" y="9121"/>
                    <a:pt x="292" y="8196"/>
                  </a:cubicBezTo>
                  <a:lnTo>
                    <a:pt x="14727" y="724"/>
                  </a:lnTo>
                  <a:cubicBezTo>
                    <a:pt x="14841" y="662"/>
                    <a:pt x="14945" y="610"/>
                    <a:pt x="15049" y="547"/>
                  </a:cubicBezTo>
                  <a:cubicBezTo>
                    <a:pt x="15411" y="346"/>
                    <a:pt x="15691" y="193"/>
                    <a:pt x="16005" y="193"/>
                  </a:cubicBezTo>
                  <a:close/>
                  <a:moveTo>
                    <a:pt x="16012" y="1"/>
                  </a:moveTo>
                  <a:cubicBezTo>
                    <a:pt x="15644" y="1"/>
                    <a:pt x="15328" y="178"/>
                    <a:pt x="14955" y="381"/>
                  </a:cubicBezTo>
                  <a:cubicBezTo>
                    <a:pt x="14851" y="444"/>
                    <a:pt x="14747" y="496"/>
                    <a:pt x="14633" y="558"/>
                  </a:cubicBezTo>
                  <a:lnTo>
                    <a:pt x="1" y="8134"/>
                  </a:lnTo>
                  <a:lnTo>
                    <a:pt x="63" y="8217"/>
                  </a:lnTo>
                  <a:cubicBezTo>
                    <a:pt x="842" y="9246"/>
                    <a:pt x="2214" y="9880"/>
                    <a:pt x="3752" y="9911"/>
                  </a:cubicBezTo>
                  <a:lnTo>
                    <a:pt x="3877" y="9911"/>
                  </a:lnTo>
                  <a:cubicBezTo>
                    <a:pt x="5280" y="9911"/>
                    <a:pt x="6631" y="9454"/>
                    <a:pt x="7764" y="9017"/>
                  </a:cubicBezTo>
                  <a:cubicBezTo>
                    <a:pt x="11879" y="7417"/>
                    <a:pt x="15610" y="4964"/>
                    <a:pt x="18717" y="1836"/>
                  </a:cubicBezTo>
                  <a:lnTo>
                    <a:pt x="18728" y="1826"/>
                  </a:lnTo>
                  <a:lnTo>
                    <a:pt x="18593" y="1701"/>
                  </a:lnTo>
                  <a:cubicBezTo>
                    <a:pt x="18608" y="1686"/>
                    <a:pt x="18629" y="1676"/>
                    <a:pt x="18651" y="1676"/>
                  </a:cubicBezTo>
                  <a:cubicBezTo>
                    <a:pt x="18659" y="1676"/>
                    <a:pt x="18667" y="1677"/>
                    <a:pt x="18676" y="1680"/>
                  </a:cubicBezTo>
                  <a:cubicBezTo>
                    <a:pt x="18582" y="1639"/>
                    <a:pt x="17969" y="1171"/>
                    <a:pt x="17533" y="828"/>
                  </a:cubicBezTo>
                  <a:cubicBezTo>
                    <a:pt x="17055" y="454"/>
                    <a:pt x="16753" y="225"/>
                    <a:pt x="16660" y="173"/>
                  </a:cubicBezTo>
                  <a:cubicBezTo>
                    <a:pt x="16418" y="51"/>
                    <a:pt x="16208" y="1"/>
                    <a:pt x="16012" y="1"/>
                  </a:cubicBez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447275" y="3795775"/>
              <a:ext cx="21850" cy="228650"/>
            </a:xfrm>
            <a:custGeom>
              <a:avLst/>
              <a:gdLst/>
              <a:ahLst/>
              <a:cxnLst/>
              <a:rect l="l" t="t" r="r" b="b"/>
              <a:pathLst>
                <a:path w="874" h="9146" extrusionOk="0">
                  <a:moveTo>
                    <a:pt x="873" y="0"/>
                  </a:moveTo>
                  <a:lnTo>
                    <a:pt x="0" y="9146"/>
                  </a:lnTo>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444925" y="3795525"/>
              <a:ext cx="26525" cy="229175"/>
            </a:xfrm>
            <a:custGeom>
              <a:avLst/>
              <a:gdLst/>
              <a:ahLst/>
              <a:cxnLst/>
              <a:rect l="l" t="t" r="r" b="b"/>
              <a:pathLst>
                <a:path w="1061" h="9167" extrusionOk="0">
                  <a:moveTo>
                    <a:pt x="874" y="0"/>
                  </a:moveTo>
                  <a:lnTo>
                    <a:pt x="1" y="9145"/>
                  </a:lnTo>
                  <a:lnTo>
                    <a:pt x="188" y="9166"/>
                  </a:lnTo>
                  <a:lnTo>
                    <a:pt x="1061" y="21"/>
                  </a:lnTo>
                  <a:lnTo>
                    <a:pt x="874"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503650" y="3761475"/>
              <a:ext cx="21850" cy="234125"/>
            </a:xfrm>
            <a:custGeom>
              <a:avLst/>
              <a:gdLst/>
              <a:ahLst/>
              <a:cxnLst/>
              <a:rect l="l" t="t" r="r" b="b"/>
              <a:pathLst>
                <a:path w="874" h="9365" extrusionOk="0">
                  <a:moveTo>
                    <a:pt x="873" y="1"/>
                  </a:moveTo>
                  <a:lnTo>
                    <a:pt x="0" y="9364"/>
                  </a:lnTo>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501300" y="3760950"/>
              <a:ext cx="26275" cy="234650"/>
            </a:xfrm>
            <a:custGeom>
              <a:avLst/>
              <a:gdLst/>
              <a:ahLst/>
              <a:cxnLst/>
              <a:rect l="l" t="t" r="r" b="b"/>
              <a:pathLst>
                <a:path w="1051" h="9386" extrusionOk="0">
                  <a:moveTo>
                    <a:pt x="864" y="1"/>
                  </a:moveTo>
                  <a:lnTo>
                    <a:pt x="1" y="9375"/>
                  </a:lnTo>
                  <a:lnTo>
                    <a:pt x="188" y="9385"/>
                  </a:lnTo>
                  <a:lnTo>
                    <a:pt x="1051" y="22"/>
                  </a:lnTo>
                  <a:lnTo>
                    <a:pt x="864"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558475" y="3733675"/>
              <a:ext cx="17175" cy="243200"/>
            </a:xfrm>
            <a:custGeom>
              <a:avLst/>
              <a:gdLst/>
              <a:ahLst/>
              <a:cxnLst/>
              <a:rect l="l" t="t" r="r" b="b"/>
              <a:pathLst>
                <a:path w="687" h="9728" extrusionOk="0">
                  <a:moveTo>
                    <a:pt x="686" y="1"/>
                  </a:moveTo>
                  <a:lnTo>
                    <a:pt x="0" y="9728"/>
                  </a:lnTo>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556125" y="3733425"/>
              <a:ext cx="21850" cy="243450"/>
            </a:xfrm>
            <a:custGeom>
              <a:avLst/>
              <a:gdLst/>
              <a:ahLst/>
              <a:cxnLst/>
              <a:rect l="l" t="t" r="r" b="b"/>
              <a:pathLst>
                <a:path w="874" h="9738" extrusionOk="0">
                  <a:moveTo>
                    <a:pt x="687" y="0"/>
                  </a:moveTo>
                  <a:lnTo>
                    <a:pt x="1" y="9728"/>
                  </a:lnTo>
                  <a:lnTo>
                    <a:pt x="188" y="9738"/>
                  </a:lnTo>
                  <a:lnTo>
                    <a:pt x="874" y="11"/>
                  </a:lnTo>
                  <a:lnTo>
                    <a:pt x="68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611475" y="3701200"/>
              <a:ext cx="12500" cy="253600"/>
            </a:xfrm>
            <a:custGeom>
              <a:avLst/>
              <a:gdLst/>
              <a:ahLst/>
              <a:cxnLst/>
              <a:rect l="l" t="t" r="r" b="b"/>
              <a:pathLst>
                <a:path w="500" h="10144" extrusionOk="0">
                  <a:moveTo>
                    <a:pt x="499" y="1"/>
                  </a:moveTo>
                  <a:lnTo>
                    <a:pt x="0" y="10144"/>
                  </a:lnTo>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609125" y="3700950"/>
              <a:ext cx="17175" cy="253850"/>
            </a:xfrm>
            <a:custGeom>
              <a:avLst/>
              <a:gdLst/>
              <a:ahLst/>
              <a:cxnLst/>
              <a:rect l="l" t="t" r="r" b="b"/>
              <a:pathLst>
                <a:path w="687" h="10154" extrusionOk="0">
                  <a:moveTo>
                    <a:pt x="500" y="0"/>
                  </a:moveTo>
                  <a:lnTo>
                    <a:pt x="1" y="10143"/>
                  </a:lnTo>
                  <a:lnTo>
                    <a:pt x="188" y="10154"/>
                  </a:lnTo>
                  <a:lnTo>
                    <a:pt x="687" y="11"/>
                  </a:lnTo>
                  <a:lnTo>
                    <a:pt x="500"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661625" y="3670800"/>
              <a:ext cx="15600" cy="264775"/>
            </a:xfrm>
            <a:custGeom>
              <a:avLst/>
              <a:gdLst/>
              <a:ahLst/>
              <a:cxnLst/>
              <a:rect l="l" t="t" r="r" b="b"/>
              <a:pathLst>
                <a:path w="624" h="10591" extrusionOk="0">
                  <a:moveTo>
                    <a:pt x="624" y="1"/>
                  </a:moveTo>
                  <a:lnTo>
                    <a:pt x="0" y="10591"/>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659525" y="3670800"/>
              <a:ext cx="20050" cy="265025"/>
            </a:xfrm>
            <a:custGeom>
              <a:avLst/>
              <a:gdLst/>
              <a:ahLst/>
              <a:cxnLst/>
              <a:rect l="l" t="t" r="r" b="b"/>
              <a:pathLst>
                <a:path w="802" h="10601" extrusionOk="0">
                  <a:moveTo>
                    <a:pt x="614" y="1"/>
                  </a:moveTo>
                  <a:lnTo>
                    <a:pt x="1" y="10591"/>
                  </a:lnTo>
                  <a:lnTo>
                    <a:pt x="188" y="10601"/>
                  </a:lnTo>
                  <a:lnTo>
                    <a:pt x="801" y="11"/>
                  </a:lnTo>
                  <a:lnTo>
                    <a:pt x="614" y="1"/>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726050" y="3639100"/>
              <a:ext cx="7025" cy="267625"/>
            </a:xfrm>
            <a:custGeom>
              <a:avLst/>
              <a:gdLst/>
              <a:ahLst/>
              <a:cxnLst/>
              <a:rect l="l" t="t" r="r" b="b"/>
              <a:pathLst>
                <a:path w="281" h="10705" extrusionOk="0">
                  <a:moveTo>
                    <a:pt x="0" y="1"/>
                  </a:moveTo>
                  <a:lnTo>
                    <a:pt x="281" y="10705"/>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723975" y="3638850"/>
              <a:ext cx="11700" cy="267625"/>
            </a:xfrm>
            <a:custGeom>
              <a:avLst/>
              <a:gdLst/>
              <a:ahLst/>
              <a:cxnLst/>
              <a:rect l="l" t="t" r="r" b="b"/>
              <a:pathLst>
                <a:path w="468" h="10705" extrusionOk="0">
                  <a:moveTo>
                    <a:pt x="0" y="0"/>
                  </a:moveTo>
                  <a:lnTo>
                    <a:pt x="281" y="10705"/>
                  </a:lnTo>
                  <a:lnTo>
                    <a:pt x="468" y="10705"/>
                  </a:lnTo>
                  <a:lnTo>
                    <a:pt x="18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780875" y="3606625"/>
              <a:ext cx="14050" cy="276475"/>
            </a:xfrm>
            <a:custGeom>
              <a:avLst/>
              <a:gdLst/>
              <a:ahLst/>
              <a:cxnLst/>
              <a:rect l="l" t="t" r="r" b="b"/>
              <a:pathLst>
                <a:path w="562" h="11059" extrusionOk="0">
                  <a:moveTo>
                    <a:pt x="0" y="1"/>
                  </a:moveTo>
                  <a:lnTo>
                    <a:pt x="561" y="11058"/>
                  </a:lnTo>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778800" y="3606375"/>
              <a:ext cx="18725" cy="276725"/>
            </a:xfrm>
            <a:custGeom>
              <a:avLst/>
              <a:gdLst/>
              <a:ahLst/>
              <a:cxnLst/>
              <a:rect l="l" t="t" r="r" b="b"/>
              <a:pathLst>
                <a:path w="749" h="11069" extrusionOk="0">
                  <a:moveTo>
                    <a:pt x="187" y="0"/>
                  </a:moveTo>
                  <a:lnTo>
                    <a:pt x="0" y="11"/>
                  </a:lnTo>
                  <a:lnTo>
                    <a:pt x="561" y="11068"/>
                  </a:lnTo>
                  <a:lnTo>
                    <a:pt x="748" y="11058"/>
                  </a:lnTo>
                  <a:lnTo>
                    <a:pt x="187"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04925" y="3248475"/>
              <a:ext cx="128100" cy="97275"/>
            </a:xfrm>
            <a:custGeom>
              <a:avLst/>
              <a:gdLst/>
              <a:ahLst/>
              <a:cxnLst/>
              <a:rect l="l" t="t" r="r" b="b"/>
              <a:pathLst>
                <a:path w="5124" h="3891" extrusionOk="0">
                  <a:moveTo>
                    <a:pt x="5124" y="48"/>
                  </a:moveTo>
                  <a:lnTo>
                    <a:pt x="5124" y="48"/>
                  </a:lnTo>
                  <a:cubicBezTo>
                    <a:pt x="5124" y="48"/>
                    <a:pt x="5124" y="48"/>
                    <a:pt x="5124" y="48"/>
                  </a:cubicBezTo>
                  <a:lnTo>
                    <a:pt x="5124" y="48"/>
                  </a:lnTo>
                  <a:cubicBezTo>
                    <a:pt x="5124" y="48"/>
                    <a:pt x="5124" y="48"/>
                    <a:pt x="5124" y="48"/>
                  </a:cubicBezTo>
                  <a:close/>
                  <a:moveTo>
                    <a:pt x="4342" y="1"/>
                  </a:moveTo>
                  <a:cubicBezTo>
                    <a:pt x="2958" y="1"/>
                    <a:pt x="202" y="430"/>
                    <a:pt x="0" y="3883"/>
                  </a:cubicBezTo>
                  <a:cubicBezTo>
                    <a:pt x="0" y="3888"/>
                    <a:pt x="1" y="3891"/>
                    <a:pt x="3" y="3891"/>
                  </a:cubicBezTo>
                  <a:cubicBezTo>
                    <a:pt x="54" y="3891"/>
                    <a:pt x="741" y="2260"/>
                    <a:pt x="3041" y="2260"/>
                  </a:cubicBezTo>
                  <a:cubicBezTo>
                    <a:pt x="3222" y="2260"/>
                    <a:pt x="3414" y="2270"/>
                    <a:pt x="3617" y="2293"/>
                  </a:cubicBezTo>
                  <a:cubicBezTo>
                    <a:pt x="3617" y="2293"/>
                    <a:pt x="3648" y="900"/>
                    <a:pt x="5124" y="48"/>
                  </a:cubicBezTo>
                  <a:lnTo>
                    <a:pt x="5124" y="48"/>
                  </a:lnTo>
                  <a:cubicBezTo>
                    <a:pt x="5124" y="48"/>
                    <a:pt x="5123" y="48"/>
                    <a:pt x="5123" y="48"/>
                  </a:cubicBezTo>
                  <a:cubicBezTo>
                    <a:pt x="5108" y="48"/>
                    <a:pt x="4800" y="1"/>
                    <a:pt x="434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517675" y="3273375"/>
              <a:ext cx="50700" cy="22525"/>
            </a:xfrm>
            <a:custGeom>
              <a:avLst/>
              <a:gdLst/>
              <a:ahLst/>
              <a:cxnLst/>
              <a:rect l="l" t="t" r="r" b="b"/>
              <a:pathLst>
                <a:path w="2028" h="901" extrusionOk="0">
                  <a:moveTo>
                    <a:pt x="974" y="0"/>
                  </a:moveTo>
                  <a:cubicBezTo>
                    <a:pt x="250" y="0"/>
                    <a:pt x="1" y="652"/>
                    <a:pt x="1" y="652"/>
                  </a:cubicBezTo>
                  <a:cubicBezTo>
                    <a:pt x="185" y="834"/>
                    <a:pt x="411" y="901"/>
                    <a:pt x="644" y="901"/>
                  </a:cubicBezTo>
                  <a:cubicBezTo>
                    <a:pt x="1306" y="901"/>
                    <a:pt x="2027" y="361"/>
                    <a:pt x="2027" y="361"/>
                  </a:cubicBezTo>
                  <a:cubicBezTo>
                    <a:pt x="1598" y="96"/>
                    <a:pt x="1251" y="0"/>
                    <a:pt x="97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531700" y="3282000"/>
              <a:ext cx="138775" cy="108750"/>
            </a:xfrm>
            <a:custGeom>
              <a:avLst/>
              <a:gdLst/>
              <a:ahLst/>
              <a:cxnLst/>
              <a:rect l="l" t="t" r="r" b="b"/>
              <a:pathLst>
                <a:path w="5551" h="4350" extrusionOk="0">
                  <a:moveTo>
                    <a:pt x="3433" y="1"/>
                  </a:moveTo>
                  <a:cubicBezTo>
                    <a:pt x="2842" y="1"/>
                    <a:pt x="2242" y="186"/>
                    <a:pt x="1872" y="557"/>
                  </a:cubicBezTo>
                  <a:cubicBezTo>
                    <a:pt x="1030" y="1388"/>
                    <a:pt x="1" y="941"/>
                    <a:pt x="458" y="2178"/>
                  </a:cubicBezTo>
                  <a:cubicBezTo>
                    <a:pt x="915" y="3425"/>
                    <a:pt x="2360" y="4173"/>
                    <a:pt x="2360" y="4173"/>
                  </a:cubicBezTo>
                  <a:cubicBezTo>
                    <a:pt x="2360" y="4173"/>
                    <a:pt x="1248" y="2521"/>
                    <a:pt x="1653" y="1700"/>
                  </a:cubicBezTo>
                  <a:cubicBezTo>
                    <a:pt x="1919" y="1168"/>
                    <a:pt x="2609" y="672"/>
                    <a:pt x="3326" y="672"/>
                  </a:cubicBezTo>
                  <a:cubicBezTo>
                    <a:pt x="3702" y="672"/>
                    <a:pt x="4085" y="809"/>
                    <a:pt x="4418" y="1149"/>
                  </a:cubicBezTo>
                  <a:cubicBezTo>
                    <a:pt x="5374" y="2147"/>
                    <a:pt x="3711" y="4350"/>
                    <a:pt x="3711" y="4350"/>
                  </a:cubicBezTo>
                  <a:cubicBezTo>
                    <a:pt x="4958" y="3986"/>
                    <a:pt x="5550" y="1960"/>
                    <a:pt x="5145" y="900"/>
                  </a:cubicBezTo>
                  <a:cubicBezTo>
                    <a:pt x="4918" y="300"/>
                    <a:pt x="4183" y="1"/>
                    <a:pt x="34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6" name="Google Shape;2546;p31"/>
            <p:cNvGrpSpPr/>
            <p:nvPr/>
          </p:nvGrpSpPr>
          <p:grpSpPr>
            <a:xfrm>
              <a:off x="1213863" y="3796038"/>
              <a:ext cx="121625" cy="276975"/>
              <a:chOff x="1277600" y="3765475"/>
              <a:chExt cx="121625" cy="276975"/>
            </a:xfrm>
          </p:grpSpPr>
          <p:sp>
            <p:nvSpPr>
              <p:cNvPr id="2547" name="Google Shape;2547;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31"/>
            <p:cNvGrpSpPr/>
            <p:nvPr/>
          </p:nvGrpSpPr>
          <p:grpSpPr>
            <a:xfrm>
              <a:off x="1147650" y="3832800"/>
              <a:ext cx="121625" cy="276975"/>
              <a:chOff x="1277600" y="3765475"/>
              <a:chExt cx="121625" cy="276975"/>
            </a:xfrm>
          </p:grpSpPr>
          <p:sp>
            <p:nvSpPr>
              <p:cNvPr id="2550" name="Google Shape;2550;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 name="Google Shape;2552;p31"/>
            <p:cNvGrpSpPr/>
            <p:nvPr/>
          </p:nvGrpSpPr>
          <p:grpSpPr>
            <a:xfrm>
              <a:off x="1074825" y="3867738"/>
              <a:ext cx="121625" cy="276975"/>
              <a:chOff x="1277600" y="3765475"/>
              <a:chExt cx="121625" cy="276975"/>
            </a:xfrm>
          </p:grpSpPr>
          <p:sp>
            <p:nvSpPr>
              <p:cNvPr id="2553" name="Google Shape;2553;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5" name="Google Shape;2555;p31"/>
            <p:cNvGrpSpPr/>
            <p:nvPr/>
          </p:nvGrpSpPr>
          <p:grpSpPr>
            <a:xfrm>
              <a:off x="1004675" y="3903350"/>
              <a:ext cx="121625" cy="276975"/>
              <a:chOff x="1277600" y="3765475"/>
              <a:chExt cx="121625" cy="276975"/>
            </a:xfrm>
          </p:grpSpPr>
          <p:sp>
            <p:nvSpPr>
              <p:cNvPr id="2556" name="Google Shape;2556;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8" name="Google Shape;2558;p31"/>
            <p:cNvGrpSpPr/>
            <p:nvPr/>
          </p:nvGrpSpPr>
          <p:grpSpPr>
            <a:xfrm>
              <a:off x="935763" y="3935813"/>
              <a:ext cx="121625" cy="276975"/>
              <a:chOff x="1277600" y="3765475"/>
              <a:chExt cx="121625" cy="276975"/>
            </a:xfrm>
          </p:grpSpPr>
          <p:sp>
            <p:nvSpPr>
              <p:cNvPr id="2559" name="Google Shape;2559;p31"/>
              <p:cNvSpPr/>
              <p:nvPr/>
            </p:nvSpPr>
            <p:spPr>
              <a:xfrm>
                <a:off x="1281250" y="3768325"/>
                <a:ext cx="115375" cy="268150"/>
              </a:xfrm>
              <a:custGeom>
                <a:avLst/>
                <a:gdLst/>
                <a:ahLst/>
                <a:cxnLst/>
                <a:rect l="l" t="t" r="r" b="b"/>
                <a:pathLst>
                  <a:path w="4615" h="10726" extrusionOk="0">
                    <a:moveTo>
                      <a:pt x="4615" y="1"/>
                    </a:moveTo>
                    <a:lnTo>
                      <a:pt x="1861" y="603"/>
                    </a:lnTo>
                    <a:lnTo>
                      <a:pt x="0" y="10725"/>
                    </a:lnTo>
                    <a:cubicBezTo>
                      <a:pt x="0" y="10725"/>
                      <a:pt x="4199" y="7327"/>
                      <a:pt x="4615" y="1"/>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277600" y="3765475"/>
                <a:ext cx="121625" cy="276975"/>
              </a:xfrm>
              <a:custGeom>
                <a:avLst/>
                <a:gdLst/>
                <a:ahLst/>
                <a:cxnLst/>
                <a:rect l="l" t="t" r="r" b="b"/>
                <a:pathLst>
                  <a:path w="4865" h="11079" extrusionOk="0">
                    <a:moveTo>
                      <a:pt x="4657" y="239"/>
                    </a:moveTo>
                    <a:lnTo>
                      <a:pt x="4657" y="239"/>
                    </a:lnTo>
                    <a:cubicBezTo>
                      <a:pt x="4262" y="6433"/>
                      <a:pt x="1113" y="9800"/>
                      <a:pt x="281" y="10590"/>
                    </a:cubicBezTo>
                    <a:lnTo>
                      <a:pt x="2079" y="800"/>
                    </a:lnTo>
                    <a:lnTo>
                      <a:pt x="4657" y="239"/>
                    </a:lnTo>
                    <a:close/>
                    <a:moveTo>
                      <a:pt x="4865" y="0"/>
                    </a:moveTo>
                    <a:lnTo>
                      <a:pt x="1923" y="634"/>
                    </a:lnTo>
                    <a:lnTo>
                      <a:pt x="1" y="11078"/>
                    </a:lnTo>
                    <a:lnTo>
                      <a:pt x="198" y="10923"/>
                    </a:lnTo>
                    <a:cubicBezTo>
                      <a:pt x="240" y="10881"/>
                      <a:pt x="4438" y="7410"/>
                      <a:pt x="4854" y="125"/>
                    </a:cubicBezTo>
                    <a:lnTo>
                      <a:pt x="4865" y="0"/>
                    </a:lnTo>
                    <a:close/>
                  </a:path>
                </a:pathLst>
              </a:custGeom>
              <a:solidFill>
                <a:srgbClr val="99D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1" name="Google Shape;2561;p31"/>
            <p:cNvSpPr/>
            <p:nvPr/>
          </p:nvSpPr>
          <p:spPr>
            <a:xfrm>
              <a:off x="692775" y="3237450"/>
              <a:ext cx="1116700" cy="769325"/>
            </a:xfrm>
            <a:custGeom>
              <a:avLst/>
              <a:gdLst/>
              <a:ahLst/>
              <a:cxnLst/>
              <a:rect l="l" t="t" r="r" b="b"/>
              <a:pathLst>
                <a:path w="44668" h="30773" extrusionOk="0">
                  <a:moveTo>
                    <a:pt x="37228" y="0"/>
                  </a:moveTo>
                  <a:cubicBezTo>
                    <a:pt x="36809" y="0"/>
                    <a:pt x="36551" y="63"/>
                    <a:pt x="36551" y="63"/>
                  </a:cubicBezTo>
                  <a:cubicBezTo>
                    <a:pt x="39014" y="915"/>
                    <a:pt x="40521" y="3960"/>
                    <a:pt x="38837" y="5643"/>
                  </a:cubicBezTo>
                  <a:cubicBezTo>
                    <a:pt x="33028" y="13126"/>
                    <a:pt x="14259" y="22178"/>
                    <a:pt x="1" y="28278"/>
                  </a:cubicBezTo>
                  <a:cubicBezTo>
                    <a:pt x="968" y="29612"/>
                    <a:pt x="2662" y="30772"/>
                    <a:pt x="5617" y="30772"/>
                  </a:cubicBezTo>
                  <a:cubicBezTo>
                    <a:pt x="7771" y="30772"/>
                    <a:pt x="10597" y="30155"/>
                    <a:pt x="14301" y="28538"/>
                  </a:cubicBezTo>
                  <a:cubicBezTo>
                    <a:pt x="25732" y="23539"/>
                    <a:pt x="38598" y="15506"/>
                    <a:pt x="44667" y="11557"/>
                  </a:cubicBezTo>
                  <a:cubicBezTo>
                    <a:pt x="43971" y="8927"/>
                    <a:pt x="43171" y="6402"/>
                    <a:pt x="42454" y="4500"/>
                  </a:cubicBezTo>
                  <a:cubicBezTo>
                    <a:pt x="40951" y="515"/>
                    <a:pt x="38430" y="0"/>
                    <a:pt x="37228" y="0"/>
                  </a:cubicBezTo>
                  <a:close/>
                </a:path>
              </a:pathLst>
            </a:custGeom>
            <a:solidFill>
              <a:srgbClr val="49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sp>
        <p:nvSpPr>
          <p:cNvPr id="2740" name="Google Shape;2740;p34"/>
          <p:cNvSpPr/>
          <p:nvPr/>
        </p:nvSpPr>
        <p:spPr>
          <a:xfrm rot="5400000">
            <a:off x="2361244" y="382880"/>
            <a:ext cx="492571" cy="1940729"/>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p:cNvSpPr/>
          <p:nvPr/>
        </p:nvSpPr>
        <p:spPr>
          <a:xfrm rot="-5400000" flipH="1">
            <a:off x="5752593" y="436699"/>
            <a:ext cx="492571" cy="1940729"/>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p:nvPr/>
        </p:nvSpPr>
        <p:spPr>
          <a:xfrm rot="-5400000">
            <a:off x="4437943" y="-499349"/>
            <a:ext cx="490645" cy="1933186"/>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4"/>
          <p:cNvSpPr txBox="1">
            <a:spLocks noGrp="1"/>
          </p:cNvSpPr>
          <p:nvPr>
            <p:ph type="ctrTitle" idx="3"/>
          </p:nvPr>
        </p:nvSpPr>
        <p:spPr>
          <a:xfrm>
            <a:off x="5396177" y="1214630"/>
            <a:ext cx="1205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latin typeface="Comfortaa" panose="020F0603070200060003" pitchFamily="34" charset="0"/>
              </a:rPr>
              <a:t>Б.</a:t>
            </a:r>
            <a:endParaRPr dirty="0">
              <a:latin typeface="Comfortaa" panose="020F0603070200060003" pitchFamily="34" charset="0"/>
            </a:endParaRPr>
          </a:p>
        </p:txBody>
      </p:sp>
      <p:sp>
        <p:nvSpPr>
          <p:cNvPr id="2744" name="Google Shape;2744;p34"/>
          <p:cNvSpPr txBox="1">
            <a:spLocks noGrp="1"/>
          </p:cNvSpPr>
          <p:nvPr>
            <p:ph type="ctrTitle"/>
          </p:nvPr>
        </p:nvSpPr>
        <p:spPr>
          <a:xfrm>
            <a:off x="2004829" y="1122984"/>
            <a:ext cx="1205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latin typeface="Comfortaa" panose="020F0603070200060003" pitchFamily="34" charset="0"/>
              </a:rPr>
              <a:t>А.</a:t>
            </a:r>
            <a:endParaRPr dirty="0">
              <a:latin typeface="Comfortaa" panose="020F0603070200060003" pitchFamily="34" charset="0"/>
            </a:endParaRPr>
          </a:p>
        </p:txBody>
      </p:sp>
      <p:sp>
        <p:nvSpPr>
          <p:cNvPr id="2746" name="Google Shape;2746;p34"/>
          <p:cNvSpPr txBox="1">
            <a:spLocks noGrp="1"/>
          </p:cNvSpPr>
          <p:nvPr>
            <p:ph type="subTitle" idx="1"/>
          </p:nvPr>
        </p:nvSpPr>
        <p:spPr>
          <a:xfrm>
            <a:off x="677089" y="1675606"/>
            <a:ext cx="3842752" cy="931181"/>
          </a:xfrm>
          <a:prstGeom prst="rect">
            <a:avLst/>
          </a:prstGeom>
        </p:spPr>
        <p:txBody>
          <a:bodyPr spcFirstLastPara="1" wrap="square" lIns="91425" tIns="91425" rIns="91425" bIns="91425" anchor="t" anchorCtr="0">
            <a:noAutofit/>
          </a:bodyPr>
          <a:lstStyle/>
          <a:p>
            <a:pPr marL="0" lvl="0" indent="0" algn="just"/>
            <a:r>
              <a:rPr lang="uk-UA" sz="1050" dirty="0" smtClean="0">
                <a:latin typeface="Comfortaa" panose="020F0603070200060003" pitchFamily="34" charset="0"/>
              </a:rPr>
              <a:t>Сангвінічний темперамент людини веселої вдачі. Спосіб відчування сангвініка можна довідатися по наступних проявах. Це людина безтурботна, повна надій; кожній речі вона на мить надає великого значення. А через хвилину вже перестає про неї думати. Вона чесно обіцяє, але не тримає свого слова, тому що вона до цього недостатньо глибоко обміркувала, у стані чи вона стримати його. Вона досить добродушний, щоб допомогти іншому, але вона поганий боржник, і завжди вимагає відстрочки. Вона гарний співрозмовник, жартує, весела, готова нічому у світі не додавати великого значення і всі люди йому друзі. Звичайно вона не зла людина, але грішник, що не легко піддається виправленню. Правда, вона сильно кається. Але незабаром забуває своє каяття. Робота її незабаром стомлює, але вона без утоми займається тим, що в сутності є тільки гра. Тому що гра завжди зв'язана зі змінами, а витримка не по її частині.</a:t>
            </a:r>
            <a:endParaRPr lang="uk-UA" sz="1050" dirty="0">
              <a:latin typeface="Comfortaa" panose="020F0603070200060003" pitchFamily="34" charset="0"/>
            </a:endParaRPr>
          </a:p>
        </p:txBody>
      </p:sp>
      <p:sp>
        <p:nvSpPr>
          <p:cNvPr id="2747" name="Google Shape;2747;p34"/>
          <p:cNvSpPr txBox="1">
            <a:spLocks noGrp="1"/>
          </p:cNvSpPr>
          <p:nvPr>
            <p:ph type="subTitle" idx="2"/>
          </p:nvPr>
        </p:nvSpPr>
        <p:spPr>
          <a:xfrm>
            <a:off x="3820528" y="209056"/>
            <a:ext cx="1818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smtClean="0">
                <a:latin typeface="Comfortaa" panose="020F0603070200060003" pitchFamily="34" charset="0"/>
              </a:rPr>
              <a:t>Темпераменти почуттів:</a:t>
            </a:r>
            <a:endParaRPr dirty="0">
              <a:latin typeface="Comfortaa" panose="020F0603070200060003" pitchFamily="34" charset="0"/>
            </a:endParaRPr>
          </a:p>
        </p:txBody>
      </p:sp>
      <p:sp>
        <p:nvSpPr>
          <p:cNvPr id="2749" name="Google Shape;2749;p34"/>
          <p:cNvSpPr/>
          <p:nvPr/>
        </p:nvSpPr>
        <p:spPr>
          <a:xfrm flipH="1">
            <a:off x="4576675" y="1599530"/>
            <a:ext cx="46674" cy="2278556"/>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Прямоугольник 4"/>
          <p:cNvSpPr/>
          <p:nvPr/>
        </p:nvSpPr>
        <p:spPr>
          <a:xfrm>
            <a:off x="4729528" y="1708112"/>
            <a:ext cx="3744097" cy="3000821"/>
          </a:xfrm>
          <a:prstGeom prst="rect">
            <a:avLst/>
          </a:prstGeom>
        </p:spPr>
        <p:txBody>
          <a:bodyPr wrap="square">
            <a:spAutoFit/>
          </a:bodyPr>
          <a:lstStyle/>
          <a:p>
            <a:pPr algn="just"/>
            <a:r>
              <a:rPr lang="uk-UA" sz="1050" dirty="0">
                <a:latin typeface="Comfortaa" panose="020F0603070200060003" pitchFamily="34" charset="0"/>
              </a:rPr>
              <a:t>Меланхолійний темперамент людини похмурої вдачі. Людина, розташована до </a:t>
            </a:r>
            <a:r>
              <a:rPr lang="uk-UA" sz="1050" dirty="0" smtClean="0">
                <a:latin typeface="Comfortaa" panose="020F0603070200060003" pitchFamily="34" charset="0"/>
              </a:rPr>
              <a:t>меланхолії, додає </a:t>
            </a:r>
            <a:r>
              <a:rPr lang="uk-UA" sz="1050" dirty="0">
                <a:latin typeface="Comfortaa" panose="020F0603070200060003" pitchFamily="34" charset="0"/>
              </a:rPr>
              <a:t>усьому, що його стосується, велике значення, скрізь знаходить приводи для побоювань і звертає увагу насамперед на труднощі. Він із важкістю дасть обіцянку, тому що не може її не виконати, але сумнівається, у стані чи він її виконати. І все це в нього порозумівається не моральними </a:t>
            </a:r>
            <a:r>
              <a:rPr lang="uk-UA" sz="1050" dirty="0" smtClean="0">
                <a:latin typeface="Comfortaa" panose="020F0603070200060003" pitchFamily="34" charset="0"/>
              </a:rPr>
              <a:t>причинами (тому що тут мова йде про почуттєві мотиви), </a:t>
            </a:r>
            <a:r>
              <a:rPr lang="uk-UA" sz="1050" dirty="0">
                <a:latin typeface="Comfortaa" panose="020F0603070200060003" pitchFamily="34" charset="0"/>
              </a:rPr>
              <a:t>а тим, що протилежне доставляє йому неприємність, і саме тому він стає заклопотаним, недовірливим, повним сумнівів, а через цього і </a:t>
            </a:r>
            <a:r>
              <a:rPr lang="uk-UA" sz="1050" dirty="0" err="1">
                <a:latin typeface="Comfortaa" panose="020F0603070200060003" pitchFamily="34" charset="0"/>
              </a:rPr>
              <a:t>слабкосприйнятливим</a:t>
            </a:r>
            <a:r>
              <a:rPr lang="uk-UA" sz="1050" dirty="0">
                <a:latin typeface="Comfortaa" panose="020F0603070200060003" pitchFamily="34" charset="0"/>
              </a:rPr>
              <a:t> до веселощів. Утім, коли цей настрій стає звичним, він протиставляє настрою людинолюбця, що власне більше сангвініку, по вкрай мері по спонуканню, тому що той, хто сам повинний обходитися без радості, навряд чи побажає її іншому.</a:t>
            </a:r>
          </a:p>
        </p:txBody>
      </p:sp>
    </p:spTree>
    <p:extLst>
      <p:ext uri="{BB962C8B-B14F-4D97-AF65-F5344CB8AC3E}">
        <p14:creationId xmlns:p14="http://schemas.microsoft.com/office/powerpoint/2010/main" val="136887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sp>
        <p:nvSpPr>
          <p:cNvPr id="2740" name="Google Shape;2740;p34"/>
          <p:cNvSpPr/>
          <p:nvPr/>
        </p:nvSpPr>
        <p:spPr>
          <a:xfrm rot="5400000">
            <a:off x="2361244" y="382880"/>
            <a:ext cx="492571" cy="1940729"/>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rgbClr val="FF8E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p:cNvSpPr/>
          <p:nvPr/>
        </p:nvSpPr>
        <p:spPr>
          <a:xfrm rot="-5400000" flipH="1">
            <a:off x="5752593" y="436699"/>
            <a:ext cx="492571" cy="1940729"/>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p:nvPr/>
        </p:nvSpPr>
        <p:spPr>
          <a:xfrm rot="-5400000">
            <a:off x="4437943" y="-499349"/>
            <a:ext cx="490645" cy="1933186"/>
          </a:xfrm>
          <a:custGeom>
            <a:avLst/>
            <a:gdLst/>
            <a:ahLst/>
            <a:cxnLst/>
            <a:rect l="l" t="t" r="r" b="b"/>
            <a:pathLst>
              <a:path w="4586" h="18068" extrusionOk="0">
                <a:moveTo>
                  <a:pt x="2227" y="1"/>
                </a:moveTo>
                <a:cubicBezTo>
                  <a:pt x="1286" y="1"/>
                  <a:pt x="294" y="840"/>
                  <a:pt x="215" y="3193"/>
                </a:cubicBezTo>
                <a:cubicBezTo>
                  <a:pt x="170" y="4562"/>
                  <a:pt x="183" y="5930"/>
                  <a:pt x="158" y="7305"/>
                </a:cubicBezTo>
                <a:cubicBezTo>
                  <a:pt x="133" y="9084"/>
                  <a:pt x="13" y="10843"/>
                  <a:pt x="6" y="12622"/>
                </a:cubicBezTo>
                <a:cubicBezTo>
                  <a:pt x="0" y="16388"/>
                  <a:pt x="128" y="18068"/>
                  <a:pt x="1104" y="18068"/>
                </a:cubicBezTo>
                <a:cubicBezTo>
                  <a:pt x="1147" y="18068"/>
                  <a:pt x="1191" y="18065"/>
                  <a:pt x="1236" y="18058"/>
                </a:cubicBezTo>
                <a:cubicBezTo>
                  <a:pt x="3198" y="17794"/>
                  <a:pt x="3526" y="16412"/>
                  <a:pt x="3627" y="14918"/>
                </a:cubicBezTo>
                <a:cubicBezTo>
                  <a:pt x="3791" y="12401"/>
                  <a:pt x="3879" y="9714"/>
                  <a:pt x="3974" y="7261"/>
                </a:cubicBezTo>
                <a:cubicBezTo>
                  <a:pt x="4049" y="5287"/>
                  <a:pt x="4585" y="2997"/>
                  <a:pt x="3841" y="1099"/>
                </a:cubicBezTo>
                <a:cubicBezTo>
                  <a:pt x="3587" y="457"/>
                  <a:pt x="2920" y="1"/>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4"/>
          <p:cNvSpPr txBox="1">
            <a:spLocks noGrp="1"/>
          </p:cNvSpPr>
          <p:nvPr>
            <p:ph type="ctrTitle" idx="3"/>
          </p:nvPr>
        </p:nvSpPr>
        <p:spPr>
          <a:xfrm>
            <a:off x="5396177" y="1214630"/>
            <a:ext cx="1205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smtClean="0">
                <a:latin typeface="Comfortaa" panose="020F0603070200060003" pitchFamily="34" charset="0"/>
              </a:rPr>
              <a:t>Г.</a:t>
            </a:r>
            <a:endParaRPr dirty="0">
              <a:latin typeface="Comfortaa" panose="020F0603070200060003" pitchFamily="34" charset="0"/>
            </a:endParaRPr>
          </a:p>
        </p:txBody>
      </p:sp>
      <p:sp>
        <p:nvSpPr>
          <p:cNvPr id="2744" name="Google Shape;2744;p34"/>
          <p:cNvSpPr txBox="1">
            <a:spLocks noGrp="1"/>
          </p:cNvSpPr>
          <p:nvPr>
            <p:ph type="ctrTitle"/>
          </p:nvPr>
        </p:nvSpPr>
        <p:spPr>
          <a:xfrm>
            <a:off x="2004829" y="1122984"/>
            <a:ext cx="1205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dirty="0">
                <a:latin typeface="Comfortaa" panose="020F0603070200060003" pitchFamily="34" charset="0"/>
              </a:rPr>
              <a:t>В</a:t>
            </a:r>
            <a:r>
              <a:rPr lang="uk-UA" dirty="0" smtClean="0">
                <a:latin typeface="Comfortaa" panose="020F0603070200060003" pitchFamily="34" charset="0"/>
              </a:rPr>
              <a:t>.</a:t>
            </a:r>
            <a:endParaRPr dirty="0">
              <a:latin typeface="Comfortaa" panose="020F0603070200060003" pitchFamily="34" charset="0"/>
            </a:endParaRPr>
          </a:p>
        </p:txBody>
      </p:sp>
      <p:sp>
        <p:nvSpPr>
          <p:cNvPr id="2746" name="Google Shape;2746;p34"/>
          <p:cNvSpPr txBox="1">
            <a:spLocks noGrp="1"/>
          </p:cNvSpPr>
          <p:nvPr>
            <p:ph type="subTitle" idx="1"/>
          </p:nvPr>
        </p:nvSpPr>
        <p:spPr>
          <a:xfrm>
            <a:off x="677089" y="1675606"/>
            <a:ext cx="3842752" cy="931181"/>
          </a:xfrm>
          <a:prstGeom prst="rect">
            <a:avLst/>
          </a:prstGeom>
        </p:spPr>
        <p:txBody>
          <a:bodyPr spcFirstLastPara="1" wrap="square" lIns="91425" tIns="91425" rIns="91425" bIns="91425" anchor="t" anchorCtr="0">
            <a:noAutofit/>
          </a:bodyPr>
          <a:lstStyle/>
          <a:p>
            <a:pPr marL="0" lvl="0" indent="0" algn="just"/>
            <a:r>
              <a:rPr lang="uk-UA" sz="1050" dirty="0">
                <a:latin typeface="Comfortaa" panose="020F0603070200060003" pitchFamily="34" charset="0"/>
              </a:rPr>
              <a:t>Холеричний </a:t>
            </a:r>
            <a:r>
              <a:rPr lang="uk-UA" sz="1050" dirty="0" smtClean="0">
                <a:latin typeface="Comfortaa" panose="020F0603070200060003" pitchFamily="34" charset="0"/>
              </a:rPr>
              <a:t>темперамент запального. Він </a:t>
            </a:r>
            <a:r>
              <a:rPr lang="uk-UA" sz="1050" dirty="0">
                <a:latin typeface="Comfortaa" panose="020F0603070200060003" pitchFamily="34" charset="0"/>
              </a:rPr>
              <a:t>гарячий, спалахує швидко, як солома, але при поступливості інших незабаром остигає. У його гніві немає ненависті, і він любить іншого тим сильніше, ніж скоріше той йому уступає. Його діяльність швидка, але нетривала. Він діяльний, але неохоче бере на себе справи саме тому, що в нього немає витримки; от чому він охоче робиться начальником, що керує справами, але сам вести їхній не хоче. Тому його пануюча пристрасть - честолюбство; він охоче береться за суспільні справи і </a:t>
            </a:r>
            <a:r>
              <a:rPr lang="uk-UA" sz="1050" dirty="0" smtClean="0">
                <a:latin typeface="Comfortaa" panose="020F0603070200060003" pitchFamily="34" charset="0"/>
              </a:rPr>
              <a:t>бажає,  щоб </a:t>
            </a:r>
            <a:r>
              <a:rPr lang="uk-UA" sz="1050" dirty="0">
                <a:latin typeface="Comfortaa" panose="020F0603070200060003" pitchFamily="34" charset="0"/>
              </a:rPr>
              <a:t>його </a:t>
            </a:r>
            <a:r>
              <a:rPr lang="uk-UA" sz="1050" dirty="0" err="1">
                <a:latin typeface="Comfortaa" panose="020F0603070200060003" pitchFamily="34" charset="0"/>
              </a:rPr>
              <a:t>громогласно</a:t>
            </a:r>
            <a:r>
              <a:rPr lang="uk-UA" sz="1050" dirty="0">
                <a:latin typeface="Comfortaa" panose="020F0603070200060003" pitchFamily="34" charset="0"/>
              </a:rPr>
              <a:t> хвалили. Він любить тому блиск і помпезність церемоній, охоче бере під свій захист інших і на вид великодушний, не з любові, однак, а з гордості, тому що себе самого він любить більше. Він стежить за порядком і здається тому розумніше, ніж він є. Він любить мати у своєму розпорядженні засоби, щоб не бути скаредним</a:t>
            </a:r>
            <a:r>
              <a:rPr lang="uk-UA" sz="1050" dirty="0" smtClean="0">
                <a:latin typeface="Comfortaa" panose="020F0603070200060003" pitchFamily="34" charset="0"/>
              </a:rPr>
              <a:t>; Пихатий </a:t>
            </a:r>
            <a:r>
              <a:rPr lang="uk-UA" sz="1050" dirty="0">
                <a:latin typeface="Comfortaa" panose="020F0603070200060003" pitchFamily="34" charset="0"/>
              </a:rPr>
              <a:t>в обходженні й охоче має при собі якого-небудь </a:t>
            </a:r>
            <a:r>
              <a:rPr lang="uk-UA" sz="1050" dirty="0" smtClean="0">
                <a:latin typeface="Comfortaa" panose="020F0603070200060003" pitchFamily="34" charset="0"/>
              </a:rPr>
              <a:t>підлесника.</a:t>
            </a:r>
            <a:endParaRPr lang="uk-UA" sz="1050" dirty="0">
              <a:latin typeface="Comfortaa" panose="020F0603070200060003" pitchFamily="34" charset="0"/>
            </a:endParaRPr>
          </a:p>
        </p:txBody>
      </p:sp>
      <p:sp>
        <p:nvSpPr>
          <p:cNvPr id="2747" name="Google Shape;2747;p34"/>
          <p:cNvSpPr txBox="1">
            <a:spLocks noGrp="1"/>
          </p:cNvSpPr>
          <p:nvPr>
            <p:ph type="subTitle" idx="2"/>
          </p:nvPr>
        </p:nvSpPr>
        <p:spPr>
          <a:xfrm>
            <a:off x="3820528" y="209056"/>
            <a:ext cx="1818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smtClean="0">
                <a:latin typeface="Comfortaa" panose="020F0603070200060003" pitchFamily="34" charset="0"/>
              </a:rPr>
              <a:t>Темпераменти діяльності:</a:t>
            </a:r>
            <a:endParaRPr dirty="0">
              <a:latin typeface="Comfortaa" panose="020F0603070200060003" pitchFamily="34" charset="0"/>
            </a:endParaRPr>
          </a:p>
        </p:txBody>
      </p:sp>
      <p:sp>
        <p:nvSpPr>
          <p:cNvPr id="2749" name="Google Shape;2749;p34"/>
          <p:cNvSpPr/>
          <p:nvPr/>
        </p:nvSpPr>
        <p:spPr>
          <a:xfrm flipH="1">
            <a:off x="4576675" y="1599530"/>
            <a:ext cx="46674" cy="2278556"/>
          </a:xfrm>
          <a:custGeom>
            <a:avLst/>
            <a:gdLst/>
            <a:ahLst/>
            <a:cxnLst/>
            <a:rect l="l" t="t" r="r" b="b"/>
            <a:pathLst>
              <a:path w="1042" h="52879" extrusionOk="0">
                <a:moveTo>
                  <a:pt x="379" y="1"/>
                </a:moveTo>
                <a:cubicBezTo>
                  <a:pt x="405" y="2631"/>
                  <a:pt x="468" y="5305"/>
                  <a:pt x="524" y="7897"/>
                </a:cubicBezTo>
                <a:cubicBezTo>
                  <a:pt x="676" y="14482"/>
                  <a:pt x="827" y="21299"/>
                  <a:pt x="531" y="27997"/>
                </a:cubicBezTo>
                <a:cubicBezTo>
                  <a:pt x="474" y="29316"/>
                  <a:pt x="398" y="30646"/>
                  <a:pt x="329" y="31939"/>
                </a:cubicBezTo>
                <a:cubicBezTo>
                  <a:pt x="171" y="34866"/>
                  <a:pt x="1" y="37893"/>
                  <a:pt x="1" y="40914"/>
                </a:cubicBezTo>
                <a:cubicBezTo>
                  <a:pt x="1" y="43910"/>
                  <a:pt x="146" y="49340"/>
                  <a:pt x="379" y="52878"/>
                </a:cubicBezTo>
                <a:lnTo>
                  <a:pt x="587" y="52872"/>
                </a:lnTo>
                <a:cubicBezTo>
                  <a:pt x="354" y="49340"/>
                  <a:pt x="215" y="43916"/>
                  <a:pt x="215" y="40920"/>
                </a:cubicBezTo>
                <a:cubicBezTo>
                  <a:pt x="215" y="37906"/>
                  <a:pt x="386" y="34878"/>
                  <a:pt x="543" y="31958"/>
                </a:cubicBezTo>
                <a:cubicBezTo>
                  <a:pt x="613" y="30665"/>
                  <a:pt x="688" y="29328"/>
                  <a:pt x="745" y="28010"/>
                </a:cubicBezTo>
                <a:cubicBezTo>
                  <a:pt x="1042" y="21306"/>
                  <a:pt x="884" y="14488"/>
                  <a:pt x="739" y="7891"/>
                </a:cubicBezTo>
                <a:cubicBezTo>
                  <a:pt x="682" y="5305"/>
                  <a:pt x="619" y="2625"/>
                  <a:pt x="5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Прямоугольник 4"/>
          <p:cNvSpPr/>
          <p:nvPr/>
        </p:nvSpPr>
        <p:spPr>
          <a:xfrm>
            <a:off x="4729528" y="1708112"/>
            <a:ext cx="3744097" cy="2839239"/>
          </a:xfrm>
          <a:prstGeom prst="rect">
            <a:avLst/>
          </a:prstGeom>
        </p:spPr>
        <p:txBody>
          <a:bodyPr wrap="square">
            <a:spAutoFit/>
          </a:bodyPr>
          <a:lstStyle/>
          <a:p>
            <a:pPr algn="just"/>
            <a:r>
              <a:rPr lang="uk-UA" sz="1050" dirty="0">
                <a:latin typeface="Comfortaa" panose="020F0603070200060003" pitchFamily="34" charset="0"/>
              </a:rPr>
              <a:t>Флегматичний темперамент холоднокровного. Флегма означає відсутність афекту, а не інертність (безжиттєвість), і тому людини, у якого немає флегми, не можна назвати флегматиком і під цією кличкою зараховувати в розряд ледарів.</a:t>
            </a:r>
          </a:p>
          <a:p>
            <a:pPr algn="just"/>
            <a:r>
              <a:rPr lang="uk-UA" sz="1050" dirty="0">
                <a:latin typeface="Comfortaa" panose="020F0603070200060003" pitchFamily="34" charset="0"/>
              </a:rPr>
              <a:t>Флегма як слабість - це схильність до бездіяльності, небажання братися за діло, навіть якщо спонукання до цьому дуже сильні. Нечутливість до спонукань являє собою задоволену марність, і його схильності спрямовані тільки на насичення і сон</a:t>
            </a:r>
            <a:r>
              <a:rPr lang="uk-UA" sz="1050" dirty="0" smtClean="0">
                <a:latin typeface="Comfortaa" panose="020F0603070200060003" pitchFamily="34" charset="0"/>
              </a:rPr>
              <a:t>.</a:t>
            </a:r>
            <a:endParaRPr lang="uk-UA" sz="1050" dirty="0">
              <a:latin typeface="Comfortaa" panose="020F0603070200060003" pitchFamily="34" charset="0"/>
            </a:endParaRPr>
          </a:p>
          <a:p>
            <a:pPr algn="just"/>
            <a:r>
              <a:rPr lang="uk-UA" sz="1050" dirty="0">
                <a:latin typeface="Comfortaa" panose="020F0603070200060003" pitchFamily="34" charset="0"/>
              </a:rPr>
              <a:t>Флегма як сила - це здатність починати рухатися і не легко і не швидко, але зате надовго. Той, у кого в крові добра доза флегми, нагрівається повільно, але довго зберігає тепло. Він не легко приходить у гнів, а спочатку коливається, чи випливає йому сердитися.</a:t>
            </a:r>
          </a:p>
        </p:txBody>
      </p:sp>
    </p:spTree>
    <p:extLst>
      <p:ext uri="{BB962C8B-B14F-4D97-AF65-F5344CB8AC3E}">
        <p14:creationId xmlns:p14="http://schemas.microsoft.com/office/powerpoint/2010/main" val="53377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5"/>
        <p:cNvGrpSpPr/>
        <p:nvPr/>
      </p:nvGrpSpPr>
      <p:grpSpPr>
        <a:xfrm>
          <a:off x="0" y="0"/>
          <a:ext cx="0" cy="0"/>
          <a:chOff x="0" y="0"/>
          <a:chExt cx="0" cy="0"/>
        </a:xfrm>
      </p:grpSpPr>
      <p:sp>
        <p:nvSpPr>
          <p:cNvPr id="4366" name="Google Shape;4366;p52"/>
          <p:cNvSpPr txBox="1">
            <a:spLocks noGrp="1"/>
          </p:cNvSpPr>
          <p:nvPr>
            <p:ph type="title" idx="6"/>
          </p:nvPr>
        </p:nvSpPr>
        <p:spPr>
          <a:xfrm>
            <a:off x="1312459" y="201105"/>
            <a:ext cx="6776103" cy="7353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latin typeface="Comfortaa" panose="020F0603070200060003" pitchFamily="34" charset="0"/>
              </a:rPr>
              <a:t>ІНТРОВЕРСІЯ-ЕКСТРАВЕРСІЯ – це…</a:t>
            </a:r>
            <a:endParaRPr lang="uk-UA" dirty="0">
              <a:latin typeface="Comfortaa" panose="020F0603070200060003" pitchFamily="34" charset="0"/>
            </a:endParaRPr>
          </a:p>
        </p:txBody>
      </p:sp>
      <p:sp>
        <p:nvSpPr>
          <p:cNvPr id="4371" name="Google Shape;4371;p52"/>
          <p:cNvSpPr txBox="1">
            <a:spLocks noGrp="1"/>
          </p:cNvSpPr>
          <p:nvPr>
            <p:ph type="subTitle" idx="4"/>
          </p:nvPr>
        </p:nvSpPr>
        <p:spPr>
          <a:xfrm>
            <a:off x="3087179" y="1728385"/>
            <a:ext cx="3383215" cy="197668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1400" dirty="0" smtClean="0"/>
              <a:t>… дихотомічні поняття в теорії особистості, які запропонував психіатр і психотерапевт </a:t>
            </a:r>
            <a:r>
              <a:rPr lang="uk-UA" sz="1400" u="sng" dirty="0" smtClean="0">
                <a:solidFill>
                  <a:srgbClr val="FF8E7B"/>
                </a:solidFill>
              </a:rPr>
              <a:t>Карл Густав Юнг </a:t>
            </a:r>
            <a:r>
              <a:rPr lang="uk-UA" sz="1400" dirty="0" smtClean="0"/>
              <a:t>у 1920 р. у своїй праці </a:t>
            </a:r>
            <a:r>
              <a:rPr lang="uk-UA" sz="1400" dirty="0" smtClean="0">
                <a:solidFill>
                  <a:srgbClr val="FF8E7B"/>
                </a:solidFill>
              </a:rPr>
              <a:t>«Психологічні типи»</a:t>
            </a:r>
            <a:r>
              <a:rPr lang="uk-UA" sz="1400" dirty="0" smtClean="0">
                <a:solidFill>
                  <a:schemeClr val="bg2"/>
                </a:solidFill>
              </a:rPr>
              <a:t>,</a:t>
            </a:r>
            <a:r>
              <a:rPr lang="uk-UA" sz="1400" dirty="0" smtClean="0">
                <a:solidFill>
                  <a:srgbClr val="FF8E7B"/>
                </a:solidFill>
              </a:rPr>
              <a:t> </a:t>
            </a:r>
            <a:r>
              <a:rPr lang="uk-UA" sz="1400" dirty="0" smtClean="0"/>
              <a:t>щоб описати ставлення людей відповідно до їх тенденцій звертати увагу на зовнішні об’єкти або їх власний внутрішній світ.</a:t>
            </a:r>
            <a:endParaRPr sz="1400" dirty="0"/>
          </a:p>
        </p:txBody>
      </p:sp>
      <p:sp>
        <p:nvSpPr>
          <p:cNvPr id="4375" name="Google Shape;4375;p52"/>
          <p:cNvSpPr/>
          <p:nvPr/>
        </p:nvSpPr>
        <p:spPr>
          <a:xfrm>
            <a:off x="4437199" y="1351442"/>
            <a:ext cx="759550" cy="528500"/>
          </a:xfrm>
          <a:prstGeom prst="rect">
            <a:avLst/>
          </a:prstGeom>
        </p:spPr>
        <p:txBody>
          <a:bodyPr>
            <a:prstTxWarp prst="textPlain">
              <a:avLst/>
            </a:prstTxWarp>
          </a:bodyPr>
          <a:lstStyle/>
          <a:p>
            <a:pPr lvl="0" algn="ctr"/>
            <a:r>
              <a:rPr b="0" i="0">
                <a:ln>
                  <a:noFill/>
                </a:ln>
                <a:solidFill>
                  <a:srgbClr val="FFCB78"/>
                </a:solidFill>
                <a:latin typeface="Arbutus Slab"/>
              </a:rPr>
              <a:t>“</a:t>
            </a:r>
          </a:p>
        </p:txBody>
      </p:sp>
      <p:grpSp>
        <p:nvGrpSpPr>
          <p:cNvPr id="4402" name="Google Shape;4402;p52"/>
          <p:cNvGrpSpPr/>
          <p:nvPr/>
        </p:nvGrpSpPr>
        <p:grpSpPr>
          <a:xfrm rot="5400000">
            <a:off x="4729172" y="3165001"/>
            <a:ext cx="175604" cy="1235734"/>
            <a:chOff x="1961800" y="3022425"/>
            <a:chExt cx="60750" cy="316725"/>
          </a:xfrm>
        </p:grpSpPr>
        <p:sp>
          <p:nvSpPr>
            <p:cNvPr id="4403" name="Google Shape;4403;p52"/>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52"/>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2"/>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52"/>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52"/>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52"/>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52"/>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2"/>
            <p:cNvSpPr/>
            <p:nvPr/>
          </p:nvSpPr>
          <p:spPr>
            <a:xfrm rot="10800000" flipH="1">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52"/>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52"/>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52"/>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52"/>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4368;p52"/>
          <p:cNvSpPr txBox="1">
            <a:spLocks noGrp="1"/>
          </p:cNvSpPr>
          <p:nvPr>
            <p:ph type="subTitle" idx="1"/>
          </p:nvPr>
        </p:nvSpPr>
        <p:spPr>
          <a:xfrm>
            <a:off x="516461" y="2276987"/>
            <a:ext cx="2148461" cy="13249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dirty="0" smtClean="0">
                <a:solidFill>
                  <a:srgbClr val="FF8E7B"/>
                </a:solidFill>
              </a:rPr>
              <a:t>Інтроверт</a:t>
            </a:r>
            <a:r>
              <a:rPr lang="uk-UA" dirty="0" smtClean="0"/>
              <a:t> – </a:t>
            </a:r>
          </a:p>
          <a:p>
            <a:pPr marL="0" lvl="0" indent="0" algn="ctr" rtl="0">
              <a:spcBef>
                <a:spcPts val="0"/>
              </a:spcBef>
              <a:spcAft>
                <a:spcPts val="0"/>
              </a:spcAft>
              <a:buNone/>
            </a:pPr>
            <a:r>
              <a:rPr lang="uk-UA" dirty="0" smtClean="0"/>
              <a:t>тип особистості, орієнтований «всередину» або «на» себе.</a:t>
            </a:r>
            <a:endParaRPr dirty="0"/>
          </a:p>
        </p:txBody>
      </p:sp>
      <p:sp>
        <p:nvSpPr>
          <p:cNvPr id="57" name="Google Shape;4369;p52"/>
          <p:cNvSpPr txBox="1">
            <a:spLocks noGrp="1"/>
          </p:cNvSpPr>
          <p:nvPr>
            <p:ph type="subTitle" idx="2"/>
          </p:nvPr>
        </p:nvSpPr>
        <p:spPr>
          <a:xfrm>
            <a:off x="6532171" y="2055754"/>
            <a:ext cx="2452205" cy="154618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dirty="0" smtClean="0">
                <a:solidFill>
                  <a:srgbClr val="99DDC6"/>
                </a:solidFill>
              </a:rPr>
              <a:t>Екстраверт</a:t>
            </a:r>
            <a:r>
              <a:rPr lang="uk-UA" dirty="0" smtClean="0"/>
              <a:t> – </a:t>
            </a:r>
          </a:p>
          <a:p>
            <a:pPr marL="0" lvl="0" indent="0" algn="ctr" rtl="0">
              <a:spcBef>
                <a:spcPts val="0"/>
              </a:spcBef>
              <a:spcAft>
                <a:spcPts val="0"/>
              </a:spcAft>
              <a:buNone/>
            </a:pPr>
            <a:r>
              <a:rPr lang="uk-UA" dirty="0" smtClean="0"/>
              <a:t>тип особистості (або поведінки), що орієнтований у своїх проявах на зовнішній світ, на оточуючих.</a:t>
            </a:r>
            <a:endParaRPr dirty="0"/>
          </a:p>
        </p:txBody>
      </p:sp>
      <p:sp>
        <p:nvSpPr>
          <p:cNvPr id="58" name="Google Shape;4373;p52"/>
          <p:cNvSpPr/>
          <p:nvPr/>
        </p:nvSpPr>
        <p:spPr>
          <a:xfrm>
            <a:off x="1212264" y="1411026"/>
            <a:ext cx="759550" cy="528500"/>
          </a:xfrm>
          <a:prstGeom prst="rect">
            <a:avLst/>
          </a:prstGeom>
        </p:spPr>
        <p:txBody>
          <a:bodyPr>
            <a:prstTxWarp prst="textPlain">
              <a:avLst/>
            </a:prstTxWarp>
          </a:bodyPr>
          <a:lstStyle/>
          <a:p>
            <a:pPr lvl="0" algn="ctr"/>
            <a:r>
              <a:rPr b="0" i="0">
                <a:ln>
                  <a:noFill/>
                </a:ln>
                <a:solidFill>
                  <a:schemeClr val="accent1"/>
                </a:solidFill>
                <a:latin typeface="Arbutus Slab"/>
              </a:rPr>
              <a:t>“</a:t>
            </a:r>
          </a:p>
        </p:txBody>
      </p:sp>
      <p:sp>
        <p:nvSpPr>
          <p:cNvPr id="59" name="Google Shape;4374;p52"/>
          <p:cNvSpPr/>
          <p:nvPr/>
        </p:nvSpPr>
        <p:spPr>
          <a:xfrm>
            <a:off x="7420310" y="1411026"/>
            <a:ext cx="759550" cy="528500"/>
          </a:xfrm>
          <a:prstGeom prst="rect">
            <a:avLst/>
          </a:prstGeom>
        </p:spPr>
        <p:txBody>
          <a:bodyPr>
            <a:prstTxWarp prst="textPlain">
              <a:avLst/>
            </a:prstTxWarp>
          </a:bodyPr>
          <a:lstStyle/>
          <a:p>
            <a:pPr lvl="0" algn="ctr"/>
            <a:r>
              <a:rPr b="0" i="0">
                <a:ln>
                  <a:noFill/>
                </a:ln>
                <a:solidFill>
                  <a:schemeClr val="accent3"/>
                </a:solidFill>
                <a:latin typeface="Arbutus Slab"/>
              </a:rPr>
              <a:t>“</a:t>
            </a:r>
          </a:p>
        </p:txBody>
      </p:sp>
      <p:grpSp>
        <p:nvGrpSpPr>
          <p:cNvPr id="60" name="Google Shape;4376;p52"/>
          <p:cNvGrpSpPr/>
          <p:nvPr/>
        </p:nvGrpSpPr>
        <p:grpSpPr>
          <a:xfrm rot="-5400000" flipH="1">
            <a:off x="1502890" y="3224585"/>
            <a:ext cx="175604" cy="1235734"/>
            <a:chOff x="1961800" y="3022425"/>
            <a:chExt cx="60750" cy="316725"/>
          </a:xfrm>
        </p:grpSpPr>
        <p:sp>
          <p:nvSpPr>
            <p:cNvPr id="61" name="Google Shape;4377;p52"/>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378;p52"/>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379;p52"/>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380;p52"/>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381;p52"/>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382;p52"/>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383;p52"/>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384;p52"/>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385;p52"/>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386;p52"/>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87;p52"/>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88;p52"/>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4389;p52"/>
          <p:cNvGrpSpPr/>
          <p:nvPr/>
        </p:nvGrpSpPr>
        <p:grpSpPr>
          <a:xfrm rot="5400000">
            <a:off x="7712286" y="3224585"/>
            <a:ext cx="175604" cy="1235734"/>
            <a:chOff x="1961800" y="3022425"/>
            <a:chExt cx="60750" cy="316725"/>
          </a:xfrm>
        </p:grpSpPr>
        <p:sp>
          <p:nvSpPr>
            <p:cNvPr id="74" name="Google Shape;4390;p52"/>
            <p:cNvSpPr/>
            <p:nvPr/>
          </p:nvSpPr>
          <p:spPr>
            <a:xfrm>
              <a:off x="1961800" y="3022425"/>
              <a:ext cx="60750" cy="316725"/>
            </a:xfrm>
            <a:custGeom>
              <a:avLst/>
              <a:gdLst/>
              <a:ahLst/>
              <a:cxnLst/>
              <a:rect l="l" t="t" r="r" b="b"/>
              <a:pathLst>
                <a:path w="2430" h="12669" extrusionOk="0">
                  <a:moveTo>
                    <a:pt x="1391" y="0"/>
                  </a:moveTo>
                  <a:cubicBezTo>
                    <a:pt x="694" y="0"/>
                    <a:pt x="316" y="2966"/>
                    <a:pt x="316" y="4147"/>
                  </a:cubicBezTo>
                  <a:cubicBezTo>
                    <a:pt x="316" y="4885"/>
                    <a:pt x="310" y="5623"/>
                    <a:pt x="297" y="6354"/>
                  </a:cubicBezTo>
                  <a:cubicBezTo>
                    <a:pt x="278" y="7092"/>
                    <a:pt x="278" y="7849"/>
                    <a:pt x="285" y="8593"/>
                  </a:cubicBezTo>
                  <a:cubicBezTo>
                    <a:pt x="285" y="8776"/>
                    <a:pt x="297" y="8965"/>
                    <a:pt x="316" y="9148"/>
                  </a:cubicBezTo>
                  <a:cubicBezTo>
                    <a:pt x="392" y="10025"/>
                    <a:pt x="1" y="11740"/>
                    <a:pt x="789" y="12409"/>
                  </a:cubicBezTo>
                  <a:cubicBezTo>
                    <a:pt x="1000" y="12589"/>
                    <a:pt x="1179" y="12669"/>
                    <a:pt x="1330" y="12669"/>
                  </a:cubicBezTo>
                  <a:cubicBezTo>
                    <a:pt x="2293" y="12669"/>
                    <a:pt x="2170" y="9477"/>
                    <a:pt x="2170" y="8606"/>
                  </a:cubicBezTo>
                  <a:cubicBezTo>
                    <a:pt x="2233" y="7811"/>
                    <a:pt x="2208" y="7010"/>
                    <a:pt x="2196" y="6209"/>
                  </a:cubicBezTo>
                  <a:cubicBezTo>
                    <a:pt x="2177" y="5080"/>
                    <a:pt x="2429" y="1321"/>
                    <a:pt x="1824" y="356"/>
                  </a:cubicBezTo>
                  <a:cubicBezTo>
                    <a:pt x="1668" y="108"/>
                    <a:pt x="1524" y="0"/>
                    <a:pt x="1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91;p52"/>
            <p:cNvSpPr/>
            <p:nvPr/>
          </p:nvSpPr>
          <p:spPr>
            <a:xfrm>
              <a:off x="1993175" y="3070425"/>
              <a:ext cx="9025" cy="7700"/>
            </a:xfrm>
            <a:custGeom>
              <a:avLst/>
              <a:gdLst/>
              <a:ahLst/>
              <a:cxnLst/>
              <a:rect l="l" t="t" r="r" b="b"/>
              <a:pathLst>
                <a:path w="361" h="308" extrusionOk="0">
                  <a:moveTo>
                    <a:pt x="179" y="0"/>
                  </a:moveTo>
                  <a:cubicBezTo>
                    <a:pt x="152" y="0"/>
                    <a:pt x="123" y="21"/>
                    <a:pt x="108" y="45"/>
                  </a:cubicBezTo>
                  <a:cubicBezTo>
                    <a:pt x="89" y="76"/>
                    <a:pt x="70" y="101"/>
                    <a:pt x="51" y="133"/>
                  </a:cubicBezTo>
                  <a:cubicBezTo>
                    <a:pt x="0" y="210"/>
                    <a:pt x="11" y="308"/>
                    <a:pt x="89" y="308"/>
                  </a:cubicBezTo>
                  <a:cubicBezTo>
                    <a:pt x="106" y="308"/>
                    <a:pt x="128" y="302"/>
                    <a:pt x="152" y="291"/>
                  </a:cubicBezTo>
                  <a:cubicBezTo>
                    <a:pt x="228" y="253"/>
                    <a:pt x="360" y="101"/>
                    <a:pt x="247" y="32"/>
                  </a:cubicBezTo>
                  <a:lnTo>
                    <a:pt x="203" y="7"/>
                  </a:lnTo>
                  <a:cubicBezTo>
                    <a:pt x="195" y="2"/>
                    <a:pt x="187" y="0"/>
                    <a:pt x="179"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92;p52"/>
            <p:cNvSpPr/>
            <p:nvPr/>
          </p:nvSpPr>
          <p:spPr>
            <a:xfrm>
              <a:off x="2001225" y="3055100"/>
              <a:ext cx="7475" cy="5150"/>
            </a:xfrm>
            <a:custGeom>
              <a:avLst/>
              <a:gdLst/>
              <a:ahLst/>
              <a:cxnLst/>
              <a:rect l="l" t="t" r="r" b="b"/>
              <a:pathLst>
                <a:path w="299" h="206" extrusionOk="0">
                  <a:moveTo>
                    <a:pt x="187" y="1"/>
                  </a:moveTo>
                  <a:cubicBezTo>
                    <a:pt x="182" y="1"/>
                    <a:pt x="177" y="1"/>
                    <a:pt x="171" y="2"/>
                  </a:cubicBezTo>
                  <a:cubicBezTo>
                    <a:pt x="101" y="8"/>
                    <a:pt x="45" y="46"/>
                    <a:pt x="19" y="109"/>
                  </a:cubicBezTo>
                  <a:cubicBezTo>
                    <a:pt x="7" y="128"/>
                    <a:pt x="1" y="166"/>
                    <a:pt x="19" y="185"/>
                  </a:cubicBezTo>
                  <a:lnTo>
                    <a:pt x="26" y="191"/>
                  </a:lnTo>
                  <a:cubicBezTo>
                    <a:pt x="35" y="200"/>
                    <a:pt x="48" y="205"/>
                    <a:pt x="61" y="205"/>
                  </a:cubicBezTo>
                  <a:cubicBezTo>
                    <a:pt x="75" y="205"/>
                    <a:pt x="89" y="200"/>
                    <a:pt x="101" y="191"/>
                  </a:cubicBezTo>
                  <a:cubicBezTo>
                    <a:pt x="103" y="191"/>
                    <a:pt x="104" y="191"/>
                    <a:pt x="106" y="191"/>
                  </a:cubicBezTo>
                  <a:cubicBezTo>
                    <a:pt x="201" y="191"/>
                    <a:pt x="299" y="1"/>
                    <a:pt x="187"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93;p52"/>
            <p:cNvSpPr/>
            <p:nvPr/>
          </p:nvSpPr>
          <p:spPr>
            <a:xfrm>
              <a:off x="1986250" y="3061850"/>
              <a:ext cx="8075" cy="6425"/>
            </a:xfrm>
            <a:custGeom>
              <a:avLst/>
              <a:gdLst/>
              <a:ahLst/>
              <a:cxnLst/>
              <a:rect l="l" t="t" r="r" b="b"/>
              <a:pathLst>
                <a:path w="323" h="257" extrusionOk="0">
                  <a:moveTo>
                    <a:pt x="204" y="0"/>
                  </a:moveTo>
                  <a:cubicBezTo>
                    <a:pt x="161" y="0"/>
                    <a:pt x="104" y="60"/>
                    <a:pt x="89" y="85"/>
                  </a:cubicBezTo>
                  <a:lnTo>
                    <a:pt x="101" y="79"/>
                  </a:lnTo>
                  <a:lnTo>
                    <a:pt x="101" y="79"/>
                  </a:lnTo>
                  <a:cubicBezTo>
                    <a:pt x="63" y="123"/>
                    <a:pt x="0" y="255"/>
                    <a:pt x="108" y="255"/>
                  </a:cubicBezTo>
                  <a:cubicBezTo>
                    <a:pt x="112" y="256"/>
                    <a:pt x="117" y="256"/>
                    <a:pt x="121" y="256"/>
                  </a:cubicBezTo>
                  <a:cubicBezTo>
                    <a:pt x="161" y="256"/>
                    <a:pt x="199" y="232"/>
                    <a:pt x="221" y="198"/>
                  </a:cubicBezTo>
                  <a:cubicBezTo>
                    <a:pt x="272" y="154"/>
                    <a:pt x="322" y="34"/>
                    <a:pt x="221" y="22"/>
                  </a:cubicBezTo>
                  <a:lnTo>
                    <a:pt x="234" y="16"/>
                  </a:lnTo>
                  <a:cubicBezTo>
                    <a:pt x="226" y="5"/>
                    <a:pt x="215" y="0"/>
                    <a:pt x="20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394;p52"/>
            <p:cNvSpPr/>
            <p:nvPr/>
          </p:nvSpPr>
          <p:spPr>
            <a:xfrm>
              <a:off x="1985925" y="3300150"/>
              <a:ext cx="11375" cy="6650"/>
            </a:xfrm>
            <a:custGeom>
              <a:avLst/>
              <a:gdLst/>
              <a:ahLst/>
              <a:cxnLst/>
              <a:rect l="l" t="t" r="r" b="b"/>
              <a:pathLst>
                <a:path w="455" h="266" extrusionOk="0">
                  <a:moveTo>
                    <a:pt x="291" y="1"/>
                  </a:moveTo>
                  <a:cubicBezTo>
                    <a:pt x="171" y="1"/>
                    <a:pt x="1" y="266"/>
                    <a:pt x="165" y="266"/>
                  </a:cubicBezTo>
                  <a:cubicBezTo>
                    <a:pt x="285" y="266"/>
                    <a:pt x="455" y="1"/>
                    <a:pt x="291"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395;p52"/>
            <p:cNvSpPr/>
            <p:nvPr/>
          </p:nvSpPr>
          <p:spPr>
            <a:xfrm>
              <a:off x="1996975" y="3280750"/>
              <a:ext cx="5225" cy="3025"/>
            </a:xfrm>
            <a:custGeom>
              <a:avLst/>
              <a:gdLst/>
              <a:ahLst/>
              <a:cxnLst/>
              <a:rect l="l" t="t" r="r" b="b"/>
              <a:pathLst>
                <a:path w="209" h="121" extrusionOk="0">
                  <a:moveTo>
                    <a:pt x="133" y="1"/>
                  </a:moveTo>
                  <a:cubicBezTo>
                    <a:pt x="82" y="1"/>
                    <a:pt x="0" y="121"/>
                    <a:pt x="76" y="121"/>
                  </a:cubicBezTo>
                  <a:cubicBezTo>
                    <a:pt x="126" y="121"/>
                    <a:pt x="208" y="1"/>
                    <a:pt x="133"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396;p52"/>
            <p:cNvSpPr/>
            <p:nvPr/>
          </p:nvSpPr>
          <p:spPr>
            <a:xfrm>
              <a:off x="1988300" y="3186150"/>
              <a:ext cx="6950" cy="4425"/>
            </a:xfrm>
            <a:custGeom>
              <a:avLst/>
              <a:gdLst/>
              <a:ahLst/>
              <a:cxnLst/>
              <a:rect l="l" t="t" r="r" b="b"/>
              <a:pathLst>
                <a:path w="278" h="177" extrusionOk="0">
                  <a:moveTo>
                    <a:pt x="174" y="0"/>
                  </a:moveTo>
                  <a:cubicBezTo>
                    <a:pt x="143" y="0"/>
                    <a:pt x="107" y="23"/>
                    <a:pt x="89" y="45"/>
                  </a:cubicBezTo>
                  <a:lnTo>
                    <a:pt x="82" y="45"/>
                  </a:lnTo>
                  <a:cubicBezTo>
                    <a:pt x="63" y="51"/>
                    <a:pt x="0" y="108"/>
                    <a:pt x="38" y="133"/>
                  </a:cubicBezTo>
                  <a:lnTo>
                    <a:pt x="57" y="165"/>
                  </a:lnTo>
                  <a:cubicBezTo>
                    <a:pt x="66" y="173"/>
                    <a:pt x="78" y="177"/>
                    <a:pt x="91" y="177"/>
                  </a:cubicBezTo>
                  <a:cubicBezTo>
                    <a:pt x="108" y="177"/>
                    <a:pt x="125" y="172"/>
                    <a:pt x="139" y="165"/>
                  </a:cubicBezTo>
                  <a:cubicBezTo>
                    <a:pt x="183" y="140"/>
                    <a:pt x="278" y="76"/>
                    <a:pt x="209" y="13"/>
                  </a:cubicBezTo>
                  <a:cubicBezTo>
                    <a:pt x="199" y="4"/>
                    <a:pt x="187" y="0"/>
                    <a:pt x="174"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397;p52"/>
            <p:cNvSpPr/>
            <p:nvPr/>
          </p:nvSpPr>
          <p:spPr>
            <a:xfrm>
              <a:off x="1994500" y="3172575"/>
              <a:ext cx="9125" cy="5275"/>
            </a:xfrm>
            <a:custGeom>
              <a:avLst/>
              <a:gdLst/>
              <a:ahLst/>
              <a:cxnLst/>
              <a:rect l="l" t="t" r="r" b="b"/>
              <a:pathLst>
                <a:path w="365" h="211" extrusionOk="0">
                  <a:moveTo>
                    <a:pt x="198" y="1"/>
                  </a:moveTo>
                  <a:cubicBezTo>
                    <a:pt x="97" y="1"/>
                    <a:pt x="0" y="210"/>
                    <a:pt x="97" y="210"/>
                  </a:cubicBezTo>
                  <a:cubicBezTo>
                    <a:pt x="100" y="210"/>
                    <a:pt x="103" y="210"/>
                    <a:pt x="106" y="210"/>
                  </a:cubicBezTo>
                  <a:cubicBezTo>
                    <a:pt x="131" y="210"/>
                    <a:pt x="156" y="203"/>
                    <a:pt x="181" y="197"/>
                  </a:cubicBezTo>
                  <a:cubicBezTo>
                    <a:pt x="225" y="178"/>
                    <a:pt x="364" y="46"/>
                    <a:pt x="270" y="14"/>
                  </a:cubicBezTo>
                  <a:cubicBezTo>
                    <a:pt x="251" y="8"/>
                    <a:pt x="225" y="1"/>
                    <a:pt x="206" y="1"/>
                  </a:cubicBezTo>
                  <a:cubicBezTo>
                    <a:pt x="204" y="1"/>
                    <a:pt x="201" y="1"/>
                    <a:pt x="198"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398;p52"/>
            <p:cNvSpPr/>
            <p:nvPr/>
          </p:nvSpPr>
          <p:spPr>
            <a:xfrm>
              <a:off x="1987825" y="3137425"/>
              <a:ext cx="12325" cy="7300"/>
            </a:xfrm>
            <a:custGeom>
              <a:avLst/>
              <a:gdLst/>
              <a:ahLst/>
              <a:cxnLst/>
              <a:rect l="l" t="t" r="r" b="b"/>
              <a:pathLst>
                <a:path w="493" h="292" extrusionOk="0">
                  <a:moveTo>
                    <a:pt x="316" y="1"/>
                  </a:moveTo>
                  <a:cubicBezTo>
                    <a:pt x="183" y="1"/>
                    <a:pt x="0" y="291"/>
                    <a:pt x="177" y="291"/>
                  </a:cubicBezTo>
                  <a:cubicBezTo>
                    <a:pt x="310" y="291"/>
                    <a:pt x="492" y="1"/>
                    <a:pt x="316"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399;p52"/>
            <p:cNvSpPr/>
            <p:nvPr/>
          </p:nvSpPr>
          <p:spPr>
            <a:xfrm>
              <a:off x="1984975" y="3122900"/>
              <a:ext cx="5925" cy="6300"/>
            </a:xfrm>
            <a:custGeom>
              <a:avLst/>
              <a:gdLst/>
              <a:ahLst/>
              <a:cxnLst/>
              <a:rect l="l" t="t" r="r" b="b"/>
              <a:pathLst>
                <a:path w="237" h="252" extrusionOk="0">
                  <a:moveTo>
                    <a:pt x="155" y="1"/>
                  </a:moveTo>
                  <a:cubicBezTo>
                    <a:pt x="114" y="1"/>
                    <a:pt x="48" y="68"/>
                    <a:pt x="39" y="96"/>
                  </a:cubicBezTo>
                  <a:cubicBezTo>
                    <a:pt x="51" y="84"/>
                    <a:pt x="57" y="78"/>
                    <a:pt x="58" y="78"/>
                  </a:cubicBezTo>
                  <a:lnTo>
                    <a:pt x="58" y="78"/>
                  </a:lnTo>
                  <a:cubicBezTo>
                    <a:pt x="58" y="78"/>
                    <a:pt x="52" y="86"/>
                    <a:pt x="39" y="103"/>
                  </a:cubicBezTo>
                  <a:cubicBezTo>
                    <a:pt x="26" y="128"/>
                    <a:pt x="14" y="153"/>
                    <a:pt x="14" y="178"/>
                  </a:cubicBezTo>
                  <a:cubicBezTo>
                    <a:pt x="1" y="230"/>
                    <a:pt x="24" y="252"/>
                    <a:pt x="59" y="252"/>
                  </a:cubicBezTo>
                  <a:cubicBezTo>
                    <a:pt x="126" y="252"/>
                    <a:pt x="236" y="173"/>
                    <a:pt x="215" y="77"/>
                  </a:cubicBezTo>
                  <a:lnTo>
                    <a:pt x="209" y="58"/>
                  </a:lnTo>
                  <a:cubicBezTo>
                    <a:pt x="203" y="46"/>
                    <a:pt x="196" y="40"/>
                    <a:pt x="184" y="33"/>
                  </a:cubicBezTo>
                  <a:lnTo>
                    <a:pt x="184" y="27"/>
                  </a:lnTo>
                  <a:cubicBezTo>
                    <a:pt x="179" y="8"/>
                    <a:pt x="168" y="1"/>
                    <a:pt x="155" y="1"/>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400;p52"/>
            <p:cNvSpPr/>
            <p:nvPr/>
          </p:nvSpPr>
          <p:spPr>
            <a:xfrm>
              <a:off x="1998225" y="3106850"/>
              <a:ext cx="6175" cy="5250"/>
            </a:xfrm>
            <a:custGeom>
              <a:avLst/>
              <a:gdLst/>
              <a:ahLst/>
              <a:cxnLst/>
              <a:rect l="l" t="t" r="r" b="b"/>
              <a:pathLst>
                <a:path w="247" h="210" extrusionOk="0">
                  <a:moveTo>
                    <a:pt x="196" y="0"/>
                  </a:moveTo>
                  <a:cubicBezTo>
                    <a:pt x="165" y="0"/>
                    <a:pt x="133" y="7"/>
                    <a:pt x="108" y="26"/>
                  </a:cubicBezTo>
                  <a:cubicBezTo>
                    <a:pt x="76" y="32"/>
                    <a:pt x="1" y="120"/>
                    <a:pt x="45" y="145"/>
                  </a:cubicBezTo>
                  <a:cubicBezTo>
                    <a:pt x="57" y="158"/>
                    <a:pt x="70" y="164"/>
                    <a:pt x="76" y="177"/>
                  </a:cubicBezTo>
                  <a:cubicBezTo>
                    <a:pt x="83" y="200"/>
                    <a:pt x="96" y="209"/>
                    <a:pt x="112" y="209"/>
                  </a:cubicBezTo>
                  <a:cubicBezTo>
                    <a:pt x="163" y="209"/>
                    <a:pt x="247" y="119"/>
                    <a:pt x="247" y="76"/>
                  </a:cubicBezTo>
                  <a:cubicBezTo>
                    <a:pt x="247" y="57"/>
                    <a:pt x="247" y="45"/>
                    <a:pt x="240" y="32"/>
                  </a:cubicBezTo>
                  <a:cubicBezTo>
                    <a:pt x="234" y="13"/>
                    <a:pt x="215" y="0"/>
                    <a:pt x="196"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401;p52"/>
            <p:cNvSpPr/>
            <p:nvPr/>
          </p:nvSpPr>
          <p:spPr>
            <a:xfrm>
              <a:off x="1993650" y="3124625"/>
              <a:ext cx="10500" cy="5925"/>
            </a:xfrm>
            <a:custGeom>
              <a:avLst/>
              <a:gdLst/>
              <a:ahLst/>
              <a:cxnLst/>
              <a:rect l="l" t="t" r="r" b="b"/>
              <a:pathLst>
                <a:path w="420" h="237" extrusionOk="0">
                  <a:moveTo>
                    <a:pt x="281" y="0"/>
                  </a:moveTo>
                  <a:cubicBezTo>
                    <a:pt x="274" y="0"/>
                    <a:pt x="267" y="1"/>
                    <a:pt x="259" y="2"/>
                  </a:cubicBezTo>
                  <a:cubicBezTo>
                    <a:pt x="240" y="2"/>
                    <a:pt x="228" y="8"/>
                    <a:pt x="215" y="15"/>
                  </a:cubicBezTo>
                  <a:cubicBezTo>
                    <a:pt x="159" y="27"/>
                    <a:pt x="1" y="179"/>
                    <a:pt x="114" y="217"/>
                  </a:cubicBezTo>
                  <a:cubicBezTo>
                    <a:pt x="133" y="223"/>
                    <a:pt x="152" y="229"/>
                    <a:pt x="177" y="235"/>
                  </a:cubicBezTo>
                  <a:cubicBezTo>
                    <a:pt x="182" y="236"/>
                    <a:pt x="186" y="236"/>
                    <a:pt x="190" y="236"/>
                  </a:cubicBezTo>
                  <a:cubicBezTo>
                    <a:pt x="306" y="236"/>
                    <a:pt x="420" y="0"/>
                    <a:pt x="281" y="0"/>
                  </a:cubicBezTo>
                  <a:close/>
                </a:path>
              </a:pathLst>
            </a:custGeom>
            <a:solidFill>
              <a:srgbClr val="FFF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 name="Скругленная соединительная линия 9"/>
          <p:cNvCxnSpPr/>
          <p:nvPr/>
        </p:nvCxnSpPr>
        <p:spPr>
          <a:xfrm rot="5400000">
            <a:off x="5893641" y="974091"/>
            <a:ext cx="791896" cy="716692"/>
          </a:xfrm>
          <a:prstGeom prst="curvedConnector3">
            <a:avLst/>
          </a:prstGeom>
          <a:ln w="38100">
            <a:prstDash val="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6109489"/>
      </p:ext>
    </p:extLst>
  </p:cSld>
  <p:clrMapOvr>
    <a:masterClrMapping/>
  </p:clrMapOvr>
</p:sld>
</file>

<file path=ppt/theme/theme1.xml><?xml version="1.0" encoding="utf-8"?>
<a:theme xmlns:a="http://schemas.openxmlformats.org/drawingml/2006/main" name="Museum Company Profile by Slidesgo">
  <a:themeElements>
    <a:clrScheme name="Simple Light">
      <a:dk1>
        <a:srgbClr val="2A2A2A"/>
      </a:dk1>
      <a:lt1>
        <a:srgbClr val="FFFBE9"/>
      </a:lt1>
      <a:dk2>
        <a:srgbClr val="000000"/>
      </a:dk2>
      <a:lt2>
        <a:srgbClr val="FFFFFF"/>
      </a:lt2>
      <a:accent1>
        <a:srgbClr val="FF8E7B"/>
      </a:accent1>
      <a:accent2>
        <a:srgbClr val="FFCB78"/>
      </a:accent2>
      <a:accent3>
        <a:srgbClr val="99DDC6"/>
      </a:accent3>
      <a:accent4>
        <a:srgbClr val="498972"/>
      </a:accent4>
      <a:accent5>
        <a:srgbClr val="FF8E7B"/>
      </a:accent5>
      <a:accent6>
        <a:srgbClr val="99DDC6"/>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1418</Words>
  <Application>Microsoft Office PowerPoint</Application>
  <PresentationFormat>Экран (16:9)</PresentationFormat>
  <Paragraphs>77</Paragraphs>
  <Slides>15</Slides>
  <Notes>15</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15</vt:i4>
      </vt:variant>
    </vt:vector>
  </HeadingPairs>
  <TitlesOfParts>
    <vt:vector size="27" baseType="lpstr">
      <vt:lpstr>Arial</vt:lpstr>
      <vt:lpstr>Fira Sans Extra Condensed Medium</vt:lpstr>
      <vt:lpstr>Arbutus Slab</vt:lpstr>
      <vt:lpstr>Muli Regular</vt:lpstr>
      <vt:lpstr>Fira Sans Condensed Medium</vt:lpstr>
      <vt:lpstr>Complex</vt:lpstr>
      <vt:lpstr>Oxygen</vt:lpstr>
      <vt:lpstr>Lato</vt:lpstr>
      <vt:lpstr>Comfortaa</vt:lpstr>
      <vt:lpstr>Oswald</vt:lpstr>
      <vt:lpstr>Hammersmith One</vt:lpstr>
      <vt:lpstr>Museum Company Profile by Slidesgo</vt:lpstr>
      <vt:lpstr>Психологія  індивідуальності</vt:lpstr>
      <vt:lpstr>Презентация PowerPoint</vt:lpstr>
      <vt:lpstr>Презентация PowerPoint</vt:lpstr>
      <vt:lpstr>Презентация PowerPoint</vt:lpstr>
      <vt:lpstr>02</vt:lpstr>
      <vt:lpstr>Презентация PowerPoint</vt:lpstr>
      <vt:lpstr>Б.</vt:lpstr>
      <vt:lpstr>Г.</vt:lpstr>
      <vt:lpstr>ІНТРОВЕРСІЯ-ЕКСТРАВЕРСІЯ – це…</vt:lpstr>
      <vt:lpstr>Екстраверти</vt:lpstr>
      <vt:lpstr>Презентация PowerPoint</vt:lpstr>
      <vt:lpstr>01</vt:lpstr>
      <vt:lpstr>02</vt:lpstr>
      <vt:lpstr>ТЕМПЕРАМЕНТ- це…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Психологія  індивідуальності</dc:title>
  <dc:creator>admin</dc:creator>
  <cp:lastModifiedBy>Admin</cp:lastModifiedBy>
  <cp:revision>26</cp:revision>
  <dcterms:modified xsi:type="dcterms:W3CDTF">2021-09-20T09:06:01Z</dcterms:modified>
</cp:coreProperties>
</file>