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CCD6068-F20A-4CF4-9F61-B63A48AA68AF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A224831-7E17-4FC6-9BBB-57A514F44EAD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D6068-F20A-4CF4-9F61-B63A48AA68AF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24831-7E17-4FC6-9BBB-57A514F44E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D6068-F20A-4CF4-9F61-B63A48AA68AF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A224831-7E17-4FC6-9BBB-57A514F44E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D6068-F20A-4CF4-9F61-B63A48AA68AF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24831-7E17-4FC6-9BBB-57A514F44EAD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CCD6068-F20A-4CF4-9F61-B63A48AA68AF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A224831-7E17-4FC6-9BBB-57A514F44EAD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D6068-F20A-4CF4-9F61-B63A48AA68AF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24831-7E17-4FC6-9BBB-57A514F44EA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D6068-F20A-4CF4-9F61-B63A48AA68AF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24831-7E17-4FC6-9BBB-57A514F44EAD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D6068-F20A-4CF4-9F61-B63A48AA68AF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24831-7E17-4FC6-9BBB-57A514F44EAD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D6068-F20A-4CF4-9F61-B63A48AA68AF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24831-7E17-4FC6-9BBB-57A514F44E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D6068-F20A-4CF4-9F61-B63A48AA68AF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A224831-7E17-4FC6-9BBB-57A514F44EAD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D6068-F20A-4CF4-9F61-B63A48AA68AF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24831-7E17-4FC6-9BBB-57A514F44EAD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4CCD6068-F20A-4CF4-9F61-B63A48AA68AF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7A224831-7E17-4FC6-9BBB-57A514F44EA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5512" y="692696"/>
            <a:ext cx="6324600" cy="1584176"/>
          </a:xfrm>
        </p:spPr>
        <p:txBody>
          <a:bodyPr/>
          <a:lstStyle/>
          <a:p>
            <a:pPr algn="ctr"/>
            <a:r>
              <a:rPr lang="uk-UA" dirty="0" smtClean="0"/>
              <a:t>Структура особистості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314376" y="2924944"/>
            <a:ext cx="4546872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                    План</a:t>
            </a:r>
            <a:br>
              <a:rPr lang="uk-UA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uk-UA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1.Підструктура спрямованості</a:t>
            </a:r>
            <a:br>
              <a:rPr lang="uk-UA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uk-UA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2.Підструктура досвіду</a:t>
            </a:r>
            <a:br>
              <a:rPr lang="uk-UA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uk-UA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3.Підструктура форм відображень</a:t>
            </a:r>
            <a:br>
              <a:rPr lang="uk-UA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uk-UA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4.Біологічно зумовлена структура</a:t>
            </a:r>
            <a:br>
              <a:rPr lang="uk-UA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uk-UA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5.Структура особистості Петровського</a:t>
            </a:r>
            <a:endParaRPr lang="ru-RU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2196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uk-UA" dirty="0" smtClean="0"/>
              <a:t>Об</a:t>
            </a:r>
            <a:r>
              <a:rPr lang="en-US" dirty="0" smtClean="0"/>
              <a:t>’</a:t>
            </a:r>
            <a:r>
              <a:rPr lang="uk-UA" dirty="0" err="1" smtClean="0"/>
              <a:t>єднує</a:t>
            </a:r>
            <a:r>
              <a:rPr lang="uk-UA" dirty="0" smtClean="0"/>
              <a:t> моральні якості особистості. Вона не породжується природніми задатками, а формується шляхом виховання і є соціально зумовленою. Спрямованість особистості як система спонукань є головним структурним компонентом особистості.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ПідСТРУКТУРА</a:t>
            </a:r>
            <a:r>
              <a:rPr lang="uk-UA" dirty="0" smtClean="0"/>
              <a:t> СПРЯМОВАНОСТІ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3429000"/>
            <a:ext cx="4005949" cy="2736304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3996324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uk-UA" dirty="0" smtClean="0"/>
              <a:t>Включає в себе знання, уміння, звички, набуті в індивідуальному досвіді через навчання але вже з політичним впливом біологічно зумовлених властивостей особливості.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Підструктура досвіду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855167"/>
            <a:ext cx="7200800" cy="3511501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315812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uk-UA" dirty="0" smtClean="0"/>
              <a:t>Охоплю</a:t>
            </a:r>
            <a:r>
              <a:rPr lang="ru-RU" dirty="0" smtClean="0"/>
              <a:t>є </a:t>
            </a:r>
            <a:r>
              <a:rPr lang="ru-RU" dirty="0" err="1" smtClean="0"/>
              <a:t>індивідуальні</a:t>
            </a:r>
            <a:r>
              <a:rPr lang="ru-RU" dirty="0" smtClean="0"/>
              <a:t> </a:t>
            </a:r>
            <a:r>
              <a:rPr lang="ru-RU" dirty="0" err="1" smtClean="0"/>
              <a:t>особливості</a:t>
            </a:r>
            <a:r>
              <a:rPr lang="ru-RU" dirty="0" smtClean="0"/>
              <a:t> </a:t>
            </a:r>
            <a:r>
              <a:rPr lang="ru-RU" dirty="0" err="1" smtClean="0"/>
              <a:t>окремих</a:t>
            </a:r>
            <a:r>
              <a:rPr lang="ru-RU" dirty="0" smtClean="0"/>
              <a:t> </a:t>
            </a:r>
            <a:r>
              <a:rPr lang="ru-RU" dirty="0" err="1" smtClean="0"/>
              <a:t>психічних</a:t>
            </a:r>
            <a:r>
              <a:rPr lang="ru-RU" dirty="0" smtClean="0"/>
              <a:t> </a:t>
            </a:r>
            <a:r>
              <a:rPr lang="ru-RU" dirty="0" err="1" smtClean="0"/>
              <a:t>процесів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психічних</a:t>
            </a:r>
            <a:r>
              <a:rPr lang="ru-RU" dirty="0" smtClean="0"/>
              <a:t> </a:t>
            </a:r>
            <a:r>
              <a:rPr lang="ru-RU" dirty="0" err="1" smtClean="0"/>
              <a:t>функцій</a:t>
            </a:r>
            <a:r>
              <a:rPr lang="ru-RU" dirty="0" smtClean="0"/>
              <a:t> як форм </a:t>
            </a:r>
            <a:r>
              <a:rPr lang="ru-RU" dirty="0" err="1" smtClean="0"/>
              <a:t>відображення</a:t>
            </a:r>
            <a:r>
              <a:rPr lang="ru-RU" dirty="0" smtClean="0"/>
              <a:t>, </a:t>
            </a:r>
            <a:r>
              <a:rPr lang="ru-RU" dirty="0" err="1" smtClean="0"/>
              <a:t>вплив</a:t>
            </a:r>
            <a:r>
              <a:rPr lang="ru-RU" dirty="0" smtClean="0"/>
              <a:t> </a:t>
            </a:r>
            <a:r>
              <a:rPr lang="ru-RU" dirty="0" err="1" smtClean="0"/>
              <a:t>біологічно</a:t>
            </a:r>
            <a:r>
              <a:rPr lang="ru-RU" dirty="0" smtClean="0"/>
              <a:t> </a:t>
            </a:r>
            <a:r>
              <a:rPr lang="ru-RU" dirty="0" err="1" smtClean="0"/>
              <a:t>зумовлених</a:t>
            </a:r>
            <a:r>
              <a:rPr lang="ru-RU" dirty="0" smtClean="0"/>
              <a:t> </a:t>
            </a:r>
            <a:r>
              <a:rPr lang="ru-RU" dirty="0" err="1" smtClean="0"/>
              <a:t>особливостей</a:t>
            </a:r>
            <a:r>
              <a:rPr lang="ru-RU" dirty="0" smtClean="0"/>
              <a:t> в </a:t>
            </a:r>
            <a:r>
              <a:rPr lang="ru-RU" dirty="0" err="1" smtClean="0"/>
              <a:t>цій</a:t>
            </a:r>
            <a:r>
              <a:rPr lang="ru-RU" dirty="0" smtClean="0"/>
              <a:t> </a:t>
            </a:r>
            <a:r>
              <a:rPr lang="ru-RU" dirty="0" err="1" smtClean="0"/>
              <a:t>підструктурі</a:t>
            </a:r>
            <a:r>
              <a:rPr lang="ru-RU" dirty="0" smtClean="0"/>
              <a:t> </a:t>
            </a:r>
            <a:r>
              <a:rPr lang="ru-RU" dirty="0" err="1" smtClean="0"/>
              <a:t>проявляється</a:t>
            </a:r>
            <a:r>
              <a:rPr lang="ru-RU" dirty="0" smtClean="0"/>
              <a:t> </a:t>
            </a:r>
            <a:r>
              <a:rPr lang="ru-RU" dirty="0" err="1" smtClean="0"/>
              <a:t>чітко</a:t>
            </a:r>
            <a:r>
              <a:rPr lang="ru-RU" dirty="0" smtClean="0"/>
              <a:t>. </a:t>
            </a:r>
            <a:endParaRPr lang="uk-UA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Підструктура форм відображень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3356992"/>
            <a:ext cx="4750643" cy="2627011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4287325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uk-UA" dirty="0" smtClean="0"/>
              <a:t>Включає в себе темперамент особливостей особистості.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Біологічно зумовлена структура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959550"/>
            <a:ext cx="2857500" cy="2657475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2939123"/>
            <a:ext cx="3816424" cy="2698331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1590337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Структура особистості петровського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699792" y="1916832"/>
            <a:ext cx="360040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СТРУКТУРА ОСОБИСТОСТІ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3582144"/>
            <a:ext cx="2304256" cy="2160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2000" dirty="0" err="1" smtClean="0"/>
              <a:t>Інтраіндивідна</a:t>
            </a:r>
            <a:r>
              <a:rPr lang="uk-UA" sz="2000" dirty="0" smtClean="0"/>
              <a:t> система </a:t>
            </a:r>
            <a:r>
              <a:rPr lang="uk-UA" dirty="0" smtClean="0"/>
              <a:t>- внутрішні психічні прояви: інтелектуальні, вольові процеси.</a:t>
            </a:r>
            <a:endParaRPr lang="ru-RU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6615" y="3933056"/>
            <a:ext cx="2322777" cy="21764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9626" y="3565921"/>
            <a:ext cx="2322513" cy="2176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3543424" y="4005063"/>
            <a:ext cx="208823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err="1" smtClean="0">
                <a:solidFill>
                  <a:schemeClr val="bg1"/>
                </a:solidFill>
              </a:rPr>
              <a:t>Інтеріндивідна</a:t>
            </a:r>
            <a:r>
              <a:rPr lang="ru-RU" sz="2000" dirty="0" smtClean="0">
                <a:solidFill>
                  <a:schemeClr val="bg1"/>
                </a:solidFill>
              </a:rPr>
              <a:t> система </a:t>
            </a:r>
            <a:r>
              <a:rPr lang="ru-RU" dirty="0" smtClean="0">
                <a:solidFill>
                  <a:schemeClr val="bg1"/>
                </a:solidFill>
              </a:rPr>
              <a:t>– прояви </a:t>
            </a:r>
            <a:r>
              <a:rPr lang="ru-RU" dirty="0" err="1" smtClean="0">
                <a:solidFill>
                  <a:schemeClr val="bg1"/>
                </a:solidFill>
              </a:rPr>
              <a:t>особистості</a:t>
            </a:r>
            <a:r>
              <a:rPr lang="ru-RU" dirty="0" smtClean="0">
                <a:solidFill>
                  <a:schemeClr val="bg1"/>
                </a:solidFill>
              </a:rPr>
              <a:t> в </a:t>
            </a:r>
            <a:r>
              <a:rPr lang="ru-RU" dirty="0" err="1" smtClean="0">
                <a:solidFill>
                  <a:schemeClr val="bg1"/>
                </a:solidFill>
              </a:rPr>
              <a:t>системі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міжіндивідуальної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взаємодії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09899" y="3807519"/>
            <a:ext cx="201622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err="1" smtClean="0">
                <a:solidFill>
                  <a:schemeClr val="bg1"/>
                </a:solidFill>
              </a:rPr>
              <a:t>Надіндивідна</a:t>
            </a:r>
            <a:r>
              <a:rPr lang="uk-UA" sz="2000" dirty="0" smtClean="0">
                <a:solidFill>
                  <a:schemeClr val="bg1"/>
                </a:solidFill>
              </a:rPr>
              <a:t> система </a:t>
            </a:r>
            <a:r>
              <a:rPr lang="uk-UA" dirty="0" smtClean="0">
                <a:solidFill>
                  <a:schemeClr val="bg1"/>
                </a:solidFill>
              </a:rPr>
              <a:t>– внески особистості в психіку інших людей.</a:t>
            </a:r>
            <a:endParaRPr lang="ru-RU" dirty="0">
              <a:solidFill>
                <a:schemeClr val="bg1"/>
              </a:solidFill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4479528" y="2924944"/>
            <a:ext cx="0" cy="6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H="1">
            <a:off x="2627784" y="2924944"/>
            <a:ext cx="648072" cy="3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5724128" y="2924944"/>
            <a:ext cx="792088" cy="3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0730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46</TotalTime>
  <Words>140</Words>
  <Application>Microsoft Office PowerPoint</Application>
  <PresentationFormat>Экран (4:3)</PresentationFormat>
  <Paragraphs>15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Сетка</vt:lpstr>
      <vt:lpstr>Структура особистості</vt:lpstr>
      <vt:lpstr>ПідСТРУКТУРА СПРЯМОВАНОСТІ</vt:lpstr>
      <vt:lpstr>Підструктура досвіду</vt:lpstr>
      <vt:lpstr>Підструктура форм відображень</vt:lpstr>
      <vt:lpstr>Біологічно зумовлена структура</vt:lpstr>
      <vt:lpstr>Структура особистості петровського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Структура особистості</dc:title>
  <dc:creator>дианка</dc:creator>
  <cp:lastModifiedBy>Admin</cp:lastModifiedBy>
  <cp:revision>5</cp:revision>
  <dcterms:created xsi:type="dcterms:W3CDTF">2020-04-23T18:36:14Z</dcterms:created>
  <dcterms:modified xsi:type="dcterms:W3CDTF">2020-04-24T07:50:11Z</dcterms:modified>
</cp:coreProperties>
</file>