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8" r:id="rId3"/>
    <p:sldId id="257" r:id="rId4"/>
    <p:sldId id="258" r:id="rId5"/>
    <p:sldId id="259" r:id="rId6"/>
    <p:sldId id="267" r:id="rId7"/>
    <p:sldId id="266" r:id="rId8"/>
    <p:sldId id="260" r:id="rId9"/>
    <p:sldId id="261" r:id="rId10"/>
    <p:sldId id="271" r:id="rId11"/>
    <p:sldId id="273" r:id="rId12"/>
    <p:sldId id="272" r:id="rId13"/>
    <p:sldId id="274" r:id="rId14"/>
    <p:sldId id="262" r:id="rId15"/>
    <p:sldId id="270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6C754A-216F-4B3F-AEB0-7848813174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986AB4DB-BCBF-44C3-B808-2DB1FD66AE74}">
      <dgm:prSet phldrT="[Текст]" phldr="1"/>
      <dgm:spPr/>
      <dgm:t>
        <a:bodyPr/>
        <a:lstStyle/>
        <a:p>
          <a:endParaRPr lang="ru-RU"/>
        </a:p>
      </dgm:t>
    </dgm:pt>
    <dgm:pt modelId="{AF6B6AFA-6BA4-454F-9233-C2526A031EC6}" type="parTrans" cxnId="{77E34EB5-1033-47A2-8D69-199119F8C0BE}">
      <dgm:prSet/>
      <dgm:spPr/>
      <dgm:t>
        <a:bodyPr/>
        <a:lstStyle/>
        <a:p>
          <a:endParaRPr lang="ru-RU"/>
        </a:p>
      </dgm:t>
    </dgm:pt>
    <dgm:pt modelId="{EC107B52-EFB6-4AB4-8D38-965CE99DB082}" type="sibTrans" cxnId="{77E34EB5-1033-47A2-8D69-199119F8C0BE}">
      <dgm:prSet/>
      <dgm:spPr/>
      <dgm:t>
        <a:bodyPr/>
        <a:lstStyle/>
        <a:p>
          <a:endParaRPr lang="ru-RU"/>
        </a:p>
      </dgm:t>
    </dgm:pt>
    <dgm:pt modelId="{2113F772-1BB4-4E97-BAF7-5B6E361CB6A5}">
      <dgm:prSet phldrT="[Текст]" phldr="1"/>
      <dgm:spPr/>
      <dgm:t>
        <a:bodyPr/>
        <a:lstStyle/>
        <a:p>
          <a:endParaRPr lang="ru-RU"/>
        </a:p>
      </dgm:t>
    </dgm:pt>
    <dgm:pt modelId="{3270076E-6214-4FCF-9174-8F52CFC65B7C}" type="parTrans" cxnId="{C58F3BA8-82F3-48C7-8C7A-BEC8BAF3CE95}">
      <dgm:prSet/>
      <dgm:spPr/>
      <dgm:t>
        <a:bodyPr/>
        <a:lstStyle/>
        <a:p>
          <a:endParaRPr lang="ru-RU"/>
        </a:p>
      </dgm:t>
    </dgm:pt>
    <dgm:pt modelId="{AA42CB96-AB27-4A1F-AAB3-E53B72F00880}" type="sibTrans" cxnId="{C58F3BA8-82F3-48C7-8C7A-BEC8BAF3CE95}">
      <dgm:prSet/>
      <dgm:spPr/>
      <dgm:t>
        <a:bodyPr/>
        <a:lstStyle/>
        <a:p>
          <a:endParaRPr lang="ru-RU"/>
        </a:p>
      </dgm:t>
    </dgm:pt>
    <dgm:pt modelId="{F2320305-A5C7-447C-9362-DDB8B13CD632}">
      <dgm:prSet phldrT="[Текст]" phldr="1"/>
      <dgm:spPr/>
      <dgm:t>
        <a:bodyPr/>
        <a:lstStyle/>
        <a:p>
          <a:endParaRPr lang="ru-RU"/>
        </a:p>
      </dgm:t>
    </dgm:pt>
    <dgm:pt modelId="{0D92A651-9EE8-4932-BC8F-A19C33EB8855}" type="parTrans" cxnId="{EC096BD3-425C-48CC-A0B2-C9E46707AE19}">
      <dgm:prSet/>
      <dgm:spPr/>
      <dgm:t>
        <a:bodyPr/>
        <a:lstStyle/>
        <a:p>
          <a:endParaRPr lang="ru-RU"/>
        </a:p>
      </dgm:t>
    </dgm:pt>
    <dgm:pt modelId="{AE415CAF-A723-4F46-9548-D2934A8A19BF}" type="sibTrans" cxnId="{EC096BD3-425C-48CC-A0B2-C9E46707AE19}">
      <dgm:prSet/>
      <dgm:spPr/>
      <dgm:t>
        <a:bodyPr/>
        <a:lstStyle/>
        <a:p>
          <a:endParaRPr lang="ru-RU"/>
        </a:p>
      </dgm:t>
    </dgm:pt>
    <dgm:pt modelId="{68BE0EA7-0AD8-4D1B-AD34-92216554A213}">
      <dgm:prSet phldrT="[Текст]" phldr="1"/>
      <dgm:spPr/>
      <dgm:t>
        <a:bodyPr/>
        <a:lstStyle/>
        <a:p>
          <a:endParaRPr lang="ru-RU"/>
        </a:p>
      </dgm:t>
    </dgm:pt>
    <dgm:pt modelId="{C6B9B9F3-A0B7-483D-A9B7-A3EF46A46B69}" type="parTrans" cxnId="{24258AAA-9B91-481B-8EDE-1AA8F5349714}">
      <dgm:prSet/>
      <dgm:spPr/>
      <dgm:t>
        <a:bodyPr/>
        <a:lstStyle/>
        <a:p>
          <a:endParaRPr lang="ru-RU"/>
        </a:p>
      </dgm:t>
    </dgm:pt>
    <dgm:pt modelId="{A5A271D7-A4A9-4140-B841-165A0CFCB679}" type="sibTrans" cxnId="{24258AAA-9B91-481B-8EDE-1AA8F5349714}">
      <dgm:prSet/>
      <dgm:spPr/>
      <dgm:t>
        <a:bodyPr/>
        <a:lstStyle/>
        <a:p>
          <a:endParaRPr lang="ru-RU"/>
        </a:p>
      </dgm:t>
    </dgm:pt>
    <dgm:pt modelId="{8562C94A-3F65-4823-A017-0A03B557FB94}" type="pres">
      <dgm:prSet presAssocID="{4E6C754A-216F-4B3F-AEB0-7848813174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F28699-0BC8-40DE-92E3-E79EFB4C890A}" type="pres">
      <dgm:prSet presAssocID="{986AB4DB-BCBF-44C3-B808-2DB1FD66AE7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9AC1D-0CBC-4241-B479-C86800C36BBD}" type="pres">
      <dgm:prSet presAssocID="{986AB4DB-BCBF-44C3-B808-2DB1FD66AE7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9C7B2-A6D8-4A0E-B007-0A302A0D126F}" type="pres">
      <dgm:prSet presAssocID="{F2320305-A5C7-447C-9362-DDB8B13CD63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CDA31-92D6-4D0E-A86A-94B814FE0167}" type="pres">
      <dgm:prSet presAssocID="{F2320305-A5C7-447C-9362-DDB8B13CD63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4617CB-7FD9-4BD9-B20C-92EA1025CD77}" type="presOf" srcId="{4E6C754A-216F-4B3F-AEB0-7848813174A9}" destId="{8562C94A-3F65-4823-A017-0A03B557FB94}" srcOrd="0" destOrd="0" presId="urn:microsoft.com/office/officeart/2005/8/layout/vList2"/>
    <dgm:cxn modelId="{D594FF4F-5E60-4746-9C44-7A8C0B8FBCCA}" type="presOf" srcId="{68BE0EA7-0AD8-4D1B-AD34-92216554A213}" destId="{778CDA31-92D6-4D0E-A86A-94B814FE0167}" srcOrd="0" destOrd="0" presId="urn:microsoft.com/office/officeart/2005/8/layout/vList2"/>
    <dgm:cxn modelId="{DC3947C3-D143-4BE2-8E13-563B54BE6133}" type="presOf" srcId="{F2320305-A5C7-447C-9362-DDB8B13CD632}" destId="{0329C7B2-A6D8-4A0E-B007-0A302A0D126F}" srcOrd="0" destOrd="0" presId="urn:microsoft.com/office/officeart/2005/8/layout/vList2"/>
    <dgm:cxn modelId="{EC096BD3-425C-48CC-A0B2-C9E46707AE19}" srcId="{4E6C754A-216F-4B3F-AEB0-7848813174A9}" destId="{F2320305-A5C7-447C-9362-DDB8B13CD632}" srcOrd="1" destOrd="0" parTransId="{0D92A651-9EE8-4932-BC8F-A19C33EB8855}" sibTransId="{AE415CAF-A723-4F46-9548-D2934A8A19BF}"/>
    <dgm:cxn modelId="{1F61FD59-D96B-4BD6-B96D-200966C65E6A}" type="presOf" srcId="{2113F772-1BB4-4E97-BAF7-5B6E361CB6A5}" destId="{DCB9AC1D-0CBC-4241-B479-C86800C36BBD}" srcOrd="0" destOrd="0" presId="urn:microsoft.com/office/officeart/2005/8/layout/vList2"/>
    <dgm:cxn modelId="{77E34EB5-1033-47A2-8D69-199119F8C0BE}" srcId="{4E6C754A-216F-4B3F-AEB0-7848813174A9}" destId="{986AB4DB-BCBF-44C3-B808-2DB1FD66AE74}" srcOrd="0" destOrd="0" parTransId="{AF6B6AFA-6BA4-454F-9233-C2526A031EC6}" sibTransId="{EC107B52-EFB6-4AB4-8D38-965CE99DB082}"/>
    <dgm:cxn modelId="{C58F3BA8-82F3-48C7-8C7A-BEC8BAF3CE95}" srcId="{986AB4DB-BCBF-44C3-B808-2DB1FD66AE74}" destId="{2113F772-1BB4-4E97-BAF7-5B6E361CB6A5}" srcOrd="0" destOrd="0" parTransId="{3270076E-6214-4FCF-9174-8F52CFC65B7C}" sibTransId="{AA42CB96-AB27-4A1F-AAB3-E53B72F00880}"/>
    <dgm:cxn modelId="{24258AAA-9B91-481B-8EDE-1AA8F5349714}" srcId="{F2320305-A5C7-447C-9362-DDB8B13CD632}" destId="{68BE0EA7-0AD8-4D1B-AD34-92216554A213}" srcOrd="0" destOrd="0" parTransId="{C6B9B9F3-A0B7-483D-A9B7-A3EF46A46B69}" sibTransId="{A5A271D7-A4A9-4140-B841-165A0CFCB679}"/>
    <dgm:cxn modelId="{951FF6C4-32F7-4D70-B4A4-2CF6A637A911}" type="presOf" srcId="{986AB4DB-BCBF-44C3-B808-2DB1FD66AE74}" destId="{FAF28699-0BC8-40DE-92E3-E79EFB4C890A}" srcOrd="0" destOrd="0" presId="urn:microsoft.com/office/officeart/2005/8/layout/vList2"/>
    <dgm:cxn modelId="{819E5DDF-4B6E-4654-AC8B-B39FCD4BF791}" type="presParOf" srcId="{8562C94A-3F65-4823-A017-0A03B557FB94}" destId="{FAF28699-0BC8-40DE-92E3-E79EFB4C890A}" srcOrd="0" destOrd="0" presId="urn:microsoft.com/office/officeart/2005/8/layout/vList2"/>
    <dgm:cxn modelId="{87013804-D461-46E0-9403-0970E7CA77DE}" type="presParOf" srcId="{8562C94A-3F65-4823-A017-0A03B557FB94}" destId="{DCB9AC1D-0CBC-4241-B479-C86800C36BBD}" srcOrd="1" destOrd="0" presId="urn:microsoft.com/office/officeart/2005/8/layout/vList2"/>
    <dgm:cxn modelId="{4F5DE61D-BB5D-4FB4-823B-497B807DD67C}" type="presParOf" srcId="{8562C94A-3F65-4823-A017-0A03B557FB94}" destId="{0329C7B2-A6D8-4A0E-B007-0A302A0D126F}" srcOrd="2" destOrd="0" presId="urn:microsoft.com/office/officeart/2005/8/layout/vList2"/>
    <dgm:cxn modelId="{FC7714A9-10BA-4632-99C0-DCE3FF720B51}" type="presParOf" srcId="{8562C94A-3F65-4823-A017-0A03B557FB94}" destId="{778CDA31-92D6-4D0E-A86A-94B814FE016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3F6C1-CC75-4F22-AF6D-F4202394B9E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DA1C3BE-3528-449E-87CD-17CEA538D751}">
      <dgm:prSet phldrT="[Текст]"/>
      <dgm:spPr/>
      <dgm:t>
        <a:bodyPr/>
        <a:lstStyle/>
        <a:p>
          <a:r>
            <a:rPr lang="uk-UA" dirty="0" smtClean="0"/>
            <a:t>Хронологічний (еволюційний) критерій</a:t>
          </a:r>
          <a:endParaRPr lang="ru-RU" dirty="0"/>
        </a:p>
      </dgm:t>
    </dgm:pt>
    <dgm:pt modelId="{6530D593-43BA-4DF8-9899-9610F45CB29E}" type="parTrans" cxnId="{66439A0D-A791-4CAD-9487-5D5E60E800FD}">
      <dgm:prSet/>
      <dgm:spPr/>
      <dgm:t>
        <a:bodyPr/>
        <a:lstStyle/>
        <a:p>
          <a:endParaRPr lang="ru-RU"/>
        </a:p>
      </dgm:t>
    </dgm:pt>
    <dgm:pt modelId="{62BCB850-B52E-482D-A057-1E77A698CF59}" type="sibTrans" cxnId="{66439A0D-A791-4CAD-9487-5D5E60E800FD}">
      <dgm:prSet/>
      <dgm:spPr/>
      <dgm:t>
        <a:bodyPr/>
        <a:lstStyle/>
        <a:p>
          <a:endParaRPr lang="ru-RU"/>
        </a:p>
      </dgm:t>
    </dgm:pt>
    <dgm:pt modelId="{719172F6-D7E2-4660-B8E6-544E03083F00}">
      <dgm:prSet phldrT="[Текст]"/>
      <dgm:spPr/>
      <dgm:t>
        <a:bodyPr/>
        <a:lstStyle/>
        <a:p>
          <a:r>
            <a:rPr lang="uk-UA" dirty="0" smtClean="0"/>
            <a:t>Ансамблевий критерій</a:t>
          </a:r>
          <a:endParaRPr lang="ru-RU" dirty="0"/>
        </a:p>
      </dgm:t>
    </dgm:pt>
    <dgm:pt modelId="{0AC4BE3A-6942-4215-8EDB-4F56202BFB0B}" type="parTrans" cxnId="{B820B6D0-8A90-4D59-80CC-DABE27FCAB8E}">
      <dgm:prSet/>
      <dgm:spPr/>
      <dgm:t>
        <a:bodyPr/>
        <a:lstStyle/>
        <a:p>
          <a:endParaRPr lang="ru-RU"/>
        </a:p>
      </dgm:t>
    </dgm:pt>
    <dgm:pt modelId="{1073E451-6694-47C5-8AEC-D30C20F30B06}" type="sibTrans" cxnId="{B820B6D0-8A90-4D59-80CC-DABE27FCAB8E}">
      <dgm:prSet/>
      <dgm:spPr/>
      <dgm:t>
        <a:bodyPr/>
        <a:lstStyle/>
        <a:p>
          <a:endParaRPr lang="ru-RU"/>
        </a:p>
      </dgm:t>
    </dgm:pt>
    <dgm:pt modelId="{03EBBC1D-5ACE-487E-990E-4957A2B5EE04}">
      <dgm:prSet phldrT="[Текст]"/>
      <dgm:spPr/>
      <dgm:t>
        <a:bodyPr/>
        <a:lstStyle/>
        <a:p>
          <a:r>
            <a:rPr lang="uk-UA" dirty="0" smtClean="0"/>
            <a:t>Предметно-типологічний критерій</a:t>
          </a:r>
          <a:endParaRPr lang="ru-RU" dirty="0"/>
        </a:p>
      </dgm:t>
    </dgm:pt>
    <dgm:pt modelId="{1CAD6D07-1BF4-453C-A50C-0AB9BDFC44BF}" type="parTrans" cxnId="{F542FAF3-6F70-4BE7-845B-43A6A502E71A}">
      <dgm:prSet/>
      <dgm:spPr/>
      <dgm:t>
        <a:bodyPr/>
        <a:lstStyle/>
        <a:p>
          <a:endParaRPr lang="ru-RU"/>
        </a:p>
      </dgm:t>
    </dgm:pt>
    <dgm:pt modelId="{4407C123-47EA-4324-856C-E381681C08B2}" type="sibTrans" cxnId="{F542FAF3-6F70-4BE7-845B-43A6A502E71A}">
      <dgm:prSet/>
      <dgm:spPr/>
      <dgm:t>
        <a:bodyPr/>
        <a:lstStyle/>
        <a:p>
          <a:endParaRPr lang="ru-RU"/>
        </a:p>
      </dgm:t>
    </dgm:pt>
    <dgm:pt modelId="{57022DBB-7B85-4ECD-B534-6BD7BF72C50D}">
      <dgm:prSet phldrT="[Текст]"/>
      <dgm:spPr/>
      <dgm:t>
        <a:bodyPr/>
        <a:lstStyle/>
        <a:p>
          <a:r>
            <a:rPr lang="uk-UA" dirty="0" smtClean="0"/>
            <a:t>Географічний критерій</a:t>
          </a:r>
          <a:endParaRPr lang="ru-RU" dirty="0"/>
        </a:p>
      </dgm:t>
    </dgm:pt>
    <dgm:pt modelId="{46164247-6D47-4688-8866-05D350B875AF}" type="parTrans" cxnId="{4688A0CC-07DE-4ABC-B4DA-C9DAE778A050}">
      <dgm:prSet/>
      <dgm:spPr/>
      <dgm:t>
        <a:bodyPr/>
        <a:lstStyle/>
        <a:p>
          <a:endParaRPr lang="ru-RU"/>
        </a:p>
      </dgm:t>
    </dgm:pt>
    <dgm:pt modelId="{59707145-F2B6-4F06-A82E-D4E4B8A8C736}" type="sibTrans" cxnId="{4688A0CC-07DE-4ABC-B4DA-C9DAE778A050}">
      <dgm:prSet/>
      <dgm:spPr/>
      <dgm:t>
        <a:bodyPr/>
        <a:lstStyle/>
        <a:p>
          <a:endParaRPr lang="ru-RU"/>
        </a:p>
      </dgm:t>
    </dgm:pt>
    <dgm:pt modelId="{125AB89A-92DF-4712-8EB3-FC1BB074784F}" type="pres">
      <dgm:prSet presAssocID="{9753F6C1-CC75-4F22-AF6D-F4202394B9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1569AD-620B-4246-B360-769B5ECB864A}" type="pres">
      <dgm:prSet presAssocID="{DDA1C3BE-3528-449E-87CD-17CEA538D75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46C39-2CCF-4DB8-B7B0-AA0FAE5F3BE6}" type="pres">
      <dgm:prSet presAssocID="{DDA1C3BE-3528-449E-87CD-17CEA538D75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59B71-FCC0-4091-866D-C72A37A0C2D8}" type="pres">
      <dgm:prSet presAssocID="{03EBBC1D-5ACE-487E-990E-4957A2B5EE0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EE764-E75B-41D9-89FD-CB7F85263566}" type="pres">
      <dgm:prSet presAssocID="{03EBBC1D-5ACE-487E-990E-4957A2B5EE0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439A0D-A791-4CAD-9487-5D5E60E800FD}" srcId="{9753F6C1-CC75-4F22-AF6D-F4202394B9E9}" destId="{DDA1C3BE-3528-449E-87CD-17CEA538D751}" srcOrd="0" destOrd="0" parTransId="{6530D593-43BA-4DF8-9899-9610F45CB29E}" sibTransId="{62BCB850-B52E-482D-A057-1E77A698CF59}"/>
    <dgm:cxn modelId="{BD5DC4D3-2550-43A0-B505-F5ACDBC7FD99}" type="presOf" srcId="{9753F6C1-CC75-4F22-AF6D-F4202394B9E9}" destId="{125AB89A-92DF-4712-8EB3-FC1BB074784F}" srcOrd="0" destOrd="0" presId="urn:microsoft.com/office/officeart/2005/8/layout/vList2"/>
    <dgm:cxn modelId="{B36C8735-0801-4572-8E7D-09C730DAD49A}" type="presOf" srcId="{DDA1C3BE-3528-449E-87CD-17CEA538D751}" destId="{941569AD-620B-4246-B360-769B5ECB864A}" srcOrd="0" destOrd="0" presId="urn:microsoft.com/office/officeart/2005/8/layout/vList2"/>
    <dgm:cxn modelId="{F542FAF3-6F70-4BE7-845B-43A6A502E71A}" srcId="{9753F6C1-CC75-4F22-AF6D-F4202394B9E9}" destId="{03EBBC1D-5ACE-487E-990E-4957A2B5EE04}" srcOrd="1" destOrd="0" parTransId="{1CAD6D07-1BF4-453C-A50C-0AB9BDFC44BF}" sibTransId="{4407C123-47EA-4324-856C-E381681C08B2}"/>
    <dgm:cxn modelId="{A9919422-E134-4140-895D-90DEC8E104D2}" type="presOf" srcId="{03EBBC1D-5ACE-487E-990E-4957A2B5EE04}" destId="{8E059B71-FCC0-4091-866D-C72A37A0C2D8}" srcOrd="0" destOrd="0" presId="urn:microsoft.com/office/officeart/2005/8/layout/vList2"/>
    <dgm:cxn modelId="{B820B6D0-8A90-4D59-80CC-DABE27FCAB8E}" srcId="{DDA1C3BE-3528-449E-87CD-17CEA538D751}" destId="{719172F6-D7E2-4660-B8E6-544E03083F00}" srcOrd="0" destOrd="0" parTransId="{0AC4BE3A-6942-4215-8EDB-4F56202BFB0B}" sibTransId="{1073E451-6694-47C5-8AEC-D30C20F30B06}"/>
    <dgm:cxn modelId="{0F1D98B5-8477-4C94-B43F-60BAA65C5AAE}" type="presOf" srcId="{57022DBB-7B85-4ECD-B534-6BD7BF72C50D}" destId="{044EE764-E75B-41D9-89FD-CB7F85263566}" srcOrd="0" destOrd="0" presId="urn:microsoft.com/office/officeart/2005/8/layout/vList2"/>
    <dgm:cxn modelId="{0A6CAD9F-35C6-4DAF-8219-0D4F8C5F0BF1}" type="presOf" srcId="{719172F6-D7E2-4660-B8E6-544E03083F00}" destId="{73546C39-2CCF-4DB8-B7B0-AA0FAE5F3BE6}" srcOrd="0" destOrd="0" presId="urn:microsoft.com/office/officeart/2005/8/layout/vList2"/>
    <dgm:cxn modelId="{4688A0CC-07DE-4ABC-B4DA-C9DAE778A050}" srcId="{03EBBC1D-5ACE-487E-990E-4957A2B5EE04}" destId="{57022DBB-7B85-4ECD-B534-6BD7BF72C50D}" srcOrd="0" destOrd="0" parTransId="{46164247-6D47-4688-8866-05D350B875AF}" sibTransId="{59707145-F2B6-4F06-A82E-D4E4B8A8C736}"/>
    <dgm:cxn modelId="{5F4E823E-1DDD-4F3E-A33D-91C6D9BC29EB}" type="presParOf" srcId="{125AB89A-92DF-4712-8EB3-FC1BB074784F}" destId="{941569AD-620B-4246-B360-769B5ECB864A}" srcOrd="0" destOrd="0" presId="urn:microsoft.com/office/officeart/2005/8/layout/vList2"/>
    <dgm:cxn modelId="{74F5622D-EBBA-4C66-BFDE-B67533361DE9}" type="presParOf" srcId="{125AB89A-92DF-4712-8EB3-FC1BB074784F}" destId="{73546C39-2CCF-4DB8-B7B0-AA0FAE5F3BE6}" srcOrd="1" destOrd="0" presId="urn:microsoft.com/office/officeart/2005/8/layout/vList2"/>
    <dgm:cxn modelId="{D3834F94-D111-4892-A63A-FF15EF77BA38}" type="presParOf" srcId="{125AB89A-92DF-4712-8EB3-FC1BB074784F}" destId="{8E059B71-FCC0-4091-866D-C72A37A0C2D8}" srcOrd="2" destOrd="0" presId="urn:microsoft.com/office/officeart/2005/8/layout/vList2"/>
    <dgm:cxn modelId="{4F359503-4B80-4AF1-AE91-4736C32E8CA3}" type="presParOf" srcId="{125AB89A-92DF-4712-8EB3-FC1BB074784F}" destId="{044EE764-E75B-41D9-89FD-CB7F8526356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C4134F-96F0-4794-B25F-739E6FA375A4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EC9FE01-2881-462B-973D-DF4283981A00}">
      <dgm:prSet phldrT="[Текст]" phldr="1"/>
      <dgm:spPr/>
      <dgm:t>
        <a:bodyPr/>
        <a:lstStyle/>
        <a:p>
          <a:endParaRPr lang="ru-RU"/>
        </a:p>
      </dgm:t>
    </dgm:pt>
    <dgm:pt modelId="{FDE55EF5-3D7D-492D-BB09-DA533CAD6527}" type="parTrans" cxnId="{F08ABA27-3064-4643-A60C-4970964DB43C}">
      <dgm:prSet/>
      <dgm:spPr/>
      <dgm:t>
        <a:bodyPr/>
        <a:lstStyle/>
        <a:p>
          <a:endParaRPr lang="ru-RU"/>
        </a:p>
      </dgm:t>
    </dgm:pt>
    <dgm:pt modelId="{7DA4C52E-C0CB-4564-A72E-589BBAD95DB4}" type="sibTrans" cxnId="{F08ABA27-3064-4643-A60C-4970964DB43C}">
      <dgm:prSet/>
      <dgm:spPr/>
      <dgm:t>
        <a:bodyPr/>
        <a:lstStyle/>
        <a:p>
          <a:endParaRPr lang="ru-RU"/>
        </a:p>
      </dgm:t>
    </dgm:pt>
    <dgm:pt modelId="{BF998D33-9F8D-4042-AECE-1505EA9D1DBB}">
      <dgm:prSet phldrT="[Текст]" phldr="1"/>
      <dgm:spPr/>
      <dgm:t>
        <a:bodyPr/>
        <a:lstStyle/>
        <a:p>
          <a:endParaRPr lang="ru-RU"/>
        </a:p>
      </dgm:t>
    </dgm:pt>
    <dgm:pt modelId="{00BF2D6A-0EC6-413E-ABFD-29C5B4217FB6}" type="parTrans" cxnId="{30E4294D-1128-43C1-B88F-C5DA84E53EBB}">
      <dgm:prSet/>
      <dgm:spPr/>
      <dgm:t>
        <a:bodyPr/>
        <a:lstStyle/>
        <a:p>
          <a:endParaRPr lang="ru-RU"/>
        </a:p>
      </dgm:t>
    </dgm:pt>
    <dgm:pt modelId="{7CF1F240-8E01-40FA-B26E-377799E4BE8E}" type="sibTrans" cxnId="{30E4294D-1128-43C1-B88F-C5DA84E53EBB}">
      <dgm:prSet/>
      <dgm:spPr/>
      <dgm:t>
        <a:bodyPr/>
        <a:lstStyle/>
        <a:p>
          <a:endParaRPr lang="ru-RU"/>
        </a:p>
      </dgm:t>
    </dgm:pt>
    <dgm:pt modelId="{B35C0ACB-8817-46B3-8643-2520AB3DD5BA}">
      <dgm:prSet phldrT="[Текст]" phldr="1"/>
      <dgm:spPr/>
      <dgm:t>
        <a:bodyPr/>
        <a:lstStyle/>
        <a:p>
          <a:endParaRPr lang="ru-RU"/>
        </a:p>
      </dgm:t>
    </dgm:pt>
    <dgm:pt modelId="{227F20F7-219D-4F72-BCAA-EF6E2E42BC17}" type="parTrans" cxnId="{B5D58E66-7E40-4F81-A82E-5513F202D27A}">
      <dgm:prSet/>
      <dgm:spPr/>
      <dgm:t>
        <a:bodyPr/>
        <a:lstStyle/>
        <a:p>
          <a:endParaRPr lang="ru-RU"/>
        </a:p>
      </dgm:t>
    </dgm:pt>
    <dgm:pt modelId="{0572BE86-FC7C-440D-B0BE-0D8967FC2F58}" type="sibTrans" cxnId="{B5D58E66-7E40-4F81-A82E-5513F202D27A}">
      <dgm:prSet/>
      <dgm:spPr/>
      <dgm:t>
        <a:bodyPr/>
        <a:lstStyle/>
        <a:p>
          <a:endParaRPr lang="ru-RU"/>
        </a:p>
      </dgm:t>
    </dgm:pt>
    <dgm:pt modelId="{634B58DC-097D-4C6E-BDD8-0DD7B072AEB3}">
      <dgm:prSet phldrT="[Текст]" phldr="1"/>
      <dgm:spPr/>
      <dgm:t>
        <a:bodyPr/>
        <a:lstStyle/>
        <a:p>
          <a:endParaRPr lang="ru-RU"/>
        </a:p>
      </dgm:t>
    </dgm:pt>
    <dgm:pt modelId="{B83C055C-3A75-4B2C-8662-0F7E45A786D4}" type="parTrans" cxnId="{A281C595-DAF1-4D2F-AF81-D7EBDD69F7F3}">
      <dgm:prSet/>
      <dgm:spPr/>
      <dgm:t>
        <a:bodyPr/>
        <a:lstStyle/>
        <a:p>
          <a:endParaRPr lang="ru-RU"/>
        </a:p>
      </dgm:t>
    </dgm:pt>
    <dgm:pt modelId="{7E0D2BF9-997C-466B-AE0A-B9A2D688E9CC}" type="sibTrans" cxnId="{A281C595-DAF1-4D2F-AF81-D7EBDD69F7F3}">
      <dgm:prSet/>
      <dgm:spPr/>
      <dgm:t>
        <a:bodyPr/>
        <a:lstStyle/>
        <a:p>
          <a:endParaRPr lang="ru-RU"/>
        </a:p>
      </dgm:t>
    </dgm:pt>
    <dgm:pt modelId="{6E9F16E2-197E-4D99-822C-0991851DEC26}">
      <dgm:prSet phldrT="[Текст]" phldr="1"/>
      <dgm:spPr/>
      <dgm:t>
        <a:bodyPr/>
        <a:lstStyle/>
        <a:p>
          <a:endParaRPr lang="ru-RU"/>
        </a:p>
      </dgm:t>
    </dgm:pt>
    <dgm:pt modelId="{4BA35FAB-054A-419A-8FE0-3472E2E5C73C}" type="parTrans" cxnId="{D5EEC4D1-8E76-45DD-A66B-91D5704C1D03}">
      <dgm:prSet/>
      <dgm:spPr/>
      <dgm:t>
        <a:bodyPr/>
        <a:lstStyle/>
        <a:p>
          <a:endParaRPr lang="ru-RU"/>
        </a:p>
      </dgm:t>
    </dgm:pt>
    <dgm:pt modelId="{BF06079F-733A-4128-9AF6-909B89AB50C6}" type="sibTrans" cxnId="{D5EEC4D1-8E76-45DD-A66B-91D5704C1D03}">
      <dgm:prSet/>
      <dgm:spPr/>
      <dgm:t>
        <a:bodyPr/>
        <a:lstStyle/>
        <a:p>
          <a:endParaRPr lang="ru-RU"/>
        </a:p>
      </dgm:t>
    </dgm:pt>
    <dgm:pt modelId="{83E3F616-7F35-49D0-AD3D-A66F91446D40}">
      <dgm:prSet phldrT="[Текст]" phldr="1"/>
      <dgm:spPr/>
      <dgm:t>
        <a:bodyPr/>
        <a:lstStyle/>
        <a:p>
          <a:endParaRPr lang="ru-RU"/>
        </a:p>
      </dgm:t>
    </dgm:pt>
    <dgm:pt modelId="{452B15E4-21BD-4C1E-AECD-3132ED40C1AD}" type="parTrans" cxnId="{0D03B185-2B75-4180-A953-474436BEF56E}">
      <dgm:prSet/>
      <dgm:spPr/>
      <dgm:t>
        <a:bodyPr/>
        <a:lstStyle/>
        <a:p>
          <a:endParaRPr lang="ru-RU"/>
        </a:p>
      </dgm:t>
    </dgm:pt>
    <dgm:pt modelId="{D2F1F8F8-D755-4B80-9319-A0A81C5BD143}" type="sibTrans" cxnId="{0D03B185-2B75-4180-A953-474436BEF56E}">
      <dgm:prSet/>
      <dgm:spPr/>
      <dgm:t>
        <a:bodyPr/>
        <a:lstStyle/>
        <a:p>
          <a:endParaRPr lang="ru-RU"/>
        </a:p>
      </dgm:t>
    </dgm:pt>
    <dgm:pt modelId="{FCF8AC8B-C8D0-41C6-9D8F-23E0EDFA0F90}">
      <dgm:prSet phldrT="[Текст]" phldr="1"/>
      <dgm:spPr/>
      <dgm:t>
        <a:bodyPr/>
        <a:lstStyle/>
        <a:p>
          <a:endParaRPr lang="ru-RU"/>
        </a:p>
      </dgm:t>
    </dgm:pt>
    <dgm:pt modelId="{53B33E32-D4F0-4BB3-9AEA-FF3EF2BF0608}" type="parTrans" cxnId="{3E8E483A-A06D-415F-81AE-32DE61AEF40A}">
      <dgm:prSet/>
      <dgm:spPr/>
      <dgm:t>
        <a:bodyPr/>
        <a:lstStyle/>
        <a:p>
          <a:endParaRPr lang="ru-RU"/>
        </a:p>
      </dgm:t>
    </dgm:pt>
    <dgm:pt modelId="{D485DC5D-BF0D-47C2-B057-65C3BAF7A35F}" type="sibTrans" cxnId="{3E8E483A-A06D-415F-81AE-32DE61AEF40A}">
      <dgm:prSet/>
      <dgm:spPr/>
      <dgm:t>
        <a:bodyPr/>
        <a:lstStyle/>
        <a:p>
          <a:endParaRPr lang="ru-RU"/>
        </a:p>
      </dgm:t>
    </dgm:pt>
    <dgm:pt modelId="{F72AC21A-BC58-43CA-97EC-1DF7799EF324}">
      <dgm:prSet phldrT="[Текст]" phldr="1"/>
      <dgm:spPr/>
      <dgm:t>
        <a:bodyPr/>
        <a:lstStyle/>
        <a:p>
          <a:endParaRPr lang="ru-RU"/>
        </a:p>
      </dgm:t>
    </dgm:pt>
    <dgm:pt modelId="{5975F43D-BE92-4466-8123-4979D6963B49}" type="parTrans" cxnId="{92992D36-14BF-4ACA-8D6D-901E80E7D075}">
      <dgm:prSet/>
      <dgm:spPr/>
      <dgm:t>
        <a:bodyPr/>
        <a:lstStyle/>
        <a:p>
          <a:endParaRPr lang="ru-RU"/>
        </a:p>
      </dgm:t>
    </dgm:pt>
    <dgm:pt modelId="{85A9222B-CD00-4706-A452-269F27EA8EA6}" type="sibTrans" cxnId="{92992D36-14BF-4ACA-8D6D-901E80E7D075}">
      <dgm:prSet/>
      <dgm:spPr/>
      <dgm:t>
        <a:bodyPr/>
        <a:lstStyle/>
        <a:p>
          <a:endParaRPr lang="ru-RU"/>
        </a:p>
      </dgm:t>
    </dgm:pt>
    <dgm:pt modelId="{1E0F954F-57B2-42C4-B72C-10769C0070A0}">
      <dgm:prSet phldrT="[Текст]" phldr="1"/>
      <dgm:spPr/>
      <dgm:t>
        <a:bodyPr/>
        <a:lstStyle/>
        <a:p>
          <a:endParaRPr lang="ru-RU"/>
        </a:p>
      </dgm:t>
    </dgm:pt>
    <dgm:pt modelId="{2B4D82F0-D0FF-41D5-98FD-B2EC6AF6DFF4}" type="parTrans" cxnId="{B1CBB05F-224E-4526-B656-A1534009E369}">
      <dgm:prSet/>
      <dgm:spPr/>
      <dgm:t>
        <a:bodyPr/>
        <a:lstStyle/>
        <a:p>
          <a:endParaRPr lang="ru-RU"/>
        </a:p>
      </dgm:t>
    </dgm:pt>
    <dgm:pt modelId="{BB2541ED-E9DF-4452-8BCE-2D7558C66B43}" type="sibTrans" cxnId="{B1CBB05F-224E-4526-B656-A1534009E369}">
      <dgm:prSet/>
      <dgm:spPr/>
      <dgm:t>
        <a:bodyPr/>
        <a:lstStyle/>
        <a:p>
          <a:endParaRPr lang="ru-RU"/>
        </a:p>
      </dgm:t>
    </dgm:pt>
    <dgm:pt modelId="{64C1932E-E3A8-4104-8BCB-C581145C0AB7}" type="pres">
      <dgm:prSet presAssocID="{9DC4134F-96F0-4794-B25F-739E6FA375A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68EE4F-7BDD-46C5-A5C0-A9E27DA5AA80}" type="pres">
      <dgm:prSet presAssocID="{DEC9FE01-2881-462B-973D-DF4283981A00}" presName="comp" presStyleCnt="0"/>
      <dgm:spPr/>
    </dgm:pt>
    <dgm:pt modelId="{B25FA9A4-7CA5-40F0-9223-DFA86E6AA641}" type="pres">
      <dgm:prSet presAssocID="{DEC9FE01-2881-462B-973D-DF4283981A00}" presName="box" presStyleLbl="node1" presStyleIdx="0" presStyleCnt="3"/>
      <dgm:spPr/>
      <dgm:t>
        <a:bodyPr/>
        <a:lstStyle/>
        <a:p>
          <a:endParaRPr lang="ru-RU"/>
        </a:p>
      </dgm:t>
    </dgm:pt>
    <dgm:pt modelId="{827F01BA-EA19-4203-8EB1-3B647ED70E4C}" type="pres">
      <dgm:prSet presAssocID="{DEC9FE01-2881-462B-973D-DF4283981A00}" presName="img" presStyleLbl="fgImgPlace1" presStyleIdx="0" presStyleCnt="3"/>
      <dgm:spPr/>
    </dgm:pt>
    <dgm:pt modelId="{AFE7BDC0-F27A-4184-810F-8696D2DBCA90}" type="pres">
      <dgm:prSet presAssocID="{DEC9FE01-2881-462B-973D-DF4283981A0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646FB-C3CC-4A2E-A923-C4A710BD4BA6}" type="pres">
      <dgm:prSet presAssocID="{7DA4C52E-C0CB-4564-A72E-589BBAD95DB4}" presName="spacer" presStyleCnt="0"/>
      <dgm:spPr/>
    </dgm:pt>
    <dgm:pt modelId="{6D6A20F0-5F71-4119-B356-A23407B2EE54}" type="pres">
      <dgm:prSet presAssocID="{634B58DC-097D-4C6E-BDD8-0DD7B072AEB3}" presName="comp" presStyleCnt="0"/>
      <dgm:spPr/>
    </dgm:pt>
    <dgm:pt modelId="{0CB53476-45CE-49FB-AE83-3D15749D0BB9}" type="pres">
      <dgm:prSet presAssocID="{634B58DC-097D-4C6E-BDD8-0DD7B072AEB3}" presName="box" presStyleLbl="node1" presStyleIdx="1" presStyleCnt="3"/>
      <dgm:spPr/>
      <dgm:t>
        <a:bodyPr/>
        <a:lstStyle/>
        <a:p>
          <a:endParaRPr lang="ru-RU"/>
        </a:p>
      </dgm:t>
    </dgm:pt>
    <dgm:pt modelId="{253A8165-A2A1-46B3-85D7-6C435B80487E}" type="pres">
      <dgm:prSet presAssocID="{634B58DC-097D-4C6E-BDD8-0DD7B072AEB3}" presName="img" presStyleLbl="fgImgPlace1" presStyleIdx="1" presStyleCnt="3"/>
      <dgm:spPr/>
    </dgm:pt>
    <dgm:pt modelId="{0696CDB5-34E2-4F7A-987F-5A474A347BAE}" type="pres">
      <dgm:prSet presAssocID="{634B58DC-097D-4C6E-BDD8-0DD7B072A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093AD-4B07-4974-A34A-401C2BC8D1CE}" type="pres">
      <dgm:prSet presAssocID="{7E0D2BF9-997C-466B-AE0A-B9A2D688E9CC}" presName="spacer" presStyleCnt="0"/>
      <dgm:spPr/>
    </dgm:pt>
    <dgm:pt modelId="{08F03326-E6DE-46B3-AFE7-654AE6096BFA}" type="pres">
      <dgm:prSet presAssocID="{FCF8AC8B-C8D0-41C6-9D8F-23E0EDFA0F90}" presName="comp" presStyleCnt="0"/>
      <dgm:spPr/>
    </dgm:pt>
    <dgm:pt modelId="{94EEA334-A650-4ECB-8552-384CE28C4DDE}" type="pres">
      <dgm:prSet presAssocID="{FCF8AC8B-C8D0-41C6-9D8F-23E0EDFA0F90}" presName="box" presStyleLbl="node1" presStyleIdx="2" presStyleCnt="3"/>
      <dgm:spPr/>
      <dgm:t>
        <a:bodyPr/>
        <a:lstStyle/>
        <a:p>
          <a:endParaRPr lang="ru-RU"/>
        </a:p>
      </dgm:t>
    </dgm:pt>
    <dgm:pt modelId="{212D0461-E63C-4082-8480-0451A3ADA496}" type="pres">
      <dgm:prSet presAssocID="{FCF8AC8B-C8D0-41C6-9D8F-23E0EDFA0F90}" presName="img" presStyleLbl="fgImgPlace1" presStyleIdx="2" presStyleCnt="3"/>
      <dgm:spPr/>
    </dgm:pt>
    <dgm:pt modelId="{6D32E40C-EB6A-41B8-BBC5-E5A729AAE48F}" type="pres">
      <dgm:prSet presAssocID="{FCF8AC8B-C8D0-41C6-9D8F-23E0EDFA0F9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81C595-DAF1-4D2F-AF81-D7EBDD69F7F3}" srcId="{9DC4134F-96F0-4794-B25F-739E6FA375A4}" destId="{634B58DC-097D-4C6E-BDD8-0DD7B072AEB3}" srcOrd="1" destOrd="0" parTransId="{B83C055C-3A75-4B2C-8662-0F7E45A786D4}" sibTransId="{7E0D2BF9-997C-466B-AE0A-B9A2D688E9CC}"/>
    <dgm:cxn modelId="{B9CC75C4-19AA-4E66-82D8-EB1B882A6C4C}" type="presOf" srcId="{6E9F16E2-197E-4D99-822C-0991851DEC26}" destId="{0CB53476-45CE-49FB-AE83-3D15749D0BB9}" srcOrd="0" destOrd="1" presId="urn:microsoft.com/office/officeart/2005/8/layout/vList4#1"/>
    <dgm:cxn modelId="{E8313214-EF02-400E-9BED-1D2E8D2715A8}" type="presOf" srcId="{BF998D33-9F8D-4042-AECE-1505EA9D1DBB}" destId="{AFE7BDC0-F27A-4184-810F-8696D2DBCA90}" srcOrd="1" destOrd="1" presId="urn:microsoft.com/office/officeart/2005/8/layout/vList4#1"/>
    <dgm:cxn modelId="{3BF560EB-EEE2-413C-9706-AD020337A6B1}" type="presOf" srcId="{634B58DC-097D-4C6E-BDD8-0DD7B072AEB3}" destId="{0CB53476-45CE-49FB-AE83-3D15749D0BB9}" srcOrd="0" destOrd="0" presId="urn:microsoft.com/office/officeart/2005/8/layout/vList4#1"/>
    <dgm:cxn modelId="{2F4FC81F-0C1F-4BB1-837E-3556C281FA61}" type="presOf" srcId="{F72AC21A-BC58-43CA-97EC-1DF7799EF324}" destId="{94EEA334-A650-4ECB-8552-384CE28C4DDE}" srcOrd="0" destOrd="1" presId="urn:microsoft.com/office/officeart/2005/8/layout/vList4#1"/>
    <dgm:cxn modelId="{F819CC42-0857-476C-B2D9-43B9F9FA4695}" type="presOf" srcId="{9DC4134F-96F0-4794-B25F-739E6FA375A4}" destId="{64C1932E-E3A8-4104-8BCB-C581145C0AB7}" srcOrd="0" destOrd="0" presId="urn:microsoft.com/office/officeart/2005/8/layout/vList4#1"/>
    <dgm:cxn modelId="{30E4294D-1128-43C1-B88F-C5DA84E53EBB}" srcId="{DEC9FE01-2881-462B-973D-DF4283981A00}" destId="{BF998D33-9F8D-4042-AECE-1505EA9D1DBB}" srcOrd="0" destOrd="0" parTransId="{00BF2D6A-0EC6-413E-ABFD-29C5B4217FB6}" sibTransId="{7CF1F240-8E01-40FA-B26E-377799E4BE8E}"/>
    <dgm:cxn modelId="{6F22C5AE-9C51-4AF2-BEF5-795483390315}" type="presOf" srcId="{B35C0ACB-8817-46B3-8643-2520AB3DD5BA}" destId="{B25FA9A4-7CA5-40F0-9223-DFA86E6AA641}" srcOrd="0" destOrd="2" presId="urn:microsoft.com/office/officeart/2005/8/layout/vList4#1"/>
    <dgm:cxn modelId="{AD3B1652-F013-42EC-A114-691A4F030D4C}" type="presOf" srcId="{83E3F616-7F35-49D0-AD3D-A66F91446D40}" destId="{0696CDB5-34E2-4F7A-987F-5A474A347BAE}" srcOrd="1" destOrd="2" presId="urn:microsoft.com/office/officeart/2005/8/layout/vList4#1"/>
    <dgm:cxn modelId="{2E894FBE-30C5-4AD6-93A2-E1B783025EF2}" type="presOf" srcId="{83E3F616-7F35-49D0-AD3D-A66F91446D40}" destId="{0CB53476-45CE-49FB-AE83-3D15749D0BB9}" srcOrd="0" destOrd="2" presId="urn:microsoft.com/office/officeart/2005/8/layout/vList4#1"/>
    <dgm:cxn modelId="{F08ABA27-3064-4643-A60C-4970964DB43C}" srcId="{9DC4134F-96F0-4794-B25F-739E6FA375A4}" destId="{DEC9FE01-2881-462B-973D-DF4283981A00}" srcOrd="0" destOrd="0" parTransId="{FDE55EF5-3D7D-492D-BB09-DA533CAD6527}" sibTransId="{7DA4C52E-C0CB-4564-A72E-589BBAD95DB4}"/>
    <dgm:cxn modelId="{8F906122-BB3F-43ED-B7B3-7E7FB7D93A5C}" type="presOf" srcId="{DEC9FE01-2881-462B-973D-DF4283981A00}" destId="{B25FA9A4-7CA5-40F0-9223-DFA86E6AA641}" srcOrd="0" destOrd="0" presId="urn:microsoft.com/office/officeart/2005/8/layout/vList4#1"/>
    <dgm:cxn modelId="{E69A1488-A7C7-414E-BBDA-01E51D924081}" type="presOf" srcId="{FCF8AC8B-C8D0-41C6-9D8F-23E0EDFA0F90}" destId="{6D32E40C-EB6A-41B8-BBC5-E5A729AAE48F}" srcOrd="1" destOrd="0" presId="urn:microsoft.com/office/officeart/2005/8/layout/vList4#1"/>
    <dgm:cxn modelId="{98C6B911-D3C2-42E2-B973-0D1791E8A77E}" type="presOf" srcId="{BF998D33-9F8D-4042-AECE-1505EA9D1DBB}" destId="{B25FA9A4-7CA5-40F0-9223-DFA86E6AA641}" srcOrd="0" destOrd="1" presId="urn:microsoft.com/office/officeart/2005/8/layout/vList4#1"/>
    <dgm:cxn modelId="{D5EEC4D1-8E76-45DD-A66B-91D5704C1D03}" srcId="{634B58DC-097D-4C6E-BDD8-0DD7B072AEB3}" destId="{6E9F16E2-197E-4D99-822C-0991851DEC26}" srcOrd="0" destOrd="0" parTransId="{4BA35FAB-054A-419A-8FE0-3472E2E5C73C}" sibTransId="{BF06079F-733A-4128-9AF6-909B89AB50C6}"/>
    <dgm:cxn modelId="{0D03B185-2B75-4180-A953-474436BEF56E}" srcId="{634B58DC-097D-4C6E-BDD8-0DD7B072AEB3}" destId="{83E3F616-7F35-49D0-AD3D-A66F91446D40}" srcOrd="1" destOrd="0" parTransId="{452B15E4-21BD-4C1E-AECD-3132ED40C1AD}" sibTransId="{D2F1F8F8-D755-4B80-9319-A0A81C5BD143}"/>
    <dgm:cxn modelId="{896C7027-7A15-4FCD-8327-32826546BC48}" type="presOf" srcId="{DEC9FE01-2881-462B-973D-DF4283981A00}" destId="{AFE7BDC0-F27A-4184-810F-8696D2DBCA90}" srcOrd="1" destOrd="0" presId="urn:microsoft.com/office/officeart/2005/8/layout/vList4#1"/>
    <dgm:cxn modelId="{7FD38D08-6BA9-40A4-B7AD-550E9C8F60E8}" type="presOf" srcId="{F72AC21A-BC58-43CA-97EC-1DF7799EF324}" destId="{6D32E40C-EB6A-41B8-BBC5-E5A729AAE48F}" srcOrd="1" destOrd="1" presId="urn:microsoft.com/office/officeart/2005/8/layout/vList4#1"/>
    <dgm:cxn modelId="{B5D58E66-7E40-4F81-A82E-5513F202D27A}" srcId="{DEC9FE01-2881-462B-973D-DF4283981A00}" destId="{B35C0ACB-8817-46B3-8643-2520AB3DD5BA}" srcOrd="1" destOrd="0" parTransId="{227F20F7-219D-4F72-BCAA-EF6E2E42BC17}" sibTransId="{0572BE86-FC7C-440D-B0BE-0D8967FC2F58}"/>
    <dgm:cxn modelId="{7B5F5E90-DAA9-4F7C-8E60-0ACE4C74E55B}" type="presOf" srcId="{FCF8AC8B-C8D0-41C6-9D8F-23E0EDFA0F90}" destId="{94EEA334-A650-4ECB-8552-384CE28C4DDE}" srcOrd="0" destOrd="0" presId="urn:microsoft.com/office/officeart/2005/8/layout/vList4#1"/>
    <dgm:cxn modelId="{1607E4E1-6726-42F4-930F-A49E149B7F08}" type="presOf" srcId="{634B58DC-097D-4C6E-BDD8-0DD7B072AEB3}" destId="{0696CDB5-34E2-4F7A-987F-5A474A347BAE}" srcOrd="1" destOrd="0" presId="urn:microsoft.com/office/officeart/2005/8/layout/vList4#1"/>
    <dgm:cxn modelId="{4CD9FCA0-CD55-4578-B1CA-A9E82909C4D9}" type="presOf" srcId="{B35C0ACB-8817-46B3-8643-2520AB3DD5BA}" destId="{AFE7BDC0-F27A-4184-810F-8696D2DBCA90}" srcOrd="1" destOrd="2" presId="urn:microsoft.com/office/officeart/2005/8/layout/vList4#1"/>
    <dgm:cxn modelId="{92992D36-14BF-4ACA-8D6D-901E80E7D075}" srcId="{FCF8AC8B-C8D0-41C6-9D8F-23E0EDFA0F90}" destId="{F72AC21A-BC58-43CA-97EC-1DF7799EF324}" srcOrd="0" destOrd="0" parTransId="{5975F43D-BE92-4466-8123-4979D6963B49}" sibTransId="{85A9222B-CD00-4706-A452-269F27EA8EA6}"/>
    <dgm:cxn modelId="{B1CBB05F-224E-4526-B656-A1534009E369}" srcId="{FCF8AC8B-C8D0-41C6-9D8F-23E0EDFA0F90}" destId="{1E0F954F-57B2-42C4-B72C-10769C0070A0}" srcOrd="1" destOrd="0" parTransId="{2B4D82F0-D0FF-41D5-98FD-B2EC6AF6DFF4}" sibTransId="{BB2541ED-E9DF-4452-8BCE-2D7558C66B43}"/>
    <dgm:cxn modelId="{9D334DF9-AAA7-48B4-8DC7-832A7FB08512}" type="presOf" srcId="{1E0F954F-57B2-42C4-B72C-10769C0070A0}" destId="{6D32E40C-EB6A-41B8-BBC5-E5A729AAE48F}" srcOrd="1" destOrd="2" presId="urn:microsoft.com/office/officeart/2005/8/layout/vList4#1"/>
    <dgm:cxn modelId="{349F6EF4-FC30-4FE4-9E60-9E1501EFF559}" type="presOf" srcId="{1E0F954F-57B2-42C4-B72C-10769C0070A0}" destId="{94EEA334-A650-4ECB-8552-384CE28C4DDE}" srcOrd="0" destOrd="2" presId="urn:microsoft.com/office/officeart/2005/8/layout/vList4#1"/>
    <dgm:cxn modelId="{97A1BB9F-38D8-4473-934B-485AD292D478}" type="presOf" srcId="{6E9F16E2-197E-4D99-822C-0991851DEC26}" destId="{0696CDB5-34E2-4F7A-987F-5A474A347BAE}" srcOrd="1" destOrd="1" presId="urn:microsoft.com/office/officeart/2005/8/layout/vList4#1"/>
    <dgm:cxn modelId="{3E8E483A-A06D-415F-81AE-32DE61AEF40A}" srcId="{9DC4134F-96F0-4794-B25F-739E6FA375A4}" destId="{FCF8AC8B-C8D0-41C6-9D8F-23E0EDFA0F90}" srcOrd="2" destOrd="0" parTransId="{53B33E32-D4F0-4BB3-9AEA-FF3EF2BF0608}" sibTransId="{D485DC5D-BF0D-47C2-B057-65C3BAF7A35F}"/>
    <dgm:cxn modelId="{98830FF5-45FA-4CC2-9046-1D994FF10E92}" type="presParOf" srcId="{64C1932E-E3A8-4104-8BCB-C581145C0AB7}" destId="{3F68EE4F-7BDD-46C5-A5C0-A9E27DA5AA80}" srcOrd="0" destOrd="0" presId="urn:microsoft.com/office/officeart/2005/8/layout/vList4#1"/>
    <dgm:cxn modelId="{05A6BA61-06F6-47DB-B48E-3891129D924D}" type="presParOf" srcId="{3F68EE4F-7BDD-46C5-A5C0-A9E27DA5AA80}" destId="{B25FA9A4-7CA5-40F0-9223-DFA86E6AA641}" srcOrd="0" destOrd="0" presId="urn:microsoft.com/office/officeart/2005/8/layout/vList4#1"/>
    <dgm:cxn modelId="{2456EF66-8CAF-4011-BABD-D2C6472D0DBE}" type="presParOf" srcId="{3F68EE4F-7BDD-46C5-A5C0-A9E27DA5AA80}" destId="{827F01BA-EA19-4203-8EB1-3B647ED70E4C}" srcOrd="1" destOrd="0" presId="urn:microsoft.com/office/officeart/2005/8/layout/vList4#1"/>
    <dgm:cxn modelId="{4A41DEBF-C0C5-4E73-8C15-372F3D9523EF}" type="presParOf" srcId="{3F68EE4F-7BDD-46C5-A5C0-A9E27DA5AA80}" destId="{AFE7BDC0-F27A-4184-810F-8696D2DBCA90}" srcOrd="2" destOrd="0" presId="urn:microsoft.com/office/officeart/2005/8/layout/vList4#1"/>
    <dgm:cxn modelId="{F4404BB2-650E-4051-B9BB-EF9056FD5A8C}" type="presParOf" srcId="{64C1932E-E3A8-4104-8BCB-C581145C0AB7}" destId="{C8D646FB-C3CC-4A2E-A923-C4A710BD4BA6}" srcOrd="1" destOrd="0" presId="urn:microsoft.com/office/officeart/2005/8/layout/vList4#1"/>
    <dgm:cxn modelId="{84E9BF71-7942-42BA-94FD-43BBDE034F8D}" type="presParOf" srcId="{64C1932E-E3A8-4104-8BCB-C581145C0AB7}" destId="{6D6A20F0-5F71-4119-B356-A23407B2EE54}" srcOrd="2" destOrd="0" presId="urn:microsoft.com/office/officeart/2005/8/layout/vList4#1"/>
    <dgm:cxn modelId="{6E83A9E4-4A22-4256-A988-997E33F6E489}" type="presParOf" srcId="{6D6A20F0-5F71-4119-B356-A23407B2EE54}" destId="{0CB53476-45CE-49FB-AE83-3D15749D0BB9}" srcOrd="0" destOrd="0" presId="urn:microsoft.com/office/officeart/2005/8/layout/vList4#1"/>
    <dgm:cxn modelId="{24F84EEB-5AAD-49B3-830D-875C6A16E2B0}" type="presParOf" srcId="{6D6A20F0-5F71-4119-B356-A23407B2EE54}" destId="{253A8165-A2A1-46B3-85D7-6C435B80487E}" srcOrd="1" destOrd="0" presId="urn:microsoft.com/office/officeart/2005/8/layout/vList4#1"/>
    <dgm:cxn modelId="{4E1A4B7A-55B0-4FE2-812B-39E66C74CE7D}" type="presParOf" srcId="{6D6A20F0-5F71-4119-B356-A23407B2EE54}" destId="{0696CDB5-34E2-4F7A-987F-5A474A347BAE}" srcOrd="2" destOrd="0" presId="urn:microsoft.com/office/officeart/2005/8/layout/vList4#1"/>
    <dgm:cxn modelId="{48EA58A4-FFF3-4363-B43E-0E95722552C3}" type="presParOf" srcId="{64C1932E-E3A8-4104-8BCB-C581145C0AB7}" destId="{116093AD-4B07-4974-A34A-401C2BC8D1CE}" srcOrd="3" destOrd="0" presId="urn:microsoft.com/office/officeart/2005/8/layout/vList4#1"/>
    <dgm:cxn modelId="{8ACA57A9-E493-4C22-A319-2E75939B2170}" type="presParOf" srcId="{64C1932E-E3A8-4104-8BCB-C581145C0AB7}" destId="{08F03326-E6DE-46B3-AFE7-654AE6096BFA}" srcOrd="4" destOrd="0" presId="urn:microsoft.com/office/officeart/2005/8/layout/vList4#1"/>
    <dgm:cxn modelId="{8EAF3996-CDE5-41CD-8C43-CB8C86E12728}" type="presParOf" srcId="{08F03326-E6DE-46B3-AFE7-654AE6096BFA}" destId="{94EEA334-A650-4ECB-8552-384CE28C4DDE}" srcOrd="0" destOrd="0" presId="urn:microsoft.com/office/officeart/2005/8/layout/vList4#1"/>
    <dgm:cxn modelId="{74F42D14-CAD7-45F4-9B47-FFA4FEB2D8B9}" type="presParOf" srcId="{08F03326-E6DE-46B3-AFE7-654AE6096BFA}" destId="{212D0461-E63C-4082-8480-0451A3ADA496}" srcOrd="1" destOrd="0" presId="urn:microsoft.com/office/officeart/2005/8/layout/vList4#1"/>
    <dgm:cxn modelId="{FBB79171-30C9-49D9-8971-A8B6D9919637}" type="presParOf" srcId="{08F03326-E6DE-46B3-AFE7-654AE6096BFA}" destId="{6D32E40C-EB6A-41B8-BBC5-E5A729AAE48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B0F857-41D1-4CBC-9A7F-FE1B0907BB3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252BD2B-F297-47C1-9A54-DB1BB7EF324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rPr>
            <a:t>Технологічні етапи організації експозиції</a:t>
          </a:r>
          <a:endParaRPr kumimoji="0" lang="uk-UA" sz="2800" b="0" i="0" u="none" strike="noStrike" cap="none" normalizeH="0" baseline="0" dirty="0" smtClean="0">
            <a:ln>
              <a:noFill/>
            </a:ln>
            <a:solidFill>
              <a:srgbClr val="C00000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rPr>
            <a:t>музею</a:t>
          </a:r>
          <a:endParaRPr kumimoji="0" lang="uk-UA" sz="2800" b="0" i="0" u="none" strike="noStrike" cap="none" normalizeH="0" baseline="0" dirty="0" smtClean="0">
            <a:ln>
              <a:noFill/>
            </a:ln>
            <a:solidFill>
              <a:srgbClr val="C00000"/>
            </a:solidFill>
            <a:effectLst/>
            <a:latin typeface="Arial" pitchFamily="34" charset="0"/>
          </a:endParaRPr>
        </a:p>
      </dgm:t>
    </dgm:pt>
    <dgm:pt modelId="{BF552BAF-E689-4929-BF5B-F5717E64B0AB}" type="parTrans" cxnId="{7FB93455-E23C-4DC3-B526-FAB374EB459F}">
      <dgm:prSet/>
      <dgm:spPr/>
      <dgm:t>
        <a:bodyPr/>
        <a:lstStyle/>
        <a:p>
          <a:endParaRPr lang="ru-RU"/>
        </a:p>
      </dgm:t>
    </dgm:pt>
    <dgm:pt modelId="{F49CBFF5-279B-4B50-AC25-7DA7A54A0627}" type="sibTrans" cxnId="{7FB93455-E23C-4DC3-B526-FAB374EB459F}">
      <dgm:prSet/>
      <dgm:spPr/>
      <dgm:t>
        <a:bodyPr/>
        <a:lstStyle/>
        <a:p>
          <a:endParaRPr lang="ru-RU"/>
        </a:p>
      </dgm:t>
    </dgm:pt>
    <dgm:pt modelId="{BC5597B9-F7C9-45D4-8880-B08DFD2FA4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Розробка наукової концепції</a:t>
          </a:r>
          <a:endParaRPr kumimoji="0" lang="uk-UA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CD6674A8-584C-4891-A66F-2F480D6B303B}" type="parTrans" cxnId="{CAA97E94-CF34-428E-8FCA-3A27B1D10A3F}">
      <dgm:prSet/>
      <dgm:spPr/>
      <dgm:t>
        <a:bodyPr/>
        <a:lstStyle/>
        <a:p>
          <a:endParaRPr lang="ru-RU"/>
        </a:p>
      </dgm:t>
    </dgm:pt>
    <dgm:pt modelId="{86F5E3DD-B61A-4E05-8B64-0727759C0D13}" type="sibTrans" cxnId="{CAA97E94-CF34-428E-8FCA-3A27B1D10A3F}">
      <dgm:prSet/>
      <dgm:spPr/>
      <dgm:t>
        <a:bodyPr/>
        <a:lstStyle/>
        <a:p>
          <a:endParaRPr lang="ru-RU"/>
        </a:p>
      </dgm:t>
    </dgm:pt>
    <dgm:pt modelId="{31DE8312-468D-4323-8A65-F98BB020936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Складання тематично-експозиційних планів</a:t>
          </a:r>
          <a:endParaRPr kumimoji="0" lang="uk-UA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C502FA29-A9EB-4178-9C2A-F9C19538E361}" type="parTrans" cxnId="{5380FF8D-C58B-49DB-A27B-897AE7145C4C}">
      <dgm:prSet/>
      <dgm:spPr/>
      <dgm:t>
        <a:bodyPr/>
        <a:lstStyle/>
        <a:p>
          <a:endParaRPr lang="ru-RU"/>
        </a:p>
      </dgm:t>
    </dgm:pt>
    <dgm:pt modelId="{B3919BA3-6C0A-43F6-9ADD-073558FDC394}" type="sibTrans" cxnId="{5380FF8D-C58B-49DB-A27B-897AE7145C4C}">
      <dgm:prSet/>
      <dgm:spPr/>
      <dgm:t>
        <a:bodyPr/>
        <a:lstStyle/>
        <a:p>
          <a:endParaRPr lang="ru-RU"/>
        </a:p>
      </dgm:t>
    </dgm:pt>
    <dgm:pt modelId="{D1F075FA-9D0F-4A2A-98B4-19574F68359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Підбір експонатів</a:t>
          </a:r>
          <a:endParaRPr kumimoji="0" lang="uk-UA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76E302F4-8382-4FE2-A7A3-58B94748DB5B}" type="parTrans" cxnId="{F073C734-76DC-467D-979D-FF1DA36FCC44}">
      <dgm:prSet/>
      <dgm:spPr/>
      <dgm:t>
        <a:bodyPr/>
        <a:lstStyle/>
        <a:p>
          <a:endParaRPr lang="ru-RU"/>
        </a:p>
      </dgm:t>
    </dgm:pt>
    <dgm:pt modelId="{C2C85371-4784-44D7-99BB-D480FFAC0F6B}" type="sibTrans" cxnId="{F073C734-76DC-467D-979D-FF1DA36FCC44}">
      <dgm:prSet/>
      <dgm:spPr/>
      <dgm:t>
        <a:bodyPr/>
        <a:lstStyle/>
        <a:p>
          <a:endParaRPr lang="ru-RU"/>
        </a:p>
      </dgm:t>
    </dgm:pt>
    <dgm:pt modelId="{1B06234C-4628-4FD1-A000-DD51D3F1EC4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Складання пояснювальних текстів</a:t>
          </a:r>
          <a:endParaRPr kumimoji="0" lang="uk-UA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3B921E45-37D0-4288-A7BC-AFF59642CBAA}" type="parTrans" cxnId="{438FAD61-6620-44F4-B77D-26C80687A9E2}">
      <dgm:prSet/>
      <dgm:spPr/>
      <dgm:t>
        <a:bodyPr/>
        <a:lstStyle/>
        <a:p>
          <a:endParaRPr lang="ru-RU"/>
        </a:p>
      </dgm:t>
    </dgm:pt>
    <dgm:pt modelId="{6F60B9A6-E5B0-4C5F-8192-00598962E252}" type="sibTrans" cxnId="{438FAD61-6620-44F4-B77D-26C80687A9E2}">
      <dgm:prSet/>
      <dgm:spPr/>
      <dgm:t>
        <a:bodyPr/>
        <a:lstStyle/>
        <a:p>
          <a:endParaRPr lang="ru-RU"/>
        </a:p>
      </dgm:t>
    </dgm:pt>
    <dgm:pt modelId="{ACCE0E3B-7E27-4572-91FE-F0D6F6607CF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Монтаж</a:t>
          </a: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експозиції</a:t>
          </a:r>
          <a:endParaRPr kumimoji="0" lang="uk-UA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FF6EA43F-D209-4971-83B0-8E9365EC3F12}" type="parTrans" cxnId="{B080778A-CCF7-4681-91EF-5209386490DC}">
      <dgm:prSet/>
      <dgm:spPr/>
      <dgm:t>
        <a:bodyPr/>
        <a:lstStyle/>
        <a:p>
          <a:endParaRPr lang="ru-RU"/>
        </a:p>
      </dgm:t>
    </dgm:pt>
    <dgm:pt modelId="{9C03B82F-4BA1-4817-AC46-4EA0EDB089E1}" type="sibTrans" cxnId="{B080778A-CCF7-4681-91EF-5209386490DC}">
      <dgm:prSet/>
      <dgm:spPr/>
      <dgm:t>
        <a:bodyPr/>
        <a:lstStyle/>
        <a:p>
          <a:endParaRPr lang="ru-RU"/>
        </a:p>
      </dgm:t>
    </dgm:pt>
    <dgm:pt modelId="{F15729EE-19DE-43F4-BD59-B8EF9A7DDD1A}" type="pres">
      <dgm:prSet presAssocID="{19B0F857-41D1-4CBC-9A7F-FE1B0907BB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25CE1BC-4E50-463C-ACAE-AD6EAD156638}" type="pres">
      <dgm:prSet presAssocID="{B252BD2B-F297-47C1-9A54-DB1BB7EF3242}" presName="hierRoot1" presStyleCnt="0">
        <dgm:presLayoutVars>
          <dgm:hierBranch/>
        </dgm:presLayoutVars>
      </dgm:prSet>
      <dgm:spPr/>
    </dgm:pt>
    <dgm:pt modelId="{A3D35B64-AAAB-450A-9056-0DCC505A1D10}" type="pres">
      <dgm:prSet presAssocID="{B252BD2B-F297-47C1-9A54-DB1BB7EF3242}" presName="rootComposite1" presStyleCnt="0"/>
      <dgm:spPr/>
    </dgm:pt>
    <dgm:pt modelId="{E5772BC5-92DD-4FC3-87E7-E59096039E2B}" type="pres">
      <dgm:prSet presAssocID="{B252BD2B-F297-47C1-9A54-DB1BB7EF3242}" presName="rootText1" presStyleLbl="node0" presStyleIdx="0" presStyleCnt="1" custScaleX="251089" custScaleY="455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EE8C37-F5A2-4107-947B-DD6893EF1150}" type="pres">
      <dgm:prSet presAssocID="{B252BD2B-F297-47C1-9A54-DB1BB7EF324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1DF9C23-CDF7-46EC-A6F7-1C5009E8BEBC}" type="pres">
      <dgm:prSet presAssocID="{B252BD2B-F297-47C1-9A54-DB1BB7EF3242}" presName="hierChild2" presStyleCnt="0"/>
      <dgm:spPr/>
    </dgm:pt>
    <dgm:pt modelId="{27A1A2F7-2F88-4E1A-AAC9-CBC4E50EAB3E}" type="pres">
      <dgm:prSet presAssocID="{CD6674A8-584C-4891-A66F-2F480D6B303B}" presName="Name35" presStyleLbl="parChTrans1D2" presStyleIdx="0" presStyleCnt="5"/>
      <dgm:spPr/>
      <dgm:t>
        <a:bodyPr/>
        <a:lstStyle/>
        <a:p>
          <a:endParaRPr lang="ru-RU"/>
        </a:p>
      </dgm:t>
    </dgm:pt>
    <dgm:pt modelId="{119036A1-F07A-420B-AD2D-8FF69F664CDE}" type="pres">
      <dgm:prSet presAssocID="{BC5597B9-F7C9-45D4-8880-B08DFD2FA4EB}" presName="hierRoot2" presStyleCnt="0">
        <dgm:presLayoutVars>
          <dgm:hierBranch/>
        </dgm:presLayoutVars>
      </dgm:prSet>
      <dgm:spPr/>
    </dgm:pt>
    <dgm:pt modelId="{DDF4B644-850A-4CE9-B39A-8768C8668ED1}" type="pres">
      <dgm:prSet presAssocID="{BC5597B9-F7C9-45D4-8880-B08DFD2FA4EB}" presName="rootComposite" presStyleCnt="0"/>
      <dgm:spPr/>
    </dgm:pt>
    <dgm:pt modelId="{C9435335-41CD-43AD-B9DB-F8236EA7E6DE}" type="pres">
      <dgm:prSet presAssocID="{BC5597B9-F7C9-45D4-8880-B08DFD2FA4EB}" presName="rootText" presStyleLbl="node2" presStyleIdx="0" presStyleCnt="5" custScaleY="3062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82BB91-03B2-4382-BF42-DEFDD71EDEE6}" type="pres">
      <dgm:prSet presAssocID="{BC5597B9-F7C9-45D4-8880-B08DFD2FA4EB}" presName="rootConnector" presStyleLbl="node2" presStyleIdx="0" presStyleCnt="5"/>
      <dgm:spPr/>
      <dgm:t>
        <a:bodyPr/>
        <a:lstStyle/>
        <a:p>
          <a:endParaRPr lang="ru-RU"/>
        </a:p>
      </dgm:t>
    </dgm:pt>
    <dgm:pt modelId="{2FC0475B-FE49-42BD-B39E-35F27F3C78E4}" type="pres">
      <dgm:prSet presAssocID="{BC5597B9-F7C9-45D4-8880-B08DFD2FA4EB}" presName="hierChild4" presStyleCnt="0"/>
      <dgm:spPr/>
    </dgm:pt>
    <dgm:pt modelId="{3BAD81E5-1BF7-4A73-A550-5FEA36A358B5}" type="pres">
      <dgm:prSet presAssocID="{BC5597B9-F7C9-45D4-8880-B08DFD2FA4EB}" presName="hierChild5" presStyleCnt="0"/>
      <dgm:spPr/>
    </dgm:pt>
    <dgm:pt modelId="{678468B6-D932-4A97-B03E-AFDC79213402}" type="pres">
      <dgm:prSet presAssocID="{C502FA29-A9EB-4178-9C2A-F9C19538E361}" presName="Name35" presStyleLbl="parChTrans1D2" presStyleIdx="1" presStyleCnt="5"/>
      <dgm:spPr/>
      <dgm:t>
        <a:bodyPr/>
        <a:lstStyle/>
        <a:p>
          <a:endParaRPr lang="ru-RU"/>
        </a:p>
      </dgm:t>
    </dgm:pt>
    <dgm:pt modelId="{85F97EC1-7B73-4034-ACE3-B5EE13D7F00F}" type="pres">
      <dgm:prSet presAssocID="{31DE8312-468D-4323-8A65-F98BB0209367}" presName="hierRoot2" presStyleCnt="0">
        <dgm:presLayoutVars>
          <dgm:hierBranch/>
        </dgm:presLayoutVars>
      </dgm:prSet>
      <dgm:spPr/>
    </dgm:pt>
    <dgm:pt modelId="{14978C48-677D-4098-A217-2F2694DEBB99}" type="pres">
      <dgm:prSet presAssocID="{31DE8312-468D-4323-8A65-F98BB0209367}" presName="rootComposite" presStyleCnt="0"/>
      <dgm:spPr/>
    </dgm:pt>
    <dgm:pt modelId="{4D92BDA0-4C1C-4274-8688-48A7CB85F611}" type="pres">
      <dgm:prSet presAssocID="{31DE8312-468D-4323-8A65-F98BB0209367}" presName="rootText" presStyleLbl="node2" presStyleIdx="1" presStyleCnt="5" custScaleX="133272" custScaleY="3593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158E84-19D1-49E0-AFFD-A4F8C9BE8D21}" type="pres">
      <dgm:prSet presAssocID="{31DE8312-468D-4323-8A65-F98BB0209367}" presName="rootConnector" presStyleLbl="node2" presStyleIdx="1" presStyleCnt="5"/>
      <dgm:spPr/>
      <dgm:t>
        <a:bodyPr/>
        <a:lstStyle/>
        <a:p>
          <a:endParaRPr lang="ru-RU"/>
        </a:p>
      </dgm:t>
    </dgm:pt>
    <dgm:pt modelId="{C41F7896-B663-465A-9E6E-07A0DE55B639}" type="pres">
      <dgm:prSet presAssocID="{31DE8312-468D-4323-8A65-F98BB0209367}" presName="hierChild4" presStyleCnt="0"/>
      <dgm:spPr/>
    </dgm:pt>
    <dgm:pt modelId="{15128E2D-F99B-40C8-A2FD-2BEFA62CCAAF}" type="pres">
      <dgm:prSet presAssocID="{31DE8312-468D-4323-8A65-F98BB0209367}" presName="hierChild5" presStyleCnt="0"/>
      <dgm:spPr/>
    </dgm:pt>
    <dgm:pt modelId="{428B570B-31F6-4FA4-8D57-F791A6A1D9D5}" type="pres">
      <dgm:prSet presAssocID="{76E302F4-8382-4FE2-A7A3-58B94748DB5B}" presName="Name35" presStyleLbl="parChTrans1D2" presStyleIdx="2" presStyleCnt="5"/>
      <dgm:spPr/>
      <dgm:t>
        <a:bodyPr/>
        <a:lstStyle/>
        <a:p>
          <a:endParaRPr lang="ru-RU"/>
        </a:p>
      </dgm:t>
    </dgm:pt>
    <dgm:pt modelId="{C9CEDC5F-4BFD-4DFA-829B-F8D5F76EA716}" type="pres">
      <dgm:prSet presAssocID="{D1F075FA-9D0F-4A2A-98B4-19574F68359E}" presName="hierRoot2" presStyleCnt="0">
        <dgm:presLayoutVars>
          <dgm:hierBranch/>
        </dgm:presLayoutVars>
      </dgm:prSet>
      <dgm:spPr/>
    </dgm:pt>
    <dgm:pt modelId="{7B8BD51F-D6A7-4D45-8ABB-D2DB3964374A}" type="pres">
      <dgm:prSet presAssocID="{D1F075FA-9D0F-4A2A-98B4-19574F68359E}" presName="rootComposite" presStyleCnt="0"/>
      <dgm:spPr/>
    </dgm:pt>
    <dgm:pt modelId="{F26975AA-0671-4DCA-9EB9-0D3B01F32121}" type="pres">
      <dgm:prSet presAssocID="{D1F075FA-9D0F-4A2A-98B4-19574F68359E}" presName="rootText" presStyleLbl="node2" presStyleIdx="2" presStyleCnt="5" custScaleY="3014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5AEF68-0ED8-4B5C-8773-756E1ED52EE2}" type="pres">
      <dgm:prSet presAssocID="{D1F075FA-9D0F-4A2A-98B4-19574F68359E}" presName="rootConnector" presStyleLbl="node2" presStyleIdx="2" presStyleCnt="5"/>
      <dgm:spPr/>
      <dgm:t>
        <a:bodyPr/>
        <a:lstStyle/>
        <a:p>
          <a:endParaRPr lang="ru-RU"/>
        </a:p>
      </dgm:t>
    </dgm:pt>
    <dgm:pt modelId="{AB307B7C-D689-4AAC-A14F-BB0DD63FC36B}" type="pres">
      <dgm:prSet presAssocID="{D1F075FA-9D0F-4A2A-98B4-19574F68359E}" presName="hierChild4" presStyleCnt="0"/>
      <dgm:spPr/>
    </dgm:pt>
    <dgm:pt modelId="{EAF2DF40-F285-433F-A85C-FB5650065788}" type="pres">
      <dgm:prSet presAssocID="{D1F075FA-9D0F-4A2A-98B4-19574F68359E}" presName="hierChild5" presStyleCnt="0"/>
      <dgm:spPr/>
    </dgm:pt>
    <dgm:pt modelId="{33035F4B-9F30-4CCE-8B63-1B88CCA34659}" type="pres">
      <dgm:prSet presAssocID="{3B921E45-37D0-4288-A7BC-AFF59642CBAA}" presName="Name35" presStyleLbl="parChTrans1D2" presStyleIdx="3" presStyleCnt="5"/>
      <dgm:spPr/>
      <dgm:t>
        <a:bodyPr/>
        <a:lstStyle/>
        <a:p>
          <a:endParaRPr lang="ru-RU"/>
        </a:p>
      </dgm:t>
    </dgm:pt>
    <dgm:pt modelId="{B721C940-117B-405C-BDD9-0CB81E3D7C72}" type="pres">
      <dgm:prSet presAssocID="{1B06234C-4628-4FD1-A000-DD51D3F1EC4A}" presName="hierRoot2" presStyleCnt="0">
        <dgm:presLayoutVars>
          <dgm:hierBranch/>
        </dgm:presLayoutVars>
      </dgm:prSet>
      <dgm:spPr/>
    </dgm:pt>
    <dgm:pt modelId="{780E4739-E825-47B4-B759-ACB3598C838C}" type="pres">
      <dgm:prSet presAssocID="{1B06234C-4628-4FD1-A000-DD51D3F1EC4A}" presName="rootComposite" presStyleCnt="0"/>
      <dgm:spPr/>
    </dgm:pt>
    <dgm:pt modelId="{B1F55621-C3AF-4AC6-8361-0B3BF1E8AA6D}" type="pres">
      <dgm:prSet presAssocID="{1B06234C-4628-4FD1-A000-DD51D3F1EC4A}" presName="rootText" presStyleLbl="node2" presStyleIdx="3" presStyleCnt="5" custScaleX="146414" custScaleY="3820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ACD90B-7A71-474B-945F-625739F7384E}" type="pres">
      <dgm:prSet presAssocID="{1B06234C-4628-4FD1-A000-DD51D3F1EC4A}" presName="rootConnector" presStyleLbl="node2" presStyleIdx="3" presStyleCnt="5"/>
      <dgm:spPr/>
      <dgm:t>
        <a:bodyPr/>
        <a:lstStyle/>
        <a:p>
          <a:endParaRPr lang="ru-RU"/>
        </a:p>
      </dgm:t>
    </dgm:pt>
    <dgm:pt modelId="{70E5BE47-175F-4243-BDEA-6673C60D90DA}" type="pres">
      <dgm:prSet presAssocID="{1B06234C-4628-4FD1-A000-DD51D3F1EC4A}" presName="hierChild4" presStyleCnt="0"/>
      <dgm:spPr/>
    </dgm:pt>
    <dgm:pt modelId="{DAA10EC6-2376-4582-BB79-12DD9369DA31}" type="pres">
      <dgm:prSet presAssocID="{1B06234C-4628-4FD1-A000-DD51D3F1EC4A}" presName="hierChild5" presStyleCnt="0"/>
      <dgm:spPr/>
    </dgm:pt>
    <dgm:pt modelId="{E8CFC979-29E5-48E7-827A-63CBD3DE52C3}" type="pres">
      <dgm:prSet presAssocID="{FF6EA43F-D209-4971-83B0-8E9365EC3F12}" presName="Name35" presStyleLbl="parChTrans1D2" presStyleIdx="4" presStyleCnt="5"/>
      <dgm:spPr/>
      <dgm:t>
        <a:bodyPr/>
        <a:lstStyle/>
        <a:p>
          <a:endParaRPr lang="ru-RU"/>
        </a:p>
      </dgm:t>
    </dgm:pt>
    <dgm:pt modelId="{ABF0E6D5-15A5-4989-B327-53F4625D6CDC}" type="pres">
      <dgm:prSet presAssocID="{ACCE0E3B-7E27-4572-91FE-F0D6F6607CF3}" presName="hierRoot2" presStyleCnt="0">
        <dgm:presLayoutVars>
          <dgm:hierBranch/>
        </dgm:presLayoutVars>
      </dgm:prSet>
      <dgm:spPr/>
    </dgm:pt>
    <dgm:pt modelId="{127B3E51-3CCE-45D7-B239-4732A9F89F61}" type="pres">
      <dgm:prSet presAssocID="{ACCE0E3B-7E27-4572-91FE-F0D6F6607CF3}" presName="rootComposite" presStyleCnt="0"/>
      <dgm:spPr/>
    </dgm:pt>
    <dgm:pt modelId="{BF4870CE-DA41-4380-AFA6-4797F85F9662}" type="pres">
      <dgm:prSet presAssocID="{ACCE0E3B-7E27-4572-91FE-F0D6F6607CF3}" presName="rootText" presStyleLbl="node2" presStyleIdx="4" presStyleCnt="5" custScaleY="433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BDF5D4-BB59-46C3-A69C-15A8531C545F}" type="pres">
      <dgm:prSet presAssocID="{ACCE0E3B-7E27-4572-91FE-F0D6F6607CF3}" presName="rootConnector" presStyleLbl="node2" presStyleIdx="4" presStyleCnt="5"/>
      <dgm:spPr/>
      <dgm:t>
        <a:bodyPr/>
        <a:lstStyle/>
        <a:p>
          <a:endParaRPr lang="ru-RU"/>
        </a:p>
      </dgm:t>
    </dgm:pt>
    <dgm:pt modelId="{DB59F389-5EA2-4199-996B-D06E9A12065F}" type="pres">
      <dgm:prSet presAssocID="{ACCE0E3B-7E27-4572-91FE-F0D6F6607CF3}" presName="hierChild4" presStyleCnt="0"/>
      <dgm:spPr/>
    </dgm:pt>
    <dgm:pt modelId="{E2359B36-A9C8-467E-A961-BD8351AC9935}" type="pres">
      <dgm:prSet presAssocID="{ACCE0E3B-7E27-4572-91FE-F0D6F6607CF3}" presName="hierChild5" presStyleCnt="0"/>
      <dgm:spPr/>
    </dgm:pt>
    <dgm:pt modelId="{3462EF32-C0FD-4BD2-B7E7-2E6FE08BDEFA}" type="pres">
      <dgm:prSet presAssocID="{B252BD2B-F297-47C1-9A54-DB1BB7EF3242}" presName="hierChild3" presStyleCnt="0"/>
      <dgm:spPr/>
    </dgm:pt>
  </dgm:ptLst>
  <dgm:cxnLst>
    <dgm:cxn modelId="{CAA97E94-CF34-428E-8FCA-3A27B1D10A3F}" srcId="{B252BD2B-F297-47C1-9A54-DB1BB7EF3242}" destId="{BC5597B9-F7C9-45D4-8880-B08DFD2FA4EB}" srcOrd="0" destOrd="0" parTransId="{CD6674A8-584C-4891-A66F-2F480D6B303B}" sibTransId="{86F5E3DD-B61A-4E05-8B64-0727759C0D13}"/>
    <dgm:cxn modelId="{E1FF3E8A-BC93-4631-BBD3-514346436C3E}" type="presOf" srcId="{D1F075FA-9D0F-4A2A-98B4-19574F68359E}" destId="{295AEF68-0ED8-4B5C-8773-756E1ED52EE2}" srcOrd="1" destOrd="0" presId="urn:microsoft.com/office/officeart/2005/8/layout/orgChart1"/>
    <dgm:cxn modelId="{B173ACD0-6EB0-445B-8947-3EE70CAB591B}" type="presOf" srcId="{B252BD2B-F297-47C1-9A54-DB1BB7EF3242}" destId="{30EE8C37-F5A2-4107-947B-DD6893EF1150}" srcOrd="1" destOrd="0" presId="urn:microsoft.com/office/officeart/2005/8/layout/orgChart1"/>
    <dgm:cxn modelId="{F073C734-76DC-467D-979D-FF1DA36FCC44}" srcId="{B252BD2B-F297-47C1-9A54-DB1BB7EF3242}" destId="{D1F075FA-9D0F-4A2A-98B4-19574F68359E}" srcOrd="2" destOrd="0" parTransId="{76E302F4-8382-4FE2-A7A3-58B94748DB5B}" sibTransId="{C2C85371-4784-44D7-99BB-D480FFAC0F6B}"/>
    <dgm:cxn modelId="{6BA180BF-8961-4623-8E69-676D8D59A190}" type="presOf" srcId="{BC5597B9-F7C9-45D4-8880-B08DFD2FA4EB}" destId="{C9435335-41CD-43AD-B9DB-F8236EA7E6DE}" srcOrd="0" destOrd="0" presId="urn:microsoft.com/office/officeart/2005/8/layout/orgChart1"/>
    <dgm:cxn modelId="{A1CA6A8B-573F-4FC6-930F-15FAC0EC3FAF}" type="presOf" srcId="{ACCE0E3B-7E27-4572-91FE-F0D6F6607CF3}" destId="{7BBDF5D4-BB59-46C3-A69C-15A8531C545F}" srcOrd="1" destOrd="0" presId="urn:microsoft.com/office/officeart/2005/8/layout/orgChart1"/>
    <dgm:cxn modelId="{3A20CA3F-CA12-46E4-B039-AAE73D46C86E}" type="presOf" srcId="{CD6674A8-584C-4891-A66F-2F480D6B303B}" destId="{27A1A2F7-2F88-4E1A-AAC9-CBC4E50EAB3E}" srcOrd="0" destOrd="0" presId="urn:microsoft.com/office/officeart/2005/8/layout/orgChart1"/>
    <dgm:cxn modelId="{66EBA741-9DB1-4518-96E1-F10272AD30CF}" type="presOf" srcId="{D1F075FA-9D0F-4A2A-98B4-19574F68359E}" destId="{F26975AA-0671-4DCA-9EB9-0D3B01F32121}" srcOrd="0" destOrd="0" presId="urn:microsoft.com/office/officeart/2005/8/layout/orgChart1"/>
    <dgm:cxn modelId="{7FB93455-E23C-4DC3-B526-FAB374EB459F}" srcId="{19B0F857-41D1-4CBC-9A7F-FE1B0907BB38}" destId="{B252BD2B-F297-47C1-9A54-DB1BB7EF3242}" srcOrd="0" destOrd="0" parTransId="{BF552BAF-E689-4929-BF5B-F5717E64B0AB}" sibTransId="{F49CBFF5-279B-4B50-AC25-7DA7A54A0627}"/>
    <dgm:cxn modelId="{01F6B23B-E9D7-4077-A2F3-BE5607390D66}" type="presOf" srcId="{31DE8312-468D-4323-8A65-F98BB0209367}" destId="{4D92BDA0-4C1C-4274-8688-48A7CB85F611}" srcOrd="0" destOrd="0" presId="urn:microsoft.com/office/officeart/2005/8/layout/orgChart1"/>
    <dgm:cxn modelId="{60FDDDF9-2400-46ED-BCBF-CBED96C81613}" type="presOf" srcId="{BC5597B9-F7C9-45D4-8880-B08DFD2FA4EB}" destId="{3282BB91-03B2-4382-BF42-DEFDD71EDEE6}" srcOrd="1" destOrd="0" presId="urn:microsoft.com/office/officeart/2005/8/layout/orgChart1"/>
    <dgm:cxn modelId="{8A3B9D9D-6804-4E47-B3BC-73D9C1ED514B}" type="presOf" srcId="{ACCE0E3B-7E27-4572-91FE-F0D6F6607CF3}" destId="{BF4870CE-DA41-4380-AFA6-4797F85F9662}" srcOrd="0" destOrd="0" presId="urn:microsoft.com/office/officeart/2005/8/layout/orgChart1"/>
    <dgm:cxn modelId="{B080778A-CCF7-4681-91EF-5209386490DC}" srcId="{B252BD2B-F297-47C1-9A54-DB1BB7EF3242}" destId="{ACCE0E3B-7E27-4572-91FE-F0D6F6607CF3}" srcOrd="4" destOrd="0" parTransId="{FF6EA43F-D209-4971-83B0-8E9365EC3F12}" sibTransId="{9C03B82F-4BA1-4817-AC46-4EA0EDB089E1}"/>
    <dgm:cxn modelId="{5380FF8D-C58B-49DB-A27B-897AE7145C4C}" srcId="{B252BD2B-F297-47C1-9A54-DB1BB7EF3242}" destId="{31DE8312-468D-4323-8A65-F98BB0209367}" srcOrd="1" destOrd="0" parTransId="{C502FA29-A9EB-4178-9C2A-F9C19538E361}" sibTransId="{B3919BA3-6C0A-43F6-9ADD-073558FDC394}"/>
    <dgm:cxn modelId="{C318F97D-E38F-4C55-A7EA-80C6F6211730}" type="presOf" srcId="{C502FA29-A9EB-4178-9C2A-F9C19538E361}" destId="{678468B6-D932-4A97-B03E-AFDC79213402}" srcOrd="0" destOrd="0" presId="urn:microsoft.com/office/officeart/2005/8/layout/orgChart1"/>
    <dgm:cxn modelId="{DF657359-ED03-449A-994C-18E12DCE3283}" type="presOf" srcId="{19B0F857-41D1-4CBC-9A7F-FE1B0907BB38}" destId="{F15729EE-19DE-43F4-BD59-B8EF9A7DDD1A}" srcOrd="0" destOrd="0" presId="urn:microsoft.com/office/officeart/2005/8/layout/orgChart1"/>
    <dgm:cxn modelId="{980C0678-9ED3-48F9-B7FD-8C2CBD44AF1F}" type="presOf" srcId="{1B06234C-4628-4FD1-A000-DD51D3F1EC4A}" destId="{C3ACD90B-7A71-474B-945F-625739F7384E}" srcOrd="1" destOrd="0" presId="urn:microsoft.com/office/officeart/2005/8/layout/orgChart1"/>
    <dgm:cxn modelId="{7ACA1CA2-B699-4817-A349-C2E212789E49}" type="presOf" srcId="{FF6EA43F-D209-4971-83B0-8E9365EC3F12}" destId="{E8CFC979-29E5-48E7-827A-63CBD3DE52C3}" srcOrd="0" destOrd="0" presId="urn:microsoft.com/office/officeart/2005/8/layout/orgChart1"/>
    <dgm:cxn modelId="{438FAD61-6620-44F4-B77D-26C80687A9E2}" srcId="{B252BD2B-F297-47C1-9A54-DB1BB7EF3242}" destId="{1B06234C-4628-4FD1-A000-DD51D3F1EC4A}" srcOrd="3" destOrd="0" parTransId="{3B921E45-37D0-4288-A7BC-AFF59642CBAA}" sibTransId="{6F60B9A6-E5B0-4C5F-8192-00598962E252}"/>
    <dgm:cxn modelId="{0BC11163-FA99-4DF9-8E6B-73E9DD76FC9E}" type="presOf" srcId="{76E302F4-8382-4FE2-A7A3-58B94748DB5B}" destId="{428B570B-31F6-4FA4-8D57-F791A6A1D9D5}" srcOrd="0" destOrd="0" presId="urn:microsoft.com/office/officeart/2005/8/layout/orgChart1"/>
    <dgm:cxn modelId="{7E4006B1-1012-40B0-B03A-DF13B3726F23}" type="presOf" srcId="{B252BD2B-F297-47C1-9A54-DB1BB7EF3242}" destId="{E5772BC5-92DD-4FC3-87E7-E59096039E2B}" srcOrd="0" destOrd="0" presId="urn:microsoft.com/office/officeart/2005/8/layout/orgChart1"/>
    <dgm:cxn modelId="{A43CDF55-207C-41C1-9972-FDE0724698CC}" type="presOf" srcId="{31DE8312-468D-4323-8A65-F98BB0209367}" destId="{14158E84-19D1-49E0-AFFD-A4F8C9BE8D21}" srcOrd="1" destOrd="0" presId="urn:microsoft.com/office/officeart/2005/8/layout/orgChart1"/>
    <dgm:cxn modelId="{073BE032-7384-4F91-842A-4AB16DBF5123}" type="presOf" srcId="{1B06234C-4628-4FD1-A000-DD51D3F1EC4A}" destId="{B1F55621-C3AF-4AC6-8361-0B3BF1E8AA6D}" srcOrd="0" destOrd="0" presId="urn:microsoft.com/office/officeart/2005/8/layout/orgChart1"/>
    <dgm:cxn modelId="{3961157A-6D97-4913-8A27-8BBB09AF7DAE}" type="presOf" srcId="{3B921E45-37D0-4288-A7BC-AFF59642CBAA}" destId="{33035F4B-9F30-4CCE-8B63-1B88CCA34659}" srcOrd="0" destOrd="0" presId="urn:microsoft.com/office/officeart/2005/8/layout/orgChart1"/>
    <dgm:cxn modelId="{B1ED7452-A7F0-4026-9640-D42093FA4E67}" type="presParOf" srcId="{F15729EE-19DE-43F4-BD59-B8EF9A7DDD1A}" destId="{C25CE1BC-4E50-463C-ACAE-AD6EAD156638}" srcOrd="0" destOrd="0" presId="urn:microsoft.com/office/officeart/2005/8/layout/orgChart1"/>
    <dgm:cxn modelId="{035CF9DE-7461-4E55-BDEE-327510F1308D}" type="presParOf" srcId="{C25CE1BC-4E50-463C-ACAE-AD6EAD156638}" destId="{A3D35B64-AAAB-450A-9056-0DCC505A1D10}" srcOrd="0" destOrd="0" presId="urn:microsoft.com/office/officeart/2005/8/layout/orgChart1"/>
    <dgm:cxn modelId="{55FC513C-E52C-4CF0-BB10-6FD9BD672F35}" type="presParOf" srcId="{A3D35B64-AAAB-450A-9056-0DCC505A1D10}" destId="{E5772BC5-92DD-4FC3-87E7-E59096039E2B}" srcOrd="0" destOrd="0" presId="urn:microsoft.com/office/officeart/2005/8/layout/orgChart1"/>
    <dgm:cxn modelId="{74E5B216-7F75-4CA4-A3BC-9C5697539A70}" type="presParOf" srcId="{A3D35B64-AAAB-450A-9056-0DCC505A1D10}" destId="{30EE8C37-F5A2-4107-947B-DD6893EF1150}" srcOrd="1" destOrd="0" presId="urn:microsoft.com/office/officeart/2005/8/layout/orgChart1"/>
    <dgm:cxn modelId="{13C33635-4AE8-4044-9F83-A2AE36B3F6E1}" type="presParOf" srcId="{C25CE1BC-4E50-463C-ACAE-AD6EAD156638}" destId="{61DF9C23-CDF7-46EC-A6F7-1C5009E8BEBC}" srcOrd="1" destOrd="0" presId="urn:microsoft.com/office/officeart/2005/8/layout/orgChart1"/>
    <dgm:cxn modelId="{998D9FCD-3825-468D-ADF8-CB2FD819F0FC}" type="presParOf" srcId="{61DF9C23-CDF7-46EC-A6F7-1C5009E8BEBC}" destId="{27A1A2F7-2F88-4E1A-AAC9-CBC4E50EAB3E}" srcOrd="0" destOrd="0" presId="urn:microsoft.com/office/officeart/2005/8/layout/orgChart1"/>
    <dgm:cxn modelId="{2A859251-A288-4136-B478-3FDB07E20180}" type="presParOf" srcId="{61DF9C23-CDF7-46EC-A6F7-1C5009E8BEBC}" destId="{119036A1-F07A-420B-AD2D-8FF69F664CDE}" srcOrd="1" destOrd="0" presId="urn:microsoft.com/office/officeart/2005/8/layout/orgChart1"/>
    <dgm:cxn modelId="{005A8B56-375C-49CB-9D24-2A77511F0F86}" type="presParOf" srcId="{119036A1-F07A-420B-AD2D-8FF69F664CDE}" destId="{DDF4B644-850A-4CE9-B39A-8768C8668ED1}" srcOrd="0" destOrd="0" presId="urn:microsoft.com/office/officeart/2005/8/layout/orgChart1"/>
    <dgm:cxn modelId="{8C1276B9-7B4E-46DF-B024-3364DB548CFA}" type="presParOf" srcId="{DDF4B644-850A-4CE9-B39A-8768C8668ED1}" destId="{C9435335-41CD-43AD-B9DB-F8236EA7E6DE}" srcOrd="0" destOrd="0" presId="urn:microsoft.com/office/officeart/2005/8/layout/orgChart1"/>
    <dgm:cxn modelId="{C4070147-2EAE-4CB2-B074-17694C656D4B}" type="presParOf" srcId="{DDF4B644-850A-4CE9-B39A-8768C8668ED1}" destId="{3282BB91-03B2-4382-BF42-DEFDD71EDEE6}" srcOrd="1" destOrd="0" presId="urn:microsoft.com/office/officeart/2005/8/layout/orgChart1"/>
    <dgm:cxn modelId="{E51E9B17-9079-4BAA-8DF3-A64F03479857}" type="presParOf" srcId="{119036A1-F07A-420B-AD2D-8FF69F664CDE}" destId="{2FC0475B-FE49-42BD-B39E-35F27F3C78E4}" srcOrd="1" destOrd="0" presId="urn:microsoft.com/office/officeart/2005/8/layout/orgChart1"/>
    <dgm:cxn modelId="{727E7583-DE82-4D4E-9B81-D4BA42F56A34}" type="presParOf" srcId="{119036A1-F07A-420B-AD2D-8FF69F664CDE}" destId="{3BAD81E5-1BF7-4A73-A550-5FEA36A358B5}" srcOrd="2" destOrd="0" presId="urn:microsoft.com/office/officeart/2005/8/layout/orgChart1"/>
    <dgm:cxn modelId="{4975618C-CF91-42FB-BC27-6B0BDC9EBCEC}" type="presParOf" srcId="{61DF9C23-CDF7-46EC-A6F7-1C5009E8BEBC}" destId="{678468B6-D932-4A97-B03E-AFDC79213402}" srcOrd="2" destOrd="0" presId="urn:microsoft.com/office/officeart/2005/8/layout/orgChart1"/>
    <dgm:cxn modelId="{24DE40AB-DF69-44A0-B67D-5D4E2BD5C466}" type="presParOf" srcId="{61DF9C23-CDF7-46EC-A6F7-1C5009E8BEBC}" destId="{85F97EC1-7B73-4034-ACE3-B5EE13D7F00F}" srcOrd="3" destOrd="0" presId="urn:microsoft.com/office/officeart/2005/8/layout/orgChart1"/>
    <dgm:cxn modelId="{A1A1E207-008C-4E26-9933-5DF9EFBC2FF2}" type="presParOf" srcId="{85F97EC1-7B73-4034-ACE3-B5EE13D7F00F}" destId="{14978C48-677D-4098-A217-2F2694DEBB99}" srcOrd="0" destOrd="0" presId="urn:microsoft.com/office/officeart/2005/8/layout/orgChart1"/>
    <dgm:cxn modelId="{C217FF4D-1352-4596-B9FA-C47F9B191D71}" type="presParOf" srcId="{14978C48-677D-4098-A217-2F2694DEBB99}" destId="{4D92BDA0-4C1C-4274-8688-48A7CB85F611}" srcOrd="0" destOrd="0" presId="urn:microsoft.com/office/officeart/2005/8/layout/orgChart1"/>
    <dgm:cxn modelId="{04941DC6-A99D-48E3-AA58-A52383692535}" type="presParOf" srcId="{14978C48-677D-4098-A217-2F2694DEBB99}" destId="{14158E84-19D1-49E0-AFFD-A4F8C9BE8D21}" srcOrd="1" destOrd="0" presId="urn:microsoft.com/office/officeart/2005/8/layout/orgChart1"/>
    <dgm:cxn modelId="{38CDD5B2-3569-48E4-A05A-FB4A3FF250C7}" type="presParOf" srcId="{85F97EC1-7B73-4034-ACE3-B5EE13D7F00F}" destId="{C41F7896-B663-465A-9E6E-07A0DE55B639}" srcOrd="1" destOrd="0" presId="urn:microsoft.com/office/officeart/2005/8/layout/orgChart1"/>
    <dgm:cxn modelId="{3E05E9D4-2784-4CF1-A115-589B2E4A1737}" type="presParOf" srcId="{85F97EC1-7B73-4034-ACE3-B5EE13D7F00F}" destId="{15128E2D-F99B-40C8-A2FD-2BEFA62CCAAF}" srcOrd="2" destOrd="0" presId="urn:microsoft.com/office/officeart/2005/8/layout/orgChart1"/>
    <dgm:cxn modelId="{9F83E53D-8527-4261-85E5-46FBA55CBBAE}" type="presParOf" srcId="{61DF9C23-CDF7-46EC-A6F7-1C5009E8BEBC}" destId="{428B570B-31F6-4FA4-8D57-F791A6A1D9D5}" srcOrd="4" destOrd="0" presId="urn:microsoft.com/office/officeart/2005/8/layout/orgChart1"/>
    <dgm:cxn modelId="{E210BE37-A2CD-45A7-A32E-3E089E4E4AEC}" type="presParOf" srcId="{61DF9C23-CDF7-46EC-A6F7-1C5009E8BEBC}" destId="{C9CEDC5F-4BFD-4DFA-829B-F8D5F76EA716}" srcOrd="5" destOrd="0" presId="urn:microsoft.com/office/officeart/2005/8/layout/orgChart1"/>
    <dgm:cxn modelId="{1674BA5A-194E-479B-B053-A5FA3D21429D}" type="presParOf" srcId="{C9CEDC5F-4BFD-4DFA-829B-F8D5F76EA716}" destId="{7B8BD51F-D6A7-4D45-8ABB-D2DB3964374A}" srcOrd="0" destOrd="0" presId="urn:microsoft.com/office/officeart/2005/8/layout/orgChart1"/>
    <dgm:cxn modelId="{CC970440-C660-4A38-9AB6-69CE1119F59B}" type="presParOf" srcId="{7B8BD51F-D6A7-4D45-8ABB-D2DB3964374A}" destId="{F26975AA-0671-4DCA-9EB9-0D3B01F32121}" srcOrd="0" destOrd="0" presId="urn:microsoft.com/office/officeart/2005/8/layout/orgChart1"/>
    <dgm:cxn modelId="{99166682-EEA4-4E43-A123-BFAF0C54022D}" type="presParOf" srcId="{7B8BD51F-D6A7-4D45-8ABB-D2DB3964374A}" destId="{295AEF68-0ED8-4B5C-8773-756E1ED52EE2}" srcOrd="1" destOrd="0" presId="urn:microsoft.com/office/officeart/2005/8/layout/orgChart1"/>
    <dgm:cxn modelId="{25C5B5FA-1B9D-4F5F-ABB2-1E73F257E68C}" type="presParOf" srcId="{C9CEDC5F-4BFD-4DFA-829B-F8D5F76EA716}" destId="{AB307B7C-D689-4AAC-A14F-BB0DD63FC36B}" srcOrd="1" destOrd="0" presId="urn:microsoft.com/office/officeart/2005/8/layout/orgChart1"/>
    <dgm:cxn modelId="{B9A18554-1A01-4ACC-8635-E9C2216A5F8C}" type="presParOf" srcId="{C9CEDC5F-4BFD-4DFA-829B-F8D5F76EA716}" destId="{EAF2DF40-F285-433F-A85C-FB5650065788}" srcOrd="2" destOrd="0" presId="urn:microsoft.com/office/officeart/2005/8/layout/orgChart1"/>
    <dgm:cxn modelId="{C500F840-8461-4E94-AFA9-CAD8CD88164C}" type="presParOf" srcId="{61DF9C23-CDF7-46EC-A6F7-1C5009E8BEBC}" destId="{33035F4B-9F30-4CCE-8B63-1B88CCA34659}" srcOrd="6" destOrd="0" presId="urn:microsoft.com/office/officeart/2005/8/layout/orgChart1"/>
    <dgm:cxn modelId="{DCC3047C-AED3-4A3A-9D46-38850D24F098}" type="presParOf" srcId="{61DF9C23-CDF7-46EC-A6F7-1C5009E8BEBC}" destId="{B721C940-117B-405C-BDD9-0CB81E3D7C72}" srcOrd="7" destOrd="0" presId="urn:microsoft.com/office/officeart/2005/8/layout/orgChart1"/>
    <dgm:cxn modelId="{202FF8DD-63AF-4841-88FD-66FAB4FA7F2D}" type="presParOf" srcId="{B721C940-117B-405C-BDD9-0CB81E3D7C72}" destId="{780E4739-E825-47B4-B759-ACB3598C838C}" srcOrd="0" destOrd="0" presId="urn:microsoft.com/office/officeart/2005/8/layout/orgChart1"/>
    <dgm:cxn modelId="{252CC83E-8F0A-4335-9D37-444FBC571681}" type="presParOf" srcId="{780E4739-E825-47B4-B759-ACB3598C838C}" destId="{B1F55621-C3AF-4AC6-8361-0B3BF1E8AA6D}" srcOrd="0" destOrd="0" presId="urn:microsoft.com/office/officeart/2005/8/layout/orgChart1"/>
    <dgm:cxn modelId="{A746791E-010B-42FB-A092-7A3CF8ED4658}" type="presParOf" srcId="{780E4739-E825-47B4-B759-ACB3598C838C}" destId="{C3ACD90B-7A71-474B-945F-625739F7384E}" srcOrd="1" destOrd="0" presId="urn:microsoft.com/office/officeart/2005/8/layout/orgChart1"/>
    <dgm:cxn modelId="{D0EC142C-F421-4224-8ED3-8E5254237BAA}" type="presParOf" srcId="{B721C940-117B-405C-BDD9-0CB81E3D7C72}" destId="{70E5BE47-175F-4243-BDEA-6673C60D90DA}" srcOrd="1" destOrd="0" presId="urn:microsoft.com/office/officeart/2005/8/layout/orgChart1"/>
    <dgm:cxn modelId="{11DD8B6D-45FC-4655-BB4C-A1F6C5A92FAE}" type="presParOf" srcId="{B721C940-117B-405C-BDD9-0CB81E3D7C72}" destId="{DAA10EC6-2376-4582-BB79-12DD9369DA31}" srcOrd="2" destOrd="0" presId="urn:microsoft.com/office/officeart/2005/8/layout/orgChart1"/>
    <dgm:cxn modelId="{60FFBDC9-87AF-47FF-A089-C0ACF5176E7C}" type="presParOf" srcId="{61DF9C23-CDF7-46EC-A6F7-1C5009E8BEBC}" destId="{E8CFC979-29E5-48E7-827A-63CBD3DE52C3}" srcOrd="8" destOrd="0" presId="urn:microsoft.com/office/officeart/2005/8/layout/orgChart1"/>
    <dgm:cxn modelId="{38FE3858-4979-45F0-900D-DB4B6E2C4462}" type="presParOf" srcId="{61DF9C23-CDF7-46EC-A6F7-1C5009E8BEBC}" destId="{ABF0E6D5-15A5-4989-B327-53F4625D6CDC}" srcOrd="9" destOrd="0" presId="urn:microsoft.com/office/officeart/2005/8/layout/orgChart1"/>
    <dgm:cxn modelId="{FF64A528-B79E-4042-9C99-F43625CB5D3E}" type="presParOf" srcId="{ABF0E6D5-15A5-4989-B327-53F4625D6CDC}" destId="{127B3E51-3CCE-45D7-B239-4732A9F89F61}" srcOrd="0" destOrd="0" presId="urn:microsoft.com/office/officeart/2005/8/layout/orgChart1"/>
    <dgm:cxn modelId="{0C1B71E4-37BD-4696-B7B4-F9A1C8F9C9EB}" type="presParOf" srcId="{127B3E51-3CCE-45D7-B239-4732A9F89F61}" destId="{BF4870CE-DA41-4380-AFA6-4797F85F9662}" srcOrd="0" destOrd="0" presId="urn:microsoft.com/office/officeart/2005/8/layout/orgChart1"/>
    <dgm:cxn modelId="{A5BFF8B2-91E1-484B-BAB6-9ACB685D5F22}" type="presParOf" srcId="{127B3E51-3CCE-45D7-B239-4732A9F89F61}" destId="{7BBDF5D4-BB59-46C3-A69C-15A8531C545F}" srcOrd="1" destOrd="0" presId="urn:microsoft.com/office/officeart/2005/8/layout/orgChart1"/>
    <dgm:cxn modelId="{9552C6C8-D102-48F3-B9F5-1C1229F4A7F2}" type="presParOf" srcId="{ABF0E6D5-15A5-4989-B327-53F4625D6CDC}" destId="{DB59F389-5EA2-4199-996B-D06E9A12065F}" srcOrd="1" destOrd="0" presId="urn:microsoft.com/office/officeart/2005/8/layout/orgChart1"/>
    <dgm:cxn modelId="{63AC7FD2-FF58-4428-A4E2-45D84468762F}" type="presParOf" srcId="{ABF0E6D5-15A5-4989-B327-53F4625D6CDC}" destId="{E2359B36-A9C8-467E-A961-BD8351AC9935}" srcOrd="2" destOrd="0" presId="urn:microsoft.com/office/officeart/2005/8/layout/orgChart1"/>
    <dgm:cxn modelId="{FAFD6DE4-BC1D-4322-A059-B2BCF9462965}" type="presParOf" srcId="{C25CE1BC-4E50-463C-ACAE-AD6EAD156638}" destId="{3462EF32-C0FD-4BD2-B7E7-2E6FE08BDEF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35A44C-6B00-4A3A-8405-E90B7F5A6FC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7634754-99B8-40EA-89BE-130543D9BF31}">
      <dgm:prSet phldrT="[Текст]" phldr="1"/>
      <dgm:spPr/>
      <dgm:t>
        <a:bodyPr/>
        <a:lstStyle/>
        <a:p>
          <a:endParaRPr lang="ru-RU"/>
        </a:p>
      </dgm:t>
    </dgm:pt>
    <dgm:pt modelId="{8688CBB9-E69D-444F-A922-573DACA5008F}" type="parTrans" cxnId="{A5B1D0D9-7883-4976-AFC3-DCD53BACF59D}">
      <dgm:prSet/>
      <dgm:spPr/>
      <dgm:t>
        <a:bodyPr/>
        <a:lstStyle/>
        <a:p>
          <a:endParaRPr lang="ru-RU"/>
        </a:p>
      </dgm:t>
    </dgm:pt>
    <dgm:pt modelId="{43D5023B-9FF0-4B44-A365-4B7FDB738CD7}" type="sibTrans" cxnId="{A5B1D0D9-7883-4976-AFC3-DCD53BACF59D}">
      <dgm:prSet/>
      <dgm:spPr/>
      <dgm:t>
        <a:bodyPr/>
        <a:lstStyle/>
        <a:p>
          <a:endParaRPr lang="ru-RU"/>
        </a:p>
      </dgm:t>
    </dgm:pt>
    <dgm:pt modelId="{50D49151-2D48-4E79-ACD8-1C70795FDD69}">
      <dgm:prSet phldrT="[Текст]" phldr="1"/>
      <dgm:spPr/>
      <dgm:t>
        <a:bodyPr/>
        <a:lstStyle/>
        <a:p>
          <a:endParaRPr lang="ru-RU"/>
        </a:p>
      </dgm:t>
    </dgm:pt>
    <dgm:pt modelId="{30C57C55-341A-400D-94F7-72C0C3494D18}" type="parTrans" cxnId="{EBDCD12C-51F9-4BD2-B9BC-80189A8A2C76}">
      <dgm:prSet/>
      <dgm:spPr/>
      <dgm:t>
        <a:bodyPr/>
        <a:lstStyle/>
        <a:p>
          <a:endParaRPr lang="ru-RU"/>
        </a:p>
      </dgm:t>
    </dgm:pt>
    <dgm:pt modelId="{1053BBEC-85F7-47BA-807B-335EF08B1675}" type="sibTrans" cxnId="{EBDCD12C-51F9-4BD2-B9BC-80189A8A2C76}">
      <dgm:prSet/>
      <dgm:spPr/>
      <dgm:t>
        <a:bodyPr/>
        <a:lstStyle/>
        <a:p>
          <a:endParaRPr lang="ru-RU"/>
        </a:p>
      </dgm:t>
    </dgm:pt>
    <dgm:pt modelId="{D4B2A4E6-DB60-4CA0-9688-E40D9E83C4A6}">
      <dgm:prSet phldrT="[Текст]" phldr="1"/>
      <dgm:spPr/>
      <dgm:t>
        <a:bodyPr/>
        <a:lstStyle/>
        <a:p>
          <a:endParaRPr lang="ru-RU"/>
        </a:p>
      </dgm:t>
    </dgm:pt>
    <dgm:pt modelId="{CEFCC8FF-4427-4005-B1C8-8B6DCE30A173}" type="parTrans" cxnId="{21E8A91F-B99C-4914-9307-CFBA5FD2812A}">
      <dgm:prSet/>
      <dgm:spPr/>
      <dgm:t>
        <a:bodyPr/>
        <a:lstStyle/>
        <a:p>
          <a:endParaRPr lang="ru-RU"/>
        </a:p>
      </dgm:t>
    </dgm:pt>
    <dgm:pt modelId="{00733984-1949-49FA-843D-2D15492F8CB5}" type="sibTrans" cxnId="{21E8A91F-B99C-4914-9307-CFBA5FD2812A}">
      <dgm:prSet/>
      <dgm:spPr/>
      <dgm:t>
        <a:bodyPr/>
        <a:lstStyle/>
        <a:p>
          <a:endParaRPr lang="ru-RU"/>
        </a:p>
      </dgm:t>
    </dgm:pt>
    <dgm:pt modelId="{BA659FF7-47D3-40BA-A2BE-D6EDBAAA3199}">
      <dgm:prSet phldrT="[Текст]" phldr="1"/>
      <dgm:spPr/>
      <dgm:t>
        <a:bodyPr/>
        <a:lstStyle/>
        <a:p>
          <a:endParaRPr lang="ru-RU"/>
        </a:p>
      </dgm:t>
    </dgm:pt>
    <dgm:pt modelId="{17579870-6940-4B2A-97C2-7055879BB3E0}" type="parTrans" cxnId="{CAD26AD7-33C9-46C4-BBB6-D774352638F9}">
      <dgm:prSet/>
      <dgm:spPr/>
      <dgm:t>
        <a:bodyPr/>
        <a:lstStyle/>
        <a:p>
          <a:endParaRPr lang="ru-RU"/>
        </a:p>
      </dgm:t>
    </dgm:pt>
    <dgm:pt modelId="{7800E354-446D-4328-8104-E6C5A904C567}" type="sibTrans" cxnId="{CAD26AD7-33C9-46C4-BBB6-D774352638F9}">
      <dgm:prSet/>
      <dgm:spPr/>
      <dgm:t>
        <a:bodyPr/>
        <a:lstStyle/>
        <a:p>
          <a:endParaRPr lang="ru-RU"/>
        </a:p>
      </dgm:t>
    </dgm:pt>
    <dgm:pt modelId="{3F77B21A-9A61-46A1-84CC-65735B2E9657}">
      <dgm:prSet phldrT="[Текст]" phldr="1"/>
      <dgm:spPr/>
      <dgm:t>
        <a:bodyPr/>
        <a:lstStyle/>
        <a:p>
          <a:endParaRPr lang="ru-RU"/>
        </a:p>
      </dgm:t>
    </dgm:pt>
    <dgm:pt modelId="{D29093B5-C417-4D02-BDC0-1B10A7406160}" type="parTrans" cxnId="{67BEE58F-F6ED-4482-A098-BC7B6B617079}">
      <dgm:prSet/>
      <dgm:spPr/>
      <dgm:t>
        <a:bodyPr/>
        <a:lstStyle/>
        <a:p>
          <a:endParaRPr lang="ru-RU"/>
        </a:p>
      </dgm:t>
    </dgm:pt>
    <dgm:pt modelId="{A367D5E9-4C76-4C05-BFE4-AFD4ABE1E019}" type="sibTrans" cxnId="{67BEE58F-F6ED-4482-A098-BC7B6B617079}">
      <dgm:prSet/>
      <dgm:spPr/>
      <dgm:t>
        <a:bodyPr/>
        <a:lstStyle/>
        <a:p>
          <a:endParaRPr lang="ru-RU"/>
        </a:p>
      </dgm:t>
    </dgm:pt>
    <dgm:pt modelId="{7979D1E1-F5A8-408E-8008-8A7D074EF203}">
      <dgm:prSet phldrT="[Текст]" phldr="1"/>
      <dgm:spPr/>
      <dgm:t>
        <a:bodyPr/>
        <a:lstStyle/>
        <a:p>
          <a:endParaRPr lang="ru-RU"/>
        </a:p>
      </dgm:t>
    </dgm:pt>
    <dgm:pt modelId="{27D0491F-59A4-40BA-9ECB-9CF1CC07101C}" type="parTrans" cxnId="{D39FDFB3-F3EF-46AA-885A-66F6B93E8837}">
      <dgm:prSet/>
      <dgm:spPr/>
      <dgm:t>
        <a:bodyPr/>
        <a:lstStyle/>
        <a:p>
          <a:endParaRPr lang="ru-RU"/>
        </a:p>
      </dgm:t>
    </dgm:pt>
    <dgm:pt modelId="{470EBA8A-E44B-4207-A350-5F63995A4BE4}" type="sibTrans" cxnId="{D39FDFB3-F3EF-46AA-885A-66F6B93E8837}">
      <dgm:prSet/>
      <dgm:spPr/>
      <dgm:t>
        <a:bodyPr/>
        <a:lstStyle/>
        <a:p>
          <a:endParaRPr lang="ru-RU"/>
        </a:p>
      </dgm:t>
    </dgm:pt>
    <dgm:pt modelId="{E1685385-5213-4674-833F-7A5CF9F65A82}">
      <dgm:prSet phldrT="[Текст]" phldr="1"/>
      <dgm:spPr/>
      <dgm:t>
        <a:bodyPr/>
        <a:lstStyle/>
        <a:p>
          <a:endParaRPr lang="ru-RU"/>
        </a:p>
      </dgm:t>
    </dgm:pt>
    <dgm:pt modelId="{7E8BF5C4-5A05-4D2D-A8DF-A218A61B3915}" type="parTrans" cxnId="{9A6735EC-F8C3-4CA7-A776-AB54B7D67CAB}">
      <dgm:prSet/>
      <dgm:spPr/>
      <dgm:t>
        <a:bodyPr/>
        <a:lstStyle/>
        <a:p>
          <a:endParaRPr lang="ru-RU"/>
        </a:p>
      </dgm:t>
    </dgm:pt>
    <dgm:pt modelId="{C1C42D76-41B1-4617-930A-EBFB716E74D3}" type="sibTrans" cxnId="{9A6735EC-F8C3-4CA7-A776-AB54B7D67CAB}">
      <dgm:prSet/>
      <dgm:spPr/>
      <dgm:t>
        <a:bodyPr/>
        <a:lstStyle/>
        <a:p>
          <a:endParaRPr lang="ru-RU"/>
        </a:p>
      </dgm:t>
    </dgm:pt>
    <dgm:pt modelId="{3FC1C177-B011-47CE-8D75-AD3C6ECB23D3}">
      <dgm:prSet phldrT="[Текст]" phldr="1"/>
      <dgm:spPr/>
      <dgm:t>
        <a:bodyPr/>
        <a:lstStyle/>
        <a:p>
          <a:endParaRPr lang="ru-RU"/>
        </a:p>
      </dgm:t>
    </dgm:pt>
    <dgm:pt modelId="{F75C3514-9068-42F9-982D-AF87E0C6B6D3}" type="parTrans" cxnId="{1D5BFEB3-038D-4A13-AD8E-B8B20F5571D9}">
      <dgm:prSet/>
      <dgm:spPr/>
      <dgm:t>
        <a:bodyPr/>
        <a:lstStyle/>
        <a:p>
          <a:endParaRPr lang="ru-RU"/>
        </a:p>
      </dgm:t>
    </dgm:pt>
    <dgm:pt modelId="{7342D905-93EF-4C02-B850-74FADAF115EB}" type="sibTrans" cxnId="{1D5BFEB3-038D-4A13-AD8E-B8B20F5571D9}">
      <dgm:prSet/>
      <dgm:spPr/>
      <dgm:t>
        <a:bodyPr/>
        <a:lstStyle/>
        <a:p>
          <a:endParaRPr lang="ru-RU"/>
        </a:p>
      </dgm:t>
    </dgm:pt>
    <dgm:pt modelId="{6DFFEF1A-9B44-46BB-A0D4-9BE181B77C99}">
      <dgm:prSet phldrT="[Текст]" phldr="1"/>
      <dgm:spPr/>
      <dgm:t>
        <a:bodyPr/>
        <a:lstStyle/>
        <a:p>
          <a:endParaRPr lang="ru-RU"/>
        </a:p>
      </dgm:t>
    </dgm:pt>
    <dgm:pt modelId="{D0A92DA6-C3C3-4579-8484-1CA79F755597}" type="parTrans" cxnId="{D6D0C0E0-68C4-4EFF-878A-D1D76C35751C}">
      <dgm:prSet/>
      <dgm:spPr/>
      <dgm:t>
        <a:bodyPr/>
        <a:lstStyle/>
        <a:p>
          <a:endParaRPr lang="ru-RU"/>
        </a:p>
      </dgm:t>
    </dgm:pt>
    <dgm:pt modelId="{6B2C5225-D368-4F8A-8D3B-D53E75E12ADC}" type="sibTrans" cxnId="{D6D0C0E0-68C4-4EFF-878A-D1D76C35751C}">
      <dgm:prSet/>
      <dgm:spPr/>
      <dgm:t>
        <a:bodyPr/>
        <a:lstStyle/>
        <a:p>
          <a:endParaRPr lang="ru-RU"/>
        </a:p>
      </dgm:t>
    </dgm:pt>
    <dgm:pt modelId="{165CA753-EA61-4BF0-AB9F-A5AB8BACAC06}" type="pres">
      <dgm:prSet presAssocID="{CF35A44C-6B00-4A3A-8405-E90B7F5A6F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76790F-11F1-4363-897D-275D4B45CC46}" type="pres">
      <dgm:prSet presAssocID="{D7634754-99B8-40EA-89BE-130543D9BF31}" presName="composite" presStyleCnt="0"/>
      <dgm:spPr/>
    </dgm:pt>
    <dgm:pt modelId="{9523CA85-7A0C-40C0-AAD8-8FFA3C0A7A00}" type="pres">
      <dgm:prSet presAssocID="{D7634754-99B8-40EA-89BE-130543D9BF3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53296-B6C6-4A19-B78E-5BF698793678}" type="pres">
      <dgm:prSet presAssocID="{D7634754-99B8-40EA-89BE-130543D9BF3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48AA3-6E00-4C2B-A239-8410960E50DA}" type="pres">
      <dgm:prSet presAssocID="{43D5023B-9FF0-4B44-A365-4B7FDB738CD7}" presName="sp" presStyleCnt="0"/>
      <dgm:spPr/>
    </dgm:pt>
    <dgm:pt modelId="{F7E8FDDA-4C6C-46AD-87C4-2617C04F2133}" type="pres">
      <dgm:prSet presAssocID="{BA659FF7-47D3-40BA-A2BE-D6EDBAAA3199}" presName="composite" presStyleCnt="0"/>
      <dgm:spPr/>
    </dgm:pt>
    <dgm:pt modelId="{CF3DD88B-1CEF-418B-9023-7CDCA7BF9915}" type="pres">
      <dgm:prSet presAssocID="{BA659FF7-47D3-40BA-A2BE-D6EDBAAA319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F4DE1-9C30-44BF-9C3C-1F79C0707DC0}" type="pres">
      <dgm:prSet presAssocID="{BA659FF7-47D3-40BA-A2BE-D6EDBAAA319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3A1718-95D8-49C4-B542-C88E47908F4F}" type="pres">
      <dgm:prSet presAssocID="{7800E354-446D-4328-8104-E6C5A904C567}" presName="sp" presStyleCnt="0"/>
      <dgm:spPr/>
    </dgm:pt>
    <dgm:pt modelId="{96A93026-DA3F-43B9-8545-6546D9DB6808}" type="pres">
      <dgm:prSet presAssocID="{E1685385-5213-4674-833F-7A5CF9F65A82}" presName="composite" presStyleCnt="0"/>
      <dgm:spPr/>
    </dgm:pt>
    <dgm:pt modelId="{48BF00F5-2E52-41D7-A7CD-38EBC2FFC11B}" type="pres">
      <dgm:prSet presAssocID="{E1685385-5213-4674-833F-7A5CF9F65A8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CF31E-CE83-446B-B9C4-9B05D88C6481}" type="pres">
      <dgm:prSet presAssocID="{E1685385-5213-4674-833F-7A5CF9F65A8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214291-AC1C-43FC-AC7D-4BA1CE5FB6F7}" type="presOf" srcId="{CF35A44C-6B00-4A3A-8405-E90B7F5A6FC7}" destId="{165CA753-EA61-4BF0-AB9F-A5AB8BACAC06}" srcOrd="0" destOrd="0" presId="urn:microsoft.com/office/officeart/2005/8/layout/chevron2"/>
    <dgm:cxn modelId="{CAD26AD7-33C9-46C4-BBB6-D774352638F9}" srcId="{CF35A44C-6B00-4A3A-8405-E90B7F5A6FC7}" destId="{BA659FF7-47D3-40BA-A2BE-D6EDBAAA3199}" srcOrd="1" destOrd="0" parTransId="{17579870-6940-4B2A-97C2-7055879BB3E0}" sibTransId="{7800E354-446D-4328-8104-E6C5A904C567}"/>
    <dgm:cxn modelId="{EBDCD12C-51F9-4BD2-B9BC-80189A8A2C76}" srcId="{D7634754-99B8-40EA-89BE-130543D9BF31}" destId="{50D49151-2D48-4E79-ACD8-1C70795FDD69}" srcOrd="0" destOrd="0" parTransId="{30C57C55-341A-400D-94F7-72C0C3494D18}" sibTransId="{1053BBEC-85F7-47BA-807B-335EF08B1675}"/>
    <dgm:cxn modelId="{A5B1D0D9-7883-4976-AFC3-DCD53BACF59D}" srcId="{CF35A44C-6B00-4A3A-8405-E90B7F5A6FC7}" destId="{D7634754-99B8-40EA-89BE-130543D9BF31}" srcOrd="0" destOrd="0" parTransId="{8688CBB9-E69D-444F-A922-573DACA5008F}" sibTransId="{43D5023B-9FF0-4B44-A365-4B7FDB738CD7}"/>
    <dgm:cxn modelId="{A32C9997-331A-4DD4-8DB2-59AEAB7A0ADE}" type="presOf" srcId="{50D49151-2D48-4E79-ACD8-1C70795FDD69}" destId="{8FD53296-B6C6-4A19-B78E-5BF698793678}" srcOrd="0" destOrd="0" presId="urn:microsoft.com/office/officeart/2005/8/layout/chevron2"/>
    <dgm:cxn modelId="{67BEE58F-F6ED-4482-A098-BC7B6B617079}" srcId="{BA659FF7-47D3-40BA-A2BE-D6EDBAAA3199}" destId="{3F77B21A-9A61-46A1-84CC-65735B2E9657}" srcOrd="0" destOrd="0" parTransId="{D29093B5-C417-4D02-BDC0-1B10A7406160}" sibTransId="{A367D5E9-4C76-4C05-BFE4-AFD4ABE1E019}"/>
    <dgm:cxn modelId="{80DBFF18-38E7-45C1-9FF1-6B5CA9ADD346}" type="presOf" srcId="{3FC1C177-B011-47CE-8D75-AD3C6ECB23D3}" destId="{BBCCF31E-CE83-446B-B9C4-9B05D88C6481}" srcOrd="0" destOrd="0" presId="urn:microsoft.com/office/officeart/2005/8/layout/chevron2"/>
    <dgm:cxn modelId="{21E8A91F-B99C-4914-9307-CFBA5FD2812A}" srcId="{D7634754-99B8-40EA-89BE-130543D9BF31}" destId="{D4B2A4E6-DB60-4CA0-9688-E40D9E83C4A6}" srcOrd="1" destOrd="0" parTransId="{CEFCC8FF-4427-4005-B1C8-8B6DCE30A173}" sibTransId="{00733984-1949-49FA-843D-2D15492F8CB5}"/>
    <dgm:cxn modelId="{D39FDFB3-F3EF-46AA-885A-66F6B93E8837}" srcId="{BA659FF7-47D3-40BA-A2BE-D6EDBAAA3199}" destId="{7979D1E1-F5A8-408E-8008-8A7D074EF203}" srcOrd="1" destOrd="0" parTransId="{27D0491F-59A4-40BA-9ECB-9CF1CC07101C}" sibTransId="{470EBA8A-E44B-4207-A350-5F63995A4BE4}"/>
    <dgm:cxn modelId="{A33084E8-AAF3-487E-88EA-658C88DD0601}" type="presOf" srcId="{3F77B21A-9A61-46A1-84CC-65735B2E9657}" destId="{78FF4DE1-9C30-44BF-9C3C-1F79C0707DC0}" srcOrd="0" destOrd="0" presId="urn:microsoft.com/office/officeart/2005/8/layout/chevron2"/>
    <dgm:cxn modelId="{1D5BFEB3-038D-4A13-AD8E-B8B20F5571D9}" srcId="{E1685385-5213-4674-833F-7A5CF9F65A82}" destId="{3FC1C177-B011-47CE-8D75-AD3C6ECB23D3}" srcOrd="0" destOrd="0" parTransId="{F75C3514-9068-42F9-982D-AF87E0C6B6D3}" sibTransId="{7342D905-93EF-4C02-B850-74FADAF115EB}"/>
    <dgm:cxn modelId="{8A962781-3819-42FD-878D-D9F217F24617}" type="presOf" srcId="{6DFFEF1A-9B44-46BB-A0D4-9BE181B77C99}" destId="{BBCCF31E-CE83-446B-B9C4-9B05D88C6481}" srcOrd="0" destOrd="1" presId="urn:microsoft.com/office/officeart/2005/8/layout/chevron2"/>
    <dgm:cxn modelId="{FF9E3345-5D80-464D-B247-A3CBD15491D1}" type="presOf" srcId="{7979D1E1-F5A8-408E-8008-8A7D074EF203}" destId="{78FF4DE1-9C30-44BF-9C3C-1F79C0707DC0}" srcOrd="0" destOrd="1" presId="urn:microsoft.com/office/officeart/2005/8/layout/chevron2"/>
    <dgm:cxn modelId="{76641F4B-5840-4120-8A88-624ABD9E0CFF}" type="presOf" srcId="{D4B2A4E6-DB60-4CA0-9688-E40D9E83C4A6}" destId="{8FD53296-B6C6-4A19-B78E-5BF698793678}" srcOrd="0" destOrd="1" presId="urn:microsoft.com/office/officeart/2005/8/layout/chevron2"/>
    <dgm:cxn modelId="{5DD113EA-8101-47F0-BE68-CA6DE88AE43B}" type="presOf" srcId="{D7634754-99B8-40EA-89BE-130543D9BF31}" destId="{9523CA85-7A0C-40C0-AAD8-8FFA3C0A7A00}" srcOrd="0" destOrd="0" presId="urn:microsoft.com/office/officeart/2005/8/layout/chevron2"/>
    <dgm:cxn modelId="{EFD86422-33B2-499B-9490-82E978D3BE5A}" type="presOf" srcId="{BA659FF7-47D3-40BA-A2BE-D6EDBAAA3199}" destId="{CF3DD88B-1CEF-418B-9023-7CDCA7BF9915}" srcOrd="0" destOrd="0" presId="urn:microsoft.com/office/officeart/2005/8/layout/chevron2"/>
    <dgm:cxn modelId="{D6D0C0E0-68C4-4EFF-878A-D1D76C35751C}" srcId="{E1685385-5213-4674-833F-7A5CF9F65A82}" destId="{6DFFEF1A-9B44-46BB-A0D4-9BE181B77C99}" srcOrd="1" destOrd="0" parTransId="{D0A92DA6-C3C3-4579-8484-1CA79F755597}" sibTransId="{6B2C5225-D368-4F8A-8D3B-D53E75E12ADC}"/>
    <dgm:cxn modelId="{9A6735EC-F8C3-4CA7-A776-AB54B7D67CAB}" srcId="{CF35A44C-6B00-4A3A-8405-E90B7F5A6FC7}" destId="{E1685385-5213-4674-833F-7A5CF9F65A82}" srcOrd="2" destOrd="0" parTransId="{7E8BF5C4-5A05-4D2D-A8DF-A218A61B3915}" sibTransId="{C1C42D76-41B1-4617-930A-EBFB716E74D3}"/>
    <dgm:cxn modelId="{B72AA954-7FC6-46C4-BAD1-979F6B96A7E6}" type="presOf" srcId="{E1685385-5213-4674-833F-7A5CF9F65A82}" destId="{48BF00F5-2E52-41D7-A7CD-38EBC2FFC11B}" srcOrd="0" destOrd="0" presId="urn:microsoft.com/office/officeart/2005/8/layout/chevron2"/>
    <dgm:cxn modelId="{D40479DB-82FE-4A8F-958F-1A5EB7FB71B1}" type="presParOf" srcId="{165CA753-EA61-4BF0-AB9F-A5AB8BACAC06}" destId="{7376790F-11F1-4363-897D-275D4B45CC46}" srcOrd="0" destOrd="0" presId="urn:microsoft.com/office/officeart/2005/8/layout/chevron2"/>
    <dgm:cxn modelId="{2E35C40C-DAE7-41D9-9106-C5770C3ED45C}" type="presParOf" srcId="{7376790F-11F1-4363-897D-275D4B45CC46}" destId="{9523CA85-7A0C-40C0-AAD8-8FFA3C0A7A00}" srcOrd="0" destOrd="0" presId="urn:microsoft.com/office/officeart/2005/8/layout/chevron2"/>
    <dgm:cxn modelId="{6E1F8832-9FB4-4931-B567-F58BAE0D9560}" type="presParOf" srcId="{7376790F-11F1-4363-897D-275D4B45CC46}" destId="{8FD53296-B6C6-4A19-B78E-5BF698793678}" srcOrd="1" destOrd="0" presId="urn:microsoft.com/office/officeart/2005/8/layout/chevron2"/>
    <dgm:cxn modelId="{EED7F336-1B84-449F-9521-470F41EF5DAC}" type="presParOf" srcId="{165CA753-EA61-4BF0-AB9F-A5AB8BACAC06}" destId="{66F48AA3-6E00-4C2B-A239-8410960E50DA}" srcOrd="1" destOrd="0" presId="urn:microsoft.com/office/officeart/2005/8/layout/chevron2"/>
    <dgm:cxn modelId="{E202DE6A-12A9-453A-8798-0779C1AFC9A7}" type="presParOf" srcId="{165CA753-EA61-4BF0-AB9F-A5AB8BACAC06}" destId="{F7E8FDDA-4C6C-46AD-87C4-2617C04F2133}" srcOrd="2" destOrd="0" presId="urn:microsoft.com/office/officeart/2005/8/layout/chevron2"/>
    <dgm:cxn modelId="{CB612E02-A374-4869-8DEC-FA2878116F71}" type="presParOf" srcId="{F7E8FDDA-4C6C-46AD-87C4-2617C04F2133}" destId="{CF3DD88B-1CEF-418B-9023-7CDCA7BF9915}" srcOrd="0" destOrd="0" presId="urn:microsoft.com/office/officeart/2005/8/layout/chevron2"/>
    <dgm:cxn modelId="{33285881-7361-4AE4-9FB4-8ADEA7095D07}" type="presParOf" srcId="{F7E8FDDA-4C6C-46AD-87C4-2617C04F2133}" destId="{78FF4DE1-9C30-44BF-9C3C-1F79C0707DC0}" srcOrd="1" destOrd="0" presId="urn:microsoft.com/office/officeart/2005/8/layout/chevron2"/>
    <dgm:cxn modelId="{3D3ABE57-5083-4392-B032-B5F6F0D455D8}" type="presParOf" srcId="{165CA753-EA61-4BF0-AB9F-A5AB8BACAC06}" destId="{863A1718-95D8-49C4-B542-C88E47908F4F}" srcOrd="3" destOrd="0" presId="urn:microsoft.com/office/officeart/2005/8/layout/chevron2"/>
    <dgm:cxn modelId="{BCE4D021-995B-4B4A-BCB1-F404338CEFE3}" type="presParOf" srcId="{165CA753-EA61-4BF0-AB9F-A5AB8BACAC06}" destId="{96A93026-DA3F-43B9-8545-6546D9DB6808}" srcOrd="4" destOrd="0" presId="urn:microsoft.com/office/officeart/2005/8/layout/chevron2"/>
    <dgm:cxn modelId="{42F58574-4D7B-435A-8D53-E75E6935BC31}" type="presParOf" srcId="{96A93026-DA3F-43B9-8545-6546D9DB6808}" destId="{48BF00F5-2E52-41D7-A7CD-38EBC2FFC11B}" srcOrd="0" destOrd="0" presId="urn:microsoft.com/office/officeart/2005/8/layout/chevron2"/>
    <dgm:cxn modelId="{29B42FC7-E47C-42FF-9538-2DF51ACD843E}" type="presParOf" srcId="{96A93026-DA3F-43B9-8545-6546D9DB6808}" destId="{BBCCF31E-CE83-446B-B9C4-9B05D88C648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8CAAFA-194D-4E5E-936C-A8E8A5FE1F81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BF14403-1C32-443A-BDC6-CF304FAC14D4}">
      <dgm:prSet phldrT="[Текст]"/>
      <dgm:spPr/>
      <dgm:t>
        <a:bodyPr/>
        <a:lstStyle/>
        <a:p>
          <a:r>
            <a:rPr lang="uk-UA" dirty="0" smtClean="0">
              <a:solidFill>
                <a:schemeClr val="accent2">
                  <a:lumMod val="50000"/>
                </a:schemeClr>
              </a:solidFill>
            </a:rPr>
            <a:t>Провідні тексти, експлікації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6A21F90F-8025-44E0-A062-A5BC7386C68D}" type="parTrans" cxnId="{A084A80D-E845-4853-AF11-F33388BF65DC}">
      <dgm:prSet/>
      <dgm:spPr/>
      <dgm:t>
        <a:bodyPr/>
        <a:lstStyle/>
        <a:p>
          <a:endParaRPr lang="ru-RU"/>
        </a:p>
      </dgm:t>
    </dgm:pt>
    <dgm:pt modelId="{DF5B93E5-8F7D-4685-AFA7-13B1BBDAEA43}" type="sibTrans" cxnId="{A084A80D-E845-4853-AF11-F33388BF65DC}">
      <dgm:prSet/>
      <dgm:spPr/>
      <dgm:t>
        <a:bodyPr/>
        <a:lstStyle/>
        <a:p>
          <a:endParaRPr lang="ru-RU"/>
        </a:p>
      </dgm:t>
    </dgm:pt>
    <dgm:pt modelId="{3B7853E5-4D2C-4E41-AB86-3B542859DDCB}">
      <dgm:prSet phldrT="[Текст]"/>
      <dgm:spPr/>
      <dgm:t>
        <a:bodyPr/>
        <a:lstStyle/>
        <a:p>
          <a:r>
            <a:rPr lang="uk-UA" dirty="0" smtClean="0"/>
            <a:t>Підписи , які пояснюють  тематику експозиційного залу</a:t>
          </a:r>
          <a:endParaRPr lang="ru-RU" dirty="0"/>
        </a:p>
      </dgm:t>
    </dgm:pt>
    <dgm:pt modelId="{38259EAA-3609-40C4-B629-D9859D6BE69A}" type="parTrans" cxnId="{F8B6B342-2850-4BE9-A5A4-C01AC93AF916}">
      <dgm:prSet/>
      <dgm:spPr/>
      <dgm:t>
        <a:bodyPr/>
        <a:lstStyle/>
        <a:p>
          <a:endParaRPr lang="ru-RU"/>
        </a:p>
      </dgm:t>
    </dgm:pt>
    <dgm:pt modelId="{C08AA2E9-03DD-4DF3-A36A-955B2645161B}" type="sibTrans" cxnId="{F8B6B342-2850-4BE9-A5A4-C01AC93AF916}">
      <dgm:prSet/>
      <dgm:spPr/>
      <dgm:t>
        <a:bodyPr/>
        <a:lstStyle/>
        <a:p>
          <a:endParaRPr lang="ru-RU"/>
        </a:p>
      </dgm:t>
    </dgm:pt>
    <dgm:pt modelId="{C6A04DD6-EB41-4533-92B5-0D0744F76BDD}">
      <dgm:prSet phldrT="[Текст]"/>
      <dgm:spPr/>
      <dgm:t>
        <a:bodyPr/>
        <a:lstStyle/>
        <a:p>
          <a:r>
            <a:rPr lang="uk-UA" dirty="0" smtClean="0">
              <a:solidFill>
                <a:schemeClr val="accent2">
                  <a:lumMod val="50000"/>
                </a:schemeClr>
              </a:solidFill>
            </a:rPr>
            <a:t>Етикетаж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927F5535-917E-4791-8B4B-2FDB41618C63}" type="parTrans" cxnId="{50C2B887-108F-46DC-8D45-2624BE9C0A20}">
      <dgm:prSet/>
      <dgm:spPr/>
      <dgm:t>
        <a:bodyPr/>
        <a:lstStyle/>
        <a:p>
          <a:endParaRPr lang="ru-RU"/>
        </a:p>
      </dgm:t>
    </dgm:pt>
    <dgm:pt modelId="{7B9CC9F2-CD84-4123-819F-BCCAAAB66E9A}" type="sibTrans" cxnId="{50C2B887-108F-46DC-8D45-2624BE9C0A20}">
      <dgm:prSet/>
      <dgm:spPr/>
      <dgm:t>
        <a:bodyPr/>
        <a:lstStyle/>
        <a:p>
          <a:endParaRPr lang="ru-RU"/>
        </a:p>
      </dgm:t>
    </dgm:pt>
    <dgm:pt modelId="{F3DC6176-79AB-4082-B1C2-B4A506E0682F}">
      <dgm:prSet phldrT="[Текст]"/>
      <dgm:spPr/>
      <dgm:t>
        <a:bodyPr/>
        <a:lstStyle/>
        <a:p>
          <a:r>
            <a:rPr lang="uk-UA" dirty="0" smtClean="0"/>
            <a:t>Короткі підписи над кожним експонатом під кожним стендом</a:t>
          </a:r>
          <a:endParaRPr lang="ru-RU" dirty="0"/>
        </a:p>
      </dgm:t>
    </dgm:pt>
    <dgm:pt modelId="{E036331B-1E40-4E2A-BF24-9A2193F9AF4A}" type="parTrans" cxnId="{EBBE3F80-B263-4CCF-9BF6-AA59853226BC}">
      <dgm:prSet/>
      <dgm:spPr/>
      <dgm:t>
        <a:bodyPr/>
        <a:lstStyle/>
        <a:p>
          <a:endParaRPr lang="ru-RU"/>
        </a:p>
      </dgm:t>
    </dgm:pt>
    <dgm:pt modelId="{771D4B07-3FC6-4B5E-9F87-2CF3BDCA8734}" type="sibTrans" cxnId="{EBBE3F80-B263-4CCF-9BF6-AA59853226BC}">
      <dgm:prSet/>
      <dgm:spPr/>
      <dgm:t>
        <a:bodyPr/>
        <a:lstStyle/>
        <a:p>
          <a:endParaRPr lang="ru-RU"/>
        </a:p>
      </dgm:t>
    </dgm:pt>
    <dgm:pt modelId="{ABDC2784-7FB1-4E8D-B212-621AAF81848E}" type="pres">
      <dgm:prSet presAssocID="{A58CAAFA-194D-4E5E-936C-A8E8A5FE1F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A5779A-00E8-4542-9743-FA06BBBA24ED}" type="pres">
      <dgm:prSet presAssocID="{9BF14403-1C32-443A-BDC6-CF304FAC14D4}" presName="linNode" presStyleCnt="0"/>
      <dgm:spPr/>
    </dgm:pt>
    <dgm:pt modelId="{22DB421A-9FBF-4C79-8234-9AE9FB223F4D}" type="pres">
      <dgm:prSet presAssocID="{9BF14403-1C32-443A-BDC6-CF304FAC14D4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CBFA5-97B7-44E7-89E7-4D09ACF54B1F}" type="pres">
      <dgm:prSet presAssocID="{9BF14403-1C32-443A-BDC6-CF304FAC14D4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85023-CB3E-4095-801D-433128AF9C01}" type="pres">
      <dgm:prSet presAssocID="{DF5B93E5-8F7D-4685-AFA7-13B1BBDAEA43}" presName="sp" presStyleCnt="0"/>
      <dgm:spPr/>
    </dgm:pt>
    <dgm:pt modelId="{D1A5121D-F24A-4AA2-B9C5-22A104ABF7D9}" type="pres">
      <dgm:prSet presAssocID="{C6A04DD6-EB41-4533-92B5-0D0744F76BDD}" presName="linNode" presStyleCnt="0"/>
      <dgm:spPr/>
    </dgm:pt>
    <dgm:pt modelId="{BD5B579B-B499-4251-9D69-63FBE484468E}" type="pres">
      <dgm:prSet presAssocID="{C6A04DD6-EB41-4533-92B5-0D0744F76BDD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7D27C-E923-40A5-A95D-B30DA6AD0DC7}" type="pres">
      <dgm:prSet presAssocID="{C6A04DD6-EB41-4533-92B5-0D0744F76BDD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7A2ABA-8631-4B49-A396-FB1DF24808D7}" type="presOf" srcId="{9BF14403-1C32-443A-BDC6-CF304FAC14D4}" destId="{22DB421A-9FBF-4C79-8234-9AE9FB223F4D}" srcOrd="0" destOrd="0" presId="urn:microsoft.com/office/officeart/2005/8/layout/vList5"/>
    <dgm:cxn modelId="{8C699260-117A-43B2-B4EA-37B833643335}" type="presOf" srcId="{C6A04DD6-EB41-4533-92B5-0D0744F76BDD}" destId="{BD5B579B-B499-4251-9D69-63FBE484468E}" srcOrd="0" destOrd="0" presId="urn:microsoft.com/office/officeart/2005/8/layout/vList5"/>
    <dgm:cxn modelId="{F8B6B342-2850-4BE9-A5A4-C01AC93AF916}" srcId="{9BF14403-1C32-443A-BDC6-CF304FAC14D4}" destId="{3B7853E5-4D2C-4E41-AB86-3B542859DDCB}" srcOrd="0" destOrd="0" parTransId="{38259EAA-3609-40C4-B629-D9859D6BE69A}" sibTransId="{C08AA2E9-03DD-4DF3-A36A-955B2645161B}"/>
    <dgm:cxn modelId="{DBAAAB07-8194-46D3-84FA-3F8CC552A949}" type="presOf" srcId="{F3DC6176-79AB-4082-B1C2-B4A506E0682F}" destId="{6D07D27C-E923-40A5-A95D-B30DA6AD0DC7}" srcOrd="0" destOrd="0" presId="urn:microsoft.com/office/officeart/2005/8/layout/vList5"/>
    <dgm:cxn modelId="{50C2B887-108F-46DC-8D45-2624BE9C0A20}" srcId="{A58CAAFA-194D-4E5E-936C-A8E8A5FE1F81}" destId="{C6A04DD6-EB41-4533-92B5-0D0744F76BDD}" srcOrd="1" destOrd="0" parTransId="{927F5535-917E-4791-8B4B-2FDB41618C63}" sibTransId="{7B9CC9F2-CD84-4123-819F-BCCAAAB66E9A}"/>
    <dgm:cxn modelId="{EBBE3F80-B263-4CCF-9BF6-AA59853226BC}" srcId="{C6A04DD6-EB41-4533-92B5-0D0744F76BDD}" destId="{F3DC6176-79AB-4082-B1C2-B4A506E0682F}" srcOrd="0" destOrd="0" parTransId="{E036331B-1E40-4E2A-BF24-9A2193F9AF4A}" sibTransId="{771D4B07-3FC6-4B5E-9F87-2CF3BDCA8734}"/>
    <dgm:cxn modelId="{5AD8FAD2-5CCC-44E5-94A7-C37330492897}" type="presOf" srcId="{3B7853E5-4D2C-4E41-AB86-3B542859DDCB}" destId="{B64CBFA5-97B7-44E7-89E7-4D09ACF54B1F}" srcOrd="0" destOrd="0" presId="urn:microsoft.com/office/officeart/2005/8/layout/vList5"/>
    <dgm:cxn modelId="{A084A80D-E845-4853-AF11-F33388BF65DC}" srcId="{A58CAAFA-194D-4E5E-936C-A8E8A5FE1F81}" destId="{9BF14403-1C32-443A-BDC6-CF304FAC14D4}" srcOrd="0" destOrd="0" parTransId="{6A21F90F-8025-44E0-A062-A5BC7386C68D}" sibTransId="{DF5B93E5-8F7D-4685-AFA7-13B1BBDAEA43}"/>
    <dgm:cxn modelId="{5696E413-309D-42D6-92E6-429D55B57E67}" type="presOf" srcId="{A58CAAFA-194D-4E5E-936C-A8E8A5FE1F81}" destId="{ABDC2784-7FB1-4E8D-B212-621AAF81848E}" srcOrd="0" destOrd="0" presId="urn:microsoft.com/office/officeart/2005/8/layout/vList5"/>
    <dgm:cxn modelId="{2129B704-D4CB-4D2E-B7E8-CADB9C2E1512}" type="presParOf" srcId="{ABDC2784-7FB1-4E8D-B212-621AAF81848E}" destId="{ECA5779A-00E8-4542-9743-FA06BBBA24ED}" srcOrd="0" destOrd="0" presId="urn:microsoft.com/office/officeart/2005/8/layout/vList5"/>
    <dgm:cxn modelId="{B588E5E7-748C-4755-843D-68529DE5DD00}" type="presParOf" srcId="{ECA5779A-00E8-4542-9743-FA06BBBA24ED}" destId="{22DB421A-9FBF-4C79-8234-9AE9FB223F4D}" srcOrd="0" destOrd="0" presId="urn:microsoft.com/office/officeart/2005/8/layout/vList5"/>
    <dgm:cxn modelId="{598810C8-B77D-4FE3-9539-B1EE291C24A5}" type="presParOf" srcId="{ECA5779A-00E8-4542-9743-FA06BBBA24ED}" destId="{B64CBFA5-97B7-44E7-89E7-4D09ACF54B1F}" srcOrd="1" destOrd="0" presId="urn:microsoft.com/office/officeart/2005/8/layout/vList5"/>
    <dgm:cxn modelId="{5B30ABB1-19A6-42B4-AA3E-3236BD810A99}" type="presParOf" srcId="{ABDC2784-7FB1-4E8D-B212-621AAF81848E}" destId="{D5A85023-CB3E-4095-801D-433128AF9C01}" srcOrd="1" destOrd="0" presId="urn:microsoft.com/office/officeart/2005/8/layout/vList5"/>
    <dgm:cxn modelId="{0693AA47-ED8C-4F73-9CE4-ED548319CA72}" type="presParOf" srcId="{ABDC2784-7FB1-4E8D-B212-621AAF81848E}" destId="{D1A5121D-F24A-4AA2-B9C5-22A104ABF7D9}" srcOrd="2" destOrd="0" presId="urn:microsoft.com/office/officeart/2005/8/layout/vList5"/>
    <dgm:cxn modelId="{8FE1632C-CADB-4873-A896-73D76E10E70D}" type="presParOf" srcId="{D1A5121D-F24A-4AA2-B9C5-22A104ABF7D9}" destId="{BD5B579B-B499-4251-9D69-63FBE484468E}" srcOrd="0" destOrd="0" presId="urn:microsoft.com/office/officeart/2005/8/layout/vList5"/>
    <dgm:cxn modelId="{04B11E89-6B2D-488D-A86A-56D1B7DBB7C1}" type="presParOf" srcId="{D1A5121D-F24A-4AA2-B9C5-22A104ABF7D9}" destId="{6D07D27C-E923-40A5-A95D-B30DA6AD0DC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11F265-B088-40AA-9F19-9C30CC5A2DB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6929BFB9-8522-476D-A461-A8D389023E51}">
      <dgm:prSet phldrT="[Текст]" phldr="1"/>
      <dgm:spPr/>
      <dgm:t>
        <a:bodyPr/>
        <a:lstStyle/>
        <a:p>
          <a:endParaRPr lang="ru-RU"/>
        </a:p>
      </dgm:t>
    </dgm:pt>
    <dgm:pt modelId="{35C5465F-352E-48ED-9B38-293D84F72CE6}" type="parTrans" cxnId="{EB087655-99AC-4EBC-AEDF-35E36A94D3D1}">
      <dgm:prSet/>
      <dgm:spPr/>
      <dgm:t>
        <a:bodyPr/>
        <a:lstStyle/>
        <a:p>
          <a:endParaRPr lang="ru-RU"/>
        </a:p>
      </dgm:t>
    </dgm:pt>
    <dgm:pt modelId="{2EF531DE-1F00-49AE-8C04-7F460044D45B}" type="sibTrans" cxnId="{EB087655-99AC-4EBC-AEDF-35E36A94D3D1}">
      <dgm:prSet/>
      <dgm:spPr/>
      <dgm:t>
        <a:bodyPr/>
        <a:lstStyle/>
        <a:p>
          <a:endParaRPr lang="ru-RU"/>
        </a:p>
      </dgm:t>
    </dgm:pt>
    <dgm:pt modelId="{BB2C0DBC-32DA-4C99-81FF-0C661DADC775}">
      <dgm:prSet phldrT="[Текст]" phldr="1"/>
      <dgm:spPr/>
      <dgm:t>
        <a:bodyPr/>
        <a:lstStyle/>
        <a:p>
          <a:endParaRPr lang="ru-RU"/>
        </a:p>
      </dgm:t>
    </dgm:pt>
    <dgm:pt modelId="{30D682FF-E3AC-4FAE-8973-B1D7EC772834}" type="parTrans" cxnId="{517F85B6-9E35-40DF-AAD7-0FAA838A5B64}">
      <dgm:prSet/>
      <dgm:spPr/>
      <dgm:t>
        <a:bodyPr/>
        <a:lstStyle/>
        <a:p>
          <a:endParaRPr lang="ru-RU"/>
        </a:p>
      </dgm:t>
    </dgm:pt>
    <dgm:pt modelId="{00F9CC26-D0B7-4363-BB97-137A408F846A}" type="sibTrans" cxnId="{517F85B6-9E35-40DF-AAD7-0FAA838A5B64}">
      <dgm:prSet/>
      <dgm:spPr/>
      <dgm:t>
        <a:bodyPr/>
        <a:lstStyle/>
        <a:p>
          <a:endParaRPr lang="ru-RU"/>
        </a:p>
      </dgm:t>
    </dgm:pt>
    <dgm:pt modelId="{D7BC944A-6123-4609-B455-468ED82F3FCC}">
      <dgm:prSet phldrT="[Текст]" phldr="1"/>
      <dgm:spPr/>
      <dgm:t>
        <a:bodyPr/>
        <a:lstStyle/>
        <a:p>
          <a:endParaRPr lang="ru-RU"/>
        </a:p>
      </dgm:t>
    </dgm:pt>
    <dgm:pt modelId="{2BD85E1F-F2C0-4D9C-9054-C43C5517E334}" type="parTrans" cxnId="{B79ED9B8-6A17-4D8B-A664-AB53218A2C22}">
      <dgm:prSet/>
      <dgm:spPr/>
      <dgm:t>
        <a:bodyPr/>
        <a:lstStyle/>
        <a:p>
          <a:endParaRPr lang="ru-RU"/>
        </a:p>
      </dgm:t>
    </dgm:pt>
    <dgm:pt modelId="{02F0AA60-5EBE-4F2E-AC6E-90D57175E844}" type="sibTrans" cxnId="{B79ED9B8-6A17-4D8B-A664-AB53218A2C22}">
      <dgm:prSet/>
      <dgm:spPr/>
      <dgm:t>
        <a:bodyPr/>
        <a:lstStyle/>
        <a:p>
          <a:endParaRPr lang="ru-RU"/>
        </a:p>
      </dgm:t>
    </dgm:pt>
    <dgm:pt modelId="{14792097-8F9A-4FAA-B13E-85296B896087}">
      <dgm:prSet phldrT="[Текст]" phldr="1"/>
      <dgm:spPr/>
      <dgm:t>
        <a:bodyPr/>
        <a:lstStyle/>
        <a:p>
          <a:endParaRPr lang="ru-RU"/>
        </a:p>
      </dgm:t>
    </dgm:pt>
    <dgm:pt modelId="{F7CC9920-1B9F-49E5-9952-EDA230E1A876}" type="parTrans" cxnId="{38E30150-7F9F-4D8B-845E-C9140E7E00C6}">
      <dgm:prSet/>
      <dgm:spPr/>
      <dgm:t>
        <a:bodyPr/>
        <a:lstStyle/>
        <a:p>
          <a:endParaRPr lang="ru-RU"/>
        </a:p>
      </dgm:t>
    </dgm:pt>
    <dgm:pt modelId="{1EB516F7-4953-41DB-9D17-CF3C3EACB8A7}" type="sibTrans" cxnId="{38E30150-7F9F-4D8B-845E-C9140E7E00C6}">
      <dgm:prSet/>
      <dgm:spPr/>
      <dgm:t>
        <a:bodyPr/>
        <a:lstStyle/>
        <a:p>
          <a:endParaRPr lang="ru-RU"/>
        </a:p>
      </dgm:t>
    </dgm:pt>
    <dgm:pt modelId="{A3C890DA-7FF5-491A-86F3-453707CD0EF9}" type="pres">
      <dgm:prSet presAssocID="{EB11F265-B088-40AA-9F19-9C30CC5A2DB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1E5259-42E0-46FA-B7C7-44416DD6F7CD}" type="pres">
      <dgm:prSet presAssocID="{6929BFB9-8522-476D-A461-A8D389023E51}" presName="roof" presStyleLbl="dkBgShp" presStyleIdx="0" presStyleCnt="2"/>
      <dgm:spPr/>
      <dgm:t>
        <a:bodyPr/>
        <a:lstStyle/>
        <a:p>
          <a:endParaRPr lang="ru-RU"/>
        </a:p>
      </dgm:t>
    </dgm:pt>
    <dgm:pt modelId="{F6114AEC-978C-434B-AA3C-8372E1282DA7}" type="pres">
      <dgm:prSet presAssocID="{6929BFB9-8522-476D-A461-A8D389023E51}" presName="pillars" presStyleCnt="0"/>
      <dgm:spPr/>
    </dgm:pt>
    <dgm:pt modelId="{0014D949-7375-474F-A519-5B8A7DA420FF}" type="pres">
      <dgm:prSet presAssocID="{6929BFB9-8522-476D-A461-A8D389023E5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69697-F43A-4DA2-9BC5-410F750A7F6C}" type="pres">
      <dgm:prSet presAssocID="{D7BC944A-6123-4609-B455-468ED82F3FCC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ED0B-528D-4BB1-96A1-6AABDF97229C}" type="pres">
      <dgm:prSet presAssocID="{14792097-8F9A-4FAA-B13E-85296B89608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366BB-86B7-4F75-A0AB-37731A7C5016}" type="pres">
      <dgm:prSet presAssocID="{6929BFB9-8522-476D-A461-A8D389023E51}" presName="base" presStyleLbl="dkBgShp" presStyleIdx="1" presStyleCnt="2"/>
      <dgm:spPr/>
    </dgm:pt>
  </dgm:ptLst>
  <dgm:cxnLst>
    <dgm:cxn modelId="{111C7423-3882-4C76-91B2-0C70322C6C0D}" type="presOf" srcId="{14792097-8F9A-4FAA-B13E-85296B896087}" destId="{2246ED0B-528D-4BB1-96A1-6AABDF97229C}" srcOrd="0" destOrd="0" presId="urn:microsoft.com/office/officeart/2005/8/layout/hList3"/>
    <dgm:cxn modelId="{4E1A3268-88AC-48F2-8EAC-2E361110E89E}" type="presOf" srcId="{EB11F265-B088-40AA-9F19-9C30CC5A2DB5}" destId="{A3C890DA-7FF5-491A-86F3-453707CD0EF9}" srcOrd="0" destOrd="0" presId="urn:microsoft.com/office/officeart/2005/8/layout/hList3"/>
    <dgm:cxn modelId="{A536272E-D5FE-4D5A-ADCB-50431980DF32}" type="presOf" srcId="{BB2C0DBC-32DA-4C99-81FF-0C661DADC775}" destId="{0014D949-7375-474F-A519-5B8A7DA420FF}" srcOrd="0" destOrd="0" presId="urn:microsoft.com/office/officeart/2005/8/layout/hList3"/>
    <dgm:cxn modelId="{B79ED9B8-6A17-4D8B-A664-AB53218A2C22}" srcId="{6929BFB9-8522-476D-A461-A8D389023E51}" destId="{D7BC944A-6123-4609-B455-468ED82F3FCC}" srcOrd="1" destOrd="0" parTransId="{2BD85E1F-F2C0-4D9C-9054-C43C5517E334}" sibTransId="{02F0AA60-5EBE-4F2E-AC6E-90D57175E844}"/>
    <dgm:cxn modelId="{EB087655-99AC-4EBC-AEDF-35E36A94D3D1}" srcId="{EB11F265-B088-40AA-9F19-9C30CC5A2DB5}" destId="{6929BFB9-8522-476D-A461-A8D389023E51}" srcOrd="0" destOrd="0" parTransId="{35C5465F-352E-48ED-9B38-293D84F72CE6}" sibTransId="{2EF531DE-1F00-49AE-8C04-7F460044D45B}"/>
    <dgm:cxn modelId="{B2DA506C-99E1-4F63-907E-8CBC91CFD3E3}" type="presOf" srcId="{6929BFB9-8522-476D-A461-A8D389023E51}" destId="{641E5259-42E0-46FA-B7C7-44416DD6F7CD}" srcOrd="0" destOrd="0" presId="urn:microsoft.com/office/officeart/2005/8/layout/hList3"/>
    <dgm:cxn modelId="{517F85B6-9E35-40DF-AAD7-0FAA838A5B64}" srcId="{6929BFB9-8522-476D-A461-A8D389023E51}" destId="{BB2C0DBC-32DA-4C99-81FF-0C661DADC775}" srcOrd="0" destOrd="0" parTransId="{30D682FF-E3AC-4FAE-8973-B1D7EC772834}" sibTransId="{00F9CC26-D0B7-4363-BB97-137A408F846A}"/>
    <dgm:cxn modelId="{D1F97748-7A0A-497C-A3F1-F38BB920A200}" type="presOf" srcId="{D7BC944A-6123-4609-B455-468ED82F3FCC}" destId="{2A269697-F43A-4DA2-9BC5-410F750A7F6C}" srcOrd="0" destOrd="0" presId="urn:microsoft.com/office/officeart/2005/8/layout/hList3"/>
    <dgm:cxn modelId="{38E30150-7F9F-4D8B-845E-C9140E7E00C6}" srcId="{6929BFB9-8522-476D-A461-A8D389023E51}" destId="{14792097-8F9A-4FAA-B13E-85296B896087}" srcOrd="2" destOrd="0" parTransId="{F7CC9920-1B9F-49E5-9952-EDA230E1A876}" sibTransId="{1EB516F7-4953-41DB-9D17-CF3C3EACB8A7}"/>
    <dgm:cxn modelId="{A5B15C59-971A-4DCB-9EE7-219D1533BD16}" type="presParOf" srcId="{A3C890DA-7FF5-491A-86F3-453707CD0EF9}" destId="{641E5259-42E0-46FA-B7C7-44416DD6F7CD}" srcOrd="0" destOrd="0" presId="urn:microsoft.com/office/officeart/2005/8/layout/hList3"/>
    <dgm:cxn modelId="{5FD8654B-3031-45C5-81AB-D26A2A35E23A}" type="presParOf" srcId="{A3C890DA-7FF5-491A-86F3-453707CD0EF9}" destId="{F6114AEC-978C-434B-AA3C-8372E1282DA7}" srcOrd="1" destOrd="0" presId="urn:microsoft.com/office/officeart/2005/8/layout/hList3"/>
    <dgm:cxn modelId="{D7E171A6-6DAF-4A64-9222-1FB560C3852E}" type="presParOf" srcId="{F6114AEC-978C-434B-AA3C-8372E1282DA7}" destId="{0014D949-7375-474F-A519-5B8A7DA420FF}" srcOrd="0" destOrd="0" presId="urn:microsoft.com/office/officeart/2005/8/layout/hList3"/>
    <dgm:cxn modelId="{01F9A6FD-3B02-46CD-81D7-F87E73311BBB}" type="presParOf" srcId="{F6114AEC-978C-434B-AA3C-8372E1282DA7}" destId="{2A269697-F43A-4DA2-9BC5-410F750A7F6C}" srcOrd="1" destOrd="0" presId="urn:microsoft.com/office/officeart/2005/8/layout/hList3"/>
    <dgm:cxn modelId="{D08FF42C-3A99-4BB3-9A93-CD61BFD9A040}" type="presParOf" srcId="{F6114AEC-978C-434B-AA3C-8372E1282DA7}" destId="{2246ED0B-528D-4BB1-96A1-6AABDF97229C}" srcOrd="2" destOrd="0" presId="urn:microsoft.com/office/officeart/2005/8/layout/hList3"/>
    <dgm:cxn modelId="{3BFB3FE8-0629-45EC-BDB5-F7B03D2486CB}" type="presParOf" srcId="{A3C890DA-7FF5-491A-86F3-453707CD0EF9}" destId="{EF1366BB-86B7-4F75-A0AB-37731A7C501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8E995C-C994-4F32-9BBE-A10F35F25311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5BA4187-7690-437F-880D-47CA86EDE92E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Проектні схеми монтажу експозиції</a:t>
          </a:r>
          <a:endParaRPr lang="ru-RU" b="1" dirty="0">
            <a:solidFill>
              <a:srgbClr val="002060"/>
            </a:solidFill>
          </a:endParaRPr>
        </a:p>
      </dgm:t>
    </dgm:pt>
    <dgm:pt modelId="{A8ED35BE-E00E-45DD-8513-7A741020B389}" type="parTrans" cxnId="{7C7392D6-D2DD-440D-8027-28695D2B8BFB}">
      <dgm:prSet/>
      <dgm:spPr/>
      <dgm:t>
        <a:bodyPr/>
        <a:lstStyle/>
        <a:p>
          <a:endParaRPr lang="ru-RU"/>
        </a:p>
      </dgm:t>
    </dgm:pt>
    <dgm:pt modelId="{8183BA8C-2E8D-4587-BB1A-45D67D3BC9AE}" type="sibTrans" cxnId="{7C7392D6-D2DD-440D-8027-28695D2B8BFB}">
      <dgm:prSet/>
      <dgm:spPr/>
      <dgm:t>
        <a:bodyPr/>
        <a:lstStyle/>
        <a:p>
          <a:endParaRPr lang="ru-RU"/>
        </a:p>
      </dgm:t>
    </dgm:pt>
    <dgm:pt modelId="{3B2B0CCD-3082-4CCF-83C1-1F7218916151}">
      <dgm:prSet phldrT="[Текст]" custT="1"/>
      <dgm:spPr/>
      <dgm:t>
        <a:bodyPr/>
        <a:lstStyle/>
        <a:p>
          <a:r>
            <a:rPr lang="uk-UA" sz="3600" b="1" i="1" dirty="0" smtClean="0">
              <a:solidFill>
                <a:srgbClr val="C00000"/>
              </a:solidFill>
            </a:rPr>
            <a:t>Лінійна схема</a:t>
          </a:r>
          <a:r>
            <a:rPr lang="uk-UA" sz="2900" i="1" dirty="0" smtClean="0">
              <a:solidFill>
                <a:srgbClr val="C00000"/>
              </a:solidFill>
            </a:rPr>
            <a:t> </a:t>
          </a:r>
          <a:r>
            <a:rPr lang="uk-UA" sz="2900" dirty="0" smtClean="0">
              <a:solidFill>
                <a:srgbClr val="C00000"/>
              </a:solidFill>
            </a:rPr>
            <a:t>— передбачає послідовне поздовжнє представлення горизонтальними рядами пам'яток і стендів у залах, що переходять одна в одну</a:t>
          </a:r>
          <a:endParaRPr lang="ru-RU" sz="2900" dirty="0">
            <a:solidFill>
              <a:srgbClr val="C00000"/>
            </a:solidFill>
          </a:endParaRPr>
        </a:p>
      </dgm:t>
    </dgm:pt>
    <dgm:pt modelId="{49B045E8-0BAF-4C5F-9B45-C08A0ABA00CB}" type="parTrans" cxnId="{2C4997D6-8433-47C0-B997-AD0E8D5BF511}">
      <dgm:prSet/>
      <dgm:spPr/>
      <dgm:t>
        <a:bodyPr/>
        <a:lstStyle/>
        <a:p>
          <a:endParaRPr lang="ru-RU"/>
        </a:p>
      </dgm:t>
    </dgm:pt>
    <dgm:pt modelId="{C0310842-C898-49F5-A76C-C360FB6A8296}" type="sibTrans" cxnId="{2C4997D6-8433-47C0-B997-AD0E8D5BF511}">
      <dgm:prSet/>
      <dgm:spPr/>
      <dgm:t>
        <a:bodyPr/>
        <a:lstStyle/>
        <a:p>
          <a:endParaRPr lang="ru-RU"/>
        </a:p>
      </dgm:t>
    </dgm:pt>
    <dgm:pt modelId="{FAF33363-B954-4512-B1A1-5BA42E2E056C}">
      <dgm:prSet custT="1"/>
      <dgm:spPr/>
      <dgm:t>
        <a:bodyPr/>
        <a:lstStyle/>
        <a:p>
          <a:r>
            <a:rPr lang="uk-UA" sz="3600" b="1" i="1" dirty="0" smtClean="0">
              <a:solidFill>
                <a:srgbClr val="CC0066"/>
              </a:solidFill>
            </a:rPr>
            <a:t>Комплексна схема </a:t>
          </a:r>
          <a:r>
            <a:rPr lang="uk-UA" sz="2900" dirty="0" smtClean="0">
              <a:solidFill>
                <a:srgbClr val="CC0066"/>
              </a:solidFill>
            </a:rPr>
            <a:t>— передбачає повне відтворення первісного середовища, де експозиційну цінність становить буквально все, що оточує відвідувача. </a:t>
          </a:r>
          <a:endParaRPr lang="ru-RU" sz="2900" dirty="0">
            <a:solidFill>
              <a:srgbClr val="CC0066"/>
            </a:solidFill>
          </a:endParaRPr>
        </a:p>
      </dgm:t>
    </dgm:pt>
    <dgm:pt modelId="{46A6BE11-E8C4-4FDA-9D3F-1F445D3F82D8}" type="parTrans" cxnId="{A4FC38CB-DD9E-4FEC-AC87-3F02C70C6CE5}">
      <dgm:prSet/>
      <dgm:spPr/>
      <dgm:t>
        <a:bodyPr/>
        <a:lstStyle/>
        <a:p>
          <a:endParaRPr lang="ru-RU"/>
        </a:p>
      </dgm:t>
    </dgm:pt>
    <dgm:pt modelId="{20EB4D06-ABD4-4FF9-938E-4ABE2857B9FE}" type="sibTrans" cxnId="{A4FC38CB-DD9E-4FEC-AC87-3F02C70C6CE5}">
      <dgm:prSet/>
      <dgm:spPr/>
      <dgm:t>
        <a:bodyPr/>
        <a:lstStyle/>
        <a:p>
          <a:endParaRPr lang="ru-RU"/>
        </a:p>
      </dgm:t>
    </dgm:pt>
    <dgm:pt modelId="{B48F7804-ACEF-4D2C-93D8-3622EF01C601}" type="pres">
      <dgm:prSet presAssocID="{C38E995C-C994-4F32-9BBE-A10F35F2531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431293-5050-49A9-AFE7-D208DE09C9B5}" type="pres">
      <dgm:prSet presAssocID="{45BA4187-7690-437F-880D-47CA86EDE92E}" presName="roof" presStyleLbl="dkBgShp" presStyleIdx="0" presStyleCnt="2"/>
      <dgm:spPr/>
      <dgm:t>
        <a:bodyPr/>
        <a:lstStyle/>
        <a:p>
          <a:endParaRPr lang="ru-RU"/>
        </a:p>
      </dgm:t>
    </dgm:pt>
    <dgm:pt modelId="{70B1555C-E56F-4956-86F9-434DBDDEE883}" type="pres">
      <dgm:prSet presAssocID="{45BA4187-7690-437F-880D-47CA86EDE92E}" presName="pillars" presStyleCnt="0"/>
      <dgm:spPr/>
    </dgm:pt>
    <dgm:pt modelId="{FAAFBC23-5695-47A1-B5D9-1E4FD4BF462D}" type="pres">
      <dgm:prSet presAssocID="{45BA4187-7690-437F-880D-47CA86EDE92E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0C8DD-711C-4539-854A-82B454463F81}" type="pres">
      <dgm:prSet presAssocID="{FAF33363-B954-4512-B1A1-5BA42E2E056C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3B0C0-BBCE-4DF0-AD0A-5A0797B1F446}" type="pres">
      <dgm:prSet presAssocID="{45BA4187-7690-437F-880D-47CA86EDE92E}" presName="base" presStyleLbl="dkBgShp" presStyleIdx="1" presStyleCnt="2"/>
      <dgm:spPr/>
    </dgm:pt>
  </dgm:ptLst>
  <dgm:cxnLst>
    <dgm:cxn modelId="{5A77B484-5CF3-4094-8C9A-0623BCBEF55F}" type="presOf" srcId="{FAF33363-B954-4512-B1A1-5BA42E2E056C}" destId="{7F50C8DD-711C-4539-854A-82B454463F81}" srcOrd="0" destOrd="0" presId="urn:microsoft.com/office/officeart/2005/8/layout/hList3"/>
    <dgm:cxn modelId="{AD2DFF0C-BF35-4A0F-8C42-D80439E2F2F7}" type="presOf" srcId="{3B2B0CCD-3082-4CCF-83C1-1F7218916151}" destId="{FAAFBC23-5695-47A1-B5D9-1E4FD4BF462D}" srcOrd="0" destOrd="0" presId="urn:microsoft.com/office/officeart/2005/8/layout/hList3"/>
    <dgm:cxn modelId="{2C4997D6-8433-47C0-B997-AD0E8D5BF511}" srcId="{45BA4187-7690-437F-880D-47CA86EDE92E}" destId="{3B2B0CCD-3082-4CCF-83C1-1F7218916151}" srcOrd="0" destOrd="0" parTransId="{49B045E8-0BAF-4C5F-9B45-C08A0ABA00CB}" sibTransId="{C0310842-C898-49F5-A76C-C360FB6A8296}"/>
    <dgm:cxn modelId="{A4FC38CB-DD9E-4FEC-AC87-3F02C70C6CE5}" srcId="{45BA4187-7690-437F-880D-47CA86EDE92E}" destId="{FAF33363-B954-4512-B1A1-5BA42E2E056C}" srcOrd="1" destOrd="0" parTransId="{46A6BE11-E8C4-4FDA-9D3F-1F445D3F82D8}" sibTransId="{20EB4D06-ABD4-4FF9-938E-4ABE2857B9FE}"/>
    <dgm:cxn modelId="{8AFB800A-06C7-4DAC-84CA-18BE5E910B45}" type="presOf" srcId="{45BA4187-7690-437F-880D-47CA86EDE92E}" destId="{AA431293-5050-49A9-AFE7-D208DE09C9B5}" srcOrd="0" destOrd="0" presId="urn:microsoft.com/office/officeart/2005/8/layout/hList3"/>
    <dgm:cxn modelId="{5EE87FC9-DA75-4FA1-9924-B9208E14B367}" type="presOf" srcId="{C38E995C-C994-4F32-9BBE-A10F35F25311}" destId="{B48F7804-ACEF-4D2C-93D8-3622EF01C601}" srcOrd="0" destOrd="0" presId="urn:microsoft.com/office/officeart/2005/8/layout/hList3"/>
    <dgm:cxn modelId="{7C7392D6-D2DD-440D-8027-28695D2B8BFB}" srcId="{C38E995C-C994-4F32-9BBE-A10F35F25311}" destId="{45BA4187-7690-437F-880D-47CA86EDE92E}" srcOrd="0" destOrd="0" parTransId="{A8ED35BE-E00E-45DD-8513-7A741020B389}" sibTransId="{8183BA8C-2E8D-4587-BB1A-45D67D3BC9AE}"/>
    <dgm:cxn modelId="{B4E88EC0-0F2D-4D80-8219-1ED530DFE1E5}" type="presParOf" srcId="{B48F7804-ACEF-4D2C-93D8-3622EF01C601}" destId="{AA431293-5050-49A9-AFE7-D208DE09C9B5}" srcOrd="0" destOrd="0" presId="urn:microsoft.com/office/officeart/2005/8/layout/hList3"/>
    <dgm:cxn modelId="{42E546F3-E3CF-47BA-A100-720FC0E9B58D}" type="presParOf" srcId="{B48F7804-ACEF-4D2C-93D8-3622EF01C601}" destId="{70B1555C-E56F-4956-86F9-434DBDDEE883}" srcOrd="1" destOrd="0" presId="urn:microsoft.com/office/officeart/2005/8/layout/hList3"/>
    <dgm:cxn modelId="{7FF05166-8EF1-4C61-9B8B-A190BA4C607C}" type="presParOf" srcId="{70B1555C-E56F-4956-86F9-434DBDDEE883}" destId="{FAAFBC23-5695-47A1-B5D9-1E4FD4BF462D}" srcOrd="0" destOrd="0" presId="urn:microsoft.com/office/officeart/2005/8/layout/hList3"/>
    <dgm:cxn modelId="{E7ABCD40-5DE2-4D19-914B-75FF45353BA8}" type="presParOf" srcId="{70B1555C-E56F-4956-86F9-434DBDDEE883}" destId="{7F50C8DD-711C-4539-854A-82B454463F81}" srcOrd="1" destOrd="0" presId="urn:microsoft.com/office/officeart/2005/8/layout/hList3"/>
    <dgm:cxn modelId="{F7BEA16A-19D5-480B-9984-AE5CBE9C4C46}" type="presParOf" srcId="{B48F7804-ACEF-4D2C-93D8-3622EF01C601}" destId="{1AD3B0C0-BBCE-4DF0-AD0A-5A0797B1F44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67544" y="1366545"/>
            <a:ext cx="8280920" cy="3139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6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ЕКСПОЗИЦІЙНА </a:t>
            </a:r>
            <a:r>
              <a:rPr kumimoji="0" lang="uk-UA" sz="6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ДІЯЛЬНІСТЬ МУЗЕЇВ</a:t>
            </a:r>
            <a:endParaRPr kumimoji="0" lang="uk-UA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Лінійна схема</a:t>
            </a:r>
            <a:endParaRPr lang="uk-UA" dirty="0"/>
          </a:p>
        </p:txBody>
      </p:sp>
      <p:pic>
        <p:nvPicPr>
          <p:cNvPr id="1026" name="Picture 2" descr="Експозиційна робота музеїв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059389" cy="33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стоянная экспозиция Музей природы - Выставки Харьков Vgorode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0014"/>
            <a:ext cx="4968552" cy="347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8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Лінійна схема</a:t>
            </a:r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0479" y="2852936"/>
            <a:ext cx="3679097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54" y="-17831"/>
            <a:ext cx="5519936" cy="3104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422" y="3200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08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Комплексна схема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1520" y="2357462"/>
            <a:ext cx="4138109" cy="2743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75" y="270163"/>
            <a:ext cx="4374866" cy="2916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308" y="3501008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7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07904" y="3432042"/>
            <a:ext cx="5138936" cy="3425957"/>
          </a:xfrm>
          <a:prstGeom prst="rect">
            <a:avLst/>
          </a:prstGeom>
        </p:spPr>
      </p:pic>
      <p:pic>
        <p:nvPicPr>
          <p:cNvPr id="3074" name="Picture 2" descr="Поразительная диорама с невероятной детализацией | Интересное.ru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5"/>
            <a:ext cx="5148064" cy="34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0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67544" y="1271507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— виділення експозиційних центрів і чільних експонатів, що мають максимальне сутнісне й образне навантаження;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— розрядка шляхом створення ділянок порожнього простору навколо найважливіших експонатів з метою акцентування на них уваги;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— виявлення логічних, образно-естетичних та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сприйняттєво-візуальних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зв'язків між предметами;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— зіставлення або протиставлення (прийом контрастного показу);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88297"/>
            <a:ext cx="828092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Експозиційні прийоми:</a:t>
            </a:r>
            <a:endParaRPr lang="uk-UA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uk-UA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uk-UA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Експозиційні прийоми:</a:t>
            </a:r>
            <a:b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62500" lnSpcReduction="20000"/>
          </a:bodyPr>
          <a:lstStyle/>
          <a:p>
            <a:pPr marL="0" lvl="0" indent="45085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Times New Roman" pitchFamily="18" charset="0"/>
              </a:rPr>
              <a:t>—"масований" показ однотипних предметів, сконцентрованих на невеликій площі;</a:t>
            </a:r>
            <a:endParaRPr lang="ru-RU" sz="40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</a:endParaRPr>
          </a:p>
          <a:p>
            <a:pPr marL="0" lvl="0" indent="45085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Times New Roman" pitchFamily="18" charset="0"/>
              </a:rPr>
              <a:t>— розташування експонатів, котрі вимагають розгляду з близької відстані, у межах найзручнішого для огляду експозиційного поясу — вздовж смуги вертикальної поверхні експозиційного приміщення на рівні від 70—80 см (нижня межа) до 200—220 см (верхня межа) від підлоги;</a:t>
            </a:r>
            <a:endParaRPr lang="ru-RU" sz="40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</a:endParaRPr>
          </a:p>
          <a:p>
            <a:pPr marL="0" lvl="0" indent="45085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Times New Roman" pitchFamily="18" charset="0"/>
              </a:rPr>
              <a:t>— виділення першого і другого планів, а також створення схованого плану експозиції в турнікетах, касетних стендах тощо;</a:t>
            </a:r>
            <a:endParaRPr lang="ru-RU" sz="40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</a:endParaRPr>
          </a:p>
          <a:p>
            <a:pPr marL="0" lvl="0" indent="45085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Times New Roman" pitchFamily="18" charset="0"/>
              </a:rPr>
              <a:t>— застосування дзеркал, луп, обертових подіумів та інших технічних засобів.</a:t>
            </a:r>
            <a:endParaRPr lang="uk-UA" sz="4000" b="1" dirty="0" smtClean="0">
              <a:solidFill>
                <a:schemeClr val="tx1">
                  <a:lumMod val="95000"/>
                </a:schemeClr>
              </a:solidFill>
              <a:latin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Пояснювальні тексти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 smtClean="0"/>
              <a:t>Етикетаж 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Експлікація </a:t>
            </a:r>
            <a:endParaRPr lang="uk-UA" dirty="0"/>
          </a:p>
        </p:txBody>
      </p:sp>
      <p:sp>
        <p:nvSpPr>
          <p:cNvPr id="4" name="AutoShape 2" descr="У львівських музеях інформацію про експонати можна буде зчитувати з QR-код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22" y="2066923"/>
            <a:ext cx="3109587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149" y="1719685"/>
            <a:ext cx="3023902" cy="2183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017593"/>
            <a:ext cx="4576190" cy="2825615"/>
          </a:xfrm>
          <a:prstGeom prst="rect">
            <a:avLst/>
          </a:prstGeom>
        </p:spPr>
      </p:pic>
      <p:cxnSp>
        <p:nvCxnSpPr>
          <p:cNvPr id="12" name="Пряма зі стрілкою 11"/>
          <p:cNvCxnSpPr/>
          <p:nvPr/>
        </p:nvCxnSpPr>
        <p:spPr>
          <a:xfrm>
            <a:off x="2411760" y="1844824"/>
            <a:ext cx="2592288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/>
          <p:nvPr/>
        </p:nvCxnSpPr>
        <p:spPr>
          <a:xfrm flipV="1">
            <a:off x="2831882" y="4121693"/>
            <a:ext cx="1510128" cy="46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/>
          <p:nvPr/>
        </p:nvCxnSpPr>
        <p:spPr>
          <a:xfrm flipV="1">
            <a:off x="2843808" y="4405854"/>
            <a:ext cx="2160240" cy="18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/>
          <p:nvPr/>
        </p:nvCxnSpPr>
        <p:spPr>
          <a:xfrm>
            <a:off x="2831882" y="4608056"/>
            <a:ext cx="3180278" cy="69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/>
          <p:cNvCxnSpPr/>
          <p:nvPr/>
        </p:nvCxnSpPr>
        <p:spPr>
          <a:xfrm flipH="1">
            <a:off x="1403648" y="1844824"/>
            <a:ext cx="1008112" cy="1158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882" y="160338"/>
            <a:ext cx="2863088" cy="1588119"/>
          </a:xfrm>
          <a:prstGeom prst="rect">
            <a:avLst/>
          </a:prstGeom>
        </p:spPr>
      </p:pic>
      <p:cxnSp>
        <p:nvCxnSpPr>
          <p:cNvPr id="23" name="Пряма зі стрілкою 22"/>
          <p:cNvCxnSpPr/>
          <p:nvPr/>
        </p:nvCxnSpPr>
        <p:spPr>
          <a:xfrm flipV="1">
            <a:off x="2411760" y="1230944"/>
            <a:ext cx="4680520" cy="613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зі стрілкою 24"/>
          <p:cNvCxnSpPr/>
          <p:nvPr/>
        </p:nvCxnSpPr>
        <p:spPr>
          <a:xfrm>
            <a:off x="2411760" y="1844824"/>
            <a:ext cx="2010261" cy="4327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/>
          <p:cNvCxnSpPr/>
          <p:nvPr/>
        </p:nvCxnSpPr>
        <p:spPr>
          <a:xfrm>
            <a:off x="2454018" y="1844824"/>
            <a:ext cx="3362988" cy="4811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936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536" y="325744"/>
            <a:ext cx="792088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Найважливіші функції сучасних музеїв: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пізнавально-інформаційна,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популяризаційна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uk-UA" sz="3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розвиваюча,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навчальна.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Вони реалізуються завдяки експозиційній діяльності музеїв.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611560" y="553055"/>
            <a:ext cx="7848872" cy="36009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</a:rPr>
              <a:t>Експозиційна діяльність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</a:rPr>
              <a:t>—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</a:rPr>
              <a:t>це ознайомлення відвідувачів з найцікавішими експонатами музею, розміщеними у певному логічному порядку, побудованому за хронологічним (еволюційним), географічним, етнокультурним чи предметно-тематичним критеріями. </a:t>
            </a:r>
          </a:p>
        </p:txBody>
      </p:sp>
      <p:pic>
        <p:nvPicPr>
          <p:cNvPr id="8194" name="Picture 2" descr="http://relax.ua/wp-content/uploads/2008/01/frag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293096"/>
            <a:ext cx="6408712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332656"/>
            <a:ext cx="7776864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4000" b="1" dirty="0" smtClean="0">
                <a:solidFill>
                  <a:srgbClr val="C00000"/>
                </a:solidFill>
              </a:rPr>
              <a:t>Термін "експозиція" </a:t>
            </a:r>
            <a:r>
              <a:rPr lang="uk-UA" sz="3200" dirty="0" smtClean="0"/>
              <a:t>(від лат. — виклад, опис) нині вживається щодо предметів, котрі виставлені на огляд за вітринами (музеїв, книжкових крамниць тощо). </a:t>
            </a:r>
            <a:endParaRPr lang="ru-RU" sz="3200" dirty="0"/>
          </a:p>
        </p:txBody>
      </p:sp>
      <p:pic>
        <p:nvPicPr>
          <p:cNvPr id="46082" name="Picture 2" descr="http://t2.gstatic.com/images?q=tbn:ANd9GcRqudAS3X3ogc5oGfDbuHkZjy1qUzFhks0AxChxN6T3ykBuxaJ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852936"/>
            <a:ext cx="7848872" cy="4005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188641"/>
            <a:ext cx="712879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</a:t>
            </a:r>
            <a:r>
              <a:rPr lang="uk-UA" sz="2800" u="sng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ринципи організації експозиційної діяльності музею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683568" y="1397000"/>
          <a:ext cx="784887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548680"/>
            <a:ext cx="7200800" cy="51398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400" i="1" dirty="0" smtClean="0">
                <a:solidFill>
                  <a:srgbClr val="C00000"/>
                </a:solidFill>
                <a:latin typeface="Arial Black" pitchFamily="34" charset="0"/>
              </a:rPr>
              <a:t>Організація експозиції 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—</a:t>
            </a:r>
          </a:p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це процес добору та логічної наукової композиції експонатів, що складається з кількох технологічних етапів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5470"/>
            <a:ext cx="8229600" cy="1143000"/>
          </a:xfrm>
        </p:spPr>
        <p:txBody>
          <a:bodyPr>
            <a:normAutofit/>
          </a:bodyPr>
          <a:lstStyle/>
          <a:p>
            <a:endParaRPr lang="ru-RU" sz="240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</p:nvPr>
        </p:nvGraphicFramePr>
        <p:xfrm>
          <a:off x="457200" y="183038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7088832"/>
          </a:xfrm>
          <a:prstGeom prst="rect">
            <a:avLst/>
          </a:prstGeom>
          <a:noFill/>
        </p:spPr>
      </p:pic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/>
          </a:p>
        </p:txBody>
      </p:sp>
      <p:graphicFrame>
        <p:nvGraphicFramePr>
          <p:cNvPr id="7" name="Схема 6"/>
          <p:cNvGraphicFramePr/>
          <p:nvPr/>
        </p:nvGraphicFramePr>
        <p:xfrm>
          <a:off x="251520" y="0"/>
          <a:ext cx="8460432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323528" y="548680"/>
          <a:ext cx="820891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Шаблон (фон) презентации по иностранному язык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395536" y="332656"/>
          <a:ext cx="828092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137</TotalTime>
  <Words>356</Words>
  <Application>Microsoft Office PowerPoint</Application>
  <PresentationFormat>Екран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Century Schoolbook</vt:lpstr>
      <vt:lpstr>Times New Roman</vt:lpstr>
      <vt:lpstr>Wingdings</vt:lpstr>
      <vt:lpstr>Wingdings 2</vt:lpstr>
      <vt:lpstr>Эркер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Лінійна схема</vt:lpstr>
      <vt:lpstr>Лінійна схема</vt:lpstr>
      <vt:lpstr>Комплексна схема</vt:lpstr>
      <vt:lpstr>Презентація PowerPoint</vt:lpstr>
      <vt:lpstr>Презентація PowerPoint</vt:lpstr>
      <vt:lpstr>  Експозиційні прийоми: </vt:lpstr>
      <vt:lpstr>Пояснювальні тексти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17</cp:revision>
  <dcterms:modified xsi:type="dcterms:W3CDTF">2021-05-30T20:06:30Z</dcterms:modified>
</cp:coreProperties>
</file>