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6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703F-8A95-4708-8069-F5A8844DECDA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A724666-B147-4B05-9B12-590DC7B2100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703F-8A95-4708-8069-F5A8844DECDA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24666-B147-4B05-9B12-590DC7B2100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2A724666-B147-4B05-9B12-590DC7B2100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703F-8A95-4708-8069-F5A8844DECDA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703F-8A95-4708-8069-F5A8844DECDA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2A724666-B147-4B05-9B12-590DC7B2100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703F-8A95-4708-8069-F5A8844DECDA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A724666-B147-4B05-9B12-590DC7B2100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302C703F-8A95-4708-8069-F5A8844DECDA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24666-B147-4B05-9B12-590DC7B2100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703F-8A95-4708-8069-F5A8844DECDA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2A724666-B147-4B05-9B12-590DC7B2100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703F-8A95-4708-8069-F5A8844DECDA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2A724666-B147-4B05-9B12-590DC7B210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703F-8A95-4708-8069-F5A8844DECDA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A724666-B147-4B05-9B12-590DC7B210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A724666-B147-4B05-9B12-590DC7B2100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703F-8A95-4708-8069-F5A8844DECDA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2A724666-B147-4B05-9B12-590DC7B2100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302C703F-8A95-4708-8069-F5A8844DECDA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02C703F-8A95-4708-8069-F5A8844DECDA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A724666-B147-4B05-9B12-590DC7B21000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531439"/>
            <a:ext cx="7772400" cy="2088232"/>
          </a:xfrm>
        </p:spPr>
        <p:txBody>
          <a:bodyPr/>
          <a:lstStyle/>
          <a:p>
            <a:r>
              <a:rPr lang="uk-UA" dirty="0" smtClean="0"/>
              <a:t>Класифікація музеїв України</a:t>
            </a:r>
            <a:endParaRPr lang="ru-RU" dirty="0"/>
          </a:p>
        </p:txBody>
      </p:sp>
      <p:pic>
        <p:nvPicPr>
          <p:cNvPr id="3074" name="Picture 2" descr="http://pidruchniki.ws/imag/kultur/rut_muz/image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8208912" cy="5157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Музичні музеї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085184"/>
            <a:ext cx="3826768" cy="1772816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uk-UA" dirty="0"/>
              <a:t>Національний музей театрально­го, музичного та кіномистецтва України у Києві</a:t>
            </a:r>
            <a:endParaRPr lang="ru-RU" dirty="0"/>
          </a:p>
        </p:txBody>
      </p:sp>
      <p:pic>
        <p:nvPicPr>
          <p:cNvPr id="22530" name="Picture 2" descr="http://primetour.ua/~uploads/fck/image/muz_teatr%20i%20kino_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4067944" cy="3672408"/>
          </a:xfrm>
          <a:prstGeom prst="rect">
            <a:avLst/>
          </a:prstGeom>
          <a:noFill/>
        </p:spPr>
      </p:pic>
      <p:pic>
        <p:nvPicPr>
          <p:cNvPr id="22532" name="Picture 4" descr="http://inforline.com.ua/images/companyphotos/companyphotos/1-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286000"/>
            <a:ext cx="5004048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Краєзнавчі музеї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21506" name="Picture 2" descr="http://upload.wikimedia.org/wikipedia/uk/d/d7/%D0%A2%D0%B5%D1%80%D0%BD%D0%BE%D0%BF%D1%96%D0%BB%D1%8C%D1%81%D1%8C%D0%BA%D0%B8%D0%B9_%D0%BA%D1%80%D0%B0%D1%94%D0%B7%D0%BD%D0%B0%D0%B2%D1%87%D0%B8%D0%B9_%D0%BC%D1%83%D0%B7%D0%B5%D0%B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4752527" cy="3383682"/>
          </a:xfrm>
          <a:prstGeom prst="rect">
            <a:avLst/>
          </a:prstGeom>
          <a:noFill/>
        </p:spPr>
      </p:pic>
      <p:pic>
        <p:nvPicPr>
          <p:cNvPr id="21508" name="Picture 4" descr="http://ridna.ua/wp-content/uploads/2011/05/cimg4321-572x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717032"/>
            <a:ext cx="4283968" cy="3140968"/>
          </a:xfrm>
          <a:prstGeom prst="rect">
            <a:avLst/>
          </a:prstGeom>
          <a:noFill/>
        </p:spPr>
      </p:pic>
      <p:pic>
        <p:nvPicPr>
          <p:cNvPr id="21510" name="Picture 6" descr="http://castles.com.ua/uploads/pics/P40601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124744"/>
            <a:ext cx="3600400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Меморіальні музеї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452320" cy="19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Садиба Лесі Українки: батьківська хата, волинська інтелігенція та мода на  бороди : vladbespalov — LiveJour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68960"/>
            <a:ext cx="3779912" cy="254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Музей-садиба Лесі Українки, Колодяжне — фото, опис, адрес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71" y="3057831"/>
            <a:ext cx="3919195" cy="254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8771" y="5616055"/>
            <a:ext cx="7101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rgbClr val="002060"/>
                </a:solidFill>
              </a:rPr>
              <a:t>Державний літературно-меморіальний музей Лесі України в с. Колодяжне, Волинська обл.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15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Науково-технічний музей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0907"/>
            <a:ext cx="3528392" cy="235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746" y="3480493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/>
              <a:t>Національний музей космонавтики </a:t>
            </a:r>
          </a:p>
          <a:p>
            <a:r>
              <a:rPr lang="uk-UA" sz="2000" b="1" i="1" dirty="0" smtClean="0"/>
              <a:t>ім. С.П. Корольова у м. Житомир</a:t>
            </a:r>
            <a:endParaRPr lang="ru-RU" sz="2000" b="1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098" y="905913"/>
            <a:ext cx="3864471" cy="25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433" y="4005064"/>
            <a:ext cx="3407272" cy="219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337" y="4188378"/>
            <a:ext cx="3457450" cy="228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055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Музей-заповдник 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41294"/>
            <a:ext cx="33337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00" y="980728"/>
            <a:ext cx="402650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852" y="2996952"/>
            <a:ext cx="28670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5589240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Національний історико-археологічний музей-заповідник «Ольвія»</a:t>
            </a:r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46" y="4509120"/>
            <a:ext cx="4139952" cy="2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2592288" cy="172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37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Музеї під відкритим небом, скансени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21189"/>
            <a:ext cx="8568952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753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Національний музей архітерктури і побуту «Пирогово»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460851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08720"/>
            <a:ext cx="3528392" cy="230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29000"/>
            <a:ext cx="352839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68294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67306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757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Віртуальні музеї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526016" cy="565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355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Природничі музеї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0" y="5229200"/>
            <a:ext cx="4114800" cy="1628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dirty="0" smtClean="0"/>
              <a:t>Державний науково-природознавчий музей при НАН України</a:t>
            </a:r>
            <a:endParaRPr lang="ru-RU" dirty="0"/>
          </a:p>
        </p:txBody>
      </p:sp>
      <p:pic>
        <p:nvPicPr>
          <p:cNvPr id="20486" name="Picture 6" descr="https://encrypted-tbn2.gstatic.com/images?q=tbn:ANd9GcRNv0hL4vrPeWBxQfVxcFdqVk6veWqHV4hguP7XHRJ622j-pRL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4211960" cy="2880320"/>
          </a:xfrm>
          <a:prstGeom prst="rect">
            <a:avLst/>
          </a:prstGeom>
          <a:noFill/>
        </p:spPr>
      </p:pic>
      <p:pic>
        <p:nvPicPr>
          <p:cNvPr id="20488" name="Picture 8" descr="http://www.museumkiev.org/images/geo/g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196752"/>
            <a:ext cx="3528814" cy="4032448"/>
          </a:xfrm>
          <a:prstGeom prst="rect">
            <a:avLst/>
          </a:prstGeom>
          <a:noFill/>
        </p:spPr>
      </p:pic>
      <p:pic>
        <p:nvPicPr>
          <p:cNvPr id="20490" name="Picture 10" descr="https://encrypted-tbn2.gstatic.com/images?q=tbn:ANd9GcRhcqc65INyf4HPjXjoU_8S6VOIc7zJIlbAGaUCr4MFVsfXsfY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21088"/>
            <a:ext cx="3923928" cy="2636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 Історичні музеї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55576" y="5517232"/>
            <a:ext cx="7931224" cy="13407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Державний історичний музей України в Києві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http://serg-klymenko.narod.ru/Kyiv/Kyiv.YaroslawWall/IMG_14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4848473" cy="4176464"/>
          </a:xfrm>
          <a:prstGeom prst="rect">
            <a:avLst/>
          </a:prstGeom>
          <a:noFill/>
        </p:spPr>
      </p:pic>
      <p:pic>
        <p:nvPicPr>
          <p:cNvPr id="1028" name="Picture 4" descr="http://kievtown.net/img/national_historical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00808"/>
            <a:ext cx="4499992" cy="3800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Меморіальні музеї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517232"/>
            <a:ext cx="8229600" cy="608931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uk-UA" dirty="0" err="1" smtClean="0">
                <a:latin typeface="Arial Black" pitchFamily="34" charset="0"/>
              </a:rPr>
              <a:t>Музей-</a:t>
            </a:r>
            <a:r>
              <a:rPr lang="uk-UA" dirty="0" smtClean="0">
                <a:latin typeface="Arial Black" pitchFamily="34" charset="0"/>
              </a:rPr>
              <a:t> садиба М.І. Пирогова, </a:t>
            </a:r>
          </a:p>
          <a:p>
            <a:pPr>
              <a:buNone/>
            </a:pPr>
            <a:r>
              <a:rPr lang="uk-UA" dirty="0" smtClean="0">
                <a:latin typeface="Arial Black" pitchFamily="34" charset="0"/>
              </a:rPr>
              <a:t>Вінниця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10242" name="Picture 2" descr="http://www.pirogov.com.ua/upload/Image/pro_muzey_centralny_vh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1124744"/>
            <a:ext cx="4632449" cy="4176464"/>
          </a:xfrm>
          <a:prstGeom prst="rect">
            <a:avLst/>
          </a:prstGeom>
          <a:noFill/>
        </p:spPr>
      </p:pic>
      <p:pic>
        <p:nvPicPr>
          <p:cNvPr id="10244" name="Picture 4" descr="http://eco-turizm.net/wp-content/uploads/2012/12/%D0%BC%D1%83%D0%B7%D0%B5%D0%B9-%D0%9F%D0%B8%D1%80%D0%BE%D0%B3%D0%BE%D0%B2%D0%B0-%D0%B2-%D0%92%D0%B8%D0%BD%D0%BD%D0%B8%D1%86%D0%B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527" y="1124744"/>
            <a:ext cx="3852937" cy="2837656"/>
          </a:xfrm>
          <a:prstGeom prst="rect">
            <a:avLst/>
          </a:prstGeom>
          <a:noFill/>
        </p:spPr>
      </p:pic>
      <p:pic>
        <p:nvPicPr>
          <p:cNvPr id="10246" name="Picture 6" descr="http://www.vokrugsveta.ru/photo/thumbnails/1024/110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933056"/>
            <a:ext cx="3779912" cy="2924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Військово-історичні музеї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4941168"/>
            <a:ext cx="3923928" cy="19168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dirty="0" smtClean="0"/>
              <a:t>Львівський музей старовинної зброї </a:t>
            </a:r>
            <a:r>
              <a:rPr lang="uk-UA" dirty="0" err="1" smtClean="0"/>
              <a:t>“Арсенал”</a:t>
            </a:r>
            <a:endParaRPr lang="ru-RU" dirty="0"/>
          </a:p>
        </p:txBody>
      </p:sp>
      <p:pic>
        <p:nvPicPr>
          <p:cNvPr id="4" name="Picture 2" descr="https://encrypted-tbn2.gstatic.com/images?q=tbn:ANd9GcQVFwnYlab9pEAYzi6cSFDmAqYI8yRZoQ0EBCa9Ag9F-WmUEeY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4067944" cy="3744416"/>
          </a:xfrm>
          <a:prstGeom prst="rect">
            <a:avLst/>
          </a:prstGeom>
          <a:noFill/>
        </p:spPr>
      </p:pic>
      <p:pic>
        <p:nvPicPr>
          <p:cNvPr id="5" name="Picture 4" descr="http://lviv.travel/php_uploads/images/articleimages/ArticleImages_2785_ArticleImages_1494_DSC_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708920"/>
            <a:ext cx="5076056" cy="4149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Археологічні музеї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427984" y="1196753"/>
            <a:ext cx="4258816" cy="1800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dirty="0" smtClean="0"/>
              <a:t>Національний археологічний музей - заповідник </a:t>
            </a:r>
            <a:r>
              <a:rPr lang="uk-UA" dirty="0" err="1" smtClean="0"/>
              <a:t>“Ольвія”</a:t>
            </a:r>
            <a:endParaRPr lang="ru-RU" dirty="0"/>
          </a:p>
        </p:txBody>
      </p:sp>
      <p:pic>
        <p:nvPicPr>
          <p:cNvPr id="8194" name="Picture 2" descr="https://encrypted-tbn2.gstatic.com/images?q=tbn:ANd9GcRR3oyznEPrcIZWZwAbgm-vsP7Ol8Z5CWoR_T5ZXFTGVr7Y50HC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924944"/>
            <a:ext cx="3734544" cy="3573016"/>
          </a:xfrm>
          <a:prstGeom prst="rect">
            <a:avLst/>
          </a:prstGeom>
          <a:noFill/>
        </p:spPr>
      </p:pic>
      <p:pic>
        <p:nvPicPr>
          <p:cNvPr id="8196" name="Picture 4" descr="https://encrypted-tbn2.gstatic.com/images?q=tbn:ANd9GcQaKskugJnFNuzUtB-NFh79T8g6nLgSbA-MEVn0Eb_NeTwpsQd-I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4211960" cy="3600400"/>
          </a:xfrm>
          <a:prstGeom prst="rect">
            <a:avLst/>
          </a:prstGeom>
          <a:noFill/>
        </p:spPr>
      </p:pic>
      <p:pic>
        <p:nvPicPr>
          <p:cNvPr id="8198" name="Picture 6" descr="https://encrypted-tbn2.gstatic.com/images?q=tbn:ANd9GcQc-NLlZohx8QOMum3f7vJ2uZAwA9ytIgUAmTY0erVOjji19Tx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869161"/>
            <a:ext cx="2736304" cy="19888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Етнографічні музеї</a:t>
            </a:r>
            <a:endParaRPr lang="ru-RU" dirty="0"/>
          </a:p>
        </p:txBody>
      </p:sp>
      <p:pic>
        <p:nvPicPr>
          <p:cNvPr id="7170" name="Picture 2" descr="http://1.bp.blogspot.com/-LWsMd7FVjFM/TdJF54yN17I/AAAAAAAAKNM/Se-RZsskwWE/s1600/pereyaslav-xm_muse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4572000" cy="3384376"/>
          </a:xfrm>
          <a:prstGeom prst="rect">
            <a:avLst/>
          </a:prstGeom>
          <a:noFill/>
        </p:spPr>
      </p:pic>
      <p:pic>
        <p:nvPicPr>
          <p:cNvPr id="7172" name="Picture 4" descr="http://v.lviv.ua/files/catalog/629p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1052736"/>
            <a:ext cx="4286250" cy="3137918"/>
          </a:xfrm>
          <a:prstGeom prst="rect">
            <a:avLst/>
          </a:prstGeom>
          <a:noFill/>
        </p:spPr>
      </p:pic>
      <p:pic>
        <p:nvPicPr>
          <p:cNvPr id="7174" name="Picture 6" descr="http://os1.i.ua/3/1/3694786_722459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933056"/>
            <a:ext cx="5616624" cy="2924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Художні музеї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860032" y="4941168"/>
            <a:ext cx="3826768" cy="1184995"/>
          </a:xfrm>
        </p:spPr>
        <p:txBody>
          <a:bodyPr/>
          <a:lstStyle/>
          <a:p>
            <a:pPr algn="ctr">
              <a:buNone/>
            </a:pPr>
            <a:r>
              <a:rPr lang="uk-UA" dirty="0"/>
              <a:t>Львівська галерея мистецтв</a:t>
            </a:r>
            <a:endParaRPr lang="ru-RU" dirty="0"/>
          </a:p>
        </p:txBody>
      </p:sp>
      <p:sp>
        <p:nvSpPr>
          <p:cNvPr id="6146" name="AutoShape 2" descr="data:image/jpeg;base64,/9j/4AAQSkZJRgABAQAAAQABAAD/2wCEAAkGBxQSEhQUEhQWFBUWGBgVFxgXGRcYFhoXGBgYFhoYHBcYHCggGBolHBgXITEhJSkrLi4uFx8zODMsNygtLisBCgoKDg0OFxAQGiwcHBwsLCwsLCwsLCwsLCwsLCwsLCwsLCwsLCwsLCwsLCwsLCwsLCwsLDcsKzc3LCwsKysrK//AABEIAMIBAwMBIgACEQEDEQH/xAAcAAABBQEBAQAAAAAAAAAAAAAFAAIDBAYBBwj/xAA/EAACAQIEAwYDBAkDBQEBAAABAhEAAwQSITEFQVEGEyJhcYGRobEywdHwBxQjQlJicpLhM4KiFSRDwvGyY//EABgBAAMBAQAAAAAAAAAAAAAAAAABAgME/8QAIxEBAQEBAAMAAgEFAQAAAAAAAAERAhIhMQNBEwQiMlFhQv/aAAwDAQACEQMRAD8A8ft23AJU9AYkjWRr8DvU2IwWVkUg+IgyQVPKVKnp186WDxT2iJzZhomsAAkyCNmU6+R86s8Q4i151dsshNAqhcu4AMATy19KCGOxXCbd9LgF0JiVuqbKkrlcR4hBEzlLQZjTbShfEMHdTEZblvuGEwXBVfBOYyBqJU6+nrVjg2Fm2ly05tXkZnDBTmLL9lEeYJIYb7GJ0YV6V2J482qPiMPeCsWe3d/11za3MpmMoMzvtOximGB7M9mcS+IVLmHdkuAd4SGBVLhIDll1XVTvO1e39muyljAqRZBzEkl21Yg8iRyEUawzoyK6RlZQVMR4SJHyp9XJhWoyKhYVZIqJ1q4zqvXZpzLTIq5UOipFqMVItPQeBXYrhNNzUYNcaoiKkZqbmqpEWoitPW3TqkDVWFpmWKclNZqbmqbFTpZU1Kr0Jx/EksW2uXGyou5rG4/thcxCuMMr2gNEc7tO5g9Kx7s5+tONvxse0HabD4RZuuM3JF1c+3415txDtLi77XDYJwyO2eF1ckAAZm5bDSgd79mxY5rl06lnn68/algsSTdUk76dBrptWWtGr4L+kt0i3jkkDTvUGv8AuT7xW4w/ErV233lp1dImVM14nxCzluP6kwdtfpU/AsMwYulxrSj7YU/aHMAc6udeM9o8d+PaYnWkRWV7Odoy7i04AX7KHWdOsnWetacvW/HU6mxl3LLlOVJptxKdbenuJq0T2qFKiuW6sO8VCzUtXisUpVKa5Roxn7H6OMFfsBlW8pdcyB3IKE6gRHIk6GdzXlPHuE/ql6/ZO9tUU65tWVG3gTv0Gwr6Hu8UtIVVnALP3agzq++UedeBdt7n/c4yWLTfK5jEnKPIAdB7Vx9x0y+02AZ72B7hbP7RXAQgAO2YSBBMkmY0GwHlQjB4y5abu82SSA58OZf6bkSnOemxr1H9FnaF2m21lBZRZN6V8GQAAMx1YRseXpQv9IPDMO2OstZRQCUa6bceNmcHRZGY5dfD1A56LP2evROwmPs3MP3dh3uJaMBnKZ4bxAEL0mJIkxz3rSEVkv0d2UXDubYUAuVJVGQlk8LTmJJIMiTrWpLVeJrs1wmmM1Rs9VInUhFROlNNymm7Vzlna4acGphNcmrkTalzUq4iVKqU9wZqI0wip2WkLdHkPBCa4Kn7ul3dHmPBAaaasFKaUo8i8ArjV4JZuE9Mvu2g+tefFvEBb8ZDQoGw9T00rR/pLxmSylobuZPoPyazGKR7iYYW2yIwAaIBG6nX22HWuP8Aqbtjq/p5koJ2oz2WGaGB5iRG2kH1+VWey1gXbniQsApOmgDcpPLn8Kn7Z4UsltgC0ABiB5DU1F2dsXBKhdDBjUExI5HbWspc5aWbTu0mAcuzIMwC5mjlBj3ql2dJuEBz4SCMo3J2E+3Kjx4deXPDEZjBE8iNtqDcNwjWL4nbQnqPbn7UeXlB45Rfhdo/rAt27igq2uaZX06x+FelRXmTWlN+8VGrIDM9VIERtqtQcG7Z4jCkLc/b2uWb7YHk3P0Nb/g7nOsfzc7dj1dFqRjXmXFu3l28CuH/AGS8zvc+f2farn6PsXpiC9xiQVPjYkAEHWDpMjetZ+WXrxRfxWc+TY4wwJ6EH4GuFqzXHu1thFZA5ZiCvg11PSsti+0eIuwCTZtgRyFxvwquvycxPPNr0Z8ZbBguoPqKVeS93aOpYzznOfnNKo/m/wCNP4/+iWE4wBddcY95Wa9ZvJctsGZYkQyu0IDPIaSeUVlOPX89+8wIIe9cYbbFyAfhHlTsbxl76lbqWiSZF3KEuCDtnG68oO0UIDGJ96wtXI9Cw/abC4S24w9pxcf9m6tczWTbgTBVvtecSJitb2WwJutcs3MOLmFu+MXRccsrplC23DMTbdcsGP4RyNePcHxRF0GEkyBMKoPI9BtW/wCxPF2sXbSi6lq3fZnvQVKd5OQKUMFGMCSpjVTTl/2b2DC4ZLShbahVGkD7zuT5mpCaYTUbNWsZ2nO1QsaTNUZateYy6pGkBXAaeDVoOCzTkSkppwaotXIkValC1CrVIHrKtYflroFNz1ALureoj4VPtXpYNNJqA3q53lVOam9RKxqhxbGG0mZYJnQGrBesz2rvC4VtBSzjxTqAAdNetHd8ebRz/dcYrtxxMX8VpsqgAev5PxqYWVSzaVnEoQ3XUPnIA+InzqnheGFXYkaljLscx0Ow6DT1o1jrlsR4QoGo0ljOn2Rr+da4++9dPPGG4uw1yyHkKJGUHpPOdPbyqPCAWJcsNREsTHLYczptUFzFsWCopmYEwTlA5AaLrHWpbfC70S5EmJnVpG3kNTWWrxT4xjiZkMfMnKJG5AHTTkKpOQ0Z5Bj97XbT7Y8+vWtL/wBHUBswloI18R5SdNqE3uD6whKz0J2HkarmlYje5lKm2I0AIOo9Q3T1qpiMKq3B3o8J8UDbzg+tJuH3bex0EbfD7JqM4jlcG3MdefhNXLibA27w8Pci0CJPg5GOWvpVLGLcQlXLaGGymG05Hk1axrgYApAdY1Hw1XcHzoTxfAEnNmDFpJOu/Q9DWk7lZ3mheEvjXu4B67t8TtU1x51NcwPCHbvWkLkXNB/e8gfau4XDPdLBBmyrmPoPWqhGxXaYGrtPQH4UllN246XDDDIxQP4VPikqc32pjcx5UIsjXUx50a4twy2ltroZ4ZsqrAOVonLcObwkqTA30NBsOdZiY/8AlI2g4HjlttBw6XSuZ1LACUKGVcQc66giDII03r0fsfw7CcQtZntNZu2rgYZWjRZyhTA8OsHnKiSYmvP8Nw97VsXLxHdqzJlRwLqMynUrEiZ2mCAedetdnBiVt2Ft5Gs5Nc+ZSonwiCzNmI110g1XMTa1rPUTNXGptdEkYW00muxTstcy1WprqJUgSmCkHoCSlXM010ClThwNcNymkUy5oCSYA3J2+NTJD2nG7QyziicRdSTotttjGuYaH2oHxftnbSVw475hu0xaX1bn7Vlz2txdq6Wbu7uYDw/Z03EGfM70r1zKM6r1EEmn7VhsB+kWyYF+1csnrGZfjWl4bxuziQTZuK8akA6gHqK0nXN+Jss+r9++EUsZgCTAk/AVlOLcdzsAoyxp1fXXXkm3OtVFZzifAbYcFBlVt1H2Z5mB1nauf+p3x9NvwZ5e2aW5cuMRbWOp3OonVjsZI+dW/wDpwt+K4RynbflLtufnRzCYYICAANfuHKq3GLKlZOhEwYkjbp6VwT3XbfTnCgpAyjQSsxGunXWiLgR+QKo4GAzQCPFPX7S8um1XmH53P4CizKUqG5t5a/yjb40OA/O4+O9EX+cj+Zv8VQdYJnrzEfMVXBVT4jbOQkbgc9R+NUcHhe9Q94oBBIG5953FGb6yp/PlVXATrPOCPz71f6TvsEv8JZD4fEJkco6eIbb1VcOn21nz2Px51rXXX8/UVx7II2pGy1tEJE7HcbE/cadgcEFuMVbICCOkj061ev4ZGc24yk7aaHT4VTxWCuWxp4h+eR2o0ZrjcOjQFIG2g/GlUq2Lx1zR5eH8K7U+avEE7Y34w2RMwtNfkK0IwZU2Nnu1yAggqem+tDew90JduuwXw2mbMyLc7sqQRcCFlJKxOknypdq+OXcWtjvcwIDNlhRaCkKqFABm2UyWJmRGlC+G3haMlEueIEBhO26kbEGdee1dO+3O1FniyXbtp8YWuMEZbgXJ3dy34yHMCTIbcncRXqXYrF4d7b/q9ru0DCSEZEc5QMy5vIDTTevLewnAlxmKPeD9mgzmNvJJ6fh617FguG27RbukCZzLATEgRoswNOlafjm+0dXBBrlNz1DkNORK29MfaYPTqiugAAn+JRr1JgVPStViMimhalmuhaPIYatSTSS3Ugt1N6hzmo5rKduFVwqM37rEqWIXlEgbnQ1rytee8ZuB8SWtrmHfC2xJJAyhSSB6k/Ksvyd2T01449+2JxV4ZisgxsF29YNM4qPEv9C/So+LYMriWJGUEmDEAiYJHXaiPaXJNvJOiBSYABAAjbnvU834dgMrEbGK2/6M+IAXLlkx4xmXlqu4+H0rDxUlt2tsDqp9wYPP4a1pLiLNe6LiELFA6lxuoYZh/tmaBYniTPiLtllCi2FIM6tmE66actBXl1nid61cZkuFXPhLgAuQd/F5wNd60vZbiFy5fd7xJY2wC7ECcpAG4Eeoms/y9W840/HxJ7a63ufby+W9Q44DKZ0Gu+g2P3xULcRUE5QWMchA/ubf2qG5duProq76fe7fdXJPTd3D3ABmYwMqDxSASJmP4t+VSXuJCPApbzPhX56mh9y9aTVmzHy1n/e2nwqxw/Go4m3bJO0nUfH/AOUW7RJjlw3XUgEgRsvgHx3NUL2CuKxgkbbMfnNGGVm0Zo8l1Py/zQ+9hQDPjGg10+g1p8iqi424ujCfXwn47VNh8WgOsr6jTy1E03E94qnIQx5A7/A0GbiZQxdQjzgj5rp8qtGNRnBggg+Y1+YpoGs9R9KC4VRc8SHL6mPmPwq0Ll1Dr4h56/8AIffQE11YuAwPX8+lSXwNPPaql3GgwYywdZ1HxGvxFWyweCpBjp/ilfhz6aPWlTiKVZY115R2jsPYvtbcBSADAJIUMAwXXaAYjyqHh4A/akSUIZRoV8BDHMkElTtOgFd4/i1u4i66SULeHN9qAAJPnpR3gnCma3bxFq6hNthadZ7ooreIFnJGfVmB1/djWu3Pbk/Qx+jS3fGPJRW7rxd5r4AGGZRpIMZhHPXlXsoqlhMIiSVVVZguYqAJIAAmOg0qwSa1nORnbqaRUGKx1u0pe4wVRzP51PlTWaJJ5a15t2s4qrsrHQyQFJJjbUDYHTf1o6sgktHeI9vbRhVt3BldGzFRBVWDaCZB6UXsdt8Gwk3GTWPGjjX1ivJ+KXYcyToANz0FExhQLYAZgPtgkHcjfYiNBUXvFTnXq/Ce0OHxFxrdpi7KMxIU5YmNGIiixIrx/sdx5MJcd7kkXECwo2KnX8+dbS322wrf+TL/AFCPpTm36dyfGr7ymNdrM8R7QWzZdrN1C4WV5/I71nOyHEHfE3Gu3Hb9kT4icv2l1jYb0rZLipLebf8ATZ8W40LJM6wjPG5kAkaexrE2LACpBJY3hdIIMlvBmE7DWaIcfv22bNnY7jeNDGgA161A9+7c+yMo1jMPu9vPlXP337xpxz+0WNwQNxWcqwT3yyZYDlPmarcUvWrhIAya7iOQ1mYmidngkyXck8o0A06cqq4/hS5o+8/jWc6VYA3uFoeae4K/MQKZxfAl8rlgzEKphhppHPkIq0+Ht94bayG/xP3zQviNp7RV88hWU668x1q51U3mHcR4b3Sd4CSoABIHi08z9wFE+x/d3A5jLljU6sZ6nXpU3FcOXTEIOqZZ2E7n51B2Mw3c3LttiCZCiBMkTr/9p27zdLJK1KKAwyoWMHU+1DOIYO4xM3IHKPER8dF9qNOdRPnpMn4DQVFi7QZWBGhB0MRt0rFqzlhLCuNQzk5QSS5JPU7D0NaPDpp0+XPyoBbwRVNYTLfLAsYGWOXwFaS0d46nbWq65xMuuKNOZ9PCPjvQ/Exp9mdR9oz8avt5x/uM/KqmJbzO/JdNfWiHUQEj8n/NZ7iN9kuZcgYEqBqQZM9Z6GtCnt8CKDcdgFSwMAq0ggmQ0Df1rWfWdvoRtYcBdh15j5ipO7j7JI/5D5U63t7da6rcz931FSoK4lcuAyFVh5RP3GocJfFw6qVPUz/9+dE+IiUJB8xsenWqvCAWtgtEnoNPgaKHSj/x/wDL/FcqybA6fX8aVZtHjmJuSzHkSSPSa9dtdlWs4K2bFsPeNsB18ALZ98zFQHVQT4WHQzpXlGBw4uXrafxui/3MBX0j3nlXdzzscfVxB2cwLWLIS7c7xgSc2oYg7ZpJkgae1GVuChmenqxqryU6WcZjEQS22s9NidfLSvOsTZOclEzeC4ByC5mOmnka0HaXI4UOwKhpZesa7+w0oU15yP2SkTpJ5ga7neuX8nXttxPTJcb4YS5gZcwBhjrMAH2miBsMbg6CyUzZoXNljY+/KiNy7dY+K3m9cu3uDXGxLZszWvF1ifoaXnpznGWtYJjKGARLAnbwjUT5gfKq+vUj4itWuJQGWtEbnUEDXfrUV25YJO6+mo9pFXPyp/jrNXrbIxVhBG8gT1rtlrmYEFgs75mA9tfpWguYa3eLFCdI1MbwTvBPKmcEPeYe5I1lxuSSVCkGdydaL+SWCc5Wl7PYINbS43iJU77b7wfvq7jrQ7xNT6ct+Yn8aq9jHP6nZLzoHBnycjnVrFYxMw1mOm0+s/jWGTW1uwQtc/Qff+eVC+Jnx+w/O9T277t9kqBG8z1+HwoXxWQ0942380fhSgDdf1k7QfIT9gc/Wq2NstcEZZUOOUk5dYidQalbEg651J8x98VFhse8sF0g6mdNegERz+FV5FglZsXGIN05VmTJiR5KI++prSWluDxGSdF5SdNiZO/TnQ60GfWWbb7PhG458xV1cD3TKRkUZhqdTy5nY6deVTp4OMdt9/QbdN65cH5/zVXFY+2hAZ1B003Op61TxvaG2q5lVn5DULPprtoeXKiS0aHYtfDiB0a24+BH/tWlw7SJ11APxE1kLly5cLlQoF1VEbnQA6E8xl1qO9j7qsEXvCVASdRtA+zty/O9a9TZET7W0OhPL0En41WxaGDoeR1Yj6UD4Vj792VzBY56az5D8eVXsTwdmBLXCdPL7wTWeZVJ1MdR8x+NCu0KzbPoY05gBv8A1p68MdfsXCPYf+sVXxtq9swD8xy6g6mY3rSX3qLBbA3MyIeqg/HWnZfzEfMUIwmKuKAhtbDSDrA6HSrI4jH2rbr6Zj90UGuuJSPKOR5edUOE3CUbbRjtp5/fUlviSbSB6jX5Gq/C3ANwTppHKY05+g+NAT3LzAkafAUqc9uTOvwFKpXrzjsTYz47Cj/+qt/b4vur6BUivA+w+JFrGWrjAkLmOm+qkTr617fgcYl3VHDCBz1HqNx71182Y5uovCKcDVPD46232GVh1BBqO5xS0HKZ1DAAwSAYJgU0fEHE8Ahud5GuU+k9YqBB+xE6mN4qbHYsTGpMHbYepqg9wm3AYADTwjMdOulcfeeVdXH+Jsa0Gua4sCWjTSfD9hjt8PlV4sw/eG3NSPuqmeIJmnMmbqVM9KAJsgI2qpeyiAeYMe2/1pLiSwBBQj3H1NV77EkNA0DDQjnE/So9KQ4N0VmA1zFdhuYM6/7oqbhmDa2WCrkU3GYkzAB5STyAHwpljEkxkVQTGseLpsNasjD3GaGLfHKNxMczR5DBHAYEC2BufFBkRJMz5nrQ3EsLXhuNq5EQJOhM6+n50oxhHWzbXNtmK6dWPrQvjyquQspPjgQY+0HHTaDRPoEOEYZVzRrrufbrTeMnUa8vzzq5gtJ9/oKpcb3X0PWiGyHF8WFvZMgMhDP9bZOnIx8aKcNwoW4+gH2Tt6ig3aDEMt4QSBkVvhcAO/kTWhw3+q3oPrT6+Jl9qvCsReOKKsD3Y7wTlgeHu2Uz7t8DRfjwXu5YwAQ0jU6aj6Vm8O0cQ1OzsB5BrI++2a0/GpNpsoLMBIA3JGoAnzosyw58ZDtH3r3D3hMqdFAnSN/5p1qvYwYVfGusDUnKp2JkfHrRvG2SyklizkciRr/VPKsc/Dna7lJY7+f1qpSsH73F1WD3iCFy+HxHz6+XwFNw+K74ZkLtByzIUSRO3PaqPEuHrkRcsMNOevvtyojwzApZGZx00AMA9TH30XosS4G5dDEBiNhJInTzAJq3esTGe5O/Unb+Y/dUmCtBmJykjTmI+VFIAj/TX5n7qjVYzNnDj9149vwarS94NrpPu0fOaJGI1Ke6n7zXCqRqEOnKtEKQvXh+8p/tP1Ap64+9zRT6D8GNU8JxG07lQAd4jMJ8h1oqcIvRvYj7zTCseJA/bs/X7xVNu4OsFT10n4g0T/Vo2Lj2B+lQXxliW36rQaELY6n/AJ12n9wP5D7f4rlIMT2Ntd7iMraeBjPw/GtXieGtmi2WmIzKYOvpyrM9iiReYgT4CNI0krrr6V6AGge33VrYiX1jB4m1dtGQxgHcE6cqhvs7RcZpLRqTJ06+wHwolxeTbIVcxJAG1COHYa8pyFDHtUy+tF5m43fZP9rhWz+KGMTOsKuvqaP2FiyogDQSBtPvWe7OYpLVllchWLNCyCxnKNlJ50aTH2zbgEkiAQAZHy0rK/Wvz0Q/O1Arzt+s5ZXLnQR4ZgozHz3A9pooMas8/gfwoK5H613k+HOrT5C2y/UinE0eAgVXcjY85jzrv64kb/I/hVe5iFlTOxPXoaiqTrdFvumLALlWRHl6TXLuKH6x3ihiQMuWIHxJ+6nqxa3bgqQI0IJMheXWor2JKuqEsS0HwqTAJiWCDQetOQatYq87KcxW2BlYTzJ9elDcTde6AGdCFbNIA5bH7VXuIWxbVlK5yfXaRrppWX4xjbVhAYOZpIE8vPyqpCtaO3xm6oJHdEctxPwapeI32ZUJuW1JnwwPKspwTFpiSQwhtwOR+HOj97BDIu3wJ+Zqb6pwLx2ENwyxUkDKCDGk5uXmKuYW8/ealV8O/LQiqPE71uwoLxqQIAM+Z9BU2CRWdCpBBB5HpR7wehNbCSXa4M53Kr5Eb69T8auXBbMRbd467Gqi460jBWaNQNo1O3KiOJYIheC0CdzP3D2qbpu3VJWACNNgF09zvWctYIi6c2p11J389NKPcOxS3rSXBlhhMEk8yNuVQYhiHQBZGuwidPPaj4GW4reLu6ISuRcwjmc6oZ/uPwq/wnFl8lt5LG0twHYmNHU++opjtaW42ZG7wq0idCqmdIO/hruExqZ8OEthM4dVdtSoUsCPcj51r4zxZ7dG8Fgxb00gajN5mrztpuP9qmqOGtFXJzTpoYJ18qv3GJB+0fYD6gVmtTJ1Orb/AMP+Ka4kRJ/t+ImKc48R0f8Au/zTYPRvj/mtEs5wiwqXR4gTrEb6GD8wa0bAfy/2n60Dsoq3tzOa4u3nm6/zUdM/zexFVfqYbI/l+YoHx3Cl3RpEDT7UaT589fpRt2I/i1MbrQ3jqAqCZ2YcieTcv6aIYlbXQelKmYe7KqfKlU4esT2DSbl0+Sj5k/dWrDgG6ZHM/BefSs12EgC4TuzBR7An76OcUgNbGVTnaDI1iQDHxrVmE4zEZUJG41HrVvhON/WFuGApKwNZA3Gun50od2lw4TMFJiF0mo+AD9gyruQTy5iKz6n9q92rtjh3c3FUDMR+/IjWNhH51rT4O26q8MdW1jL9TQ7D4YLh0nRgpTr86N4IfsRrO0nXWourmKx7z+M/8ahbMDGaP7KuFvzrWWxFrNimJNwxcRY/d1WdPLTX1ok0rcHRn/i+S0wl9fF8lqyzan1qIvUGnwVsFEZ2jYDb+E9NacmJstfcZgWYwNDsogDXfamMSMOIMEAkeoVvMVU4bqysYJJY6jX93bpvVT4VF8ZcBVvCQQoXxZY0PSTXmXa1gbwzSFiNIO07V6BP7TExOgTrzzE7Vh+1tuGRo5/jV8J6N7HjKQ41gkdOVbkvKA6fn2rH9jbco0jZvu8q19zRB+fqanv6rn4z3aGxbJQ3OYgb7AidB5H5VPgUCW7WRdPGQPWTzHSqnatj3aQSNW2/pnkfKr2AM2rE6zA18wetP/zC/ajxAK7ZzbzFYYAMRtryG+lbS/8A6bDyPTzrKcfsAOABp3bKB/t/xWntNNqeq+fMUdfoc/tD2ZvFsMnkWHgCBRDtoI2q1irgUZirGDA8W06Hag3Zu+qWXDFRlu3B4v6p296GcQ4oTiFVGkSAfDl1LR4R6EetKzaNyJuKlVxKE7RcEjUahwPqKq2DDYY/w33HxE7e9V2xY7xEOoViCf5THvGpoemKIKmZCXAwHKeZn2FaT4i329NZvNvhH1FIqSNQ3xA+hoFgOM99cAK5SBsXOp1nLG9G+7PQe5J+6ssaS6p3V8X2eQ3Y0yPJf7j+FdvgAj/TGkVEbqDd7Y9h+NXCoTe0vT/Op/uXX/8ANGWjnl9xJoRjnGeR4gY1BEArI+hq5/1FYGpnoI09zVYnfaxdj+X+w1W4msp7gfZK7+H7642OB2W5+fSmXrzMpHdt7knXcaGiQa7w67NtfSPhpSqnZtXAIAEa/X+qlVYW0D7I4UshbUSSJB2MD8+daprE5ZJ8Pz2/CgvZg5cOo6lj8SalLOcSD4soAH8tMgrtNjwLzqwUiANZ5rVfhdwiw4UEGNxM6iou17f9xsPsipnLBFy6TbWOk6nalfhytbwy1nwqZiZX5kwNZovaYC0o8h0rN8Exy/q4VixfUnksTr5Gr97itkJ/5TEbAj76zsXKIT+fyazDL/3dwx/57R9u7OtXTxW1yt3Tz3/zVC/xC0WPhuAnZcw9KcmFWjuPqfWql66JXXZuo6NQxuJfw2B7nX5CoxxC6Sctm2KnxPWh/Wl7kLOpzD/i3QVW4ZcAiTEE/MKaht49u7S2U8RJkgEASD1FU1xzWiQqqSDuRqIAHXyowaL3r8XMQQMwITkT/F8N/lWX7UkMiGCIb06mtCmNcd4Spd3CzlUkaTyGnM0I4rhmvqPEF2MEEU56FRdiDIuCNmHzB8q011myGE/5AfKKzHCsO2FzEkyxBkRGg0+pqd+J3isBz6adetFm3S30d2gUta8SkZZI1ndSKkwVxsqKFgIyxJ61RxrOUeWMZTznl6Vz9WYx+1uA+s0Z6L9tBj8OxcSmY5eWo5g+fOilm0wWMyjQeGNdttTWNx6slpSWLGY1J2J9agtgHxAT56/WnefhythhsCz2nTRQZkLEmRvoN/wrLcQ4b3bhBdPeEyM4IgExud6kwHEbttSqOEWSYj89Kp8S4jiHHiYODpOXl6zRCsQcRVhcBEsyAB2EweUH6TzoaWDGNtfrTf1t1VlzEBoDAc4Ok++tVzeLESdhA9B51ciG04Zg7Vt0OYlWAZSNWJ2IjWPETWst8JVgD19D84rzTgzOhkOU6QJBouOI3pgXD7D/ADU2L5a29wdRG+55xTDgLQ3C+5/zWSvY68QQbpgny1qnduNsXY+8fSnyK1OLs2CVAe2Drz+4b1y1xHD2BBuKdeWn1NY69bXLouokyefkSa7buAJroeUdD9aZNbc7TWR9mW9P8VDc7S9LR9/8xWbzbH05VPhJJPmZGvlSB2J49dLGCFE7QNKVUL+DZmJg60qFbEfD+INaGh0PI1ZfjNwzDH2Aoba4e7azpvsas2uGMeRHs0U7GWVDiLpcln1MbzrVrDYhSFDhjoNiPpTMXw0qjMZgDloPTU1b4dw2VVomRzMfTWjPR4MYO0MvhjLBHXQ7+9S/q8iCdPQ1FhrJUROnQbfjVkNSxpIrXJUEIj6iDsAfxFct22O4IPkFH41bzUpoxXibbAG6k+pFR27rJmAWZMg6AfCamJppJpYMiheLM05YI1ETOulR3VaNiT6GiOY9K57UYMVsI+RCGzljpIJ0HTpUn6+wAASY6mpgnlSijB41SU3HYFoC9Ks91rpUmWuZfWnifCq2Osnu3Mfun6V1cVNlMpKmBqVzcuRpY9ZtOCxAgzuR8OdQcLQdykMSNfLmeVGFl027fHdZCxLanPrMn6VBYd40iP6RVjFFUEtVBuJpEKuvKjC2RcsoCsFtZ5gV18OdpkemkfGg5x7zo30phxj8202pYPJHiwM2m2o2qutuTpHT47VLeOaJPKKYLQnf41aRfhuGOuojbaR/9oj+rqN2H9prLkgTDHyiu3LsmZJNTYejtwIAZdeZ2HrUT5QQc0hgDuPuoOFHWnADTXUU8GiYxlocpPnNOs460o8MwdNTO3tQlwDz22ppQdaMLRdsdbkaa1IeKLpr8BEUFVF6mnpbWdzQWiv/AFJOv5+NKhJRP4z8qVB61GD2Pt9Kt1ylTjUM7Tn9gfVfrU/Z/wD0LfofqaVKg/2IikK7SpGVI0qVBuiu1ylTN0UjXKVIirhpUqAVNubUqVBBvFT4PWqPCHMESYEaUqVP9Iv+RvHGOTfmPrQTmvoKVKiM+vpjUkOlKlQHAdq5cNKlTgpy025SpUEdO1JPxpUqAaa4DSpU1Oua6ppUqRHqKVKlT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8" name="AutoShape 4" descr="data:image/jpeg;base64,/9j/4AAQSkZJRgABAQAAAQABAAD/2wCEAAkGBxQSEhQUEhQWFBUWGBgVFxgXGRcYFhoXGBgYFhoYHBcYHCggGBolHBgXITEhJSkrLi4uFx8zODMsNygtLisBCgoKDg0OFxAQGiwcHBwsLCwsLCwsLCwsLCwsLCwsLCwsLCwsLCwsLCwsLCwsLCwsLCwsLDcsKzc3LCwsKysrK//AABEIAMIBAwMBIgACEQEDEQH/xAAcAAABBQEBAQAAAAAAAAAAAAAFAAIDBAYBBwj/xAA/EAACAQIEAwYDBAkDBQEBAAABAhEAAwQSITEFQVEGEyJhcYGRobEywdHwBxQjQlJicpLhM4KiFSRDwvGyY//EABgBAAMBAQAAAAAAAAAAAAAAAAABAgME/8QAIxEBAQEBAAMAAgEFAQAAAAAAAAERAhIhMQNBEwQiMlFhQv/aAAwDAQACEQMRAD8A8ft23AJU9AYkjWRr8DvU2IwWVkUg+IgyQVPKVKnp186WDxT2iJzZhomsAAkyCNmU6+R86s8Q4i151dsshNAqhcu4AMATy19KCGOxXCbd9LgF0JiVuqbKkrlcR4hBEzlLQZjTbShfEMHdTEZblvuGEwXBVfBOYyBqJU6+nrVjg2Fm2ly05tXkZnDBTmLL9lEeYJIYb7GJ0YV6V2J482qPiMPeCsWe3d/11za3MpmMoMzvtOximGB7M9mcS+IVLmHdkuAd4SGBVLhIDll1XVTvO1e39muyljAqRZBzEkl21Yg8iRyEUawzoyK6RlZQVMR4SJHyp9XJhWoyKhYVZIqJ1q4zqvXZpzLTIq5UOipFqMVItPQeBXYrhNNzUYNcaoiKkZqbmqpEWoitPW3TqkDVWFpmWKclNZqbmqbFTpZU1Kr0Jx/EksW2uXGyou5rG4/thcxCuMMr2gNEc7tO5g9Kx7s5+tONvxse0HabD4RZuuM3JF1c+3415txDtLi77XDYJwyO2eF1ckAAZm5bDSgd79mxY5rl06lnn68/algsSTdUk76dBrptWWtGr4L+kt0i3jkkDTvUGv8AuT7xW4w/ErV233lp1dImVM14nxCzluP6kwdtfpU/AsMwYulxrSj7YU/aHMAc6udeM9o8d+PaYnWkRWV7Odoy7i04AX7KHWdOsnWetacvW/HU6mxl3LLlOVJptxKdbenuJq0T2qFKiuW6sO8VCzUtXisUpVKa5Roxn7H6OMFfsBlW8pdcyB3IKE6gRHIk6GdzXlPHuE/ql6/ZO9tUU65tWVG3gTv0Gwr6Hu8UtIVVnALP3agzq++UedeBdt7n/c4yWLTfK5jEnKPIAdB7Vx9x0y+02AZ72B7hbP7RXAQgAO2YSBBMkmY0GwHlQjB4y5abu82SSA58OZf6bkSnOemxr1H9FnaF2m21lBZRZN6V8GQAAMx1YRseXpQv9IPDMO2OstZRQCUa6bceNmcHRZGY5dfD1A56LP2evROwmPs3MP3dh3uJaMBnKZ4bxAEL0mJIkxz3rSEVkv0d2UXDubYUAuVJVGQlk8LTmJJIMiTrWpLVeJrs1wmmM1Rs9VInUhFROlNNymm7Vzlna4acGphNcmrkTalzUq4iVKqU9wZqI0wip2WkLdHkPBCa4Kn7ul3dHmPBAaaasFKaUo8i8ArjV4JZuE9Mvu2g+tefFvEBb8ZDQoGw9T00rR/pLxmSylobuZPoPyazGKR7iYYW2yIwAaIBG6nX22HWuP8Aqbtjq/p5koJ2oz2WGaGB5iRG2kH1+VWey1gXbniQsApOmgDcpPLn8Kn7Z4UsltgC0ABiB5DU1F2dsXBKhdDBjUExI5HbWspc5aWbTu0mAcuzIMwC5mjlBj3ql2dJuEBz4SCMo3J2E+3Kjx4deXPDEZjBE8iNtqDcNwjWL4nbQnqPbn7UeXlB45Rfhdo/rAt27igq2uaZX06x+FelRXmTWlN+8VGrIDM9VIERtqtQcG7Z4jCkLc/b2uWb7YHk3P0Nb/g7nOsfzc7dj1dFqRjXmXFu3l28CuH/AGS8zvc+f2farn6PsXpiC9xiQVPjYkAEHWDpMjetZ+WXrxRfxWc+TY4wwJ6EH4GuFqzXHu1thFZA5ZiCvg11PSsti+0eIuwCTZtgRyFxvwquvycxPPNr0Z8ZbBguoPqKVeS93aOpYzznOfnNKo/m/wCNP4/+iWE4wBddcY95Wa9ZvJctsGZYkQyu0IDPIaSeUVlOPX89+8wIIe9cYbbFyAfhHlTsbxl76lbqWiSZF3KEuCDtnG68oO0UIDGJ96wtXI9Cw/abC4S24w9pxcf9m6tczWTbgTBVvtecSJitb2WwJutcs3MOLmFu+MXRccsrplC23DMTbdcsGP4RyNePcHxRF0GEkyBMKoPI9BtW/wCxPF2sXbSi6lq3fZnvQVKd5OQKUMFGMCSpjVTTl/2b2DC4ZLShbahVGkD7zuT5mpCaYTUbNWsZ2nO1QsaTNUZateYy6pGkBXAaeDVoOCzTkSkppwaotXIkValC1CrVIHrKtYflroFNz1ALureoj4VPtXpYNNJqA3q53lVOam9RKxqhxbGG0mZYJnQGrBesz2rvC4VtBSzjxTqAAdNetHd8ebRz/dcYrtxxMX8VpsqgAev5PxqYWVSzaVnEoQ3XUPnIA+InzqnheGFXYkaljLscx0Ow6DT1o1jrlsR4QoGo0ljOn2Rr+da4++9dPPGG4uw1yyHkKJGUHpPOdPbyqPCAWJcsNREsTHLYczptUFzFsWCopmYEwTlA5AaLrHWpbfC70S5EmJnVpG3kNTWWrxT4xjiZkMfMnKJG5AHTTkKpOQ0Z5Bj97XbT7Y8+vWtL/wBHUBswloI18R5SdNqE3uD6whKz0J2HkarmlYje5lKm2I0AIOo9Q3T1qpiMKq3B3o8J8UDbzg+tJuH3bex0EbfD7JqM4jlcG3MdefhNXLibA27w8Pci0CJPg5GOWvpVLGLcQlXLaGGymG05Hk1axrgYApAdY1Hw1XcHzoTxfAEnNmDFpJOu/Q9DWk7lZ3mheEvjXu4B67t8TtU1x51NcwPCHbvWkLkXNB/e8gfau4XDPdLBBmyrmPoPWqhGxXaYGrtPQH4UllN246XDDDIxQP4VPikqc32pjcx5UIsjXUx50a4twy2ltroZ4ZsqrAOVonLcObwkqTA30NBsOdZiY/8AlI2g4HjlttBw6XSuZ1LACUKGVcQc66giDII03r0fsfw7CcQtZntNZu2rgYZWjRZyhTA8OsHnKiSYmvP8Nw97VsXLxHdqzJlRwLqMynUrEiZ2mCAedetdnBiVt2Ft5Gs5Nc+ZSonwiCzNmI110g1XMTa1rPUTNXGptdEkYW00muxTstcy1WprqJUgSmCkHoCSlXM010ClThwNcNymkUy5oCSYA3J2+NTJD2nG7QyziicRdSTotttjGuYaH2oHxftnbSVw475hu0xaX1bn7Vlz2txdq6Wbu7uYDw/Z03EGfM70r1zKM6r1EEmn7VhsB+kWyYF+1csnrGZfjWl4bxuziQTZuK8akA6gHqK0nXN+Jss+r9++EUsZgCTAk/AVlOLcdzsAoyxp1fXXXkm3OtVFZzifAbYcFBlVt1H2Z5mB1nauf+p3x9NvwZ5e2aW5cuMRbWOp3OonVjsZI+dW/wDpwt+K4RynbflLtufnRzCYYICAANfuHKq3GLKlZOhEwYkjbp6VwT3XbfTnCgpAyjQSsxGunXWiLgR+QKo4GAzQCPFPX7S8um1XmH53P4CizKUqG5t5a/yjb40OA/O4+O9EX+cj+Zv8VQdYJnrzEfMVXBVT4jbOQkbgc9R+NUcHhe9Q94oBBIG5953FGb6yp/PlVXATrPOCPz71f6TvsEv8JZD4fEJkco6eIbb1VcOn21nz2Px51rXXX8/UVx7II2pGy1tEJE7HcbE/cadgcEFuMVbICCOkj061ev4ZGc24yk7aaHT4VTxWCuWxp4h+eR2o0ZrjcOjQFIG2g/GlUq2Lx1zR5eH8K7U+avEE7Y34w2RMwtNfkK0IwZU2Nnu1yAggqem+tDew90JduuwXw2mbMyLc7sqQRcCFlJKxOknypdq+OXcWtjvcwIDNlhRaCkKqFABm2UyWJmRGlC+G3haMlEueIEBhO26kbEGdee1dO+3O1FniyXbtp8YWuMEZbgXJ3dy34yHMCTIbcncRXqXYrF4d7b/q9ru0DCSEZEc5QMy5vIDTTevLewnAlxmKPeD9mgzmNvJJ6fh617FguG27RbukCZzLATEgRoswNOlafjm+0dXBBrlNz1DkNORK29MfaYPTqiugAAn+JRr1JgVPStViMimhalmuhaPIYatSTSS3Ugt1N6hzmo5rKduFVwqM37rEqWIXlEgbnQ1rytee8ZuB8SWtrmHfC2xJJAyhSSB6k/Ksvyd2T01449+2JxV4ZisgxsF29YNM4qPEv9C/So+LYMriWJGUEmDEAiYJHXaiPaXJNvJOiBSYABAAjbnvU834dgMrEbGK2/6M+IAXLlkx4xmXlqu4+H0rDxUlt2tsDqp9wYPP4a1pLiLNe6LiELFA6lxuoYZh/tmaBYniTPiLtllCi2FIM6tmE66actBXl1nid61cZkuFXPhLgAuQd/F5wNd60vZbiFy5fd7xJY2wC7ECcpAG4Eeoms/y9W840/HxJ7a63ufby+W9Q44DKZ0Gu+g2P3xULcRUE5QWMchA/ubf2qG5duProq76fe7fdXJPTd3D3ABmYwMqDxSASJmP4t+VSXuJCPApbzPhX56mh9y9aTVmzHy1n/e2nwqxw/Go4m3bJO0nUfH/AOUW7RJjlw3XUgEgRsvgHx3NUL2CuKxgkbbMfnNGGVm0Zo8l1Py/zQ+9hQDPjGg10+g1p8iqi424ujCfXwn47VNh8WgOsr6jTy1E03E94qnIQx5A7/A0GbiZQxdQjzgj5rp8qtGNRnBggg+Y1+YpoGs9R9KC4VRc8SHL6mPmPwq0Ll1Dr4h56/8AIffQE11YuAwPX8+lSXwNPPaql3GgwYywdZ1HxGvxFWyweCpBjp/ilfhz6aPWlTiKVZY115R2jsPYvtbcBSADAJIUMAwXXaAYjyqHh4A/akSUIZRoV8BDHMkElTtOgFd4/i1u4i66SULeHN9qAAJPnpR3gnCma3bxFq6hNthadZ7ooreIFnJGfVmB1/djWu3Pbk/Qx+jS3fGPJRW7rxd5r4AGGZRpIMZhHPXlXsoqlhMIiSVVVZguYqAJIAAmOg0qwSa1nORnbqaRUGKx1u0pe4wVRzP51PlTWaJJ5a15t2s4qrsrHQyQFJJjbUDYHTf1o6sgktHeI9vbRhVt3BldGzFRBVWDaCZB6UXsdt8Gwk3GTWPGjjX1ivJ+KXYcyToANz0FExhQLYAZgPtgkHcjfYiNBUXvFTnXq/Ce0OHxFxrdpi7KMxIU5YmNGIiixIrx/sdx5MJcd7kkXECwo2KnX8+dbS322wrf+TL/AFCPpTm36dyfGr7ymNdrM8R7QWzZdrN1C4WV5/I71nOyHEHfE3Gu3Hb9kT4icv2l1jYb0rZLipLebf8ATZ8W40LJM6wjPG5kAkaexrE2LACpBJY3hdIIMlvBmE7DWaIcfv22bNnY7jeNDGgA161A9+7c+yMo1jMPu9vPlXP337xpxz+0WNwQNxWcqwT3yyZYDlPmarcUvWrhIAya7iOQ1mYmidngkyXck8o0A06cqq4/hS5o+8/jWc6VYA3uFoeae4K/MQKZxfAl8rlgzEKphhppHPkIq0+Ht94bayG/xP3zQviNp7RV88hWU668x1q51U3mHcR4b3Sd4CSoABIHi08z9wFE+x/d3A5jLljU6sZ6nXpU3FcOXTEIOqZZ2E7n51B2Mw3c3LttiCZCiBMkTr/9p27zdLJK1KKAwyoWMHU+1DOIYO4xM3IHKPER8dF9qNOdRPnpMn4DQVFi7QZWBGhB0MRt0rFqzlhLCuNQzk5QSS5JPU7D0NaPDpp0+XPyoBbwRVNYTLfLAsYGWOXwFaS0d46nbWq65xMuuKNOZ9PCPjvQ/Exp9mdR9oz8avt5x/uM/KqmJbzO/JdNfWiHUQEj8n/NZ7iN9kuZcgYEqBqQZM9Z6GtCnt8CKDcdgFSwMAq0ggmQ0Df1rWfWdvoRtYcBdh15j5ipO7j7JI/5D5U63t7da6rcz931FSoK4lcuAyFVh5RP3GocJfFw6qVPUz/9+dE+IiUJB8xsenWqvCAWtgtEnoNPgaKHSj/x/wDL/FcqybA6fX8aVZtHjmJuSzHkSSPSa9dtdlWs4K2bFsPeNsB18ALZ98zFQHVQT4WHQzpXlGBw4uXrafxui/3MBX0j3nlXdzzscfVxB2cwLWLIS7c7xgSc2oYg7ZpJkgae1GVuChmenqxqryU6WcZjEQS22s9NidfLSvOsTZOclEzeC4ByC5mOmnka0HaXI4UOwKhpZesa7+w0oU15yP2SkTpJ5ga7neuX8nXttxPTJcb4YS5gZcwBhjrMAH2miBsMbg6CyUzZoXNljY+/KiNy7dY+K3m9cu3uDXGxLZszWvF1ifoaXnpznGWtYJjKGARLAnbwjUT5gfKq+vUj4itWuJQGWtEbnUEDXfrUV25YJO6+mo9pFXPyp/jrNXrbIxVhBG8gT1rtlrmYEFgs75mA9tfpWguYa3eLFCdI1MbwTvBPKmcEPeYe5I1lxuSSVCkGdydaL+SWCc5Wl7PYINbS43iJU77b7wfvq7jrQ7xNT6ct+Yn8aq9jHP6nZLzoHBnycjnVrFYxMw1mOm0+s/jWGTW1uwQtc/Qff+eVC+Jnx+w/O9T277t9kqBG8z1+HwoXxWQ0942380fhSgDdf1k7QfIT9gc/Wq2NstcEZZUOOUk5dYidQalbEg651J8x98VFhse8sF0g6mdNegERz+FV5FglZsXGIN05VmTJiR5KI++prSWluDxGSdF5SdNiZO/TnQ60GfWWbb7PhG458xV1cD3TKRkUZhqdTy5nY6deVTp4OMdt9/QbdN65cH5/zVXFY+2hAZ1B003Op61TxvaG2q5lVn5DULPprtoeXKiS0aHYtfDiB0a24+BH/tWlw7SJ11APxE1kLly5cLlQoF1VEbnQA6E8xl1qO9j7qsEXvCVASdRtA+zty/O9a9TZET7W0OhPL0En41WxaGDoeR1Yj6UD4Vj792VzBY56az5D8eVXsTwdmBLXCdPL7wTWeZVJ1MdR8x+NCu0KzbPoY05gBv8A1p68MdfsXCPYf+sVXxtq9swD8xy6g6mY3rSX3qLBbA3MyIeqg/HWnZfzEfMUIwmKuKAhtbDSDrA6HSrI4jH2rbr6Zj90UGuuJSPKOR5edUOE3CUbbRjtp5/fUlviSbSB6jX5Gq/C3ANwTppHKY05+g+NAT3LzAkafAUqc9uTOvwFKpXrzjsTYz47Cj/+qt/b4vur6BUivA+w+JFrGWrjAkLmOm+qkTr617fgcYl3VHDCBz1HqNx71182Y5uovCKcDVPD46232GVh1BBqO5xS0HKZ1DAAwSAYJgU0fEHE8Ahud5GuU+k9YqBB+xE6mN4qbHYsTGpMHbYepqg9wm3AYADTwjMdOulcfeeVdXH+Jsa0Gua4sCWjTSfD9hjt8PlV4sw/eG3NSPuqmeIJmnMmbqVM9KAJsgI2qpeyiAeYMe2/1pLiSwBBQj3H1NV77EkNA0DDQjnE/So9KQ4N0VmA1zFdhuYM6/7oqbhmDa2WCrkU3GYkzAB5STyAHwpljEkxkVQTGseLpsNasjD3GaGLfHKNxMczR5DBHAYEC2BufFBkRJMz5nrQ3EsLXhuNq5EQJOhM6+n50oxhHWzbXNtmK6dWPrQvjyquQspPjgQY+0HHTaDRPoEOEYZVzRrrufbrTeMnUa8vzzq5gtJ9/oKpcb3X0PWiGyHF8WFvZMgMhDP9bZOnIx8aKcNwoW4+gH2Tt6ig3aDEMt4QSBkVvhcAO/kTWhw3+q3oPrT6+Jl9qvCsReOKKsD3Y7wTlgeHu2Uz7t8DRfjwXu5YwAQ0jU6aj6Vm8O0cQ1OzsB5BrI++2a0/GpNpsoLMBIA3JGoAnzosyw58ZDtH3r3D3hMqdFAnSN/5p1qvYwYVfGusDUnKp2JkfHrRvG2SyklizkciRr/VPKsc/Dna7lJY7+f1qpSsH73F1WD3iCFy+HxHz6+XwFNw+K74ZkLtByzIUSRO3PaqPEuHrkRcsMNOevvtyojwzApZGZx00AMA9TH30XosS4G5dDEBiNhJInTzAJq3esTGe5O/Unb+Y/dUmCtBmJykjTmI+VFIAj/TX5n7qjVYzNnDj9149vwarS94NrpPu0fOaJGI1Ke6n7zXCqRqEOnKtEKQvXh+8p/tP1Ap64+9zRT6D8GNU8JxG07lQAd4jMJ8h1oqcIvRvYj7zTCseJA/bs/X7xVNu4OsFT10n4g0T/Vo2Lj2B+lQXxliW36rQaELY6n/AJ12n9wP5D7f4rlIMT2Ntd7iMraeBjPw/GtXieGtmi2WmIzKYOvpyrM9iiReYgT4CNI0krrr6V6AGge33VrYiX1jB4m1dtGQxgHcE6cqhvs7RcZpLRqTJ06+wHwolxeTbIVcxJAG1COHYa8pyFDHtUy+tF5m43fZP9rhWz+KGMTOsKuvqaP2FiyogDQSBtPvWe7OYpLVllchWLNCyCxnKNlJ50aTH2zbgEkiAQAZHy0rK/Wvz0Q/O1Arzt+s5ZXLnQR4ZgozHz3A9pooMas8/gfwoK5H613k+HOrT5C2y/UinE0eAgVXcjY85jzrv64kb/I/hVe5iFlTOxPXoaiqTrdFvumLALlWRHl6TXLuKH6x3ihiQMuWIHxJ+6nqxa3bgqQI0IJMheXWor2JKuqEsS0HwqTAJiWCDQetOQatYq87KcxW2BlYTzJ9elDcTde6AGdCFbNIA5bH7VXuIWxbVlK5yfXaRrppWX4xjbVhAYOZpIE8vPyqpCtaO3xm6oJHdEctxPwapeI32ZUJuW1JnwwPKspwTFpiSQwhtwOR+HOj97BDIu3wJ+Zqb6pwLx2ENwyxUkDKCDGk5uXmKuYW8/ealV8O/LQiqPE71uwoLxqQIAM+Z9BU2CRWdCpBBB5HpR7wehNbCSXa4M53Kr5Eb69T8auXBbMRbd467Gqi460jBWaNQNo1O3KiOJYIheC0CdzP3D2qbpu3VJWACNNgF09zvWctYIi6c2p11J389NKPcOxS3rSXBlhhMEk8yNuVQYhiHQBZGuwidPPaj4GW4reLu6ISuRcwjmc6oZ/uPwq/wnFl8lt5LG0twHYmNHU++opjtaW42ZG7wq0idCqmdIO/hruExqZ8OEthM4dVdtSoUsCPcj51r4zxZ7dG8Fgxb00gajN5mrztpuP9qmqOGtFXJzTpoYJ18qv3GJB+0fYD6gVmtTJ1Orb/AMP+Ka4kRJ/t+ImKc48R0f8Au/zTYPRvj/mtEs5wiwqXR4gTrEb6GD8wa0bAfy/2n60Dsoq3tzOa4u3nm6/zUdM/zexFVfqYbI/l+YoHx3Cl3RpEDT7UaT589fpRt2I/i1MbrQ3jqAqCZ2YcieTcv6aIYlbXQelKmYe7KqfKlU4esT2DSbl0+Sj5k/dWrDgG6ZHM/BefSs12EgC4TuzBR7An76OcUgNbGVTnaDI1iQDHxrVmE4zEZUJG41HrVvhON/WFuGApKwNZA3Gun50od2lw4TMFJiF0mo+AD9gyruQTy5iKz6n9q92rtjh3c3FUDMR+/IjWNhH51rT4O26q8MdW1jL9TQ7D4YLh0nRgpTr86N4IfsRrO0nXWourmKx7z+M/8ahbMDGaP7KuFvzrWWxFrNimJNwxcRY/d1WdPLTX1ok0rcHRn/i+S0wl9fF8lqyzan1qIvUGnwVsFEZ2jYDb+E9NacmJstfcZgWYwNDsogDXfamMSMOIMEAkeoVvMVU4bqysYJJY6jX93bpvVT4VF8ZcBVvCQQoXxZY0PSTXmXa1gbwzSFiNIO07V6BP7TExOgTrzzE7Vh+1tuGRo5/jV8J6N7HjKQ41gkdOVbkvKA6fn2rH9jbco0jZvu8q19zRB+fqanv6rn4z3aGxbJQ3OYgb7AidB5H5VPgUCW7WRdPGQPWTzHSqnatj3aQSNW2/pnkfKr2AM2rE6zA18wetP/zC/ajxAK7ZzbzFYYAMRtryG+lbS/8A6bDyPTzrKcfsAOABp3bKB/t/xWntNNqeq+fMUdfoc/tD2ZvFsMnkWHgCBRDtoI2q1irgUZirGDA8W06Hag3Zu+qWXDFRlu3B4v6p296GcQ4oTiFVGkSAfDl1LR4R6EetKzaNyJuKlVxKE7RcEjUahwPqKq2DDYY/w33HxE7e9V2xY7xEOoViCf5THvGpoemKIKmZCXAwHKeZn2FaT4i329NZvNvhH1FIqSNQ3xA+hoFgOM99cAK5SBsXOp1nLG9G+7PQe5J+6ssaS6p3V8X2eQ3Y0yPJf7j+FdvgAj/TGkVEbqDd7Y9h+NXCoTe0vT/Op/uXX/8ANGWjnl9xJoRjnGeR4gY1BEArI+hq5/1FYGpnoI09zVYnfaxdj+X+w1W4msp7gfZK7+H7642OB2W5+fSmXrzMpHdt7knXcaGiQa7w67NtfSPhpSqnZtXAIAEa/X+qlVYW0D7I4UshbUSSJB2MD8+daprE5ZJ8Pz2/CgvZg5cOo6lj8SalLOcSD4soAH8tMgrtNjwLzqwUiANZ5rVfhdwiw4UEGNxM6iou17f9xsPsipnLBFy6TbWOk6nalfhytbwy1nwqZiZX5kwNZovaYC0o8h0rN8Exy/q4VixfUnksTr5Gr97itkJ/5TEbAj76zsXKIT+fyazDL/3dwx/57R9u7OtXTxW1yt3Tz3/zVC/xC0WPhuAnZcw9KcmFWjuPqfWql66JXXZuo6NQxuJfw2B7nX5CoxxC6Sctm2KnxPWh/Wl7kLOpzD/i3QVW4ZcAiTEE/MKaht49u7S2U8RJkgEASD1FU1xzWiQqqSDuRqIAHXyowaL3r8XMQQMwITkT/F8N/lWX7UkMiGCIb06mtCmNcd4Spd3CzlUkaTyGnM0I4rhmvqPEF2MEEU56FRdiDIuCNmHzB8q011myGE/5AfKKzHCsO2FzEkyxBkRGg0+pqd+J3isBz6adetFm3S30d2gUta8SkZZI1ndSKkwVxsqKFgIyxJ61RxrOUeWMZTznl6Vz9WYx+1uA+s0Z6L9tBj8OxcSmY5eWo5g+fOilm0wWMyjQeGNdttTWNx6slpSWLGY1J2J9agtgHxAT56/WnefhythhsCz2nTRQZkLEmRvoN/wrLcQ4b3bhBdPeEyM4IgExud6kwHEbttSqOEWSYj89Kp8S4jiHHiYODpOXl6zRCsQcRVhcBEsyAB2EweUH6TzoaWDGNtfrTf1t1VlzEBoDAc4Ok++tVzeLESdhA9B51ciG04Zg7Vt0OYlWAZSNWJ2IjWPETWst8JVgD19D84rzTgzOhkOU6QJBouOI3pgXD7D/ADU2L5a29wdRG+55xTDgLQ3C+5/zWSvY68QQbpgny1qnduNsXY+8fSnyK1OLs2CVAe2Drz+4b1y1xHD2BBuKdeWn1NY69bXLouokyefkSa7buAJroeUdD9aZNbc7TWR9mW9P8VDc7S9LR9/8xWbzbH05VPhJJPmZGvlSB2J49dLGCFE7QNKVUL+DZmJg60qFbEfD+INaGh0PI1ZfjNwzDH2Aoba4e7azpvsas2uGMeRHs0U7GWVDiLpcln1MbzrVrDYhSFDhjoNiPpTMXw0qjMZgDloPTU1b4dw2VVomRzMfTWjPR4MYO0MvhjLBHXQ7+9S/q8iCdPQ1FhrJUROnQbfjVkNSxpIrXJUEIj6iDsAfxFct22O4IPkFH41bzUpoxXibbAG6k+pFR27rJmAWZMg6AfCamJppJpYMiheLM05YI1ETOulR3VaNiT6GiOY9K57UYMVsI+RCGzljpIJ0HTpUn6+wAASY6mpgnlSijB41SU3HYFoC9Ks91rpUmWuZfWnifCq2Osnu3Mfun6V1cVNlMpKmBqVzcuRpY9ZtOCxAgzuR8OdQcLQdykMSNfLmeVGFl027fHdZCxLanPrMn6VBYd40iP6RVjFFUEtVBuJpEKuvKjC2RcsoCsFtZ5gV18OdpkemkfGg5x7zo30phxj8202pYPJHiwM2m2o2qutuTpHT47VLeOaJPKKYLQnf41aRfhuGOuojbaR/9oj+rqN2H9prLkgTDHyiu3LsmZJNTYejtwIAZdeZ2HrUT5QQc0hgDuPuoOFHWnADTXUU8GiYxlocpPnNOs460o8MwdNTO3tQlwDz22ppQdaMLRdsdbkaa1IeKLpr8BEUFVF6mnpbWdzQWiv/AFJOv5+NKhJRP4z8qVB61GD2Pt9Kt1ylTjUM7Tn9gfVfrU/Z/wD0LfofqaVKg/2IikK7SpGVI0qVBuiu1ylTN0UjXKVIirhpUqAVNubUqVBBvFT4PWqPCHMESYEaUqVP9Iv+RvHGOTfmPrQTmvoKVKiM+vpjUkOlKlQHAdq5cNKlTgpy025SpUEdO1JPxpUqAaa4DSpU1Oua6ppUqRHqKVKlT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0" name="Picture 6" descr="http://grim.in.ua/sites/default/files/images/life/2014/02/11-lviv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124744"/>
            <a:ext cx="4267200" cy="3456384"/>
          </a:xfrm>
          <a:prstGeom prst="rect">
            <a:avLst/>
          </a:prstGeom>
          <a:noFill/>
        </p:spPr>
      </p:pic>
      <p:pic>
        <p:nvPicPr>
          <p:cNvPr id="6152" name="Picture 8" descr="http://upi.org.ua/_nw/103/683287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4"/>
            <a:ext cx="4476750" cy="3026668"/>
          </a:xfrm>
          <a:prstGeom prst="rect">
            <a:avLst/>
          </a:prstGeom>
          <a:noFill/>
        </p:spPr>
      </p:pic>
      <p:pic>
        <p:nvPicPr>
          <p:cNvPr id="6154" name="Picture 10" descr="http://mydim.ua/pub/images/c04825be631416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5064"/>
            <a:ext cx="4355976" cy="28529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Літературні музеї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4365104"/>
            <a:ext cx="4186808" cy="1761059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Музей книги та </a:t>
            </a:r>
            <a:r>
              <a:rPr lang="ru-RU" dirty="0" err="1" smtClean="0"/>
              <a:t>друкарства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,  </a:t>
            </a:r>
            <a:r>
              <a:rPr lang="ru-RU" dirty="0" err="1" smtClean="0"/>
              <a:t>Київ</a:t>
            </a:r>
            <a:endParaRPr lang="ru-RU" dirty="0"/>
          </a:p>
        </p:txBody>
      </p:sp>
      <p:pic>
        <p:nvPicPr>
          <p:cNvPr id="24578" name="Picture 2" descr="http://allkiev.info/uploads/users/4210/2012/07/10/book2_1341906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4344417" cy="3024336"/>
          </a:xfrm>
          <a:prstGeom prst="rect">
            <a:avLst/>
          </a:prstGeom>
          <a:noFill/>
        </p:spPr>
      </p:pic>
      <p:pic>
        <p:nvPicPr>
          <p:cNvPr id="24580" name="Picture 4" descr="http://www.kplavra.kiev.ua/rebr_img/1879/1322337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132856"/>
            <a:ext cx="4355976" cy="33466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103</TotalTime>
  <Words>132</Words>
  <Application>Microsoft Office PowerPoint</Application>
  <PresentationFormat>Экран (4:3)</PresentationFormat>
  <Paragraphs>30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Официальная</vt:lpstr>
      <vt:lpstr>Класифікація музеїв України</vt:lpstr>
      <vt:lpstr> Природничі музеї</vt:lpstr>
      <vt:lpstr> Історичні музеї</vt:lpstr>
      <vt:lpstr> Меморіальні музеї </vt:lpstr>
      <vt:lpstr>Військово-історичні музеї </vt:lpstr>
      <vt:lpstr>Археологічні музеї </vt:lpstr>
      <vt:lpstr>Етнографічні музеї</vt:lpstr>
      <vt:lpstr>Художні музеї</vt:lpstr>
      <vt:lpstr>Літературні музеї</vt:lpstr>
      <vt:lpstr>Музичні музеї</vt:lpstr>
      <vt:lpstr>Краєзнавчі музеї</vt:lpstr>
      <vt:lpstr>Меморіальні музеї </vt:lpstr>
      <vt:lpstr>Науково-технічний музей</vt:lpstr>
      <vt:lpstr>Музей-заповдник </vt:lpstr>
      <vt:lpstr>Музеї під відкритим небом, скансени</vt:lpstr>
      <vt:lpstr>Національний музей архітерктури і побуту «Пирогово»</vt:lpstr>
      <vt:lpstr>Віртуальні музеї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11</cp:revision>
  <dcterms:created xsi:type="dcterms:W3CDTF">2014-02-16T14:17:21Z</dcterms:created>
  <dcterms:modified xsi:type="dcterms:W3CDTF">2020-10-11T13:13:09Z</dcterms:modified>
</cp:coreProperties>
</file>