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3" r:id="rId4"/>
    <p:sldId id="264" r:id="rId5"/>
    <p:sldId id="276" r:id="rId6"/>
    <p:sldId id="277" r:id="rId7"/>
    <p:sldId id="278" r:id="rId8"/>
    <p:sldId id="279" r:id="rId9"/>
    <p:sldId id="280" r:id="rId10"/>
    <p:sldId id="265" r:id="rId11"/>
    <p:sldId id="268" r:id="rId12"/>
    <p:sldId id="266" r:id="rId13"/>
    <p:sldId id="269" r:id="rId14"/>
    <p:sldId id="270" r:id="rId15"/>
    <p:sldId id="271" r:id="rId16"/>
    <p:sldId id="275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4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9752" y="1052736"/>
            <a:ext cx="6639440" cy="3833589"/>
          </a:xfrm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</a:pPr>
            <a:r>
              <a:rPr lang="uk-UA" sz="8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Фуршет в </a:t>
            </a:r>
            <a:br>
              <a:rPr lang="uk-UA" sz="8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uk-UA" sz="89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еко-стилі</a:t>
            </a:r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uk-UA" sz="9600" dirty="0"/>
              <a:t/>
            </a:r>
            <a:br>
              <a:rPr lang="uk-UA" sz="9600" dirty="0"/>
            </a:br>
            <a:r>
              <a:rPr lang="uk-UA" sz="3600" dirty="0" smtClean="0"/>
              <a:t> </a:t>
            </a:r>
            <a:endParaRPr lang="uk-UA" sz="36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3010272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1199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6593936" cy="45719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8640"/>
            <a:ext cx="8496944" cy="605976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3600" b="1" dirty="0" err="1" smtClean="0">
                <a:solidFill>
                  <a:srgbClr val="C00000"/>
                </a:solidFill>
              </a:rPr>
              <a:t>Основні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елементи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еко</a:t>
            </a:r>
            <a:r>
              <a:rPr lang="ru-RU" sz="3600" b="1" dirty="0" smtClean="0">
                <a:solidFill>
                  <a:srgbClr val="C00000"/>
                </a:solidFill>
              </a:rPr>
              <a:t>-стилю</a:t>
            </a:r>
            <a:r>
              <a:rPr lang="ru-RU" sz="2800" b="1" dirty="0" smtClean="0"/>
              <a:t>:</a:t>
            </a:r>
            <a:endParaRPr lang="ru-RU" sz="2800" dirty="0"/>
          </a:p>
          <a:p>
            <a:r>
              <a:rPr lang="ru-RU" sz="2800" b="1" i="1" dirty="0" err="1" smtClean="0"/>
              <a:t>матеріали</a:t>
            </a:r>
            <a:r>
              <a:rPr lang="ru-RU" sz="2800" b="1" i="1" dirty="0" smtClean="0"/>
              <a:t>: </a:t>
            </a:r>
            <a:r>
              <a:rPr lang="ru-RU" sz="2800" dirty="0"/>
              <a:t>дерево, </a:t>
            </a:r>
            <a:r>
              <a:rPr lang="ru-RU" sz="2800" dirty="0" err="1" smtClean="0"/>
              <a:t>камінь</a:t>
            </a:r>
            <a:r>
              <a:rPr lang="ru-RU" sz="2800" dirty="0"/>
              <a:t>, глина, </a:t>
            </a:r>
            <a:r>
              <a:rPr lang="ru-RU" sz="2800" dirty="0" err="1" smtClean="0"/>
              <a:t>скло</a:t>
            </a:r>
            <a:r>
              <a:rPr lang="ru-RU" sz="2800" dirty="0" smtClean="0"/>
              <a:t>, </a:t>
            </a:r>
            <a:r>
              <a:rPr lang="ru-RU" sz="2800" dirty="0" err="1" smtClean="0"/>
              <a:t>натуральні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тканини</a:t>
            </a:r>
            <a:r>
              <a:rPr lang="ru-RU" sz="2800" dirty="0" smtClean="0"/>
              <a:t>;</a:t>
            </a:r>
            <a:endParaRPr lang="ru-RU" sz="2800" dirty="0"/>
          </a:p>
          <a:p>
            <a:r>
              <a:rPr lang="ru-RU" sz="2800" b="1" i="1" dirty="0" err="1" smtClean="0"/>
              <a:t>кольори</a:t>
            </a:r>
            <a:r>
              <a:rPr lang="ru-RU" sz="2800" b="1" i="1" dirty="0" smtClean="0"/>
              <a:t>: </a:t>
            </a:r>
            <a:r>
              <a:rPr lang="ru-RU" sz="2800" dirty="0" err="1" smtClean="0"/>
              <a:t>бежевий</a:t>
            </a:r>
            <a:r>
              <a:rPr lang="ru-RU" sz="2800" dirty="0"/>
              <a:t>, </a:t>
            </a:r>
            <a:r>
              <a:rPr lang="ru-RU" sz="2800" dirty="0" err="1" smtClean="0"/>
              <a:t>коричневий</a:t>
            </a:r>
            <a:r>
              <a:rPr lang="ru-RU" sz="2800" dirty="0"/>
              <a:t>, </a:t>
            </a:r>
            <a:r>
              <a:rPr lang="ru-RU" sz="2800" dirty="0" err="1" smtClean="0"/>
              <a:t>білий</a:t>
            </a:r>
            <a:r>
              <a:rPr lang="ru-RU" sz="2800" dirty="0" smtClean="0"/>
              <a:t> , </a:t>
            </a:r>
            <a:r>
              <a:rPr lang="ru-RU" sz="2800" dirty="0" err="1" smtClean="0"/>
              <a:t>ніжні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пастельні</a:t>
            </a:r>
            <a:r>
              <a:rPr lang="ru-RU" sz="2800" dirty="0" smtClean="0"/>
              <a:t> тони, а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кольори</a:t>
            </a:r>
            <a:r>
              <a:rPr lang="ru-RU" sz="2800" dirty="0" smtClean="0"/>
              <a:t>  дерева, грунту, трав </a:t>
            </a:r>
            <a:r>
              <a:rPr lang="ru-RU" sz="2800" dirty="0" err="1" smtClean="0"/>
              <a:t>тощо</a:t>
            </a:r>
            <a:r>
              <a:rPr lang="ru-RU" dirty="0" smtClean="0"/>
              <a:t>.  </a:t>
            </a:r>
            <a:endParaRPr lang="ru-RU" dirty="0"/>
          </a:p>
          <a:p>
            <a:endParaRPr lang="uk-UA" dirty="0"/>
          </a:p>
        </p:txBody>
      </p:sp>
      <p:pic>
        <p:nvPicPr>
          <p:cNvPr id="8194" name="Picture 2" descr="D:\8xuqkgxbb00-scdrf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30588"/>
            <a:ext cx="5818246" cy="3636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75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Табу в </a:t>
            </a:r>
            <a:r>
              <a:rPr lang="uk-UA" b="1" dirty="0" err="1" smtClean="0">
                <a:solidFill>
                  <a:srgbClr val="C00000"/>
                </a:solidFill>
              </a:rPr>
              <a:t>еко-стилі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7818072" cy="5051648"/>
          </a:xfrm>
        </p:spPr>
        <p:txBody>
          <a:bodyPr/>
          <a:lstStyle/>
          <a:p>
            <a:pPr marL="82296" indent="0">
              <a:buNone/>
            </a:pPr>
            <a:r>
              <a:rPr lang="uk-UA" b="1" u="sng" dirty="0" smtClean="0"/>
              <a:t>Не використовують</a:t>
            </a:r>
            <a:r>
              <a:rPr lang="uk-UA" b="1" dirty="0" smtClean="0"/>
              <a:t>:</a:t>
            </a:r>
          </a:p>
          <a:p>
            <a:r>
              <a:rPr lang="uk-UA" b="1" dirty="0" smtClean="0"/>
              <a:t>пластикові, полімерні вироби;</a:t>
            </a:r>
          </a:p>
          <a:p>
            <a:r>
              <a:rPr lang="uk-UA" b="1" dirty="0"/>
              <a:t>с</a:t>
            </a:r>
            <a:r>
              <a:rPr lang="uk-UA" b="1" dirty="0" smtClean="0"/>
              <a:t>интетичні тканини;</a:t>
            </a:r>
          </a:p>
          <a:p>
            <a:r>
              <a:rPr lang="uk-UA" b="1" dirty="0"/>
              <a:t>л</a:t>
            </a:r>
            <a:r>
              <a:rPr lang="uk-UA" b="1" dirty="0" smtClean="0"/>
              <a:t>аковані, щільно пофарбовані дерев’яні вироби.</a:t>
            </a: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6147" name="Picture 3" descr="D:\Без-назва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27221"/>
            <a:ext cx="4500938" cy="2830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380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22128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Comic Sans MS" pitchFamily="66" charset="0"/>
              </a:rPr>
              <a:t>Основні матеріали </a:t>
            </a:r>
            <a:r>
              <a:rPr lang="uk-UA" b="1" dirty="0" err="1" smtClean="0">
                <a:solidFill>
                  <a:srgbClr val="C00000"/>
                </a:solidFill>
                <a:latin typeface="Comic Sans MS" pitchFamily="66" charset="0"/>
              </a:rPr>
              <a:t>еко-стилю</a:t>
            </a:r>
            <a:endParaRPr lang="uk-UA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D:\derev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89" y="1267482"/>
            <a:ext cx="4038748" cy="2665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odam-kamysh-ocheret-v-evrosnopah-7106525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181" y="1267482"/>
            <a:ext cx="3935819" cy="2953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873621_5b05813ce3be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889268" cy="2913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422487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933056"/>
            <a:ext cx="3500907" cy="2903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81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Вибір предметів декору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pPr marL="82296" indent="0">
              <a:buNone/>
            </a:pPr>
            <a:r>
              <a:rPr lang="uk-UA" b="1" dirty="0" smtClean="0"/>
              <a:t>Для накриття та драпірування </a:t>
            </a:r>
            <a:r>
              <a:rPr lang="uk-UA" b="1" dirty="0" err="1" smtClean="0"/>
              <a:t>фуршетного</a:t>
            </a:r>
            <a:r>
              <a:rPr lang="uk-UA" b="1" dirty="0" smtClean="0"/>
              <a:t> столу обрано лляні тканини, мішковину.</a:t>
            </a:r>
          </a:p>
          <a:p>
            <a:pPr marL="82296" indent="0">
              <a:buNone/>
            </a:pPr>
            <a:endParaRPr lang="uk-UA" b="1" dirty="0"/>
          </a:p>
        </p:txBody>
      </p:sp>
      <p:pic>
        <p:nvPicPr>
          <p:cNvPr id="3074" name="Picture 2" descr="D:\8427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74281"/>
            <a:ext cx="4277841" cy="4260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Chto_za_tkan_len_kak_delayut_i_vidi_lnyanih_tkanej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79" y="2780928"/>
            <a:ext cx="4328725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67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759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 smtClean="0">
                <a:solidFill>
                  <a:srgbClr val="C00000"/>
                </a:solidFill>
              </a:rPr>
              <a:t>Фуршетний</a:t>
            </a:r>
            <a:r>
              <a:rPr lang="uk-UA" b="1" dirty="0" smtClean="0">
                <a:solidFill>
                  <a:srgbClr val="C00000"/>
                </a:solidFill>
              </a:rPr>
              <a:t> посуд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spcBef>
                <a:spcPts val="0"/>
              </a:spcBef>
            </a:pPr>
            <a:r>
              <a:rPr lang="uk-UA" b="1" dirty="0" smtClean="0"/>
              <a:t>Дерев’яні підставки</a:t>
            </a:r>
          </a:p>
          <a:p>
            <a:pPr algn="r">
              <a:spcBef>
                <a:spcPts val="0"/>
              </a:spcBef>
            </a:pPr>
            <a:r>
              <a:rPr lang="uk-UA" b="1" dirty="0" smtClean="0"/>
              <a:t>Дерев’яні куби</a:t>
            </a:r>
          </a:p>
          <a:p>
            <a:pPr marL="82296" indent="0" algn="r">
              <a:spcBef>
                <a:spcPts val="0"/>
              </a:spcBef>
              <a:buNone/>
            </a:pPr>
            <a:r>
              <a:rPr lang="uk-UA" b="1" dirty="0" smtClean="0"/>
              <a:t>Зруби різної висоти</a:t>
            </a:r>
          </a:p>
          <a:p>
            <a:pPr algn="r">
              <a:spcBef>
                <a:spcPts val="0"/>
              </a:spcBef>
            </a:pPr>
            <a:r>
              <a:rPr lang="uk-UA" b="1" dirty="0" smtClean="0"/>
              <a:t>Дерев’яні дошки</a:t>
            </a:r>
          </a:p>
          <a:p>
            <a:pPr algn="r">
              <a:spcBef>
                <a:spcPts val="0"/>
              </a:spcBef>
            </a:pPr>
            <a:r>
              <a:rPr lang="uk-UA" b="1" dirty="0" smtClean="0"/>
              <a:t>Скляний посуд </a:t>
            </a:r>
          </a:p>
          <a:p>
            <a:pPr marL="82296" indent="0" algn="r">
              <a:spcBef>
                <a:spcPts val="0"/>
              </a:spcBef>
              <a:buNone/>
            </a:pPr>
            <a:r>
              <a:rPr lang="uk-UA" b="1" dirty="0" smtClean="0"/>
              <a:t>для полегшення композиції </a:t>
            </a:r>
            <a:endParaRPr lang="uk-UA" b="1" dirty="0"/>
          </a:p>
        </p:txBody>
      </p:sp>
      <p:pic>
        <p:nvPicPr>
          <p:cNvPr id="4099" name="Picture 3" descr="D:\1202-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2234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aksym\Documents\ViberDownloads\0-02-05-87dd8e0df6f8ebae8bcd3a534dd51b984fa15f3f3b5c71b5854f146bc84058da_dd48c0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8" t="17114" r="-758" b="10067"/>
          <a:stretch/>
        </p:blipFill>
        <p:spPr bwMode="auto">
          <a:xfrm>
            <a:off x="107504" y="3717032"/>
            <a:ext cx="3032702" cy="2918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5e599961-646e-11e6-a13e-60a44c248a2d-215x150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60" b="24041"/>
          <a:stretch/>
        </p:blipFill>
        <p:spPr bwMode="auto">
          <a:xfrm>
            <a:off x="4355976" y="4797152"/>
            <a:ext cx="3088167" cy="1686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95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Предмети </a:t>
            </a:r>
            <a:r>
              <a:rPr lang="uk-UA" b="1" dirty="0">
                <a:solidFill>
                  <a:srgbClr val="C00000"/>
                </a:solidFill>
              </a:rPr>
              <a:t>д</a:t>
            </a:r>
            <a:r>
              <a:rPr lang="uk-UA" b="1" dirty="0" smtClean="0">
                <a:solidFill>
                  <a:srgbClr val="C00000"/>
                </a:solidFill>
              </a:rPr>
              <a:t>екору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 descr="D:\depositphotos_107691884-stock-photo-ears-of-whe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2" y="692696"/>
            <a:ext cx="1823199" cy="2492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img_9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01" y="1651112"/>
            <a:ext cx="3972483" cy="2648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dbb6a8053b44bffdf156798cacaf76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88" y="908720"/>
            <a:ext cx="3294112" cy="4941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parostky-pshenyc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165" y="4293096"/>
            <a:ext cx="4698479" cy="2373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91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701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Індивідуальні предмети 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D:\70331504_w640_h640_134.750x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21650"/>
            <a:ext cx="2918429" cy="279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Dvoynie,P20kartonnye,P20stakany-220x220.jpg.pagespeed.ce.4mU7_OPy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28582"/>
            <a:ext cx="2487910" cy="24879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t15-1-300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94947"/>
            <a:ext cx="2630397" cy="2630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servetki-23-23sm-35sht-bila-liliya_1f63551b692f963_300x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1370"/>
            <a:ext cx="3063974" cy="30639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1239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80728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Меню бенкету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8034096" cy="53396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b="1" dirty="0" smtClean="0"/>
              <a:t>Бутерброди українські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/>
              <a:t>Канапе вітамінні</a:t>
            </a:r>
          </a:p>
          <a:p>
            <a:pPr>
              <a:buFont typeface="Wingdings" pitchFamily="2" charset="2"/>
              <a:buChar char="Ø"/>
            </a:pPr>
            <a:r>
              <a:rPr lang="uk-UA" b="1" dirty="0" err="1" smtClean="0"/>
              <a:t>Бургери</a:t>
            </a:r>
            <a:endParaRPr lang="uk-UA" b="1" dirty="0" smtClean="0"/>
          </a:p>
          <a:p>
            <a:pPr>
              <a:buFont typeface="Wingdings" pitchFamily="2" charset="2"/>
              <a:buChar char="Ø"/>
            </a:pPr>
            <a:r>
              <a:rPr lang="uk-UA" b="1" dirty="0" smtClean="0"/>
              <a:t>Чіпси власного приготування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/>
              <a:t>Сирні палички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/>
              <a:t>Канапе з сиром 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/>
              <a:t>Соління</a:t>
            </a:r>
          </a:p>
          <a:p>
            <a:pPr>
              <a:buFont typeface="Wingdings" pitchFamily="2" charset="2"/>
              <a:buChar char="Ø"/>
            </a:pPr>
            <a:r>
              <a:rPr lang="uk-UA" b="1" dirty="0" err="1" smtClean="0"/>
              <a:t>Мафіни</a:t>
            </a:r>
            <a:r>
              <a:rPr lang="uk-UA" b="1" dirty="0" smtClean="0"/>
              <a:t> з гарбузом</a:t>
            </a:r>
          </a:p>
          <a:p>
            <a:pPr>
              <a:buFont typeface="Wingdings" pitchFamily="2" charset="2"/>
              <a:buChar char="Ø"/>
            </a:pPr>
            <a:r>
              <a:rPr lang="uk-UA" b="1" dirty="0" err="1" smtClean="0"/>
              <a:t>Тарти</a:t>
            </a:r>
            <a:r>
              <a:rPr lang="uk-UA" b="1" dirty="0" smtClean="0"/>
              <a:t> в асортименті</a:t>
            </a: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9218" name="Picture 2" descr="D:\руки-ержа-концепцию-с-ова-меню-543425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371" b="13570"/>
          <a:stretch/>
        </p:blipFill>
        <p:spPr bwMode="auto">
          <a:xfrm>
            <a:off x="5148064" y="3717032"/>
            <a:ext cx="3995936" cy="2641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20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26184" cy="63408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Правила поведінки учасників бенкету фуршету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82168" cy="583264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200" b="1" dirty="0" err="1"/>
              <a:t>Прийшовши</a:t>
            </a:r>
            <a:r>
              <a:rPr lang="ru-RU" sz="2200" b="1" dirty="0"/>
              <a:t> на фуршет, не </a:t>
            </a:r>
            <a:r>
              <a:rPr lang="ru-RU" sz="2200" b="1" dirty="0" err="1"/>
              <a:t>варто</a:t>
            </a:r>
            <a:r>
              <a:rPr lang="ru-RU" sz="2200" b="1" dirty="0"/>
              <a:t> </a:t>
            </a:r>
            <a:r>
              <a:rPr lang="ru-RU" sz="2200" b="1" dirty="0" err="1"/>
              <a:t>відразу</a:t>
            </a:r>
            <a:r>
              <a:rPr lang="ru-RU" sz="2200" b="1" dirty="0"/>
              <a:t> </a:t>
            </a:r>
            <a:r>
              <a:rPr lang="ru-RU" sz="2200" b="1" dirty="0" err="1"/>
              <a:t>йти</a:t>
            </a:r>
            <a:r>
              <a:rPr lang="ru-RU" sz="2200" b="1" dirty="0"/>
              <a:t> до столу, </a:t>
            </a:r>
            <a:r>
              <a:rPr lang="ru-RU" sz="2200" b="1" dirty="0" err="1"/>
              <a:t>необхідно</a:t>
            </a:r>
            <a:r>
              <a:rPr lang="ru-RU" sz="2200" b="1" dirty="0"/>
              <a:t> </a:t>
            </a:r>
            <a:r>
              <a:rPr lang="ru-RU" sz="2200" b="1" dirty="0" err="1"/>
              <a:t>озирнутися</a:t>
            </a:r>
            <a:r>
              <a:rPr lang="ru-RU" sz="2200" b="1" dirty="0"/>
              <a:t>, </a:t>
            </a:r>
            <a:r>
              <a:rPr lang="ru-RU" sz="2200" b="1" dirty="0" err="1"/>
              <a:t>знайти</a:t>
            </a:r>
            <a:r>
              <a:rPr lang="ru-RU" sz="2200" b="1" dirty="0"/>
              <a:t> </a:t>
            </a:r>
            <a:r>
              <a:rPr lang="ru-RU" sz="2200" b="1" dirty="0" err="1"/>
              <a:t>господарів</a:t>
            </a:r>
            <a:r>
              <a:rPr lang="ru-RU" sz="2200" b="1" dirty="0"/>
              <a:t> </a:t>
            </a:r>
            <a:r>
              <a:rPr lang="ru-RU" sz="2200" b="1" dirty="0" smtClean="0"/>
              <a:t>(</a:t>
            </a:r>
            <a:r>
              <a:rPr lang="ru-RU" sz="2200" b="1" dirty="0" err="1" smtClean="0"/>
              <a:t>організаторів</a:t>
            </a:r>
            <a:r>
              <a:rPr lang="ru-RU" sz="2200" b="1" dirty="0"/>
              <a:t>) і </a:t>
            </a:r>
            <a:r>
              <a:rPr lang="ru-RU" sz="2200" b="1" dirty="0" err="1" smtClean="0"/>
              <a:t>привітатися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 </a:t>
            </a:r>
            <a:r>
              <a:rPr lang="ru-RU" sz="2200" b="1" dirty="0" err="1"/>
              <a:t>Я</a:t>
            </a:r>
            <a:r>
              <a:rPr lang="ru-RU" sz="2200" b="1" dirty="0" err="1" smtClean="0"/>
              <a:t>кщо</a:t>
            </a:r>
            <a:r>
              <a:rPr lang="ru-RU" sz="2200" b="1" dirty="0" smtClean="0"/>
              <a:t> </a:t>
            </a:r>
            <a:r>
              <a:rPr lang="ru-RU" sz="2200" b="1" dirty="0" err="1"/>
              <a:t>гості</a:t>
            </a:r>
            <a:r>
              <a:rPr lang="ru-RU" sz="2200" b="1" dirty="0"/>
              <a:t> </a:t>
            </a:r>
            <a:r>
              <a:rPr lang="ru-RU" sz="2200" b="1" dirty="0" err="1"/>
              <a:t>вже</a:t>
            </a:r>
            <a:r>
              <a:rPr lang="ru-RU" sz="2200" b="1" dirty="0"/>
              <a:t> почали </a:t>
            </a:r>
            <a:r>
              <a:rPr lang="ru-RU" sz="2200" b="1" dirty="0" err="1"/>
              <a:t>накладати</a:t>
            </a:r>
            <a:r>
              <a:rPr lang="ru-RU" sz="2200" b="1" dirty="0"/>
              <a:t> </a:t>
            </a:r>
            <a:r>
              <a:rPr lang="ru-RU" sz="2200" b="1" dirty="0" err="1"/>
              <a:t>їжу</a:t>
            </a:r>
            <a:r>
              <a:rPr lang="ru-RU" sz="2200" b="1" dirty="0"/>
              <a:t>, </a:t>
            </a:r>
            <a:r>
              <a:rPr lang="ru-RU" sz="2200" b="1" dirty="0" smtClean="0"/>
              <a:t>то </a:t>
            </a:r>
            <a:r>
              <a:rPr lang="ru-RU" sz="2200" b="1" dirty="0" err="1" smtClean="0"/>
              <a:t>можна</a:t>
            </a:r>
            <a:r>
              <a:rPr lang="ru-RU" sz="2200" b="1" dirty="0" smtClean="0"/>
              <a:t> </a:t>
            </a:r>
            <a:r>
              <a:rPr lang="ru-RU" sz="2200" b="1" dirty="0"/>
              <a:t>до них </a:t>
            </a:r>
            <a:r>
              <a:rPr lang="ru-RU" sz="2200" b="1" dirty="0" err="1"/>
              <a:t>приєднатися</a:t>
            </a:r>
            <a:r>
              <a:rPr lang="ru-RU" sz="2200" b="1" dirty="0" smtClean="0"/>
              <a:t>.</a:t>
            </a:r>
            <a:r>
              <a:rPr lang="uk-UA" sz="2200" b="1" dirty="0"/>
              <a:t> </a:t>
            </a:r>
            <a:endParaRPr lang="uk-UA" sz="2200" b="1" dirty="0" smtClean="0"/>
          </a:p>
          <a:p>
            <a:r>
              <a:rPr lang="uk-UA" sz="2200" b="1" dirty="0" smtClean="0"/>
              <a:t>Закусочну </a:t>
            </a:r>
            <a:r>
              <a:rPr lang="uk-UA" sz="2200" b="1" dirty="0"/>
              <a:t>тарілку беруть зі </a:t>
            </a:r>
            <a:r>
              <a:rPr lang="uk-UA" sz="2200" b="1" dirty="0" smtClean="0"/>
              <a:t>стосу, на </a:t>
            </a:r>
            <a:r>
              <a:rPr lang="uk-UA" sz="2200" b="1" dirty="0"/>
              <a:t>неї кладуть </a:t>
            </a:r>
            <a:r>
              <a:rPr lang="uk-UA" sz="2200" b="1" dirty="0" smtClean="0"/>
              <a:t>виделку</a:t>
            </a:r>
            <a:r>
              <a:rPr lang="uk-UA" sz="2200" b="1" dirty="0"/>
              <a:t>, тримають тарілку в лівій руці</a:t>
            </a:r>
            <a:r>
              <a:rPr lang="uk-UA" sz="2200" b="1" dirty="0" smtClean="0"/>
              <a:t>.</a:t>
            </a:r>
            <a:r>
              <a:rPr lang="ru-RU" sz="2200" b="1" dirty="0"/>
              <a:t> </a:t>
            </a:r>
            <a:endParaRPr lang="ru-RU" sz="2200" b="1" dirty="0" smtClean="0"/>
          </a:p>
          <a:p>
            <a:r>
              <a:rPr lang="ru-RU" sz="2200" b="1" dirty="0" smtClean="0"/>
              <a:t>Фуршет </a:t>
            </a:r>
            <a:r>
              <a:rPr lang="ru-RU" sz="2200" b="1" dirty="0" err="1" smtClean="0"/>
              <a:t>предбачає</a:t>
            </a:r>
            <a:r>
              <a:rPr lang="ru-RU" sz="2200" b="1" dirty="0" smtClean="0"/>
              <a:t> </a:t>
            </a:r>
            <a:r>
              <a:rPr lang="ru-RU" sz="2200" b="1" dirty="0"/>
              <a:t>свободу </a:t>
            </a:r>
            <a:r>
              <a:rPr lang="ru-RU" sz="2200" b="1" dirty="0" err="1"/>
              <a:t>дій</a:t>
            </a:r>
            <a:r>
              <a:rPr lang="ru-RU" sz="2200" b="1" dirty="0"/>
              <a:t>, </a:t>
            </a:r>
            <a:r>
              <a:rPr lang="ru-RU" sz="2200" b="1" dirty="0" smtClean="0"/>
              <a:t>тому </a:t>
            </a:r>
            <a:r>
              <a:rPr lang="ru-RU" sz="2200" b="1" dirty="0" err="1" smtClean="0"/>
              <a:t>можна</a:t>
            </a:r>
            <a:r>
              <a:rPr lang="ru-RU" sz="2200" b="1" dirty="0" smtClean="0"/>
              <a:t> </a:t>
            </a:r>
            <a:r>
              <a:rPr lang="ru-RU" sz="2200" b="1" dirty="0" err="1"/>
              <a:t>підходити</a:t>
            </a:r>
            <a:r>
              <a:rPr lang="ru-RU" sz="2200" b="1" dirty="0"/>
              <a:t> до столу, і </a:t>
            </a:r>
            <a:r>
              <a:rPr lang="ru-RU" sz="2200" b="1" dirty="0" err="1"/>
              <a:t>набирати</a:t>
            </a:r>
            <a:r>
              <a:rPr lang="ru-RU" sz="2200" b="1" dirty="0"/>
              <a:t> </a:t>
            </a:r>
            <a:r>
              <a:rPr lang="ru-RU" sz="2200" b="1" dirty="0" err="1"/>
              <a:t>стільки</a:t>
            </a:r>
            <a:r>
              <a:rPr lang="ru-RU" sz="2200" b="1" dirty="0"/>
              <a:t> </a:t>
            </a:r>
            <a:r>
              <a:rPr lang="ru-RU" sz="2200" b="1" dirty="0" err="1"/>
              <a:t>їжі</a:t>
            </a:r>
            <a:r>
              <a:rPr lang="ru-RU" sz="2200" b="1" dirty="0"/>
              <a:t>, </a:t>
            </a:r>
            <a:r>
              <a:rPr lang="ru-RU" sz="2200" b="1" dirty="0" err="1"/>
              <a:t>скільки</a:t>
            </a:r>
            <a:r>
              <a:rPr lang="ru-RU" sz="2200" b="1" dirty="0"/>
              <a:t> вам </a:t>
            </a:r>
            <a:r>
              <a:rPr lang="ru-RU" sz="2200" b="1" dirty="0" err="1" smtClean="0"/>
              <a:t>захочеться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 </a:t>
            </a:r>
            <a:r>
              <a:rPr lang="ru-RU" sz="2200" b="1" dirty="0"/>
              <a:t>Н</a:t>
            </a:r>
            <a:r>
              <a:rPr lang="ru-RU" sz="2200" b="1" dirty="0" smtClean="0"/>
              <a:t>е </a:t>
            </a:r>
            <a:r>
              <a:rPr lang="ru-RU" sz="2200" b="1" dirty="0" err="1"/>
              <a:t>варто</a:t>
            </a:r>
            <a:r>
              <a:rPr lang="ru-RU" sz="2200" b="1" dirty="0"/>
              <a:t> </a:t>
            </a:r>
            <a:r>
              <a:rPr lang="ru-RU" sz="2200" b="1" dirty="0" err="1"/>
              <a:t>накладати</a:t>
            </a:r>
            <a:r>
              <a:rPr lang="ru-RU" sz="2200" b="1" dirty="0"/>
              <a:t> на </a:t>
            </a:r>
            <a:r>
              <a:rPr lang="ru-RU" sz="2200" b="1" dirty="0" err="1"/>
              <a:t>тарілку</a:t>
            </a:r>
            <a:r>
              <a:rPr lang="ru-RU" sz="2200" b="1" dirty="0"/>
              <a:t> </a:t>
            </a:r>
            <a:r>
              <a:rPr lang="ru-RU" sz="2200" b="1" dirty="0" err="1"/>
              <a:t>багато</a:t>
            </a:r>
            <a:r>
              <a:rPr lang="ru-RU" sz="2200" b="1" dirty="0"/>
              <a:t> </a:t>
            </a:r>
            <a:r>
              <a:rPr lang="ru-RU" sz="2200" b="1" dirty="0" err="1"/>
              <a:t>їжі</a:t>
            </a:r>
            <a:r>
              <a:rPr lang="ru-RU" sz="2200" b="1" dirty="0"/>
              <a:t>, </a:t>
            </a:r>
            <a:r>
              <a:rPr lang="ru-RU" sz="2200" b="1" dirty="0" err="1"/>
              <a:t>її</a:t>
            </a:r>
            <a:r>
              <a:rPr lang="ru-RU" sz="2200" b="1" dirty="0"/>
              <a:t> буде </a:t>
            </a:r>
            <a:r>
              <a:rPr lang="ru-RU" sz="2200" b="1" dirty="0" err="1"/>
              <a:t>незручно</a:t>
            </a:r>
            <a:r>
              <a:rPr lang="ru-RU" sz="2200" b="1" dirty="0"/>
              <a:t> </a:t>
            </a:r>
            <a:r>
              <a:rPr lang="ru-RU" sz="2200" b="1" dirty="0" err="1"/>
              <a:t>тримати</a:t>
            </a:r>
            <a:r>
              <a:rPr lang="ru-RU" sz="2200" b="1" dirty="0"/>
              <a:t> і </a:t>
            </a:r>
            <a:r>
              <a:rPr lang="ru-RU" sz="2200" b="1" dirty="0" err="1"/>
              <a:t>це</a:t>
            </a:r>
            <a:r>
              <a:rPr lang="ru-RU" sz="2200" b="1" dirty="0"/>
              <a:t> некрасиво </a:t>
            </a:r>
            <a:r>
              <a:rPr lang="ru-RU" sz="2200" b="1" dirty="0" err="1"/>
              <a:t>виглядає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 </a:t>
            </a:r>
            <a:r>
              <a:rPr lang="ru-RU" sz="2200" b="1" dirty="0"/>
              <a:t>Так само не </a:t>
            </a:r>
            <a:r>
              <a:rPr lang="ru-RU" sz="2200" b="1" dirty="0" err="1"/>
              <a:t>варто</a:t>
            </a:r>
            <a:r>
              <a:rPr lang="ru-RU" sz="2200" b="1" dirty="0"/>
              <a:t> </a:t>
            </a:r>
            <a:r>
              <a:rPr lang="ru-RU" sz="2200" b="1" dirty="0" err="1"/>
              <a:t>довго</a:t>
            </a:r>
            <a:r>
              <a:rPr lang="ru-RU" sz="2200" b="1" dirty="0"/>
              <a:t> </a:t>
            </a:r>
            <a:r>
              <a:rPr lang="ru-RU" sz="2200" b="1" dirty="0" err="1"/>
              <a:t>затримуватися</a:t>
            </a:r>
            <a:r>
              <a:rPr lang="ru-RU" sz="2200" b="1" dirty="0"/>
              <a:t> </a:t>
            </a:r>
            <a:r>
              <a:rPr lang="ru-RU" sz="2200" b="1" dirty="0" err="1"/>
              <a:t>біля</a:t>
            </a:r>
            <a:r>
              <a:rPr lang="ru-RU" sz="2200" b="1" dirty="0"/>
              <a:t> столу </a:t>
            </a:r>
            <a:r>
              <a:rPr lang="ru-RU" sz="2200" b="1" dirty="0" err="1" smtClean="0"/>
              <a:t>із</a:t>
            </a:r>
            <a:r>
              <a:rPr lang="ru-RU" sz="2200" b="1" dirty="0" smtClean="0"/>
              <a:t> </a:t>
            </a:r>
            <a:r>
              <a:rPr lang="ru-RU" sz="2200" b="1" dirty="0"/>
              <a:t>закусками, </a:t>
            </a:r>
            <a:r>
              <a:rPr lang="ru-RU" sz="2200" b="1" dirty="0" err="1"/>
              <a:t>підійшли</a:t>
            </a:r>
            <a:r>
              <a:rPr lang="ru-RU" sz="2200" b="1" dirty="0"/>
              <a:t>, взяли, </a:t>
            </a:r>
            <a:r>
              <a:rPr lang="ru-RU" sz="2200" b="1" dirty="0" err="1"/>
              <a:t>відійшли</a:t>
            </a:r>
            <a:r>
              <a:rPr lang="ru-RU" sz="2200" b="1" dirty="0"/>
              <a:t>, </a:t>
            </a:r>
            <a:r>
              <a:rPr lang="ru-RU" sz="2200" b="1" dirty="0" err="1"/>
              <a:t>щоб</a:t>
            </a:r>
            <a:r>
              <a:rPr lang="ru-RU" sz="2200" b="1" dirty="0"/>
              <a:t> не </a:t>
            </a:r>
            <a:r>
              <a:rPr lang="ru-RU" sz="2200" b="1" dirty="0" err="1"/>
              <a:t>заважати</a:t>
            </a:r>
            <a:r>
              <a:rPr lang="ru-RU" sz="2200" b="1" dirty="0"/>
              <a:t> </a:t>
            </a:r>
            <a:r>
              <a:rPr lang="ru-RU" sz="2200" b="1" dirty="0" err="1"/>
              <a:t>іншим</a:t>
            </a:r>
            <a:r>
              <a:rPr lang="ru-RU" sz="2200" b="1" dirty="0"/>
              <a:t> </a:t>
            </a:r>
            <a:r>
              <a:rPr lang="ru-RU" sz="2200" b="1" dirty="0" err="1" smtClean="0"/>
              <a:t>запрошеним</a:t>
            </a:r>
            <a:r>
              <a:rPr lang="ru-RU" sz="2200" b="1" dirty="0" smtClean="0"/>
              <a:t>.</a:t>
            </a:r>
          </a:p>
          <a:p>
            <a:r>
              <a:rPr lang="uk-UA" sz="2200" b="1" dirty="0" smtClean="0"/>
              <a:t> </a:t>
            </a:r>
            <a:r>
              <a:rPr lang="uk-UA" sz="2200" b="1" dirty="0"/>
              <a:t>З </a:t>
            </a:r>
            <a:r>
              <a:rPr lang="uk-UA" sz="2200" b="1" dirty="0" smtClean="0"/>
              <a:t>тарілкою </a:t>
            </a:r>
            <a:r>
              <a:rPr lang="uk-UA" sz="2200" b="1" dirty="0"/>
              <a:t>їжі можна ходити, знайомиться </a:t>
            </a:r>
            <a:r>
              <a:rPr lang="uk-UA" sz="2200" b="1" dirty="0" smtClean="0"/>
              <a:t>і спілкуватися.  </a:t>
            </a:r>
          </a:p>
          <a:p>
            <a:pPr marL="82296" indent="0">
              <a:buNone/>
            </a:pPr>
            <a:endParaRPr lang="uk-UA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07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556776" y="164123"/>
            <a:ext cx="216024" cy="101618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endParaRPr lang="uk-UA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60648"/>
            <a:ext cx="7674056" cy="648072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+mj-lt"/>
              </a:rPr>
              <a:t>Для </a:t>
            </a:r>
            <a:r>
              <a:rPr lang="ru-RU" dirty="0" err="1" smtClean="0">
                <a:latin typeface="+mj-lt"/>
              </a:rPr>
              <a:t>загальної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концепції</a:t>
            </a:r>
            <a:r>
              <a:rPr lang="ru-RU" dirty="0" smtClean="0">
                <a:latin typeface="+mj-lt"/>
              </a:rPr>
              <a:t> ми </a:t>
            </a:r>
            <a:r>
              <a:rPr lang="ru-RU" dirty="0" err="1" smtClean="0">
                <a:latin typeface="+mj-lt"/>
              </a:rPr>
              <a:t>обрали</a:t>
            </a:r>
            <a:r>
              <a:rPr lang="ru-RU" dirty="0" smtClean="0">
                <a:latin typeface="+mj-lt"/>
              </a:rPr>
              <a:t>  стиль </a:t>
            </a:r>
            <a:r>
              <a:rPr lang="ru-RU" dirty="0" err="1" smtClean="0">
                <a:latin typeface="+mj-lt"/>
              </a:rPr>
              <a:t>еко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який</a:t>
            </a:r>
            <a:r>
              <a:rPr lang="ru-RU" dirty="0" smtClean="0">
                <a:latin typeface="+mj-lt"/>
              </a:rPr>
              <a:t>  </a:t>
            </a:r>
            <a:r>
              <a:rPr lang="ru-RU" dirty="0" err="1" smtClean="0">
                <a:latin typeface="+mj-lt"/>
              </a:rPr>
              <a:t>відображений</a:t>
            </a:r>
            <a:r>
              <a:rPr lang="ru-RU" dirty="0" smtClean="0">
                <a:latin typeface="+mj-lt"/>
              </a:rPr>
              <a:t> в </a:t>
            </a:r>
            <a:r>
              <a:rPr lang="ru-RU" dirty="0" err="1" smtClean="0">
                <a:latin typeface="+mj-lt"/>
              </a:rPr>
              <a:t>посуді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столовій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білизні</a:t>
            </a:r>
            <a:r>
              <a:rPr lang="ru-RU" dirty="0" smtClean="0">
                <a:latin typeface="+mj-lt"/>
              </a:rPr>
              <a:t>, меню та </a:t>
            </a:r>
            <a:r>
              <a:rPr lang="ru-RU" dirty="0" err="1" smtClean="0">
                <a:latin typeface="+mj-lt"/>
              </a:rPr>
              <a:t>декорі</a:t>
            </a:r>
            <a:r>
              <a:rPr lang="ru-RU" dirty="0" smtClean="0">
                <a:latin typeface="+mj-lt"/>
              </a:rPr>
              <a:t>. </a:t>
            </a:r>
          </a:p>
          <a:p>
            <a:pPr marL="0" indent="0" algn="r">
              <a:buNone/>
            </a:pPr>
            <a:r>
              <a:rPr lang="ru-RU" b="1" dirty="0" err="1" smtClean="0">
                <a:solidFill>
                  <a:srgbClr val="C00000"/>
                </a:solidFill>
                <a:latin typeface="+mj-lt"/>
              </a:rPr>
              <a:t>Еко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-стиль – тренд </a:t>
            </a:r>
            <a:r>
              <a:rPr lang="ru-RU" b="1" dirty="0" err="1" smtClean="0">
                <a:solidFill>
                  <a:srgbClr val="C00000"/>
                </a:solidFill>
                <a:latin typeface="+mj-lt"/>
              </a:rPr>
              <a:t>цього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 року.</a:t>
            </a:r>
            <a:endParaRPr lang="ru-RU" dirty="0">
              <a:latin typeface="+mj-lt"/>
            </a:endParaRPr>
          </a:p>
          <a:p>
            <a:pPr marL="0" indent="0" algn="r">
              <a:buNone/>
            </a:pPr>
            <a:r>
              <a:rPr lang="ru-RU" b="1" dirty="0" err="1" smtClean="0">
                <a:latin typeface="+mj-lt"/>
              </a:rPr>
              <a:t>Він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дозволяє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створити</a:t>
            </a:r>
            <a:r>
              <a:rPr lang="ru-RU" b="1" dirty="0" smtClean="0">
                <a:latin typeface="+mj-lt"/>
              </a:rPr>
              <a:t> </a:t>
            </a:r>
          </a:p>
          <a:p>
            <a:pPr marL="0" indent="0" algn="r">
              <a:buNone/>
            </a:pPr>
            <a:r>
              <a:rPr lang="ru-RU" b="1" dirty="0" smtClean="0">
                <a:latin typeface="+mj-lt"/>
              </a:rPr>
              <a:t>«</a:t>
            </a:r>
            <a:r>
              <a:rPr lang="ru-RU" b="1" dirty="0" err="1" smtClean="0">
                <a:latin typeface="+mj-lt"/>
              </a:rPr>
              <a:t>чистий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світ</a:t>
            </a:r>
            <a:r>
              <a:rPr lang="ru-RU" b="1" dirty="0" smtClean="0">
                <a:latin typeface="+mj-lt"/>
              </a:rPr>
              <a:t>» на </a:t>
            </a:r>
            <a:r>
              <a:rPr lang="ru-RU" b="1" dirty="0" err="1" smtClean="0">
                <a:latin typeface="+mj-lt"/>
              </a:rPr>
              <a:t>певній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території</a:t>
            </a:r>
            <a:r>
              <a:rPr lang="ru-RU" b="1" dirty="0" smtClean="0">
                <a:latin typeface="+mj-lt"/>
              </a:rPr>
              <a:t>, </a:t>
            </a:r>
          </a:p>
          <a:p>
            <a:pPr marL="0" indent="0" algn="r">
              <a:buNone/>
            </a:pPr>
            <a:r>
              <a:rPr lang="ru-RU" b="1" dirty="0" err="1" smtClean="0">
                <a:latin typeface="+mj-lt"/>
              </a:rPr>
              <a:t>що</a:t>
            </a:r>
            <a:r>
              <a:rPr lang="ru-RU" b="1" dirty="0" smtClean="0">
                <a:latin typeface="+mj-lt"/>
              </a:rPr>
              <a:t> є </a:t>
            </a:r>
            <a:r>
              <a:rPr lang="ru-RU" b="1" dirty="0" err="1" smtClean="0">
                <a:latin typeface="+mj-lt"/>
              </a:rPr>
              <a:t>дуже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актуальним</a:t>
            </a:r>
            <a:r>
              <a:rPr lang="ru-RU" b="1" dirty="0" smtClean="0">
                <a:latin typeface="+mj-lt"/>
              </a:rPr>
              <a:t> в </a:t>
            </a:r>
            <a:r>
              <a:rPr lang="ru-RU" b="1" dirty="0" err="1" smtClean="0">
                <a:latin typeface="+mj-lt"/>
              </a:rPr>
              <a:t>умовах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катастрофічного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забруднення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навколишнього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середовища</a:t>
            </a:r>
            <a:r>
              <a:rPr lang="ru-RU" b="1" dirty="0" smtClean="0">
                <a:latin typeface="+mj-lt"/>
              </a:rPr>
              <a:t>.</a:t>
            </a:r>
          </a:p>
          <a:p>
            <a:pPr marL="0" indent="0" algn="r">
              <a:buNone/>
            </a:pPr>
            <a:endParaRPr lang="ru-RU" dirty="0" smtClean="0">
              <a:latin typeface="+mj-lt"/>
            </a:endParaRPr>
          </a:p>
          <a:p>
            <a:pPr marL="0" indent="0" algn="r">
              <a:buNone/>
            </a:pPr>
            <a:r>
              <a:rPr lang="ru-RU" b="1" dirty="0" err="1" smtClean="0">
                <a:latin typeface="+mj-lt"/>
              </a:rPr>
              <a:t>Крім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цього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цей</a:t>
            </a:r>
            <a:r>
              <a:rPr lang="ru-RU" b="1" dirty="0" smtClean="0">
                <a:latin typeface="+mj-lt"/>
              </a:rPr>
              <a:t> стиль не </a:t>
            </a:r>
            <a:r>
              <a:rPr lang="ru-RU" b="1" dirty="0" err="1" smtClean="0">
                <a:latin typeface="+mj-lt"/>
              </a:rPr>
              <a:t>потребує</a:t>
            </a:r>
            <a:endParaRPr lang="ru-RU" b="1" dirty="0" smtClean="0">
              <a:latin typeface="+mj-lt"/>
            </a:endParaRPr>
          </a:p>
          <a:p>
            <a:pPr marL="0" indent="0" algn="r">
              <a:buNone/>
            </a:pPr>
            <a:r>
              <a:rPr lang="ru-RU" b="1" dirty="0" smtClean="0">
                <a:latin typeface="+mj-lt"/>
              </a:rPr>
              <a:t> великого бюджету і </a:t>
            </a:r>
            <a:r>
              <a:rPr lang="ru-RU" b="1" dirty="0" err="1" smtClean="0">
                <a:latin typeface="+mj-lt"/>
              </a:rPr>
              <a:t>дозволяє</a:t>
            </a:r>
            <a:r>
              <a:rPr lang="ru-RU" b="1" dirty="0" smtClean="0">
                <a:latin typeface="+mj-lt"/>
              </a:rPr>
              <a:t> </a:t>
            </a:r>
          </a:p>
          <a:p>
            <a:pPr marL="0" indent="0" algn="r">
              <a:buNone/>
            </a:pPr>
            <a:r>
              <a:rPr lang="ru-RU" b="1" dirty="0" smtClean="0">
                <a:latin typeface="+mj-lt"/>
              </a:rPr>
              <a:t>нам </a:t>
            </a:r>
            <a:r>
              <a:rPr lang="ru-RU" b="1" dirty="0" err="1" smtClean="0">
                <a:latin typeface="+mj-lt"/>
              </a:rPr>
              <a:t>розкрити</a:t>
            </a:r>
            <a:r>
              <a:rPr lang="ru-RU" b="1" dirty="0" smtClean="0">
                <a:latin typeface="+mj-lt"/>
              </a:rPr>
              <a:t> свою </a:t>
            </a:r>
            <a:r>
              <a:rPr lang="ru-RU" b="1" dirty="0" err="1" smtClean="0">
                <a:latin typeface="+mj-lt"/>
              </a:rPr>
              <a:t>творчість</a:t>
            </a:r>
            <a:r>
              <a:rPr lang="ru-RU" b="1" dirty="0" smtClean="0">
                <a:latin typeface="+mj-lt"/>
              </a:rPr>
              <a:t> </a:t>
            </a:r>
          </a:p>
          <a:p>
            <a:pPr marL="0" indent="0">
              <a:buNone/>
            </a:pPr>
            <a:endParaRPr lang="ru-RU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uk-UA" dirty="0">
              <a:latin typeface="Comic Sans MS" pitchFamily="66" charset="0"/>
            </a:endParaRPr>
          </a:p>
        </p:txBody>
      </p:sp>
      <p:pic>
        <p:nvPicPr>
          <p:cNvPr id="2050" name="Picture 2" descr="D:\252737cde221d2b781572223eaaafc9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3024841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04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962088" cy="5915744"/>
          </a:xfrm>
        </p:spPr>
        <p:txBody>
          <a:bodyPr/>
          <a:lstStyle/>
          <a:p>
            <a:pPr>
              <a:buNone/>
            </a:pPr>
            <a:r>
              <a:rPr lang="uk-UA" b="1" dirty="0" err="1" smtClean="0">
                <a:solidFill>
                  <a:srgbClr val="C00000"/>
                </a:solidFill>
              </a:rPr>
              <a:t>Еко-стиль</a:t>
            </a:r>
            <a:r>
              <a:rPr lang="uk-UA" b="1" dirty="0" smtClean="0">
                <a:solidFill>
                  <a:srgbClr val="C00000"/>
                </a:solidFill>
              </a:rPr>
              <a:t> не має строгих канонів</a:t>
            </a:r>
            <a:r>
              <a:rPr lang="uk-UA" dirty="0" smtClean="0"/>
              <a:t>. </a:t>
            </a:r>
          </a:p>
          <a:p>
            <a:pPr marL="82296" indent="0">
              <a:buNone/>
            </a:pPr>
            <a:r>
              <a:rPr lang="uk-UA" dirty="0" smtClean="0"/>
              <a:t>Він створює «чистий світ» на певній території, що є </a:t>
            </a:r>
            <a:r>
              <a:rPr lang="uk-UA" dirty="0"/>
              <a:t>д</a:t>
            </a:r>
            <a:r>
              <a:rPr lang="uk-UA" dirty="0" smtClean="0"/>
              <a:t>уже актуальним на сьогоднішній день.</a:t>
            </a:r>
          </a:p>
          <a:p>
            <a:pPr>
              <a:buNone/>
            </a:pPr>
            <a:r>
              <a:rPr lang="uk-UA" b="1" dirty="0" err="1" smtClean="0">
                <a:solidFill>
                  <a:srgbClr val="C00000"/>
                </a:solidFill>
              </a:rPr>
              <a:t>Еко-стиль</a:t>
            </a:r>
            <a:r>
              <a:rPr lang="uk-UA" b="1" dirty="0" smtClean="0">
                <a:solidFill>
                  <a:srgbClr val="C00000"/>
                </a:solidFill>
              </a:rPr>
              <a:t> дає свободу </a:t>
            </a:r>
            <a:r>
              <a:rPr lang="uk-UA" dirty="0" smtClean="0"/>
              <a:t>для творчості, продиктований самою природою.</a:t>
            </a:r>
          </a:p>
          <a:p>
            <a:endParaRPr lang="uk-UA" dirty="0" smtClean="0"/>
          </a:p>
          <a:p>
            <a:pPr marL="82296" indent="0">
              <a:buNone/>
            </a:pPr>
            <a:endParaRPr lang="uk-UA" dirty="0"/>
          </a:p>
        </p:txBody>
      </p:sp>
      <p:pic>
        <p:nvPicPr>
          <p:cNvPr id="7170" name="Picture 2" descr="D:\depositphotos_193204622-stock-photo-top-view-fresh-green-leav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073"/>
          <a:stretch/>
        </p:blipFill>
        <p:spPr bwMode="auto">
          <a:xfrm>
            <a:off x="2806496" y="4011584"/>
            <a:ext cx="4241631" cy="2846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03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04664"/>
            <a:ext cx="7962088" cy="5843736"/>
          </a:xfrm>
        </p:spPr>
        <p:txBody>
          <a:bodyPr/>
          <a:lstStyle/>
          <a:p>
            <a:pPr>
              <a:buNone/>
            </a:pPr>
            <a:r>
              <a:rPr lang="uk-UA" sz="3600" b="1" dirty="0" smtClean="0">
                <a:solidFill>
                  <a:srgbClr val="C00000"/>
                </a:solidFill>
              </a:rPr>
              <a:t>Стиль поділяють на ек0-шик і більш невимушений, простий, природній</a:t>
            </a:r>
          </a:p>
          <a:p>
            <a:endParaRPr lang="uk-UA" dirty="0"/>
          </a:p>
        </p:txBody>
      </p:sp>
      <p:pic>
        <p:nvPicPr>
          <p:cNvPr id="2050" name="Picture 2" descr="D:\1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451730" cy="4662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33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Приклад </a:t>
            </a:r>
            <a:r>
              <a:rPr lang="uk-UA" b="1" dirty="0" err="1" smtClean="0">
                <a:solidFill>
                  <a:srgbClr val="C00000"/>
                </a:solidFill>
              </a:rPr>
              <a:t>еко-фуршету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ownloads\1799191_376812375810662_6763997661488924498_o-yxo9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04552"/>
            <a:ext cx="7890842" cy="4931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Приклад </a:t>
            </a:r>
            <a:r>
              <a:rPr lang="uk-UA" b="1" dirty="0" err="1" smtClean="0">
                <a:solidFill>
                  <a:srgbClr val="C00000"/>
                </a:solidFill>
              </a:rPr>
              <a:t>еко-фуршету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Downloads\img_3084-b0hrm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185" y="1504552"/>
            <a:ext cx="8033265" cy="5020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Приклад </a:t>
            </a:r>
            <a:r>
              <a:rPr lang="uk-UA" b="1" dirty="0" err="1" smtClean="0">
                <a:solidFill>
                  <a:srgbClr val="C00000"/>
                </a:solidFill>
              </a:rPr>
              <a:t>еко-фуршету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user\Downloads\unnamed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448937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Приклад </a:t>
            </a:r>
            <a:r>
              <a:rPr lang="uk-UA" b="1" dirty="0" err="1" smtClean="0">
                <a:solidFill>
                  <a:srgbClr val="C00000"/>
                </a:solidFill>
              </a:rPr>
              <a:t>еко-фуршету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C:\Users\user\Downloads\qas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766768" cy="4602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Приклад </a:t>
            </a:r>
            <a:r>
              <a:rPr lang="uk-UA" b="1" dirty="0" err="1" smtClean="0">
                <a:solidFill>
                  <a:srgbClr val="C00000"/>
                </a:solidFill>
              </a:rPr>
              <a:t>еко-фуршету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5123" name="Picture 3" descr="C:\Users\user\Downloads\DSC_0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895033" cy="5249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272</TotalTime>
  <Words>374</Words>
  <Application>Microsoft Office PowerPoint</Application>
  <PresentationFormat>Экран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Фуршет в  еко-стилі   </vt:lpstr>
      <vt:lpstr>Слайд 2</vt:lpstr>
      <vt:lpstr> </vt:lpstr>
      <vt:lpstr> </vt:lpstr>
      <vt:lpstr>Приклад еко-фуршету</vt:lpstr>
      <vt:lpstr>Приклад еко-фуршету</vt:lpstr>
      <vt:lpstr>Приклад еко-фуршету</vt:lpstr>
      <vt:lpstr>Приклад еко-фуршету</vt:lpstr>
      <vt:lpstr>Приклад еко-фуршету</vt:lpstr>
      <vt:lpstr> </vt:lpstr>
      <vt:lpstr>Табу в еко-стилі</vt:lpstr>
      <vt:lpstr>Основні матеріали еко-стилю</vt:lpstr>
      <vt:lpstr>Вибір предметів декору</vt:lpstr>
      <vt:lpstr>Фуршетний посуд</vt:lpstr>
      <vt:lpstr>Предмети декору</vt:lpstr>
      <vt:lpstr>Індивідуальні предмети </vt:lpstr>
      <vt:lpstr>Меню бенкету</vt:lpstr>
      <vt:lpstr>Правила поведінки учасників бенкету фуршету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Фуршет в  еко-стилі  Підготували  студенти групи Р-38</dc:title>
  <dc:creator>Maksym</dc:creator>
  <cp:lastModifiedBy>user</cp:lastModifiedBy>
  <cp:revision>35</cp:revision>
  <dcterms:created xsi:type="dcterms:W3CDTF">2019-11-09T22:00:01Z</dcterms:created>
  <dcterms:modified xsi:type="dcterms:W3CDTF">2021-05-30T16:11:29Z</dcterms:modified>
</cp:coreProperties>
</file>