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18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7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650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652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75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601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102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182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24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5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38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86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20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92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8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96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7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6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857388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Музеєзнавство як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наукова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дисципліна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276872"/>
            <a:ext cx="2158153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167" y="2140650"/>
            <a:ext cx="3954241" cy="22557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зображення 6" descr="лувр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622" r="29622"/>
          <a:stretch>
            <a:fillRect/>
          </a:stretch>
        </p:blipFill>
        <p:spPr>
          <a:xfrm>
            <a:off x="1331640" y="1124744"/>
            <a:ext cx="2929463" cy="479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0" y="620688"/>
            <a:ext cx="3888432" cy="485778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Музеєзнавство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вчення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музеї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виникло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вслід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появою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музеїв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пол.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ст. -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музеєзнавство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формується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як наука,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з'являється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і сам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зарубіжній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музеологія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Музеєзнавство</a:t>
            </a:r>
            <a:endParaRPr lang="ru-RU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Музеєзнавство - наукова дисципліна, що вивчає закономірності виникнення та розвитку музеїв, їх соціальні функції, форми та способи реалізації цих функцій на різних етапах суспільного розвитку. </a:t>
            </a:r>
          </a:p>
          <a:p>
            <a:pPr algn="ct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Включає теорію та історію музейної справи, музейне джерелознавство,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музеографію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та методику музейної справи.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зображення 6" descr="новий музей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2806" r="32806"/>
          <a:stretch>
            <a:fillRect/>
          </a:stretch>
        </p:blipFill>
        <p:spPr>
          <a:xfrm>
            <a:off x="1259632" y="836712"/>
            <a:ext cx="2929463" cy="479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189095" y="836712"/>
            <a:ext cx="4629003" cy="5664122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uk-UA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Музеєзнавство</a:t>
            </a:r>
            <a:r>
              <a:rPr lang="uk-UA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належить до </a:t>
            </a:r>
            <a:r>
              <a:rPr lang="uk-UA" sz="18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інтердисциплінарних</a:t>
            </a:r>
            <a:r>
              <a:rPr lang="uk-UA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наук. Воно інтегрувало елементи різних профільних історичних дисциплін, а також спеціальні та допоміжні дисципліни: історіографію, джерелознавство, археологію, етнографію, нумізматику, сфрагістику, палеографію. </a:t>
            </a:r>
          </a:p>
          <a:p>
            <a:r>
              <a:rPr lang="uk-UA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Сучасний розвиток музеєзнавства неможливий без взаємодії з теорією інформації, документалістикою, архівознавством, бібліотекознавством, педагогікою, психологією, соціологією. В останні десятиліття сформувалася така наукова дисципліна, як музейна педагогіка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75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0"/>
            <a:ext cx="7787208" cy="62910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Майбутнє музеєзнавства теоретики пов'язують із певною інформаційно-управлінською наукою, що охоплює лише проблеми культурної спадщини. </a:t>
            </a:r>
          </a:p>
          <a:p>
            <a:pPr>
              <a:buNone/>
            </a:pP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УЗЕЄЗНАВСТВО 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координувати можливості бібліотек, музеїв, виставкових центрів, реставраційних служб, органів охорони пам'яток, архівів та інших установ і засобів масової інформації</a:t>
            </a:r>
            <a:endParaRPr lang="uk-UA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5032" y="1844824"/>
            <a:ext cx="7239000" cy="46479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музеографічні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твори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з'являються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cs-CZ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ст. До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музеографічних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видань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належать: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путівники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каталоги,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довідники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проспекти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Об'єкт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музеєзнавства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музеї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музейна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справа.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Ознакою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самостійної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предмета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музеєзнавства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становить коло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об'єктивних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закономірностей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накопичення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пізнання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передачі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згаслих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традицій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уявлень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музейних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вивчає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суспільного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музеїв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1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971600" y="692696"/>
            <a:ext cx="7125865" cy="1420242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музеографії</a:t>
            </a:r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вивчення історії колекцій, нагромадження та розповсюдження інформації про музейні збірки, популяризація та реклама музеїв.</a:t>
            </a:r>
            <a:endParaRPr lang="uk-UA" sz="24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686700" cy="700070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Музейний предмет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3568" y="1214422"/>
            <a:ext cx="7460332" cy="52909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Ознаки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музейного предмета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реальний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істинний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довгий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час,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раритетний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рідкісний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). У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ст. предмет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набуває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характеристик: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наук,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природничий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препарат.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Музейний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пам'ятка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видобута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побутування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і включена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музейне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зібрання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характеризувати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історичну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культуру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виступає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музеї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емоційного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75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зображення 7" descr="храм муз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673" r="29673"/>
          <a:stretch>
            <a:fillRect/>
          </a:stretch>
        </p:blipFill>
        <p:spPr>
          <a:xfrm>
            <a:off x="1043608" y="836712"/>
            <a:ext cx="2929463" cy="479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283968" y="571480"/>
            <a:ext cx="3960440" cy="5593824"/>
          </a:xfrm>
        </p:spPr>
        <p:txBody>
          <a:bodyPr>
            <a:noAutofit/>
          </a:bodyPr>
          <a:lstStyle/>
          <a:p>
            <a:pPr algn="l"/>
            <a:r>
              <a:rPr lang="uk-UA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Термін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"музей" </a:t>
            </a:r>
            <a:r>
              <a:rPr lang="uk-UA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походить від "</a:t>
            </a:r>
            <a:r>
              <a:rPr lang="uk-UA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Музейону</a:t>
            </a:r>
            <a:r>
              <a:rPr lang="uk-UA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 - храм муз в Стародавній Греції. </a:t>
            </a:r>
          </a:p>
          <a:p>
            <a:pPr algn="l"/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</a:t>
            </a:r>
            <a:r>
              <a:rPr lang="uk-UA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науково-дослідна і культурно-освітня установа, яка відповідно до своїх суспільних функцій здійснює комплектування, облік, збереження, вивчення пам'яток історії, культури та об'єктів природи. </a:t>
            </a:r>
          </a:p>
          <a:p>
            <a:pPr algn="l"/>
            <a:r>
              <a:rPr lang="uk-UA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Функції музеїв</a:t>
            </a:r>
            <a:r>
              <a:rPr lang="uk-UA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наукова (наукове документування явищ природи та суспільства), охоронна (збереження пам'яток), дослідницька, </a:t>
            </a:r>
            <a:r>
              <a:rPr lang="uk-UA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освітньо</a:t>
            </a:r>
            <a:r>
              <a:rPr lang="uk-UA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-виховна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7166"/>
            <a:ext cx="7715200" cy="6098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Основні напрямки музейної діяльності</a:t>
            </a:r>
            <a:r>
              <a:rPr lang="uk-UA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AutoNum type="arabicPeriod"/>
            </a:pP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культурно-освітня, науково-дослідна робота,</a:t>
            </a:r>
          </a:p>
          <a:p>
            <a:pPr marL="342900" indent="-342900">
              <a:buAutoNum type="arabicPeriod"/>
            </a:pP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комплектування  музейних зібрань, </a:t>
            </a:r>
          </a:p>
          <a:p>
            <a:pPr marL="342900" indent="-342900">
              <a:buAutoNum type="arabicPeriod"/>
            </a:pP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експозиційна, фондова, видавнича, </a:t>
            </a:r>
          </a:p>
          <a:p>
            <a:pPr marL="342900" indent="-342900">
              <a:buAutoNum type="arabicPeriod"/>
            </a:pP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Консерваційна, 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реставраційна та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пам'яткоохоронна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робота</a:t>
            </a:r>
          </a:p>
          <a:p>
            <a:pPr marL="0" indent="0">
              <a:buNone/>
            </a:pP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uk-UA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Музейна справа 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- особлива сфера суспільної діяльності, яка включає:</a:t>
            </a:r>
          </a:p>
          <a:p>
            <a:pPr>
              <a:buNone/>
            </a:pP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  1) музейну практику (науково-фондова, науково-експозиційна та науково-освітня робота); </a:t>
            </a:r>
          </a:p>
          <a:p>
            <a:pPr>
              <a:buNone/>
            </a:pP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  2) спеціальну наукову дисципліну - музеєзнавство; </a:t>
            </a:r>
          </a:p>
          <a:p>
            <a:pPr>
              <a:buNone/>
            </a:pP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  3) музейну політику (законодавство); </a:t>
            </a:r>
          </a:p>
          <a:p>
            <a:pPr>
              <a:buNone/>
            </a:pP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  4) музейну  періодику - особлива сфера культури, яка охоплює усі сторони комплектування, обліку, зберігання, вивчення та використання музеями культурних цінностей країни.</a:t>
            </a:r>
          </a:p>
          <a:p>
            <a:pPr>
              <a:buNone/>
            </a:pPr>
            <a:endParaRPr lang="uk-UA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</TotalTime>
  <Words>411</Words>
  <Application>Microsoft Office PowerPoint</Application>
  <PresentationFormat>Екран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Природа</vt:lpstr>
      <vt:lpstr>Музеєзнавство як наукова дисципліна </vt:lpstr>
      <vt:lpstr>Презентація PowerPoint</vt:lpstr>
      <vt:lpstr>Музеєзнавство</vt:lpstr>
      <vt:lpstr>Презентація PowerPoint</vt:lpstr>
      <vt:lpstr>Презентація PowerPoint</vt:lpstr>
      <vt:lpstr>Презентація PowerPoint</vt:lpstr>
      <vt:lpstr>Музейний предмет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Музеєзнавство як наукова дисципліна </dc:title>
  <dc:creator>Администратор</dc:creator>
  <cp:lastModifiedBy>user</cp:lastModifiedBy>
  <cp:revision>16</cp:revision>
  <dcterms:created xsi:type="dcterms:W3CDTF">2021-01-10T21:42:59Z</dcterms:created>
  <dcterms:modified xsi:type="dcterms:W3CDTF">2021-05-27T21:50:49Z</dcterms:modified>
</cp:coreProperties>
</file>