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6" r:id="rId18"/>
    <p:sldId id="277" r:id="rId19"/>
    <p:sldId id="278" r:id="rId20"/>
    <p:sldId id="275" r:id="rId21"/>
    <p:sldId id="272" r:id="rId22"/>
    <p:sldId id="27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uk-UA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Поєднання продуктів між собою </a:t>
            </a:r>
            <a:endParaRPr lang="uk-UA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Кулінарне мистецтво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86561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Скріншоти\Screenshot_2020-05-10-21-31-33-635_com.instagram.androi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1" t="18331" r="481" b="29374"/>
          <a:stretch/>
        </p:blipFill>
        <p:spPr bwMode="auto">
          <a:xfrm>
            <a:off x="899592" y="126760"/>
            <a:ext cx="7002016" cy="650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220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Скріншоти\Screenshot_2020-05-10-21-32-03-746_com.instagram.androi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" t="17783" r="-606" b="31194"/>
          <a:stretch/>
        </p:blipFill>
        <p:spPr bwMode="auto">
          <a:xfrm>
            <a:off x="827584" y="190568"/>
            <a:ext cx="7173416" cy="650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31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Скріншоти\Screenshot_2020-05-10-21-31-58-771_com.instagram.androi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4" b="31078"/>
          <a:stretch/>
        </p:blipFill>
        <p:spPr bwMode="auto">
          <a:xfrm>
            <a:off x="1259632" y="260648"/>
            <a:ext cx="6858000" cy="627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282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Скріншоти\Screenshot_2020-05-10-21-31-46-498_com.instagram.androi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8" b="28864"/>
          <a:stretch/>
        </p:blipFill>
        <p:spPr bwMode="auto">
          <a:xfrm>
            <a:off x="1331640" y="116632"/>
            <a:ext cx="6858000" cy="651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750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Скріншоти\Screenshot_2020-05-10-21-32-09-863_com.instagram.androi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1" b="28605"/>
          <a:stretch/>
        </p:blipFill>
        <p:spPr bwMode="auto">
          <a:xfrm>
            <a:off x="1259632" y="260648"/>
            <a:ext cx="6748504" cy="627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772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 descr="G:\Скріншоти\Screenshot_2020-05-10-21-31-41-733_com.instagram.androi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8" b="37216"/>
          <a:stretch/>
        </p:blipFill>
        <p:spPr bwMode="auto">
          <a:xfrm>
            <a:off x="539552" y="116632"/>
            <a:ext cx="8228966" cy="656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787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Скріншоти\Screenshot_2020-05-10-21-32-13-859_com.instagram.androi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21875"/>
          <a:stretch/>
        </p:blipFill>
        <p:spPr bwMode="auto">
          <a:xfrm>
            <a:off x="1574482" y="116632"/>
            <a:ext cx="6145140" cy="659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654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aksym\Desktop\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r="8819" b="12232"/>
          <a:stretch/>
        </p:blipFill>
        <p:spPr bwMode="auto">
          <a:xfrm>
            <a:off x="179512" y="646637"/>
            <a:ext cx="8782285" cy="508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311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aksym\Desktop\3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 r="8828" b="9568"/>
          <a:stretch/>
        </p:blipFill>
        <p:spPr bwMode="auto">
          <a:xfrm>
            <a:off x="-16768" y="836712"/>
            <a:ext cx="9108746" cy="548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081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aksym\Desktop\thumb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6" y="908720"/>
            <a:ext cx="7514490" cy="42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75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 descr="G:\Скріншоти\Screenshot_2020-05-09-19-31-11-215_com.instagram.androi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6" t="18952" r="-872" b="30072"/>
          <a:stretch/>
        </p:blipFill>
        <p:spPr bwMode="auto">
          <a:xfrm>
            <a:off x="899592" y="188640"/>
            <a:ext cx="6984776" cy="648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39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6386" name="Picture 2" descr="C:\Users\Maksym\Desktop\5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r="9312" b="12208"/>
          <a:stretch/>
        </p:blipFill>
        <p:spPr bwMode="auto">
          <a:xfrm>
            <a:off x="107504" y="836712"/>
            <a:ext cx="8731697" cy="491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153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5362" name="Picture 2" descr="C:\Users\Maksym\Desktop\6 (1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r="7633" b="8489"/>
          <a:stretch/>
        </p:blipFill>
        <p:spPr bwMode="auto">
          <a:xfrm>
            <a:off x="245761" y="980728"/>
            <a:ext cx="877106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641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aksym\Desktop\7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r="4467" b="9046"/>
          <a:stretch/>
        </p:blipFill>
        <p:spPr bwMode="auto">
          <a:xfrm>
            <a:off x="191640" y="916128"/>
            <a:ext cx="8702978" cy="488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335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Скріншоти\Screenshot_2020-05-09-19-31-20-568_com.instagram.androi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5" b="16642"/>
          <a:stretch/>
        </p:blipFill>
        <p:spPr bwMode="auto">
          <a:xfrm>
            <a:off x="2029394" y="7284"/>
            <a:ext cx="5877095" cy="697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108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 descr="G:\Скріншоти\Screenshot_2020-05-09-19-32-41-645_com.instagram.androi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3" b="29148"/>
          <a:stretch/>
        </p:blipFill>
        <p:spPr bwMode="auto">
          <a:xfrm>
            <a:off x="936474" y="116632"/>
            <a:ext cx="7253166" cy="660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912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G:\Скріншоти\Screenshot_2020-05-09-19-32-47-713_com.instagram.androi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6" b="29489"/>
          <a:stretch/>
        </p:blipFill>
        <p:spPr bwMode="auto">
          <a:xfrm>
            <a:off x="1403648" y="260648"/>
            <a:ext cx="6858000" cy="634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607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 descr="G:\Скріншоти\Screenshot_2020-05-09-19-33-08-738_com.instagram.androi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1" b="29536"/>
          <a:stretch/>
        </p:blipFill>
        <p:spPr bwMode="auto">
          <a:xfrm>
            <a:off x="842027" y="188640"/>
            <a:ext cx="7191796" cy="656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510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Скріншоти\Screenshot_2020-05-09-19-33-31-828_com.instagram.androi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" t="18284" r="237" b="30512"/>
          <a:stretch/>
        </p:blipFill>
        <p:spPr bwMode="auto">
          <a:xfrm>
            <a:off x="899592" y="20604"/>
            <a:ext cx="7200800" cy="65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876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Скріншоти\Screenshot_2020-05-09-19-33-46-005_com.instagram.androi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7" b="27898"/>
          <a:stretch/>
        </p:blipFill>
        <p:spPr bwMode="auto">
          <a:xfrm>
            <a:off x="1172910" y="217659"/>
            <a:ext cx="6858000" cy="665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543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Скріншоти\Screenshot_2020-05-09-19-34-19-124_com.instagram.androi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8" b="29943"/>
          <a:stretch/>
        </p:blipFill>
        <p:spPr bwMode="auto">
          <a:xfrm>
            <a:off x="827584" y="188640"/>
            <a:ext cx="7146032" cy="658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7296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6</Words>
  <Application>Microsoft Office PowerPoint</Application>
  <PresentationFormat>Экран (4:3)</PresentationFormat>
  <Paragraphs>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Поєднання продуктів між собою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Maksym</dc:creator>
  <cp:lastModifiedBy>Maksym</cp:lastModifiedBy>
  <cp:revision>4</cp:revision>
  <dcterms:created xsi:type="dcterms:W3CDTF">2020-09-27T19:47:24Z</dcterms:created>
  <dcterms:modified xsi:type="dcterms:W3CDTF">2020-09-27T22:00:34Z</dcterms:modified>
</cp:coreProperties>
</file>