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B80D8AA-CBE4-40B6-879F-B7F8E896206B}" type="datetimeFigureOut">
              <a:rPr lang="ru-RU" smtClean="0"/>
              <a:pPr/>
              <a:t>15.09.2020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EC1F6A-FE47-42FF-B5E9-686BCC3202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nspired.com.ua/wp-content/uploads/2012/09/vienna-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nspired.com.ua/wp-content/uploads/2012/09/20100915174714_british_museum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nspired.com.ua/wp-content/uploads/2012/09/3afd00cb7f12c7660de6c064a7a72947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nspired.com.ua/wp-content/uploads/2012/09/b385cb532868e06530f9831245451ba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nspired.com.ua/wp-content/uploads/2012/09/159faba1527b70d3a4934ca03f4d5cc3.jp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nspired.com.ua/wp-content/uploads/2012/09/hermitage-1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nspired.com.ua/wp-content/uploads/2012/09/nelson-1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nspired.com.ua/wp-content/uploads/2012/09/hanoi-1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nspired.com.ua/wp-content/uploads/2012/09/gugg-1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nspired.com.ua/wp-content/uploads/2012/09/orsay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nspired.com.ua/wp-content/uploads/2012/09/tx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nspired.com.ua/wp-content/uploads/2012/09/7d9f60b99c4d8885c78e5ae67cab68fb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nspired.com.ua/wp-content/uploads/2012/09/louvre-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 найдивовижніших музеїв світ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96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79154" y="5928882"/>
            <a:ext cx="8385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Музей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ісламського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мистецтва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Катар.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Музей </a:t>
            </a:r>
            <a:r>
              <a:rPr lang="ru-RU" b="1" dirty="0" err="1">
                <a:solidFill>
                  <a:srgbClr val="C00000"/>
                </a:solidFill>
              </a:rPr>
              <a:t>природної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історії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Відень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Австрія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19 найдивовижніших музеїв світу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143000"/>
            <a:ext cx="4824536" cy="5454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British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Museum</a:t>
            </a:r>
            <a:r>
              <a:rPr lang="ru-RU" b="1" dirty="0">
                <a:solidFill>
                  <a:srgbClr val="C00000"/>
                </a:solidFill>
              </a:rPr>
              <a:t> – </a:t>
            </a:r>
            <a:r>
              <a:rPr lang="ru-RU" b="1" dirty="0" err="1">
                <a:solidFill>
                  <a:srgbClr val="C00000"/>
                </a:solidFill>
              </a:rPr>
              <a:t>Британський</a:t>
            </a:r>
            <a:r>
              <a:rPr lang="ru-RU" b="1" dirty="0">
                <a:solidFill>
                  <a:srgbClr val="C00000"/>
                </a:solidFill>
              </a:rPr>
              <a:t> музей, Лондон, </a:t>
            </a:r>
            <a:r>
              <a:rPr lang="ru-RU" b="1" dirty="0" err="1">
                <a:solidFill>
                  <a:srgbClr val="C00000"/>
                </a:solidFill>
              </a:rPr>
              <a:t>Великобританія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641475" y="1838325"/>
            <a:ext cx="60960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Музей MAS, Антверпен, </a:t>
            </a:r>
            <a:r>
              <a:rPr lang="ru-RU" b="1" dirty="0" err="1">
                <a:solidFill>
                  <a:srgbClr val="C00000"/>
                </a:solidFill>
              </a:rPr>
              <a:t>Бельгія</a:t>
            </a:r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uk-UA" dirty="0" smtClean="0"/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 descr="19 найдивовижніших музеїв світу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980728"/>
            <a:ext cx="69127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Музей </a:t>
            </a:r>
            <a:r>
              <a:rPr lang="ru-RU" b="1" dirty="0" err="1">
                <a:solidFill>
                  <a:srgbClr val="C00000"/>
                </a:solidFill>
              </a:rPr>
              <a:t>мистецтва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Мілуокі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Мілуокі</a:t>
            </a:r>
            <a:r>
              <a:rPr lang="ru-RU" b="1" dirty="0">
                <a:solidFill>
                  <a:srgbClr val="C00000"/>
                </a:solidFill>
              </a:rPr>
              <a:t>, США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96752"/>
            <a:ext cx="71287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Національний</a:t>
            </a:r>
            <a:r>
              <a:rPr lang="ru-RU" b="1" dirty="0">
                <a:solidFill>
                  <a:srgbClr val="C00000"/>
                </a:solidFill>
              </a:rPr>
              <a:t> музей </a:t>
            </a:r>
            <a:r>
              <a:rPr lang="ru-RU" b="1" dirty="0" err="1">
                <a:solidFill>
                  <a:srgbClr val="C00000"/>
                </a:solidFill>
              </a:rPr>
              <a:t>Австралії</a:t>
            </a:r>
            <a:r>
              <a:rPr lang="ru-RU" b="1" dirty="0">
                <a:solidFill>
                  <a:srgbClr val="C00000"/>
                </a:solidFill>
              </a:rPr>
              <a:t>, Канберра, </a:t>
            </a:r>
            <a:r>
              <a:rPr lang="ru-RU" b="1" dirty="0" err="1">
                <a:solidFill>
                  <a:srgbClr val="C00000"/>
                </a:solidFill>
              </a:rPr>
              <a:t>Австралія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18034" y="1600200"/>
            <a:ext cx="694288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687" y="2640888"/>
            <a:ext cx="5616624" cy="42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Леонардо да Вінчі «Мона Ліза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77"/>
            <a:ext cx="457200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61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33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580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550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Створений в 1870, музей Метрополітен зберігає більше ніж два мільйони творів мистецтва з усього світу, від давнини до сучасних часів. Ви знайдете в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1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Ермітаж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Санкт-Петербурзі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08720"/>
            <a:ext cx="5832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6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Музей </a:t>
            </a:r>
            <a:r>
              <a:rPr lang="ru-RU" b="1" dirty="0" err="1">
                <a:solidFill>
                  <a:srgbClr val="C00000"/>
                </a:solidFill>
              </a:rPr>
              <a:t>мистецтва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Нельсон-Еткінс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Канзас-Сіті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475656" y="1052736"/>
            <a:ext cx="5616624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В’єтнамський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етнографічний</a:t>
            </a:r>
            <a:r>
              <a:rPr lang="ru-RU" b="1" dirty="0">
                <a:solidFill>
                  <a:srgbClr val="C00000"/>
                </a:solidFill>
              </a:rPr>
              <a:t> музей, Ханой.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980728"/>
            <a:ext cx="5616624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Гуггенхайм в </a:t>
            </a:r>
            <a:r>
              <a:rPr lang="ru-RU" b="1" dirty="0" err="1">
                <a:solidFill>
                  <a:srgbClr val="C00000"/>
                </a:solidFill>
              </a:rPr>
              <a:t>Більбао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Іспанія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836712"/>
            <a:ext cx="511256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C00000"/>
                </a:solidFill>
              </a:rPr>
              <a:t>Орсе</a:t>
            </a:r>
            <a:r>
              <a:rPr lang="ru-RU" sz="3600" b="1" dirty="0">
                <a:solidFill>
                  <a:srgbClr val="C00000"/>
                </a:solidFill>
              </a:rPr>
              <a:t> – музей </a:t>
            </a:r>
            <a:r>
              <a:rPr lang="ru-RU" sz="3600" b="1" dirty="0" err="1">
                <a:solidFill>
                  <a:srgbClr val="C00000"/>
                </a:solidFill>
              </a:rPr>
              <a:t>образотворчих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і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прикладних</a:t>
            </a:r>
            <a:r>
              <a:rPr lang="ru-RU" sz="3600" b="1" dirty="0">
                <a:solidFill>
                  <a:srgbClr val="C00000"/>
                </a:solidFill>
              </a:rPr>
              <a:t> </a:t>
            </a:r>
            <a:r>
              <a:rPr lang="ru-RU" sz="3600" b="1" dirty="0" err="1">
                <a:solidFill>
                  <a:srgbClr val="C00000"/>
                </a:solidFill>
              </a:rPr>
              <a:t>мистецтв</a:t>
            </a:r>
            <a:r>
              <a:rPr lang="ru-RU" sz="3600" b="1" dirty="0">
                <a:solidFill>
                  <a:srgbClr val="C00000"/>
                </a:solidFill>
              </a:rPr>
              <a:t>, Париж, </a:t>
            </a:r>
            <a:r>
              <a:rPr lang="ru-RU" sz="3600" b="1" dirty="0" err="1">
                <a:solidFill>
                  <a:srgbClr val="C00000"/>
                </a:solidFill>
              </a:rPr>
              <a:t>Франція</a:t>
            </a:r>
            <a:r>
              <a:rPr lang="ru-RU" sz="3600" b="1" dirty="0">
                <a:solidFill>
                  <a:srgbClr val="C00000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96752"/>
            <a:ext cx="5616624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Музей </a:t>
            </a:r>
            <a:r>
              <a:rPr lang="ru-RU" b="1" dirty="0" err="1">
                <a:solidFill>
                  <a:srgbClr val="C00000"/>
                </a:solidFill>
              </a:rPr>
              <a:t>сучасного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мистецтва</a:t>
            </a:r>
            <a:r>
              <a:rPr lang="ru-RU" b="1" dirty="0">
                <a:solidFill>
                  <a:srgbClr val="C00000"/>
                </a:solidFill>
              </a:rPr>
              <a:t>, </a:t>
            </a:r>
            <a:r>
              <a:rPr lang="ru-RU" b="1" dirty="0" err="1">
                <a:solidFill>
                  <a:srgbClr val="C00000"/>
                </a:solidFill>
              </a:rPr>
              <a:t>Форт-Уерт</a:t>
            </a:r>
            <a:r>
              <a:rPr lang="ru-RU" b="1" dirty="0">
                <a:solidFill>
                  <a:srgbClr val="C00000"/>
                </a:solidFill>
              </a:rPr>
              <a:t>, штат Техас.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83768" y="980728"/>
            <a:ext cx="3840117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Королівський</a:t>
            </a:r>
            <a:r>
              <a:rPr lang="ru-RU" dirty="0"/>
              <a:t> музей </a:t>
            </a:r>
            <a:r>
              <a:rPr lang="ru-RU" dirty="0" err="1"/>
              <a:t>Онтаріо</a:t>
            </a:r>
            <a:r>
              <a:rPr lang="ru-RU" dirty="0"/>
              <a:t>, Торонто, Канада.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96752"/>
            <a:ext cx="6984776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Лувр, Париж, </a:t>
            </a:r>
            <a:r>
              <a:rPr lang="ru-RU" b="1" dirty="0" err="1">
                <a:solidFill>
                  <a:srgbClr val="C00000"/>
                </a:solidFill>
              </a:rPr>
              <a:t>Франція</a:t>
            </a:r>
            <a:r>
              <a:rPr lang="ru-RU" b="1" dirty="0">
                <a:solidFill>
                  <a:srgbClr val="C00000"/>
                </a:solidFill>
              </a:rPr>
              <a:t>.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9 найдивовижніших музеїв світу">
            <a:hlinkClick r:id="rId2"/>
          </p:cNvPr>
          <p:cNvPicPr>
            <a:picLocks noGrp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11760" y="836712"/>
            <a:ext cx="5112568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49</TotalTime>
  <Words>102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Обычная</vt:lpstr>
      <vt:lpstr>Презентация PowerPoint</vt:lpstr>
      <vt:lpstr>Ермітаж у Санкт-Петербурзі. </vt:lpstr>
      <vt:lpstr>Музей мистецтва Нельсон-Еткінс, Канзас-Сіті. </vt:lpstr>
      <vt:lpstr>В’єтнамський етнографічний музей, Ханой. </vt:lpstr>
      <vt:lpstr>Гуггенхайм в Більбао, Іспанія. </vt:lpstr>
      <vt:lpstr>Орсе – музей образотворчих і прикладних мистецтв, Париж, Франція. </vt:lpstr>
      <vt:lpstr>Музей сучасного мистецтва, Форт-Уерт, штат Техас. </vt:lpstr>
      <vt:lpstr>Королівський музей Онтаріо, Торонто, Канада. </vt:lpstr>
      <vt:lpstr>Лувр, Париж, Франція. </vt:lpstr>
      <vt:lpstr>Музей природної історії, Відень, Австрія. </vt:lpstr>
      <vt:lpstr>British Museum – Британський музей, Лондон, Великобританія </vt:lpstr>
      <vt:lpstr>Музей MAS, Антверпен, Бельгія </vt:lpstr>
      <vt:lpstr>Музей мистецтва Мілуокі, Мілуокі, США </vt:lpstr>
      <vt:lpstr>Національний музей Австралії, Канберра, Австралія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8</cp:revision>
  <dcterms:created xsi:type="dcterms:W3CDTF">2014-02-09T12:31:09Z</dcterms:created>
  <dcterms:modified xsi:type="dcterms:W3CDTF">2020-09-15T20:07:52Z</dcterms:modified>
</cp:coreProperties>
</file>