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84" r:id="rId7"/>
    <p:sldId id="285" r:id="rId8"/>
    <p:sldId id="287" r:id="rId9"/>
    <p:sldId id="288" r:id="rId10"/>
    <p:sldId id="308" r:id="rId11"/>
    <p:sldId id="309" r:id="rId12"/>
    <p:sldId id="310" r:id="rId13"/>
    <p:sldId id="311" r:id="rId14"/>
    <p:sldId id="312" r:id="rId15"/>
    <p:sldId id="289" r:id="rId16"/>
    <p:sldId id="290" r:id="rId17"/>
    <p:sldId id="295" r:id="rId18"/>
    <p:sldId id="296" r:id="rId19"/>
    <p:sldId id="297" r:id="rId20"/>
    <p:sldId id="298" r:id="rId21"/>
    <p:sldId id="299" r:id="rId22"/>
    <p:sldId id="300" r:id="rId23"/>
    <p:sldId id="301" r:id="rId24"/>
    <p:sldId id="294" r:id="rId25"/>
    <p:sldId id="302" r:id="rId26"/>
    <p:sldId id="303" r:id="rId27"/>
    <p:sldId id="304" r:id="rId28"/>
    <p:sldId id="276" r:id="rId29"/>
    <p:sldId id="306" r:id="rId3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8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AAE6-85BA-474C-9F39-782F33C82F3D}" type="doc">
      <dgm:prSet loTypeId="urn:microsoft.com/office/officeart/2008/layout/HexagonCluster" loCatId="relationship" qsTypeId="urn:microsoft.com/office/officeart/2005/8/quickstyle/simple3" qsCatId="simple" csTypeId="urn:microsoft.com/office/officeart/2005/8/colors/accent5_1" csCatId="accent5" phldr="1"/>
      <dgm:spPr/>
      <dgm:t>
        <a:bodyPr/>
        <a:lstStyle/>
        <a:p>
          <a:endParaRPr lang="uk-UA"/>
        </a:p>
      </dgm:t>
    </dgm:pt>
    <dgm:pt modelId="{BAC0DAD2-404D-486A-86AB-13078DC1BBB8}">
      <dgm:prSet phldrT="[Текст]"/>
      <dgm:spPr/>
      <dgm:t>
        <a:bodyPr/>
        <a:lstStyle/>
        <a:p>
          <a:r>
            <a:rPr lang="en-US" dirty="0" err="1" smtClean="0"/>
            <a:t>Wer</a:t>
          </a:r>
          <a:r>
            <a:rPr lang="en-US" dirty="0" smtClean="0"/>
            <a:t> </a:t>
          </a:r>
          <a:r>
            <a:rPr lang="en-US" dirty="0" err="1" smtClean="0"/>
            <a:t>fehlt</a:t>
          </a:r>
          <a:r>
            <a:rPr lang="en-US" dirty="0" smtClean="0"/>
            <a:t> </a:t>
          </a:r>
          <a:r>
            <a:rPr lang="en-US" dirty="0" err="1" smtClean="0"/>
            <a:t>heute</a:t>
          </a:r>
          <a:r>
            <a:rPr lang="uk-UA" dirty="0" smtClean="0">
              <a:latin typeface="Times New Roman"/>
              <a:cs typeface="Times New Roman"/>
            </a:rPr>
            <a:t>?</a:t>
          </a:r>
          <a:endParaRPr lang="uk-UA" dirty="0"/>
        </a:p>
      </dgm:t>
    </dgm:pt>
    <dgm:pt modelId="{C1AB52C7-6A03-4525-A645-6BDD5BD3E9A5}" type="parTrans" cxnId="{E5D85B2E-D099-4AFE-96D1-2EEDAFFC45D8}">
      <dgm:prSet/>
      <dgm:spPr/>
      <dgm:t>
        <a:bodyPr/>
        <a:lstStyle/>
        <a:p>
          <a:endParaRPr lang="uk-UA"/>
        </a:p>
      </dgm:t>
    </dgm:pt>
    <dgm:pt modelId="{99C7BF6C-2AAC-4F3C-9AC4-D8DADF74B582}" type="sibTrans" cxnId="{E5D85B2E-D099-4AFE-96D1-2EEDAFFC45D8}">
      <dgm:prSet/>
      <dgm:spPr/>
      <dgm:t>
        <a:bodyPr/>
        <a:lstStyle/>
        <a:p>
          <a:endParaRPr lang="uk-UA"/>
        </a:p>
      </dgm:t>
    </dgm:pt>
    <dgm:pt modelId="{0E025602-BE04-410D-9554-CCE110572320}">
      <dgm:prSet phldrT="[Текст]"/>
      <dgm:spPr/>
      <dgm:t>
        <a:bodyPr/>
        <a:lstStyle/>
        <a:p>
          <a:r>
            <a:rPr lang="en-US" dirty="0" err="1" smtClean="0"/>
            <a:t>Der</a:t>
          </a:r>
          <a:r>
            <a:rPr lang="en-US" dirty="0" smtClean="0"/>
            <a:t> </a:t>
          </a:r>
          <a:r>
            <a:rPr lang="en-US" dirty="0" err="1" smtClean="0"/>
            <a:t>wievielte</a:t>
          </a:r>
          <a:r>
            <a:rPr lang="en-US" dirty="0" smtClean="0"/>
            <a:t> </a:t>
          </a:r>
          <a:r>
            <a:rPr lang="en-US" dirty="0" err="1" smtClean="0"/>
            <a:t>ist</a:t>
          </a:r>
          <a:r>
            <a:rPr lang="en-US" dirty="0" smtClean="0"/>
            <a:t> </a:t>
          </a:r>
          <a:r>
            <a:rPr lang="en-US" dirty="0" err="1" smtClean="0"/>
            <a:t>heute</a:t>
          </a:r>
          <a:r>
            <a:rPr lang="uk-UA" dirty="0" smtClean="0">
              <a:latin typeface="Times New Roman"/>
              <a:cs typeface="Times New Roman"/>
            </a:rPr>
            <a:t>?</a:t>
          </a:r>
          <a:endParaRPr lang="uk-UA" dirty="0"/>
        </a:p>
      </dgm:t>
    </dgm:pt>
    <dgm:pt modelId="{31C25423-BA4C-49C1-87DF-85300B6A82C3}" type="parTrans" cxnId="{8FF07BAA-BF4B-4345-A0CB-C77E46606652}">
      <dgm:prSet/>
      <dgm:spPr/>
      <dgm:t>
        <a:bodyPr/>
        <a:lstStyle/>
        <a:p>
          <a:endParaRPr lang="uk-UA"/>
        </a:p>
      </dgm:t>
    </dgm:pt>
    <dgm:pt modelId="{C3CF42FC-0A20-4868-A516-3E1990CFE791}" type="sibTrans" cxnId="{8FF07BAA-BF4B-4345-A0CB-C77E46606652}">
      <dgm:prSet/>
      <dgm:spPr/>
      <dgm:t>
        <a:bodyPr/>
        <a:lstStyle/>
        <a:p>
          <a:endParaRPr lang="uk-UA"/>
        </a:p>
      </dgm:t>
    </dgm:pt>
    <dgm:pt modelId="{813EE1BF-A901-48EE-A770-77CF6798712E}">
      <dgm:prSet phldrT="[Текст]"/>
      <dgm:spPr/>
      <dgm:t>
        <a:bodyPr/>
        <a:lstStyle/>
        <a:p>
          <a:r>
            <a:rPr lang="pl-PL" dirty="0" smtClean="0"/>
            <a:t>Wie geht</a:t>
          </a:r>
          <a:r>
            <a:rPr lang="pl-PL" dirty="0" smtClean="0">
              <a:latin typeface="Times New Roman"/>
              <a:cs typeface="Times New Roman"/>
            </a:rPr>
            <a:t>’s</a:t>
          </a:r>
          <a:r>
            <a:rPr lang="uk-UA" dirty="0" smtClean="0">
              <a:latin typeface="Times New Roman"/>
              <a:cs typeface="Times New Roman"/>
            </a:rPr>
            <a:t>?</a:t>
          </a:r>
          <a:endParaRPr lang="uk-UA" dirty="0"/>
        </a:p>
      </dgm:t>
    </dgm:pt>
    <dgm:pt modelId="{90A0719F-8C51-430C-8AE5-A70C33AEA91F}" type="parTrans" cxnId="{F0816D08-75FA-44D2-8ED4-E59820DEB99C}">
      <dgm:prSet/>
      <dgm:spPr/>
      <dgm:t>
        <a:bodyPr/>
        <a:lstStyle/>
        <a:p>
          <a:endParaRPr lang="uk-UA"/>
        </a:p>
      </dgm:t>
    </dgm:pt>
    <dgm:pt modelId="{B5018C78-C5DC-489C-91B9-6DABF1D958D1}" type="sibTrans" cxnId="{F0816D08-75FA-44D2-8ED4-E59820DEB99C}">
      <dgm:prSet/>
      <dgm:spPr/>
      <dgm:t>
        <a:bodyPr/>
        <a:lstStyle/>
        <a:p>
          <a:endParaRPr lang="uk-UA"/>
        </a:p>
      </dgm:t>
    </dgm:pt>
    <dgm:pt modelId="{D3B42526-949F-46EE-9208-5561602235B9}" type="pres">
      <dgm:prSet presAssocID="{5B08AAE6-85BA-474C-9F39-782F33C82F3D}" presName="Name0" presStyleCnt="0">
        <dgm:presLayoutVars>
          <dgm:chMax val="21"/>
          <dgm:chPref val="21"/>
        </dgm:presLayoutVars>
      </dgm:prSet>
      <dgm:spPr/>
      <dgm:t>
        <a:bodyPr/>
        <a:lstStyle/>
        <a:p>
          <a:endParaRPr lang="uk-UA"/>
        </a:p>
      </dgm:t>
    </dgm:pt>
    <dgm:pt modelId="{23B1696C-9C4E-426D-ADEC-6B1A97A07341}" type="pres">
      <dgm:prSet presAssocID="{BAC0DAD2-404D-486A-86AB-13078DC1BBB8}" presName="text1" presStyleCnt="0"/>
      <dgm:spPr/>
    </dgm:pt>
    <dgm:pt modelId="{F0B68A1A-4EBE-43E0-A9CD-E3BFE23AB11A}" type="pres">
      <dgm:prSet presAssocID="{BAC0DAD2-404D-486A-86AB-13078DC1BBB8}" presName="textRepeatNode" presStyleLbl="alignNode1" presStyleIdx="0" presStyleCnt="3">
        <dgm:presLayoutVars>
          <dgm:chMax val="0"/>
          <dgm:chPref val="0"/>
          <dgm:bulletEnabled val="1"/>
        </dgm:presLayoutVars>
      </dgm:prSet>
      <dgm:spPr/>
      <dgm:t>
        <a:bodyPr/>
        <a:lstStyle/>
        <a:p>
          <a:endParaRPr lang="uk-UA"/>
        </a:p>
      </dgm:t>
    </dgm:pt>
    <dgm:pt modelId="{EABA09AE-7A0D-4798-811F-C124BBE3911C}" type="pres">
      <dgm:prSet presAssocID="{BAC0DAD2-404D-486A-86AB-13078DC1BBB8}" presName="textaccent1" presStyleCnt="0"/>
      <dgm:spPr/>
    </dgm:pt>
    <dgm:pt modelId="{D10AA57E-812B-4181-9BD5-A423E3B9283E}" type="pres">
      <dgm:prSet presAssocID="{BAC0DAD2-404D-486A-86AB-13078DC1BBB8}" presName="accentRepeatNode" presStyleLbl="solidAlignAcc1" presStyleIdx="0" presStyleCnt="6"/>
      <dgm:spPr/>
    </dgm:pt>
    <dgm:pt modelId="{3DD6F7F9-5738-4772-93E5-E7C69105DBDF}" type="pres">
      <dgm:prSet presAssocID="{99C7BF6C-2AAC-4F3C-9AC4-D8DADF74B582}" presName="image1" presStyleCnt="0"/>
      <dgm:spPr/>
    </dgm:pt>
    <dgm:pt modelId="{E5241A8D-0D06-4520-93E7-03B480CDA7BC}" type="pres">
      <dgm:prSet presAssocID="{99C7BF6C-2AAC-4F3C-9AC4-D8DADF74B582}" presName="imageRepeatNode" presStyleLbl="alignAcc1" presStyleIdx="0" presStyleCnt="3"/>
      <dgm:spPr/>
      <dgm:t>
        <a:bodyPr/>
        <a:lstStyle/>
        <a:p>
          <a:endParaRPr lang="uk-UA"/>
        </a:p>
      </dgm:t>
    </dgm:pt>
    <dgm:pt modelId="{D0B3958E-1398-4340-94A4-91DED58B5B6B}" type="pres">
      <dgm:prSet presAssocID="{99C7BF6C-2AAC-4F3C-9AC4-D8DADF74B582}" presName="imageaccent1" presStyleCnt="0"/>
      <dgm:spPr/>
    </dgm:pt>
    <dgm:pt modelId="{4E5B7095-6694-4012-A4CF-53C485EC648D}" type="pres">
      <dgm:prSet presAssocID="{99C7BF6C-2AAC-4F3C-9AC4-D8DADF74B582}" presName="accentRepeatNode" presStyleLbl="solidAlignAcc1" presStyleIdx="1" presStyleCnt="6"/>
      <dgm:spPr/>
    </dgm:pt>
    <dgm:pt modelId="{ADB595E5-D190-4857-99DF-D5C0477ACAE7}" type="pres">
      <dgm:prSet presAssocID="{0E025602-BE04-410D-9554-CCE110572320}" presName="text2" presStyleCnt="0"/>
      <dgm:spPr/>
    </dgm:pt>
    <dgm:pt modelId="{AD8330F5-9E94-4452-8B80-1FB4EB0BCAC8}" type="pres">
      <dgm:prSet presAssocID="{0E025602-BE04-410D-9554-CCE110572320}" presName="textRepeatNode" presStyleLbl="alignNode1" presStyleIdx="1" presStyleCnt="3">
        <dgm:presLayoutVars>
          <dgm:chMax val="0"/>
          <dgm:chPref val="0"/>
          <dgm:bulletEnabled val="1"/>
        </dgm:presLayoutVars>
      </dgm:prSet>
      <dgm:spPr/>
      <dgm:t>
        <a:bodyPr/>
        <a:lstStyle/>
        <a:p>
          <a:endParaRPr lang="uk-UA"/>
        </a:p>
      </dgm:t>
    </dgm:pt>
    <dgm:pt modelId="{7325F09E-D3B8-4B52-9C1B-32789822DEA8}" type="pres">
      <dgm:prSet presAssocID="{0E025602-BE04-410D-9554-CCE110572320}" presName="textaccent2" presStyleCnt="0"/>
      <dgm:spPr/>
    </dgm:pt>
    <dgm:pt modelId="{08EBDDD8-82B6-435B-898C-F12E81A159CA}" type="pres">
      <dgm:prSet presAssocID="{0E025602-BE04-410D-9554-CCE110572320}" presName="accentRepeatNode" presStyleLbl="solidAlignAcc1" presStyleIdx="2" presStyleCnt="6"/>
      <dgm:spPr/>
    </dgm:pt>
    <dgm:pt modelId="{8B460DC2-DD0B-4EE7-80C8-45634DC12492}" type="pres">
      <dgm:prSet presAssocID="{C3CF42FC-0A20-4868-A516-3E1990CFE791}" presName="image2" presStyleCnt="0"/>
      <dgm:spPr/>
    </dgm:pt>
    <dgm:pt modelId="{AB1CFAFD-FD8B-4790-91EE-6479667D1C72}" type="pres">
      <dgm:prSet presAssocID="{C3CF42FC-0A20-4868-A516-3E1990CFE791}" presName="imageRepeatNode" presStyleLbl="alignAcc1" presStyleIdx="1" presStyleCnt="3"/>
      <dgm:spPr/>
      <dgm:t>
        <a:bodyPr/>
        <a:lstStyle/>
        <a:p>
          <a:endParaRPr lang="uk-UA"/>
        </a:p>
      </dgm:t>
    </dgm:pt>
    <dgm:pt modelId="{C79298FB-57B1-4AC2-AD6C-E394489EB453}" type="pres">
      <dgm:prSet presAssocID="{C3CF42FC-0A20-4868-A516-3E1990CFE791}" presName="imageaccent2" presStyleCnt="0"/>
      <dgm:spPr/>
    </dgm:pt>
    <dgm:pt modelId="{774B5E73-9901-47CC-8E31-71F7EFC393BD}" type="pres">
      <dgm:prSet presAssocID="{C3CF42FC-0A20-4868-A516-3E1990CFE791}" presName="accentRepeatNode" presStyleLbl="solidAlignAcc1" presStyleIdx="3" presStyleCnt="6"/>
      <dgm:spPr/>
    </dgm:pt>
    <dgm:pt modelId="{9E1B99AD-1B44-4D1E-9AA5-F3D6818E04E9}" type="pres">
      <dgm:prSet presAssocID="{813EE1BF-A901-48EE-A770-77CF6798712E}" presName="text3" presStyleCnt="0"/>
      <dgm:spPr/>
    </dgm:pt>
    <dgm:pt modelId="{FC149F44-2170-421F-A96F-49E56291D53F}" type="pres">
      <dgm:prSet presAssocID="{813EE1BF-A901-48EE-A770-77CF6798712E}" presName="textRepeatNode" presStyleLbl="alignNode1" presStyleIdx="2" presStyleCnt="3">
        <dgm:presLayoutVars>
          <dgm:chMax val="0"/>
          <dgm:chPref val="0"/>
          <dgm:bulletEnabled val="1"/>
        </dgm:presLayoutVars>
      </dgm:prSet>
      <dgm:spPr/>
      <dgm:t>
        <a:bodyPr/>
        <a:lstStyle/>
        <a:p>
          <a:endParaRPr lang="uk-UA"/>
        </a:p>
      </dgm:t>
    </dgm:pt>
    <dgm:pt modelId="{B8CECCEF-F8F5-486D-8E8C-7201329E9393}" type="pres">
      <dgm:prSet presAssocID="{813EE1BF-A901-48EE-A770-77CF6798712E}" presName="textaccent3" presStyleCnt="0"/>
      <dgm:spPr/>
    </dgm:pt>
    <dgm:pt modelId="{0FB963F3-EDCC-492B-B000-D4201BE0AB11}" type="pres">
      <dgm:prSet presAssocID="{813EE1BF-A901-48EE-A770-77CF6798712E}" presName="accentRepeatNode" presStyleLbl="solidAlignAcc1" presStyleIdx="4" presStyleCnt="6"/>
      <dgm:spPr/>
    </dgm:pt>
    <dgm:pt modelId="{B402328B-1295-4A85-B2EB-410519D46C7F}" type="pres">
      <dgm:prSet presAssocID="{B5018C78-C5DC-489C-91B9-6DABF1D958D1}" presName="image3" presStyleCnt="0"/>
      <dgm:spPr/>
    </dgm:pt>
    <dgm:pt modelId="{A5D1A890-C449-4567-B658-87F02F7463E9}" type="pres">
      <dgm:prSet presAssocID="{B5018C78-C5DC-489C-91B9-6DABF1D958D1}" presName="imageRepeatNode" presStyleLbl="alignAcc1" presStyleIdx="2" presStyleCnt="3"/>
      <dgm:spPr/>
      <dgm:t>
        <a:bodyPr/>
        <a:lstStyle/>
        <a:p>
          <a:endParaRPr lang="uk-UA"/>
        </a:p>
      </dgm:t>
    </dgm:pt>
    <dgm:pt modelId="{1BBDCD0A-2C12-4701-9A1E-7E556D01AEE6}" type="pres">
      <dgm:prSet presAssocID="{B5018C78-C5DC-489C-91B9-6DABF1D958D1}" presName="imageaccent3" presStyleCnt="0"/>
      <dgm:spPr/>
    </dgm:pt>
    <dgm:pt modelId="{3526E544-CC1E-455F-BAD2-ED603C49053F}" type="pres">
      <dgm:prSet presAssocID="{B5018C78-C5DC-489C-91B9-6DABF1D958D1}" presName="accentRepeatNode" presStyleLbl="solidAlignAcc1" presStyleIdx="5" presStyleCnt="6"/>
      <dgm:spPr/>
    </dgm:pt>
  </dgm:ptLst>
  <dgm:cxnLst>
    <dgm:cxn modelId="{F0816D08-75FA-44D2-8ED4-E59820DEB99C}" srcId="{5B08AAE6-85BA-474C-9F39-782F33C82F3D}" destId="{813EE1BF-A901-48EE-A770-77CF6798712E}" srcOrd="2" destOrd="0" parTransId="{90A0719F-8C51-430C-8AE5-A70C33AEA91F}" sibTransId="{B5018C78-C5DC-489C-91B9-6DABF1D958D1}"/>
    <dgm:cxn modelId="{1380AD8B-A7D9-4324-BB17-BCCABFF20295}" type="presOf" srcId="{C3CF42FC-0A20-4868-A516-3E1990CFE791}" destId="{AB1CFAFD-FD8B-4790-91EE-6479667D1C72}" srcOrd="0" destOrd="0" presId="urn:microsoft.com/office/officeart/2008/layout/HexagonCluster"/>
    <dgm:cxn modelId="{295ADD4C-9732-4885-A87E-38E68C6034C1}" type="presOf" srcId="{BAC0DAD2-404D-486A-86AB-13078DC1BBB8}" destId="{F0B68A1A-4EBE-43E0-A9CD-E3BFE23AB11A}" srcOrd="0" destOrd="0" presId="urn:microsoft.com/office/officeart/2008/layout/HexagonCluster"/>
    <dgm:cxn modelId="{DFC75039-DCCF-4833-A681-45944DB642AC}" type="presOf" srcId="{5B08AAE6-85BA-474C-9F39-782F33C82F3D}" destId="{D3B42526-949F-46EE-9208-5561602235B9}" srcOrd="0" destOrd="0" presId="urn:microsoft.com/office/officeart/2008/layout/HexagonCluster"/>
    <dgm:cxn modelId="{8FF07BAA-BF4B-4345-A0CB-C77E46606652}" srcId="{5B08AAE6-85BA-474C-9F39-782F33C82F3D}" destId="{0E025602-BE04-410D-9554-CCE110572320}" srcOrd="1" destOrd="0" parTransId="{31C25423-BA4C-49C1-87DF-85300B6A82C3}" sibTransId="{C3CF42FC-0A20-4868-A516-3E1990CFE791}"/>
    <dgm:cxn modelId="{EC763049-348E-44B2-9356-418E8D3EB382}" type="presOf" srcId="{99C7BF6C-2AAC-4F3C-9AC4-D8DADF74B582}" destId="{E5241A8D-0D06-4520-93E7-03B480CDA7BC}" srcOrd="0" destOrd="0" presId="urn:microsoft.com/office/officeart/2008/layout/HexagonCluster"/>
    <dgm:cxn modelId="{CE06F357-3325-4118-89D6-2E12E57D7BE2}" type="presOf" srcId="{B5018C78-C5DC-489C-91B9-6DABF1D958D1}" destId="{A5D1A890-C449-4567-B658-87F02F7463E9}" srcOrd="0" destOrd="0" presId="urn:microsoft.com/office/officeart/2008/layout/HexagonCluster"/>
    <dgm:cxn modelId="{8E9F2345-F61E-45BC-A52E-1B4F248CF662}" type="presOf" srcId="{0E025602-BE04-410D-9554-CCE110572320}" destId="{AD8330F5-9E94-4452-8B80-1FB4EB0BCAC8}" srcOrd="0" destOrd="0" presId="urn:microsoft.com/office/officeart/2008/layout/HexagonCluster"/>
    <dgm:cxn modelId="{E5D85B2E-D099-4AFE-96D1-2EEDAFFC45D8}" srcId="{5B08AAE6-85BA-474C-9F39-782F33C82F3D}" destId="{BAC0DAD2-404D-486A-86AB-13078DC1BBB8}" srcOrd="0" destOrd="0" parTransId="{C1AB52C7-6A03-4525-A645-6BDD5BD3E9A5}" sibTransId="{99C7BF6C-2AAC-4F3C-9AC4-D8DADF74B582}"/>
    <dgm:cxn modelId="{78E61CA4-A9D9-48DE-B24F-A378E588E0BF}" type="presOf" srcId="{813EE1BF-A901-48EE-A770-77CF6798712E}" destId="{FC149F44-2170-421F-A96F-49E56291D53F}" srcOrd="0" destOrd="0" presId="urn:microsoft.com/office/officeart/2008/layout/HexagonCluster"/>
    <dgm:cxn modelId="{B43EF3BC-936B-4569-A9F4-A1942F592193}" type="presParOf" srcId="{D3B42526-949F-46EE-9208-5561602235B9}" destId="{23B1696C-9C4E-426D-ADEC-6B1A97A07341}" srcOrd="0" destOrd="0" presId="urn:microsoft.com/office/officeart/2008/layout/HexagonCluster"/>
    <dgm:cxn modelId="{53477DFF-9B25-4FE4-8CDA-8DEB36664AE7}" type="presParOf" srcId="{23B1696C-9C4E-426D-ADEC-6B1A97A07341}" destId="{F0B68A1A-4EBE-43E0-A9CD-E3BFE23AB11A}" srcOrd="0" destOrd="0" presId="urn:microsoft.com/office/officeart/2008/layout/HexagonCluster"/>
    <dgm:cxn modelId="{5D549148-70E4-4731-9CCA-FEF4102A9CDB}" type="presParOf" srcId="{D3B42526-949F-46EE-9208-5561602235B9}" destId="{EABA09AE-7A0D-4798-811F-C124BBE3911C}" srcOrd="1" destOrd="0" presId="urn:microsoft.com/office/officeart/2008/layout/HexagonCluster"/>
    <dgm:cxn modelId="{A586529C-BDB8-496D-B1AA-362591E0F5B8}" type="presParOf" srcId="{EABA09AE-7A0D-4798-811F-C124BBE3911C}" destId="{D10AA57E-812B-4181-9BD5-A423E3B9283E}" srcOrd="0" destOrd="0" presId="urn:microsoft.com/office/officeart/2008/layout/HexagonCluster"/>
    <dgm:cxn modelId="{CADA54DC-ECDB-4F32-9364-1B036E9CB55B}" type="presParOf" srcId="{D3B42526-949F-46EE-9208-5561602235B9}" destId="{3DD6F7F9-5738-4772-93E5-E7C69105DBDF}" srcOrd="2" destOrd="0" presId="urn:microsoft.com/office/officeart/2008/layout/HexagonCluster"/>
    <dgm:cxn modelId="{F77ACFA4-6DFB-491B-84B2-86EDC5AD2132}" type="presParOf" srcId="{3DD6F7F9-5738-4772-93E5-E7C69105DBDF}" destId="{E5241A8D-0D06-4520-93E7-03B480CDA7BC}" srcOrd="0" destOrd="0" presId="urn:microsoft.com/office/officeart/2008/layout/HexagonCluster"/>
    <dgm:cxn modelId="{3A1AF487-C02A-46D8-AD3D-F413A74A2518}" type="presParOf" srcId="{D3B42526-949F-46EE-9208-5561602235B9}" destId="{D0B3958E-1398-4340-94A4-91DED58B5B6B}" srcOrd="3" destOrd="0" presId="urn:microsoft.com/office/officeart/2008/layout/HexagonCluster"/>
    <dgm:cxn modelId="{713B0DFB-31FE-4DF0-9CA9-025B970C5927}" type="presParOf" srcId="{D0B3958E-1398-4340-94A4-91DED58B5B6B}" destId="{4E5B7095-6694-4012-A4CF-53C485EC648D}" srcOrd="0" destOrd="0" presId="urn:microsoft.com/office/officeart/2008/layout/HexagonCluster"/>
    <dgm:cxn modelId="{03F8D556-07EF-4BBD-97AB-457B48ACE04B}" type="presParOf" srcId="{D3B42526-949F-46EE-9208-5561602235B9}" destId="{ADB595E5-D190-4857-99DF-D5C0477ACAE7}" srcOrd="4" destOrd="0" presId="urn:microsoft.com/office/officeart/2008/layout/HexagonCluster"/>
    <dgm:cxn modelId="{12CFC744-C411-4946-88D0-51210C03F9DD}" type="presParOf" srcId="{ADB595E5-D190-4857-99DF-D5C0477ACAE7}" destId="{AD8330F5-9E94-4452-8B80-1FB4EB0BCAC8}" srcOrd="0" destOrd="0" presId="urn:microsoft.com/office/officeart/2008/layout/HexagonCluster"/>
    <dgm:cxn modelId="{498A1A02-38E1-4179-9269-5C4D143A04C7}" type="presParOf" srcId="{D3B42526-949F-46EE-9208-5561602235B9}" destId="{7325F09E-D3B8-4B52-9C1B-32789822DEA8}" srcOrd="5" destOrd="0" presId="urn:microsoft.com/office/officeart/2008/layout/HexagonCluster"/>
    <dgm:cxn modelId="{4AD5AD9B-F12C-4413-BCD8-E41759F01964}" type="presParOf" srcId="{7325F09E-D3B8-4B52-9C1B-32789822DEA8}" destId="{08EBDDD8-82B6-435B-898C-F12E81A159CA}" srcOrd="0" destOrd="0" presId="urn:microsoft.com/office/officeart/2008/layout/HexagonCluster"/>
    <dgm:cxn modelId="{CC6E447E-6887-455B-868A-B2A7F843BE10}" type="presParOf" srcId="{D3B42526-949F-46EE-9208-5561602235B9}" destId="{8B460DC2-DD0B-4EE7-80C8-45634DC12492}" srcOrd="6" destOrd="0" presId="urn:microsoft.com/office/officeart/2008/layout/HexagonCluster"/>
    <dgm:cxn modelId="{9286925A-5C83-473C-B24E-282266BA543E}" type="presParOf" srcId="{8B460DC2-DD0B-4EE7-80C8-45634DC12492}" destId="{AB1CFAFD-FD8B-4790-91EE-6479667D1C72}" srcOrd="0" destOrd="0" presId="urn:microsoft.com/office/officeart/2008/layout/HexagonCluster"/>
    <dgm:cxn modelId="{12E1606B-B433-4267-AB5B-53E7F3AB6D11}" type="presParOf" srcId="{D3B42526-949F-46EE-9208-5561602235B9}" destId="{C79298FB-57B1-4AC2-AD6C-E394489EB453}" srcOrd="7" destOrd="0" presId="urn:microsoft.com/office/officeart/2008/layout/HexagonCluster"/>
    <dgm:cxn modelId="{B0DB1B36-0670-4F8E-93A6-AF5F0D999917}" type="presParOf" srcId="{C79298FB-57B1-4AC2-AD6C-E394489EB453}" destId="{774B5E73-9901-47CC-8E31-71F7EFC393BD}" srcOrd="0" destOrd="0" presId="urn:microsoft.com/office/officeart/2008/layout/HexagonCluster"/>
    <dgm:cxn modelId="{EDE14EAC-62C5-4EBF-97A6-0A82764CF459}" type="presParOf" srcId="{D3B42526-949F-46EE-9208-5561602235B9}" destId="{9E1B99AD-1B44-4D1E-9AA5-F3D6818E04E9}" srcOrd="8" destOrd="0" presId="urn:microsoft.com/office/officeart/2008/layout/HexagonCluster"/>
    <dgm:cxn modelId="{89EB6D78-1346-4B0C-840C-CD6B9E3159AA}" type="presParOf" srcId="{9E1B99AD-1B44-4D1E-9AA5-F3D6818E04E9}" destId="{FC149F44-2170-421F-A96F-49E56291D53F}" srcOrd="0" destOrd="0" presId="urn:microsoft.com/office/officeart/2008/layout/HexagonCluster"/>
    <dgm:cxn modelId="{B3D50FB4-F417-4D48-8BFF-8BA71428B483}" type="presParOf" srcId="{D3B42526-949F-46EE-9208-5561602235B9}" destId="{B8CECCEF-F8F5-486D-8E8C-7201329E9393}" srcOrd="9" destOrd="0" presId="urn:microsoft.com/office/officeart/2008/layout/HexagonCluster"/>
    <dgm:cxn modelId="{6139CEFA-6D1C-4590-81F4-43630E02F45E}" type="presParOf" srcId="{B8CECCEF-F8F5-486D-8E8C-7201329E9393}" destId="{0FB963F3-EDCC-492B-B000-D4201BE0AB11}" srcOrd="0" destOrd="0" presId="urn:microsoft.com/office/officeart/2008/layout/HexagonCluster"/>
    <dgm:cxn modelId="{073189C5-537D-485B-B446-B530F29B172F}" type="presParOf" srcId="{D3B42526-949F-46EE-9208-5561602235B9}" destId="{B402328B-1295-4A85-B2EB-410519D46C7F}" srcOrd="10" destOrd="0" presId="urn:microsoft.com/office/officeart/2008/layout/HexagonCluster"/>
    <dgm:cxn modelId="{4C24BCE1-6EAD-41DC-8E6C-1F382CE96EE8}" type="presParOf" srcId="{B402328B-1295-4A85-B2EB-410519D46C7F}" destId="{A5D1A890-C449-4567-B658-87F02F7463E9}" srcOrd="0" destOrd="0" presId="urn:microsoft.com/office/officeart/2008/layout/HexagonCluster"/>
    <dgm:cxn modelId="{0BB860CB-B9D2-4C4C-B143-8AD1B78E1B10}" type="presParOf" srcId="{D3B42526-949F-46EE-9208-5561602235B9}" destId="{1BBDCD0A-2C12-4701-9A1E-7E556D01AEE6}" srcOrd="11" destOrd="0" presId="urn:microsoft.com/office/officeart/2008/layout/HexagonCluster"/>
    <dgm:cxn modelId="{FBCCF6F8-27B8-4E68-A10F-DE8345A18AA8}" type="presParOf" srcId="{1BBDCD0A-2C12-4701-9A1E-7E556D01AEE6}" destId="{3526E544-CC1E-455F-BAD2-ED603C49053F}" srcOrd="0" destOrd="0" presId="urn:microsoft.com/office/officeart/2008/layout/HexagonCluster"/>
  </dgm:cxnLst>
  <dgm:bg/>
  <dgm:whole/>
</dgm:dataModel>
</file>

<file path=ppt/diagrams/data2.xml><?xml version="1.0" encoding="utf-8"?>
<dgm:dataModel xmlns:dgm="http://schemas.openxmlformats.org/drawingml/2006/diagram" xmlns:a="http://schemas.openxmlformats.org/drawingml/2006/main">
  <dgm:ptLst>
    <dgm:pt modelId="{F5D90851-B077-4997-A7F2-43A0FD8B2495}" type="doc">
      <dgm:prSet loTypeId="urn:microsoft.com/office/officeart/2009/3/layout/SnapshotPictureList" loCatId="picture" qsTypeId="urn:microsoft.com/office/officeart/2005/8/quickstyle/simple1" qsCatId="simple" csTypeId="urn:microsoft.com/office/officeart/2005/8/colors/accent5_5" csCatId="accent5" phldr="1"/>
      <dgm:spPr/>
      <dgm:t>
        <a:bodyPr/>
        <a:lstStyle/>
        <a:p>
          <a:endParaRPr lang="uk-UA"/>
        </a:p>
      </dgm:t>
    </dgm:pt>
    <dgm:pt modelId="{44661999-F929-4690-AB8D-5518E6B75CAB}">
      <dgm:prSet phldrT="[Текст]"/>
      <dgm:spPr/>
      <dgm:t>
        <a:bodyPr/>
        <a:lstStyle/>
        <a:p>
          <a:r>
            <a:rPr lang="en-US" dirty="0" err="1" smtClean="0"/>
            <a:t>Auslandsreise</a:t>
          </a:r>
          <a:endParaRPr lang="uk-UA" dirty="0"/>
        </a:p>
      </dgm:t>
    </dgm:pt>
    <dgm:pt modelId="{E71E8D2F-CAEE-49D2-8CF2-DCAD2B87A3A1}" type="parTrans" cxnId="{210AEEFD-29EC-40DA-8727-753875636ED8}">
      <dgm:prSet/>
      <dgm:spPr/>
      <dgm:t>
        <a:bodyPr/>
        <a:lstStyle/>
        <a:p>
          <a:endParaRPr lang="uk-UA"/>
        </a:p>
      </dgm:t>
    </dgm:pt>
    <dgm:pt modelId="{863D330B-FF9F-49C6-A377-0E9042874EAB}" type="sibTrans" cxnId="{210AEEFD-29EC-40DA-8727-753875636ED8}">
      <dgm:prSet/>
      <dgm:spPr/>
      <dgm:t>
        <a:bodyPr/>
        <a:lstStyle/>
        <a:p>
          <a:endParaRPr lang="uk-UA"/>
        </a:p>
      </dgm:t>
    </dgm:pt>
    <dgm:pt modelId="{F16079E4-F687-43CE-9BF6-A086646F8B39}">
      <dgm:prSet phldrT="[Текст]" custT="1"/>
      <dgm:spPr/>
      <dgm:t>
        <a:bodyPr/>
        <a:lstStyle/>
        <a:p>
          <a:pPr algn="ctr"/>
          <a:r>
            <a:rPr lang="en-US" sz="3200" dirty="0" smtClean="0">
              <a:latin typeface="+mj-lt"/>
            </a:rPr>
            <a:t>Was </a:t>
          </a:r>
          <a:r>
            <a:rPr lang="en-US" sz="3200" dirty="0" err="1" smtClean="0">
              <a:latin typeface="+mj-lt"/>
            </a:rPr>
            <a:t>bedeuten</a:t>
          </a:r>
          <a:r>
            <a:rPr lang="en-US" sz="3200" dirty="0" smtClean="0">
              <a:latin typeface="+mj-lt"/>
            </a:rPr>
            <a:t> </a:t>
          </a:r>
          <a:r>
            <a:rPr lang="en-US" sz="3200" dirty="0" err="1" smtClean="0">
              <a:latin typeface="+mj-lt"/>
            </a:rPr>
            <a:t>eine</a:t>
          </a:r>
          <a:r>
            <a:rPr lang="en-US" sz="3200" dirty="0" smtClean="0">
              <a:latin typeface="+mj-lt"/>
            </a:rPr>
            <a:t> </a:t>
          </a:r>
          <a:r>
            <a:rPr lang="en-US" sz="3200" dirty="0" err="1" smtClean="0">
              <a:latin typeface="+mj-lt"/>
            </a:rPr>
            <a:t>Reise</a:t>
          </a:r>
          <a:r>
            <a:rPr lang="en-US" sz="3200" dirty="0" smtClean="0">
              <a:latin typeface="+mj-lt"/>
            </a:rPr>
            <a:t> </a:t>
          </a:r>
          <a:r>
            <a:rPr lang="en-US" sz="3200" dirty="0" err="1" smtClean="0">
              <a:latin typeface="+mj-lt"/>
            </a:rPr>
            <a:t>f</a:t>
          </a:r>
          <a:r>
            <a:rPr lang="en-US" sz="3200" dirty="0" err="1" smtClean="0">
              <a:latin typeface="+mj-lt"/>
              <a:cs typeface="Times New Roman"/>
            </a:rPr>
            <a:t>ür</a:t>
          </a:r>
          <a:r>
            <a:rPr lang="en-US" sz="3200" dirty="0" smtClean="0">
              <a:latin typeface="+mj-lt"/>
              <a:cs typeface="Times New Roman"/>
            </a:rPr>
            <a:t> </a:t>
          </a:r>
          <a:r>
            <a:rPr lang="en-US" sz="3200" dirty="0" err="1" smtClean="0">
              <a:latin typeface="+mj-lt"/>
              <a:cs typeface="Times New Roman"/>
            </a:rPr>
            <a:t>Ihnen</a:t>
          </a:r>
          <a:r>
            <a:rPr lang="uk-UA" sz="3200" dirty="0" smtClean="0">
              <a:latin typeface="+mj-lt"/>
              <a:cs typeface="Times New Roman"/>
            </a:rPr>
            <a:t>?</a:t>
          </a:r>
          <a:endParaRPr lang="uk-UA" sz="3200" dirty="0">
            <a:latin typeface="+mj-lt"/>
          </a:endParaRPr>
        </a:p>
      </dgm:t>
    </dgm:pt>
    <dgm:pt modelId="{602A4494-985D-432E-9001-8C70DB18A0DA}" type="parTrans" cxnId="{C7BADA82-E950-403F-8B16-E0AFB6FC2FAC}">
      <dgm:prSet/>
      <dgm:spPr/>
      <dgm:t>
        <a:bodyPr/>
        <a:lstStyle/>
        <a:p>
          <a:endParaRPr lang="uk-UA"/>
        </a:p>
      </dgm:t>
    </dgm:pt>
    <dgm:pt modelId="{A0717C78-AB2A-4189-A759-5E8335305C19}" type="sibTrans" cxnId="{C7BADA82-E950-403F-8B16-E0AFB6FC2FAC}">
      <dgm:prSet/>
      <dgm:spPr/>
      <dgm:t>
        <a:bodyPr/>
        <a:lstStyle/>
        <a:p>
          <a:endParaRPr lang="uk-UA"/>
        </a:p>
      </dgm:t>
    </dgm:pt>
    <dgm:pt modelId="{2A8F815C-9A9E-4029-AD42-5AD01A4D92F5}" type="pres">
      <dgm:prSet presAssocID="{F5D90851-B077-4997-A7F2-43A0FD8B2495}" presName="Name0" presStyleCnt="0">
        <dgm:presLayoutVars>
          <dgm:chMax/>
          <dgm:chPref/>
          <dgm:dir/>
          <dgm:animLvl val="lvl"/>
        </dgm:presLayoutVars>
      </dgm:prSet>
      <dgm:spPr/>
      <dgm:t>
        <a:bodyPr/>
        <a:lstStyle/>
        <a:p>
          <a:endParaRPr lang="uk-UA"/>
        </a:p>
      </dgm:t>
    </dgm:pt>
    <dgm:pt modelId="{1264D5CD-79F2-4D6D-A992-261A91D701FA}" type="pres">
      <dgm:prSet presAssocID="{44661999-F929-4690-AB8D-5518E6B75CAB}" presName="composite" presStyleCnt="0"/>
      <dgm:spPr/>
    </dgm:pt>
    <dgm:pt modelId="{B84E74E2-BFDD-4659-BC37-DCDA2BD32E2F}" type="pres">
      <dgm:prSet presAssocID="{44661999-F929-4690-AB8D-5518E6B75CAB}" presName="ParentAccentShape" presStyleLbl="trBgShp" presStyleIdx="0" presStyleCnt="2"/>
      <dgm:spPr/>
      <dgm:t>
        <a:bodyPr/>
        <a:lstStyle/>
        <a:p>
          <a:endParaRPr lang="uk-UA"/>
        </a:p>
      </dgm:t>
    </dgm:pt>
    <dgm:pt modelId="{AFE6ECA7-F3C1-438B-A15B-7E12F247B4A3}" type="pres">
      <dgm:prSet presAssocID="{44661999-F929-4690-AB8D-5518E6B75CAB}" presName="ParentText" presStyleLbl="revTx" presStyleIdx="0" presStyleCnt="2">
        <dgm:presLayoutVars>
          <dgm:chMax val="1"/>
          <dgm:chPref val="1"/>
          <dgm:bulletEnabled val="1"/>
        </dgm:presLayoutVars>
      </dgm:prSet>
      <dgm:spPr/>
      <dgm:t>
        <a:bodyPr/>
        <a:lstStyle/>
        <a:p>
          <a:endParaRPr lang="uk-UA"/>
        </a:p>
      </dgm:t>
    </dgm:pt>
    <dgm:pt modelId="{AEB20E75-2E22-414A-9ABC-C4F85AF7389A}" type="pres">
      <dgm:prSet presAssocID="{44661999-F929-4690-AB8D-5518E6B75CAB}" presName="ChildText" presStyleLbl="revTx" presStyleIdx="1" presStyleCnt="2">
        <dgm:presLayoutVars>
          <dgm:chMax val="0"/>
          <dgm:chPref val="0"/>
        </dgm:presLayoutVars>
      </dgm:prSet>
      <dgm:spPr/>
      <dgm:t>
        <a:bodyPr/>
        <a:lstStyle/>
        <a:p>
          <a:endParaRPr lang="uk-UA"/>
        </a:p>
      </dgm:t>
    </dgm:pt>
    <dgm:pt modelId="{905E97EC-58C3-4662-86B2-EA9AF8E9AA69}" type="pres">
      <dgm:prSet presAssocID="{44661999-F929-4690-AB8D-5518E6B75CAB}" presName="ChildAccentShape" presStyleLbl="trBgShp" presStyleIdx="1" presStyleCnt="2"/>
      <dgm:spPr/>
      <dgm:t>
        <a:bodyPr/>
        <a:lstStyle/>
        <a:p>
          <a:endParaRPr lang="uk-UA"/>
        </a:p>
      </dgm:t>
    </dgm:pt>
    <dgm:pt modelId="{DA6C4911-8733-4809-B892-B2331371D1C2}" type="pres">
      <dgm:prSet presAssocID="{44661999-F929-4690-AB8D-5518E6B75CAB}" presName="Image" presStyleLbl="alignImgPlace1" presStyleIdx="0" presStyleCnt="1"/>
      <dgm:spPr/>
      <dgm:t>
        <a:bodyPr/>
        <a:lstStyle/>
        <a:p>
          <a:endParaRPr lang="uk-UA"/>
        </a:p>
      </dgm:t>
    </dgm:pt>
  </dgm:ptLst>
  <dgm:cxnLst>
    <dgm:cxn modelId="{A3699367-FF6F-437A-9258-3336D639566A}" type="presOf" srcId="{44661999-F929-4690-AB8D-5518E6B75CAB}" destId="{AFE6ECA7-F3C1-438B-A15B-7E12F247B4A3}" srcOrd="0" destOrd="0" presId="urn:microsoft.com/office/officeart/2009/3/layout/SnapshotPictureList"/>
    <dgm:cxn modelId="{F5019836-D6B2-4F98-87C7-39B0C7BF8EE8}" type="presOf" srcId="{F16079E4-F687-43CE-9BF6-A086646F8B39}" destId="{AEB20E75-2E22-414A-9ABC-C4F85AF7389A}" srcOrd="0" destOrd="0" presId="urn:microsoft.com/office/officeart/2009/3/layout/SnapshotPictureList"/>
    <dgm:cxn modelId="{B216481D-563F-41F9-9F19-C5E837F52E17}" type="presOf" srcId="{F5D90851-B077-4997-A7F2-43A0FD8B2495}" destId="{2A8F815C-9A9E-4029-AD42-5AD01A4D92F5}" srcOrd="0" destOrd="0" presId="urn:microsoft.com/office/officeart/2009/3/layout/SnapshotPictureList"/>
    <dgm:cxn modelId="{C7BADA82-E950-403F-8B16-E0AFB6FC2FAC}" srcId="{44661999-F929-4690-AB8D-5518E6B75CAB}" destId="{F16079E4-F687-43CE-9BF6-A086646F8B39}" srcOrd="0" destOrd="0" parTransId="{602A4494-985D-432E-9001-8C70DB18A0DA}" sibTransId="{A0717C78-AB2A-4189-A759-5E8335305C19}"/>
    <dgm:cxn modelId="{210AEEFD-29EC-40DA-8727-753875636ED8}" srcId="{F5D90851-B077-4997-A7F2-43A0FD8B2495}" destId="{44661999-F929-4690-AB8D-5518E6B75CAB}" srcOrd="0" destOrd="0" parTransId="{E71E8D2F-CAEE-49D2-8CF2-DCAD2B87A3A1}" sibTransId="{863D330B-FF9F-49C6-A377-0E9042874EAB}"/>
    <dgm:cxn modelId="{ED10AD02-1916-41EA-BD2A-BA7FDC269F39}" type="presParOf" srcId="{2A8F815C-9A9E-4029-AD42-5AD01A4D92F5}" destId="{1264D5CD-79F2-4D6D-A992-261A91D701FA}" srcOrd="0" destOrd="0" presId="urn:microsoft.com/office/officeart/2009/3/layout/SnapshotPictureList"/>
    <dgm:cxn modelId="{2823B530-443D-442C-8EEA-44D11970B4A3}" type="presParOf" srcId="{1264D5CD-79F2-4D6D-A992-261A91D701FA}" destId="{B84E74E2-BFDD-4659-BC37-DCDA2BD32E2F}" srcOrd="0" destOrd="0" presId="urn:microsoft.com/office/officeart/2009/3/layout/SnapshotPictureList"/>
    <dgm:cxn modelId="{136B91E8-8F55-4882-9FB8-D250ADC840FF}" type="presParOf" srcId="{1264D5CD-79F2-4D6D-A992-261A91D701FA}" destId="{AFE6ECA7-F3C1-438B-A15B-7E12F247B4A3}" srcOrd="1" destOrd="0" presId="urn:microsoft.com/office/officeart/2009/3/layout/SnapshotPictureList"/>
    <dgm:cxn modelId="{DFD1C466-CA33-48C9-9999-0F3CC6F3BADB}" type="presParOf" srcId="{1264D5CD-79F2-4D6D-A992-261A91D701FA}" destId="{AEB20E75-2E22-414A-9ABC-C4F85AF7389A}" srcOrd="2" destOrd="0" presId="urn:microsoft.com/office/officeart/2009/3/layout/SnapshotPictureList"/>
    <dgm:cxn modelId="{E60E9836-8F72-498A-B4A4-B66361EC534F}" type="presParOf" srcId="{1264D5CD-79F2-4D6D-A992-261A91D701FA}" destId="{905E97EC-58C3-4662-86B2-EA9AF8E9AA69}" srcOrd="3" destOrd="0" presId="urn:microsoft.com/office/officeart/2009/3/layout/SnapshotPictureList"/>
    <dgm:cxn modelId="{EA49A356-07E5-4B48-AD37-B4A82D4C6332}" type="presParOf" srcId="{1264D5CD-79F2-4D6D-A992-261A91D701FA}" destId="{DA6C4911-8733-4809-B892-B2331371D1C2}" srcOrd="4" destOrd="0" presId="urn:microsoft.com/office/officeart/2009/3/layout/SnapshotPictureList"/>
  </dgm:cxnLst>
  <dgm:bg/>
  <dgm:whole/>
</dgm:dataModel>
</file>

<file path=ppt/diagrams/data3.xml><?xml version="1.0" encoding="utf-8"?>
<dgm:dataModel xmlns:dgm="http://schemas.openxmlformats.org/drawingml/2006/diagram" xmlns:a="http://schemas.openxmlformats.org/drawingml/2006/main">
  <dgm:ptLst>
    <dgm:pt modelId="{BD3C1CF2-E777-492B-AEAD-8E8D5C4251B8}" type="doc">
      <dgm:prSet loTypeId="urn:microsoft.com/office/officeart/2005/8/layout/radial3" loCatId="relationship" qsTypeId="urn:microsoft.com/office/officeart/2005/8/quickstyle/simple1" qsCatId="simple" csTypeId="urn:microsoft.com/office/officeart/2005/8/colors/accent2_1" csCatId="accent2" phldr="1"/>
      <dgm:spPr/>
      <dgm:t>
        <a:bodyPr/>
        <a:lstStyle/>
        <a:p>
          <a:endParaRPr lang="uk-UA"/>
        </a:p>
      </dgm:t>
    </dgm:pt>
    <dgm:pt modelId="{5078A656-216B-4C05-BD04-A098671DC06D}">
      <dgm:prSet phldrT="[Текст]"/>
      <dgm:spPr/>
      <dgm:t>
        <a:bodyPr/>
        <a:lstStyle/>
        <a:p>
          <a:r>
            <a:rPr lang="en-US" dirty="0" err="1" smtClean="0"/>
            <a:t>Reisen</a:t>
          </a:r>
          <a:endParaRPr lang="uk-UA" dirty="0"/>
        </a:p>
      </dgm:t>
    </dgm:pt>
    <dgm:pt modelId="{19BCCA72-48C9-4848-8DD2-CA68309CB76B}" type="parTrans" cxnId="{4B315C7D-7332-496B-AD6B-34808316D4E9}">
      <dgm:prSet/>
      <dgm:spPr/>
      <dgm:t>
        <a:bodyPr/>
        <a:lstStyle/>
        <a:p>
          <a:endParaRPr lang="uk-UA"/>
        </a:p>
      </dgm:t>
    </dgm:pt>
    <dgm:pt modelId="{3FE22EA1-7A5A-4492-8FFE-C65B067698CE}" type="sibTrans" cxnId="{4B315C7D-7332-496B-AD6B-34808316D4E9}">
      <dgm:prSet/>
      <dgm:spPr/>
      <dgm:t>
        <a:bodyPr/>
        <a:lstStyle/>
        <a:p>
          <a:endParaRPr lang="uk-UA"/>
        </a:p>
      </dgm:t>
    </dgm:pt>
    <dgm:pt modelId="{4C3208BF-0F04-4439-B2FB-909D765D0529}">
      <dgm:prSet phldrT="[Текст]"/>
      <dgm:spPr/>
      <dgm:t>
        <a:bodyPr/>
        <a:lstStyle/>
        <a:p>
          <a:r>
            <a:rPr lang="en-US" dirty="0" err="1" smtClean="0"/>
            <a:t>Mit</a:t>
          </a:r>
          <a:r>
            <a:rPr lang="en-US" dirty="0" smtClean="0"/>
            <a:t> </a:t>
          </a:r>
          <a:r>
            <a:rPr lang="en-US" dirty="0" err="1" smtClean="0"/>
            <a:t>welchem</a:t>
          </a:r>
          <a:r>
            <a:rPr lang="en-US" dirty="0" smtClean="0"/>
            <a:t> </a:t>
          </a:r>
          <a:r>
            <a:rPr lang="en-US" dirty="0" err="1" smtClean="0"/>
            <a:t>Zweck</a:t>
          </a:r>
          <a:r>
            <a:rPr lang="uk-UA" dirty="0" smtClean="0"/>
            <a:t>?</a:t>
          </a:r>
          <a:endParaRPr lang="uk-UA" dirty="0"/>
        </a:p>
      </dgm:t>
    </dgm:pt>
    <dgm:pt modelId="{363D2DA5-95D4-4352-917A-5E2A83F3B79E}" type="parTrans" cxnId="{150D5FBA-6AB3-4AC1-B289-DAF05F559976}">
      <dgm:prSet/>
      <dgm:spPr/>
      <dgm:t>
        <a:bodyPr/>
        <a:lstStyle/>
        <a:p>
          <a:endParaRPr lang="uk-UA"/>
        </a:p>
      </dgm:t>
    </dgm:pt>
    <dgm:pt modelId="{0A8BEE98-DFD8-42EE-B70E-7BF33711BE6A}" type="sibTrans" cxnId="{150D5FBA-6AB3-4AC1-B289-DAF05F559976}">
      <dgm:prSet/>
      <dgm:spPr/>
      <dgm:t>
        <a:bodyPr/>
        <a:lstStyle/>
        <a:p>
          <a:endParaRPr lang="uk-UA"/>
        </a:p>
      </dgm:t>
    </dgm:pt>
    <dgm:pt modelId="{EFBEE527-DCB6-4CEE-BFC0-76B1F2CF071D}">
      <dgm:prSet phldrT="[Текст]"/>
      <dgm:spPr/>
      <dgm:t>
        <a:bodyPr/>
        <a:lstStyle/>
        <a:p>
          <a:r>
            <a:rPr lang="en-US" dirty="0" err="1" smtClean="0"/>
            <a:t>Womit</a:t>
          </a:r>
          <a:r>
            <a:rPr lang="uk-UA" dirty="0" smtClean="0"/>
            <a:t>?</a:t>
          </a:r>
          <a:endParaRPr lang="uk-UA" dirty="0"/>
        </a:p>
      </dgm:t>
    </dgm:pt>
    <dgm:pt modelId="{CAFEAD05-ABEE-474B-AD3D-E7C18A71EBB9}" type="parTrans" cxnId="{554B934F-4E1B-48D9-914F-1981C27D2A42}">
      <dgm:prSet/>
      <dgm:spPr/>
      <dgm:t>
        <a:bodyPr/>
        <a:lstStyle/>
        <a:p>
          <a:endParaRPr lang="uk-UA"/>
        </a:p>
      </dgm:t>
    </dgm:pt>
    <dgm:pt modelId="{96861BE9-D80E-4F72-9316-A8B14B0A58DF}" type="sibTrans" cxnId="{554B934F-4E1B-48D9-914F-1981C27D2A42}">
      <dgm:prSet/>
      <dgm:spPr/>
      <dgm:t>
        <a:bodyPr/>
        <a:lstStyle/>
        <a:p>
          <a:endParaRPr lang="uk-UA"/>
        </a:p>
      </dgm:t>
    </dgm:pt>
    <dgm:pt modelId="{9545EE80-62D2-471A-80C3-9CA8771D1FED}">
      <dgm:prSet phldrT="[Текст]"/>
      <dgm:spPr/>
      <dgm:t>
        <a:bodyPr/>
        <a:lstStyle/>
        <a:p>
          <a:r>
            <a:rPr lang="en-US" dirty="0" err="1" smtClean="0"/>
            <a:t>Mit</a:t>
          </a:r>
          <a:r>
            <a:rPr lang="en-US" dirty="0" smtClean="0"/>
            <a:t> </a:t>
          </a:r>
          <a:r>
            <a:rPr lang="en-US" dirty="0" err="1" smtClean="0"/>
            <a:t>wem</a:t>
          </a:r>
          <a:r>
            <a:rPr lang="uk-UA" dirty="0" smtClean="0"/>
            <a:t>?</a:t>
          </a:r>
          <a:endParaRPr lang="uk-UA" dirty="0"/>
        </a:p>
      </dgm:t>
    </dgm:pt>
    <dgm:pt modelId="{929FBD24-172C-4355-9D02-15B985B26137}" type="parTrans" cxnId="{4E67B24B-8472-46E1-96BC-2008B3F1C91B}">
      <dgm:prSet/>
      <dgm:spPr/>
      <dgm:t>
        <a:bodyPr/>
        <a:lstStyle/>
        <a:p>
          <a:endParaRPr lang="uk-UA"/>
        </a:p>
      </dgm:t>
    </dgm:pt>
    <dgm:pt modelId="{B5835988-6A9F-4D49-9EFE-07035B30A311}" type="sibTrans" cxnId="{4E67B24B-8472-46E1-96BC-2008B3F1C91B}">
      <dgm:prSet/>
      <dgm:spPr/>
      <dgm:t>
        <a:bodyPr/>
        <a:lstStyle/>
        <a:p>
          <a:endParaRPr lang="uk-UA"/>
        </a:p>
      </dgm:t>
    </dgm:pt>
    <dgm:pt modelId="{6ED6B1D4-9C6B-480A-956A-8A2A908C3456}">
      <dgm:prSet phldrT="[Текст]"/>
      <dgm:spPr/>
      <dgm:t>
        <a:bodyPr/>
        <a:lstStyle/>
        <a:p>
          <a:r>
            <a:rPr lang="en-US" dirty="0" err="1" smtClean="0"/>
            <a:t>Wann</a:t>
          </a:r>
          <a:r>
            <a:rPr lang="uk-UA" dirty="0" smtClean="0"/>
            <a:t>?</a:t>
          </a:r>
          <a:endParaRPr lang="uk-UA" dirty="0"/>
        </a:p>
      </dgm:t>
    </dgm:pt>
    <dgm:pt modelId="{FD7AEEF2-0EA8-4C5A-B67B-09A9FD9CA10E}" type="parTrans" cxnId="{70EACB3F-D45E-4AA7-911E-D19CB0FC9EF8}">
      <dgm:prSet/>
      <dgm:spPr/>
      <dgm:t>
        <a:bodyPr/>
        <a:lstStyle/>
        <a:p>
          <a:endParaRPr lang="uk-UA"/>
        </a:p>
      </dgm:t>
    </dgm:pt>
    <dgm:pt modelId="{E3006E66-B5F9-4256-AF02-AABB8AD76A1D}" type="sibTrans" cxnId="{70EACB3F-D45E-4AA7-911E-D19CB0FC9EF8}">
      <dgm:prSet/>
      <dgm:spPr/>
      <dgm:t>
        <a:bodyPr/>
        <a:lstStyle/>
        <a:p>
          <a:endParaRPr lang="uk-UA"/>
        </a:p>
      </dgm:t>
    </dgm:pt>
    <dgm:pt modelId="{26354237-77A4-49AB-9A34-5859C2CC62F7}">
      <dgm:prSet phldrT="[Текст]" phldr="1"/>
      <dgm:spPr/>
      <dgm:t>
        <a:bodyPr/>
        <a:lstStyle/>
        <a:p>
          <a:endParaRPr lang="uk-UA"/>
        </a:p>
      </dgm:t>
    </dgm:pt>
    <dgm:pt modelId="{05A9188E-B728-47B7-8626-F1C4EE774802}" type="parTrans" cxnId="{16C47AFA-47CB-48A6-9010-9AF660FDD268}">
      <dgm:prSet/>
      <dgm:spPr/>
      <dgm:t>
        <a:bodyPr/>
        <a:lstStyle/>
        <a:p>
          <a:endParaRPr lang="uk-UA"/>
        </a:p>
      </dgm:t>
    </dgm:pt>
    <dgm:pt modelId="{3C9B6007-4B45-4202-A1A4-FD15BC5AC4DE}" type="sibTrans" cxnId="{16C47AFA-47CB-48A6-9010-9AF660FDD268}">
      <dgm:prSet/>
      <dgm:spPr/>
      <dgm:t>
        <a:bodyPr/>
        <a:lstStyle/>
        <a:p>
          <a:endParaRPr lang="uk-UA"/>
        </a:p>
      </dgm:t>
    </dgm:pt>
    <dgm:pt modelId="{FD56E9B6-D697-4457-A637-5B894C17A8C1}">
      <dgm:prSet phldrT="[Текст]" phldr="1"/>
      <dgm:spPr/>
      <dgm:t>
        <a:bodyPr/>
        <a:lstStyle/>
        <a:p>
          <a:endParaRPr lang="uk-UA"/>
        </a:p>
      </dgm:t>
    </dgm:pt>
    <dgm:pt modelId="{2D620A57-3CE5-412A-8FDB-7ED5619D58D2}" type="parTrans" cxnId="{63CAE7EE-E03E-4865-8AE0-5FDF1AA2D492}">
      <dgm:prSet/>
      <dgm:spPr/>
      <dgm:t>
        <a:bodyPr/>
        <a:lstStyle/>
        <a:p>
          <a:endParaRPr lang="uk-UA"/>
        </a:p>
      </dgm:t>
    </dgm:pt>
    <dgm:pt modelId="{3AB1B6CF-CD3C-4E15-B6B0-47BD091A8A13}" type="sibTrans" cxnId="{63CAE7EE-E03E-4865-8AE0-5FDF1AA2D492}">
      <dgm:prSet/>
      <dgm:spPr/>
      <dgm:t>
        <a:bodyPr/>
        <a:lstStyle/>
        <a:p>
          <a:endParaRPr lang="uk-UA"/>
        </a:p>
      </dgm:t>
    </dgm:pt>
    <dgm:pt modelId="{1455688B-12F2-4268-9012-E89494336E15}" type="pres">
      <dgm:prSet presAssocID="{BD3C1CF2-E777-492B-AEAD-8E8D5C4251B8}" presName="composite" presStyleCnt="0">
        <dgm:presLayoutVars>
          <dgm:chMax val="1"/>
          <dgm:dir/>
          <dgm:resizeHandles val="exact"/>
        </dgm:presLayoutVars>
      </dgm:prSet>
      <dgm:spPr/>
      <dgm:t>
        <a:bodyPr/>
        <a:lstStyle/>
        <a:p>
          <a:endParaRPr lang="uk-UA"/>
        </a:p>
      </dgm:t>
    </dgm:pt>
    <dgm:pt modelId="{17332E3B-3AF4-4724-9C2D-A41F823A5E7A}" type="pres">
      <dgm:prSet presAssocID="{BD3C1CF2-E777-492B-AEAD-8E8D5C4251B8}" presName="radial" presStyleCnt="0">
        <dgm:presLayoutVars>
          <dgm:animLvl val="ctr"/>
        </dgm:presLayoutVars>
      </dgm:prSet>
      <dgm:spPr/>
      <dgm:t>
        <a:bodyPr/>
        <a:lstStyle/>
        <a:p>
          <a:endParaRPr lang="uk-UA"/>
        </a:p>
      </dgm:t>
    </dgm:pt>
    <dgm:pt modelId="{13E8783F-2714-4659-8E0E-9230E58BC575}" type="pres">
      <dgm:prSet presAssocID="{5078A656-216B-4C05-BD04-A098671DC06D}" presName="centerShape" presStyleLbl="vennNode1" presStyleIdx="0" presStyleCnt="5"/>
      <dgm:spPr/>
      <dgm:t>
        <a:bodyPr/>
        <a:lstStyle/>
        <a:p>
          <a:endParaRPr lang="uk-UA"/>
        </a:p>
      </dgm:t>
    </dgm:pt>
    <dgm:pt modelId="{A51BAC90-5E8B-4868-9151-507B47CC5D21}" type="pres">
      <dgm:prSet presAssocID="{4C3208BF-0F04-4439-B2FB-909D765D0529}" presName="node" presStyleLbl="vennNode1" presStyleIdx="1" presStyleCnt="5">
        <dgm:presLayoutVars>
          <dgm:bulletEnabled val="1"/>
        </dgm:presLayoutVars>
      </dgm:prSet>
      <dgm:spPr/>
      <dgm:t>
        <a:bodyPr/>
        <a:lstStyle/>
        <a:p>
          <a:endParaRPr lang="uk-UA"/>
        </a:p>
      </dgm:t>
    </dgm:pt>
    <dgm:pt modelId="{7298E26B-DDC4-4F0E-A7AC-F759A862CC7E}" type="pres">
      <dgm:prSet presAssocID="{EFBEE527-DCB6-4CEE-BFC0-76B1F2CF071D}" presName="node" presStyleLbl="vennNode1" presStyleIdx="2" presStyleCnt="5">
        <dgm:presLayoutVars>
          <dgm:bulletEnabled val="1"/>
        </dgm:presLayoutVars>
      </dgm:prSet>
      <dgm:spPr/>
      <dgm:t>
        <a:bodyPr/>
        <a:lstStyle/>
        <a:p>
          <a:endParaRPr lang="uk-UA"/>
        </a:p>
      </dgm:t>
    </dgm:pt>
    <dgm:pt modelId="{3E8658C1-B616-4247-8D56-A54D53D48A54}" type="pres">
      <dgm:prSet presAssocID="{9545EE80-62D2-471A-80C3-9CA8771D1FED}" presName="node" presStyleLbl="vennNode1" presStyleIdx="3" presStyleCnt="5">
        <dgm:presLayoutVars>
          <dgm:bulletEnabled val="1"/>
        </dgm:presLayoutVars>
      </dgm:prSet>
      <dgm:spPr/>
      <dgm:t>
        <a:bodyPr/>
        <a:lstStyle/>
        <a:p>
          <a:endParaRPr lang="uk-UA"/>
        </a:p>
      </dgm:t>
    </dgm:pt>
    <dgm:pt modelId="{4FBD16F6-4977-4A89-B145-A1DD85327E4C}" type="pres">
      <dgm:prSet presAssocID="{6ED6B1D4-9C6B-480A-956A-8A2A908C3456}" presName="node" presStyleLbl="vennNode1" presStyleIdx="4" presStyleCnt="5">
        <dgm:presLayoutVars>
          <dgm:bulletEnabled val="1"/>
        </dgm:presLayoutVars>
      </dgm:prSet>
      <dgm:spPr/>
      <dgm:t>
        <a:bodyPr/>
        <a:lstStyle/>
        <a:p>
          <a:endParaRPr lang="uk-UA"/>
        </a:p>
      </dgm:t>
    </dgm:pt>
  </dgm:ptLst>
  <dgm:cxnLst>
    <dgm:cxn modelId="{150D5FBA-6AB3-4AC1-B289-DAF05F559976}" srcId="{5078A656-216B-4C05-BD04-A098671DC06D}" destId="{4C3208BF-0F04-4439-B2FB-909D765D0529}" srcOrd="0" destOrd="0" parTransId="{363D2DA5-95D4-4352-917A-5E2A83F3B79E}" sibTransId="{0A8BEE98-DFD8-42EE-B70E-7BF33711BE6A}"/>
    <dgm:cxn modelId="{70EACB3F-D45E-4AA7-911E-D19CB0FC9EF8}" srcId="{5078A656-216B-4C05-BD04-A098671DC06D}" destId="{6ED6B1D4-9C6B-480A-956A-8A2A908C3456}" srcOrd="3" destOrd="0" parTransId="{FD7AEEF2-0EA8-4C5A-B67B-09A9FD9CA10E}" sibTransId="{E3006E66-B5F9-4256-AF02-AABB8AD76A1D}"/>
    <dgm:cxn modelId="{16C47AFA-47CB-48A6-9010-9AF660FDD268}" srcId="{BD3C1CF2-E777-492B-AEAD-8E8D5C4251B8}" destId="{26354237-77A4-49AB-9A34-5859C2CC62F7}" srcOrd="1" destOrd="0" parTransId="{05A9188E-B728-47B7-8626-F1C4EE774802}" sibTransId="{3C9B6007-4B45-4202-A1A4-FD15BC5AC4DE}"/>
    <dgm:cxn modelId="{4E67B24B-8472-46E1-96BC-2008B3F1C91B}" srcId="{5078A656-216B-4C05-BD04-A098671DC06D}" destId="{9545EE80-62D2-471A-80C3-9CA8771D1FED}" srcOrd="2" destOrd="0" parTransId="{929FBD24-172C-4355-9D02-15B985B26137}" sibTransId="{B5835988-6A9F-4D49-9EFE-07035B30A311}"/>
    <dgm:cxn modelId="{1E36D8A2-F6C2-4C59-8B5D-905AD9AF65D8}" type="presOf" srcId="{5078A656-216B-4C05-BD04-A098671DC06D}" destId="{13E8783F-2714-4659-8E0E-9230E58BC575}" srcOrd="0" destOrd="0" presId="urn:microsoft.com/office/officeart/2005/8/layout/radial3"/>
    <dgm:cxn modelId="{4B315C7D-7332-496B-AD6B-34808316D4E9}" srcId="{BD3C1CF2-E777-492B-AEAD-8E8D5C4251B8}" destId="{5078A656-216B-4C05-BD04-A098671DC06D}" srcOrd="0" destOrd="0" parTransId="{19BCCA72-48C9-4848-8DD2-CA68309CB76B}" sibTransId="{3FE22EA1-7A5A-4492-8FFE-C65B067698CE}"/>
    <dgm:cxn modelId="{C13FACE8-2AF1-45C4-A4A8-4D474717CF74}" type="presOf" srcId="{EFBEE527-DCB6-4CEE-BFC0-76B1F2CF071D}" destId="{7298E26B-DDC4-4F0E-A7AC-F759A862CC7E}" srcOrd="0" destOrd="0" presId="urn:microsoft.com/office/officeart/2005/8/layout/radial3"/>
    <dgm:cxn modelId="{63CAE7EE-E03E-4865-8AE0-5FDF1AA2D492}" srcId="{BD3C1CF2-E777-492B-AEAD-8E8D5C4251B8}" destId="{FD56E9B6-D697-4457-A637-5B894C17A8C1}" srcOrd="2" destOrd="0" parTransId="{2D620A57-3CE5-412A-8FDB-7ED5619D58D2}" sibTransId="{3AB1B6CF-CD3C-4E15-B6B0-47BD091A8A13}"/>
    <dgm:cxn modelId="{554B934F-4E1B-48D9-914F-1981C27D2A42}" srcId="{5078A656-216B-4C05-BD04-A098671DC06D}" destId="{EFBEE527-DCB6-4CEE-BFC0-76B1F2CF071D}" srcOrd="1" destOrd="0" parTransId="{CAFEAD05-ABEE-474B-AD3D-E7C18A71EBB9}" sibTransId="{96861BE9-D80E-4F72-9316-A8B14B0A58DF}"/>
    <dgm:cxn modelId="{3D38C061-FBC3-466F-AB49-7B3356A3D6C9}" type="presOf" srcId="{4C3208BF-0F04-4439-B2FB-909D765D0529}" destId="{A51BAC90-5E8B-4868-9151-507B47CC5D21}" srcOrd="0" destOrd="0" presId="urn:microsoft.com/office/officeart/2005/8/layout/radial3"/>
    <dgm:cxn modelId="{D50C45E7-B181-4989-A0D1-22DAC4179249}" type="presOf" srcId="{9545EE80-62D2-471A-80C3-9CA8771D1FED}" destId="{3E8658C1-B616-4247-8D56-A54D53D48A54}" srcOrd="0" destOrd="0" presId="urn:microsoft.com/office/officeart/2005/8/layout/radial3"/>
    <dgm:cxn modelId="{8DEC0EE9-19E9-42B9-BAB9-E753AC55B34C}" type="presOf" srcId="{6ED6B1D4-9C6B-480A-956A-8A2A908C3456}" destId="{4FBD16F6-4977-4A89-B145-A1DD85327E4C}" srcOrd="0" destOrd="0" presId="urn:microsoft.com/office/officeart/2005/8/layout/radial3"/>
    <dgm:cxn modelId="{7501A2BA-BF35-407A-A5F3-F97E45106F65}" type="presOf" srcId="{BD3C1CF2-E777-492B-AEAD-8E8D5C4251B8}" destId="{1455688B-12F2-4268-9012-E89494336E15}" srcOrd="0" destOrd="0" presId="urn:microsoft.com/office/officeart/2005/8/layout/radial3"/>
    <dgm:cxn modelId="{C9526C17-E523-498E-9050-00C584C468F2}" type="presParOf" srcId="{1455688B-12F2-4268-9012-E89494336E15}" destId="{17332E3B-3AF4-4724-9C2D-A41F823A5E7A}" srcOrd="0" destOrd="0" presId="urn:microsoft.com/office/officeart/2005/8/layout/radial3"/>
    <dgm:cxn modelId="{56DF19C8-81C7-46D6-B39F-31159F938618}" type="presParOf" srcId="{17332E3B-3AF4-4724-9C2D-A41F823A5E7A}" destId="{13E8783F-2714-4659-8E0E-9230E58BC575}" srcOrd="0" destOrd="0" presId="urn:microsoft.com/office/officeart/2005/8/layout/radial3"/>
    <dgm:cxn modelId="{C0408C3C-3BBF-4125-B22B-CF57A01F8468}" type="presParOf" srcId="{17332E3B-3AF4-4724-9C2D-A41F823A5E7A}" destId="{A51BAC90-5E8B-4868-9151-507B47CC5D21}" srcOrd="1" destOrd="0" presId="urn:microsoft.com/office/officeart/2005/8/layout/radial3"/>
    <dgm:cxn modelId="{6F849EA1-6852-4C14-B6C9-D613CFAEFDAD}" type="presParOf" srcId="{17332E3B-3AF4-4724-9C2D-A41F823A5E7A}" destId="{7298E26B-DDC4-4F0E-A7AC-F759A862CC7E}" srcOrd="2" destOrd="0" presId="urn:microsoft.com/office/officeart/2005/8/layout/radial3"/>
    <dgm:cxn modelId="{D5E2234B-7334-4F97-A276-7DB964F47808}" type="presParOf" srcId="{17332E3B-3AF4-4724-9C2D-A41F823A5E7A}" destId="{3E8658C1-B616-4247-8D56-A54D53D48A54}" srcOrd="3" destOrd="0" presId="urn:microsoft.com/office/officeart/2005/8/layout/radial3"/>
    <dgm:cxn modelId="{86A7DD5D-C0F5-4529-A52F-ADD9BBBBF5EC}" type="presParOf" srcId="{17332E3B-3AF4-4724-9C2D-A41F823A5E7A}" destId="{4FBD16F6-4977-4A89-B145-A1DD85327E4C}"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EC8F7-1D26-4785-A7DA-F34D0046BC00}" type="datetimeFigureOut">
              <a:rPr lang="uk-UA" smtClean="0"/>
              <a:pPr/>
              <a:t>02.10.2020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EC8F7-1D26-4785-A7DA-F34D0046BC00}" type="datetimeFigureOut">
              <a:rPr lang="uk-UA" smtClean="0"/>
              <a:pPr/>
              <a:t>02.10.2020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BAFAD-F731-4735-B831-909EC92CD9E8}"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b="1" dirty="0" smtClean="0">
                <a:solidFill>
                  <a:schemeClr val="bg1">
                    <a:lumMod val="50000"/>
                  </a:schemeClr>
                </a:solidFill>
              </a:rPr>
              <a:t>Thema</a:t>
            </a:r>
            <a:r>
              <a:rPr lang="uk-UA" b="1" dirty="0">
                <a:solidFill>
                  <a:schemeClr val="bg1">
                    <a:lumMod val="50000"/>
                  </a:schemeClr>
                </a:solidFill>
              </a:rPr>
              <a:t>: </a:t>
            </a:r>
            <a:r>
              <a:rPr lang="en-US" b="1" dirty="0" err="1" smtClean="0">
                <a:solidFill>
                  <a:schemeClr val="bg1">
                    <a:lumMod val="50000"/>
                  </a:schemeClr>
                </a:solidFill>
              </a:rPr>
              <a:t>Auslandsreise</a:t>
            </a:r>
            <a:endParaRPr lang="uk-UA" dirty="0">
              <a:solidFill>
                <a:schemeClr val="bg1">
                  <a:lumMod val="50000"/>
                </a:schemeClr>
              </a:solidFill>
            </a:endParaRPr>
          </a:p>
        </p:txBody>
      </p:sp>
      <p:sp>
        <p:nvSpPr>
          <p:cNvPr id="3" name="Подзаголовок 2"/>
          <p:cNvSpPr>
            <a:spLocks noGrp="1"/>
          </p:cNvSpPr>
          <p:nvPr>
            <p:ph type="subTitle" idx="1"/>
          </p:nvPr>
        </p:nvSpPr>
        <p:spPr/>
        <p:txBody>
          <a:bodyPr/>
          <a:lstStyle/>
          <a:p>
            <a:r>
              <a:rPr lang="de-DE" b="1" dirty="0"/>
              <a:t>Unterthema: </a:t>
            </a:r>
            <a:r>
              <a:rPr lang="en-US" b="1" dirty="0" err="1" smtClean="0"/>
              <a:t>Ich</a:t>
            </a:r>
            <a:r>
              <a:rPr lang="en-US" b="1" dirty="0" smtClean="0"/>
              <a:t> </a:t>
            </a:r>
            <a:r>
              <a:rPr lang="en-US" b="1" dirty="0" err="1" smtClean="0"/>
              <a:t>reise</a:t>
            </a:r>
            <a:r>
              <a:rPr lang="en-US" b="1" dirty="0" smtClean="0"/>
              <a:t> </a:t>
            </a:r>
            <a:r>
              <a:rPr lang="en-US" b="1" dirty="0" err="1" smtClean="0"/>
              <a:t>zu</a:t>
            </a:r>
            <a:r>
              <a:rPr lang="en-US" b="1" dirty="0" smtClean="0"/>
              <a:t> Fu</a:t>
            </a:r>
            <a:r>
              <a:rPr lang="el-GR" b="1" dirty="0" smtClean="0">
                <a:latin typeface="Times New Roman"/>
                <a:cs typeface="Times New Roman"/>
              </a:rPr>
              <a:t>β</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IRECTIONS. - ppt herunterlad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7960" y="0"/>
            <a:ext cx="2686040" cy="357166"/>
          </a:xfrm>
        </p:spPr>
        <p:txBody>
          <a:bodyPr>
            <a:normAutofit fontScale="90000"/>
          </a:bodyPr>
          <a:lstStyle/>
          <a:p>
            <a:r>
              <a:rPr lang="en-US" b="1" i="1" dirty="0" err="1" smtClean="0"/>
              <a:t>Übung</a:t>
            </a:r>
            <a:r>
              <a:rPr lang="en-US" b="1" i="1" dirty="0" smtClean="0"/>
              <a:t> 2</a:t>
            </a:r>
            <a:endParaRPr lang="uk-UA" dirty="0"/>
          </a:p>
        </p:txBody>
      </p:sp>
      <p:sp>
        <p:nvSpPr>
          <p:cNvPr id="3" name="Содержимое 2"/>
          <p:cNvSpPr>
            <a:spLocks noGrp="1"/>
          </p:cNvSpPr>
          <p:nvPr>
            <p:ph idx="1"/>
          </p:nvPr>
        </p:nvSpPr>
        <p:spPr>
          <a:xfrm>
            <a:off x="457200" y="4857760"/>
            <a:ext cx="8686800" cy="1268403"/>
          </a:xfrm>
        </p:spPr>
        <p:txBody>
          <a:bodyPr>
            <a:normAutofit fontScale="55000" lnSpcReduction="20000"/>
          </a:bodyPr>
          <a:lstStyle/>
          <a:p>
            <a:r>
              <a:rPr lang="de-DE" dirty="0" smtClean="0"/>
              <a:t>Mögliche Orte und Ziele:</a:t>
            </a:r>
            <a:endParaRPr lang="uk-UA" dirty="0" smtClean="0"/>
          </a:p>
          <a:p>
            <a:r>
              <a:rPr lang="de-DE" dirty="0" smtClean="0"/>
              <a:t>    die Apotheke   •   die Bäckerei   •   der Bahnhof   •   die Bank   •   das Café   •   das Hotel   •   das Kino   •   der Kiosk    </a:t>
            </a:r>
            <a:br>
              <a:rPr lang="de-DE" dirty="0" smtClean="0"/>
            </a:br>
            <a:r>
              <a:rPr lang="de-DE" dirty="0" smtClean="0"/>
              <a:t>    die Kirche   •   das Krankenhaus   •   das Museum   •   die Polizei   •   die Post   •   das Rathaus   •   das Restaurant   •   das Theater  </a:t>
            </a:r>
            <a:endParaRPr lang="uk-UA" dirty="0"/>
          </a:p>
        </p:txBody>
      </p:sp>
      <p:pic>
        <p:nvPicPr>
          <p:cNvPr id="4" name="Рисунок 3" descr="http://www.nthuleen.com/teach/images/mapstuda.gif"/>
          <p:cNvPicPr/>
          <p:nvPr/>
        </p:nvPicPr>
        <p:blipFill>
          <a:blip r:embed="rId2"/>
          <a:srcRect/>
          <a:stretch>
            <a:fillRect/>
          </a:stretch>
        </p:blipFill>
        <p:spPr bwMode="auto">
          <a:xfrm>
            <a:off x="500034" y="357166"/>
            <a:ext cx="6643733" cy="4243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1.Sie wollen mit dem Zug nach Berlin reisen. Was machen Sie?</a:t>
            </a:r>
            <a:endParaRPr lang="uk-UA" sz="2400" dirty="0" smtClean="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2.Sie brauchen jetzt Geld.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3.Sie wollen ein Theaterstück sehen.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4.Sie wollen mehr über die Geschichte der Stadt lernen.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511156"/>
          </a:xfrm>
        </p:spPr>
        <p:txBody>
          <a:bodyPr>
            <a:normAutofit fontScale="90000"/>
          </a:bodyPr>
          <a:lstStyle/>
          <a:p>
            <a:r>
              <a:rPr lang="pl-PL" dirty="0" smtClean="0"/>
              <a:t>Guten Tag!</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96267851"/>
              </p:ext>
            </p:extLst>
          </p:nvPr>
        </p:nvGraphicFramePr>
        <p:xfrm>
          <a:off x="0" y="642918"/>
          <a:ext cx="9144000" cy="621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7158" y="1571612"/>
            <a:ext cx="2071702" cy="1569660"/>
          </a:xfrm>
          <a:prstGeom prst="rect">
            <a:avLst/>
          </a:prstGeom>
          <a:noFill/>
        </p:spPr>
        <p:txBody>
          <a:bodyPr wrap="square" rtlCol="0">
            <a:spAutoFit/>
          </a:bodyPr>
          <a:lstStyle/>
          <a:p>
            <a:pPr lvl="0" algn="ctr"/>
            <a:r>
              <a:rPr lang="en-US" sz="3200" dirty="0" err="1" smtClean="0"/>
              <a:t>Wie</a:t>
            </a:r>
            <a:r>
              <a:rPr lang="en-US" sz="3200" dirty="0" smtClean="0"/>
              <a:t> </a:t>
            </a:r>
            <a:r>
              <a:rPr lang="en-US" sz="3200" dirty="0" err="1" smtClean="0"/>
              <a:t>ist</a:t>
            </a:r>
            <a:r>
              <a:rPr lang="en-US" sz="3200" dirty="0" smtClean="0"/>
              <a:t> das Wetter </a:t>
            </a:r>
            <a:r>
              <a:rPr lang="en-US" sz="3200" dirty="0" err="1" smtClean="0"/>
              <a:t>heute</a:t>
            </a:r>
            <a:r>
              <a:rPr lang="uk-UA" sz="3200" dirty="0" smtClean="0">
                <a:cs typeface="Times New Roman"/>
              </a:rPr>
              <a:t>?</a:t>
            </a:r>
            <a:endParaRPr lang="uk-UA" sz="2000" dirty="0"/>
          </a:p>
        </p:txBody>
      </p:sp>
      <p:sp>
        <p:nvSpPr>
          <p:cNvPr id="6" name="TextBox 5"/>
          <p:cNvSpPr txBox="1"/>
          <p:nvPr/>
        </p:nvSpPr>
        <p:spPr>
          <a:xfrm>
            <a:off x="6715140" y="2714620"/>
            <a:ext cx="2071702" cy="1569660"/>
          </a:xfrm>
          <a:prstGeom prst="rect">
            <a:avLst/>
          </a:prstGeom>
          <a:noFill/>
        </p:spPr>
        <p:txBody>
          <a:bodyPr wrap="square" rtlCol="0">
            <a:spAutoFit/>
          </a:bodyPr>
          <a:lstStyle/>
          <a:p>
            <a:pPr lvl="0" algn="ctr"/>
            <a:r>
              <a:rPr lang="en-US" sz="3200" dirty="0" err="1" smtClean="0"/>
              <a:t>Wie</a:t>
            </a:r>
            <a:r>
              <a:rPr lang="en-US" sz="3200" dirty="0" smtClean="0"/>
              <a:t> </a:t>
            </a:r>
            <a:r>
              <a:rPr lang="en-US" sz="3200" dirty="0" err="1" smtClean="0"/>
              <a:t>hei</a:t>
            </a:r>
            <a:r>
              <a:rPr lang="el-GR" sz="3200" dirty="0" smtClean="0">
                <a:cs typeface="Times New Roman"/>
              </a:rPr>
              <a:t>β</a:t>
            </a:r>
            <a:r>
              <a:rPr lang="en-US" sz="3200" dirty="0" smtClean="0"/>
              <a:t>t </a:t>
            </a:r>
            <a:r>
              <a:rPr lang="en-US" sz="3200" dirty="0" err="1" smtClean="0"/>
              <a:t>unser</a:t>
            </a:r>
            <a:r>
              <a:rPr lang="en-US" sz="3200" dirty="0" smtClean="0"/>
              <a:t> </a:t>
            </a:r>
            <a:r>
              <a:rPr lang="en-US" sz="3200" dirty="0" err="1" smtClean="0"/>
              <a:t>Thema</a:t>
            </a:r>
            <a:r>
              <a:rPr lang="uk-UA" sz="3200" dirty="0" smtClean="0">
                <a:cs typeface="Times New Roman"/>
              </a:rPr>
              <a:t>?</a:t>
            </a:r>
            <a:endParaRPr lang="uk-UA" sz="2000" dirty="0"/>
          </a:p>
        </p:txBody>
      </p:sp>
      <p:pic>
        <p:nvPicPr>
          <p:cNvPr id="10244" name="Picture 4" descr="Reisecheckliste für Ihre Auslandsreise – Dies ist der Blog der Sparkasse  SoestWerl"/>
          <p:cNvPicPr>
            <a:picLocks noChangeAspect="1" noChangeArrowheads="1"/>
          </p:cNvPicPr>
          <p:nvPr/>
        </p:nvPicPr>
        <p:blipFill>
          <a:blip r:embed="rId6" cstate="print"/>
          <a:srcRect/>
          <a:stretch>
            <a:fillRect/>
          </a:stretch>
        </p:blipFill>
        <p:spPr bwMode="auto">
          <a:xfrm>
            <a:off x="4786314" y="1285860"/>
            <a:ext cx="1730762" cy="1357322"/>
          </a:xfrm>
          <a:prstGeom prst="rect">
            <a:avLst/>
          </a:prstGeom>
          <a:noFill/>
        </p:spPr>
      </p:pic>
      <p:pic>
        <p:nvPicPr>
          <p:cNvPr id="10246" name="Picture 6" descr="Kurztrip nach Venedig. Meine erste Auslandsreise nach dem Lockdown -"/>
          <p:cNvPicPr>
            <a:picLocks noChangeAspect="1" noChangeArrowheads="1"/>
          </p:cNvPicPr>
          <p:nvPr/>
        </p:nvPicPr>
        <p:blipFill>
          <a:blip r:embed="rId7" cstate="print"/>
          <a:srcRect/>
          <a:stretch>
            <a:fillRect/>
          </a:stretch>
        </p:blipFill>
        <p:spPr bwMode="auto">
          <a:xfrm>
            <a:off x="357158" y="3714752"/>
            <a:ext cx="1785950" cy="1488290"/>
          </a:xfrm>
          <a:prstGeom prst="rect">
            <a:avLst/>
          </a:prstGeom>
          <a:noFill/>
        </p:spPr>
      </p:pic>
      <p:pic>
        <p:nvPicPr>
          <p:cNvPr id="10248" name="Picture 8" descr="Ihre Auslandsreise-Krankenversicherung der Envivas | Die Techniker"/>
          <p:cNvPicPr>
            <a:picLocks noChangeAspect="1" noChangeArrowheads="1"/>
          </p:cNvPicPr>
          <p:nvPr/>
        </p:nvPicPr>
        <p:blipFill>
          <a:blip r:embed="rId8" cstate="print"/>
          <a:srcRect/>
          <a:stretch>
            <a:fillRect/>
          </a:stretch>
        </p:blipFill>
        <p:spPr bwMode="auto">
          <a:xfrm>
            <a:off x="6929454" y="4929198"/>
            <a:ext cx="1785950" cy="1475350"/>
          </a:xfrm>
          <a:prstGeom prst="rect">
            <a:avLst/>
          </a:prstGeom>
          <a:noFill/>
        </p:spPr>
      </p:pic>
    </p:spTree>
    <p:extLst>
      <p:ext uri="{BB962C8B-B14F-4D97-AF65-F5344CB8AC3E}">
        <p14:creationId xmlns:p14="http://schemas.microsoft.com/office/powerpoint/2010/main" xmlns="" val="212233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5.Sie wollen gutes deutsches Brot kaufen.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6.Sie haben einen Finger gebrochen!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7.Sie möchten den Bürgermeister (=</a:t>
            </a:r>
            <a:r>
              <a:rPr lang="de-DE" sz="2400" dirty="0" err="1" smtClean="0"/>
              <a:t>mayor</a:t>
            </a:r>
            <a:r>
              <a:rPr lang="de-DE" sz="2400" dirty="0" smtClean="0"/>
              <a:t>) treffen.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9144000" cy="857232"/>
          </a:xfrm>
        </p:spPr>
        <p:txBody>
          <a:bodyPr>
            <a:normAutofit/>
          </a:bodyPr>
          <a:lstStyle/>
          <a:p>
            <a:r>
              <a:rPr lang="de-DE" sz="2400" dirty="0" smtClean="0"/>
              <a:t>8.Sie wollen eine lokale Zeitung kaufen.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14282" y="214290"/>
            <a:ext cx="871543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14282" y="5143512"/>
            <a:ext cx="8929718" cy="1714488"/>
          </a:xfrm>
        </p:spPr>
        <p:txBody>
          <a:bodyPr>
            <a:normAutofit fontScale="77500" lnSpcReduction="20000"/>
          </a:bodyPr>
          <a:lstStyle/>
          <a:p>
            <a:pPr>
              <a:buNone/>
            </a:pPr>
            <a:r>
              <a:rPr lang="de-DE" dirty="0" smtClean="0"/>
              <a:t>Sie stehen auf dem Markt. </a:t>
            </a:r>
          </a:p>
          <a:p>
            <a:pPr>
              <a:buNone/>
            </a:pPr>
            <a:r>
              <a:rPr lang="de-DE" dirty="0" smtClean="0"/>
              <a:t>Gehen Sie die Bismarckstraße entlang bis zur Schillerstraße. </a:t>
            </a:r>
          </a:p>
          <a:p>
            <a:pPr>
              <a:buNone/>
            </a:pPr>
            <a:r>
              <a:rPr lang="de-DE" dirty="0" smtClean="0"/>
              <a:t>Dort biegen Sie rechts ab.</a:t>
            </a:r>
          </a:p>
          <a:p>
            <a:pPr>
              <a:buNone/>
            </a:pPr>
            <a:r>
              <a:rPr lang="de-DE" dirty="0" smtClean="0"/>
              <a:t> Auf der linken Seite sehen Sie 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500034" y="500042"/>
            <a:ext cx="8072494"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14282" y="5143512"/>
            <a:ext cx="8929718" cy="1714488"/>
          </a:xfrm>
        </p:spPr>
        <p:txBody>
          <a:bodyPr>
            <a:normAutofit fontScale="77500" lnSpcReduction="20000"/>
          </a:bodyPr>
          <a:lstStyle/>
          <a:p>
            <a:pPr>
              <a:buNone/>
            </a:pPr>
            <a:r>
              <a:rPr lang="de-DE" dirty="0" smtClean="0"/>
              <a:t>Sie stehen vor dem Theater. Gehen Sie in die Fußgängerzone, und dann links bis zu der nächsten Kreuzung. Biegen Sie in die Beethovenstraße links ab, und gehen Sie bis zum Ende der Straße. </a:t>
            </a:r>
            <a:r>
              <a:rPr lang="uk-UA" dirty="0" err="1" smtClean="0"/>
              <a:t>Dort</a:t>
            </a:r>
            <a:r>
              <a:rPr lang="uk-UA" dirty="0" smtClean="0"/>
              <a:t> </a:t>
            </a:r>
            <a:r>
              <a:rPr lang="uk-UA" dirty="0" err="1" smtClean="0"/>
              <a:t>auf</a:t>
            </a:r>
            <a:r>
              <a:rPr lang="uk-UA" dirty="0" smtClean="0"/>
              <a:t> </a:t>
            </a:r>
            <a:r>
              <a:rPr lang="uk-UA" dirty="0" err="1" smtClean="0"/>
              <a:t>der</a:t>
            </a:r>
            <a:r>
              <a:rPr lang="uk-UA" dirty="0" smtClean="0"/>
              <a:t> </a:t>
            </a:r>
            <a:r>
              <a:rPr lang="uk-UA" dirty="0" err="1" smtClean="0"/>
              <a:t>linken</a:t>
            </a:r>
            <a:r>
              <a:rPr lang="uk-UA" dirty="0" smtClean="0"/>
              <a:t> </a:t>
            </a:r>
            <a:r>
              <a:rPr lang="uk-UA" dirty="0" err="1" smtClean="0"/>
              <a:t>Seite</a:t>
            </a:r>
            <a:r>
              <a:rPr lang="uk-UA" dirty="0" smtClean="0"/>
              <a:t> </a:t>
            </a:r>
            <a:r>
              <a:rPr lang="uk-UA" dirty="0" err="1" smtClean="0"/>
              <a:t>sehen</a:t>
            </a:r>
            <a:r>
              <a:rPr lang="uk-UA" dirty="0" smtClean="0"/>
              <a:t> </a:t>
            </a:r>
            <a:r>
              <a:rPr lang="uk-UA" dirty="0" err="1" smtClean="0"/>
              <a:t>Sie</a:t>
            </a:r>
            <a:r>
              <a:rPr lang="uk-UA" dirty="0" smtClean="0"/>
              <a:t> ______________________________.</a:t>
            </a:r>
          </a:p>
        </p:txBody>
      </p:sp>
      <p:pic>
        <p:nvPicPr>
          <p:cNvPr id="4" name="Рисунок 3" descr="http://www.nthuleen.com/teach/images/stadtplan2.gif"/>
          <p:cNvPicPr/>
          <p:nvPr/>
        </p:nvPicPr>
        <p:blipFill>
          <a:blip r:embed="rId2"/>
          <a:srcRect/>
          <a:stretch>
            <a:fillRect/>
          </a:stretch>
        </p:blipFill>
        <p:spPr bwMode="auto">
          <a:xfrm>
            <a:off x="500034" y="500042"/>
            <a:ext cx="8072494"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14282" y="5143512"/>
            <a:ext cx="8929718" cy="1714488"/>
          </a:xfrm>
        </p:spPr>
        <p:txBody>
          <a:bodyPr>
            <a:normAutofit fontScale="77500" lnSpcReduction="20000"/>
          </a:bodyPr>
          <a:lstStyle/>
          <a:p>
            <a:pPr>
              <a:buNone/>
            </a:pPr>
            <a:r>
              <a:rPr lang="de-DE" dirty="0" smtClean="0"/>
              <a:t>Sie stehen vor dem Hotel. Gehen Sie rechts bis die Fußgängerzone, und dann links bis zum Markt. Am Marktplatz biegen Sie rechts ab. Auf der linken Seite neben einem Baum sehen Sie _________________________________.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500034" y="500042"/>
            <a:ext cx="8072494"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14282" y="5143512"/>
            <a:ext cx="8929718" cy="1714488"/>
          </a:xfrm>
        </p:spPr>
        <p:txBody>
          <a:bodyPr>
            <a:normAutofit fontScale="77500" lnSpcReduction="20000"/>
          </a:bodyPr>
          <a:lstStyle/>
          <a:p>
            <a:pPr>
              <a:buNone/>
            </a:pPr>
            <a:r>
              <a:rPr lang="de-DE" dirty="0" smtClean="0"/>
              <a:t>Sie stehen am Campingplatz. Gehen Sie in die Bismarckstraße, überqueren Sie den Markt, und gehen Sie die Straße entlang bis zur Beethovenstraße. In die Beethovenstraße biegen Sie rechts ab. Das zweite Gebäude (=</a:t>
            </a:r>
            <a:r>
              <a:rPr lang="de-DE" dirty="0" err="1" smtClean="0"/>
              <a:t>building</a:t>
            </a:r>
            <a:r>
              <a:rPr lang="de-DE" dirty="0" smtClean="0"/>
              <a:t>) auf der rechten Seite ist ______________________________.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500034" y="500042"/>
            <a:ext cx="8072494"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Ha</a:t>
            </a:r>
            <a:r>
              <a:rPr lang="en-US" dirty="0" smtClean="0"/>
              <a:t>u</a:t>
            </a:r>
            <a:r>
              <a:rPr lang="pl-PL" dirty="0" smtClean="0"/>
              <a:t>saufgabe</a:t>
            </a:r>
            <a:endParaRPr lang="uk-UA" dirty="0"/>
          </a:p>
        </p:txBody>
      </p:sp>
      <p:sp>
        <p:nvSpPr>
          <p:cNvPr id="3" name="Содержимое 2"/>
          <p:cNvSpPr>
            <a:spLocks noGrp="1"/>
          </p:cNvSpPr>
          <p:nvPr>
            <p:ph idx="1"/>
          </p:nvPr>
        </p:nvSpPr>
        <p:spPr/>
        <p:txBody>
          <a:bodyPr/>
          <a:lstStyle/>
          <a:p>
            <a:r>
              <a:rPr lang="pl-PL" dirty="0" smtClean="0"/>
              <a:t>1. Erlernen Sie neue Vokabeln!</a:t>
            </a:r>
          </a:p>
          <a:p>
            <a:r>
              <a:rPr lang="pl-PL" dirty="0" smtClean="0"/>
              <a:t>2. Beschreiben Sie bitte </a:t>
            </a:r>
            <a:r>
              <a:rPr lang="en-US" dirty="0" smtClean="0"/>
              <a:t>den </a:t>
            </a:r>
            <a:r>
              <a:rPr lang="en-US" dirty="0" err="1" smtClean="0"/>
              <a:t>Weg</a:t>
            </a:r>
            <a:r>
              <a:rPr lang="en-US" dirty="0" smtClean="0"/>
              <a:t> von </a:t>
            </a:r>
            <a:r>
              <a:rPr lang="en-US" dirty="0" err="1" smtClean="0"/>
              <a:t>zu</a:t>
            </a:r>
            <a:r>
              <a:rPr lang="en-US" dirty="0" smtClean="0"/>
              <a:t> </a:t>
            </a:r>
            <a:r>
              <a:rPr lang="en-US" dirty="0" err="1" smtClean="0"/>
              <a:t>Hause</a:t>
            </a:r>
            <a:r>
              <a:rPr lang="en-US" dirty="0" smtClean="0"/>
              <a:t> </a:t>
            </a:r>
            <a:r>
              <a:rPr lang="en-US" dirty="0" err="1" smtClean="0"/>
              <a:t>bis</a:t>
            </a:r>
            <a:r>
              <a:rPr lang="en-US" dirty="0" smtClean="0"/>
              <a:t> </a:t>
            </a:r>
            <a:r>
              <a:rPr lang="en-US" dirty="0" err="1" smtClean="0"/>
              <a:t>zum</a:t>
            </a:r>
            <a:r>
              <a:rPr lang="en-US" dirty="0" smtClean="0"/>
              <a:t> College</a:t>
            </a:r>
            <a:r>
              <a:rPr lang="pl-PL" dirty="0" smtClean="0"/>
              <a:t>!</a:t>
            </a:r>
            <a:endParaRPr lang="uk-U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8370" name="Picture 2" descr="Hausaufgabe – Richtungen (Directions) (deadline Mon 26th Jan) | GCSE German"/>
          <p:cNvPicPr>
            <a:picLocks noChangeAspect="1" noChangeArrowheads="1"/>
          </p:cNvPicPr>
          <p:nvPr/>
        </p:nvPicPr>
        <p:blipFill>
          <a:blip r:embed="rId2"/>
          <a:srcRect/>
          <a:stretch>
            <a:fillRect/>
          </a:stretch>
        </p:blipFill>
        <p:spPr bwMode="auto">
          <a:xfrm>
            <a:off x="285720" y="1142984"/>
            <a:ext cx="8452965" cy="526254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5420933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uslandsreisen: Neue Pauschbeträge -"/>
          <p:cNvPicPr>
            <a:picLocks noChangeAspect="1" noChangeArrowheads="1"/>
          </p:cNvPicPr>
          <p:nvPr/>
        </p:nvPicPr>
        <p:blipFill>
          <a:blip r:embed="rId6"/>
          <a:srcRect/>
          <a:stretch>
            <a:fillRect/>
          </a:stretch>
        </p:blipFill>
        <p:spPr bwMode="auto">
          <a:xfrm>
            <a:off x="642910" y="2000240"/>
            <a:ext cx="4621342" cy="3071834"/>
          </a:xfrm>
          <a:prstGeom prst="rect">
            <a:avLst/>
          </a:prstGeom>
          <a:noFill/>
        </p:spPr>
      </p:pic>
    </p:spTree>
    <p:extLst>
      <p:ext uri="{BB962C8B-B14F-4D97-AF65-F5344CB8AC3E}">
        <p14:creationId xmlns:p14="http://schemas.microsoft.com/office/powerpoint/2010/main" xmlns="" val="82409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25470"/>
          </a:xfrm>
        </p:spPr>
        <p:txBody>
          <a:bodyPr>
            <a:normAutofit fontScale="90000"/>
          </a:bodyPr>
          <a:lstStyle/>
          <a:p>
            <a:r>
              <a:rPr lang="en-US" dirty="0" smtClean="0"/>
              <a:t>Unser </a:t>
            </a:r>
            <a:r>
              <a:rPr lang="en-US" dirty="0" err="1" smtClean="0"/>
              <a:t>Stundenmotto</a:t>
            </a:r>
            <a:endParaRPr lang="uk-UA" dirty="0"/>
          </a:p>
        </p:txBody>
      </p:sp>
      <p:sp>
        <p:nvSpPr>
          <p:cNvPr id="4" name="Прямоугольная выноска 3"/>
          <p:cNvSpPr/>
          <p:nvPr/>
        </p:nvSpPr>
        <p:spPr>
          <a:xfrm>
            <a:off x="1214414" y="1428736"/>
            <a:ext cx="7072362" cy="4071966"/>
          </a:xfrm>
          <a:prstGeom prst="wedgeRectCallou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5" name="TextBox 4"/>
          <p:cNvSpPr txBox="1"/>
          <p:nvPr/>
        </p:nvSpPr>
        <p:spPr>
          <a:xfrm>
            <a:off x="1285852" y="1571612"/>
            <a:ext cx="6929486" cy="4062651"/>
          </a:xfrm>
          <a:prstGeom prst="rect">
            <a:avLst/>
          </a:prstGeom>
          <a:noFill/>
        </p:spPr>
        <p:txBody>
          <a:bodyPr wrap="square" rtlCol="0">
            <a:spAutoFit/>
          </a:bodyPr>
          <a:lstStyle/>
          <a:p>
            <a:r>
              <a:rPr lang="de-DE" sz="2400" i="1" dirty="0" smtClean="0"/>
              <a:t>Wollen wir in die Ferne reisen, so müssen wir zunächst das Nahe durchqueren; wollen wir in die Höhe hinaufsteigen, so müssen wir ganz unten damit beginnen.</a:t>
            </a:r>
            <a:endParaRPr lang="uk-UA" sz="2400" dirty="0" smtClean="0"/>
          </a:p>
          <a:p>
            <a:endParaRPr lang="de-DE" sz="2400" b="1" i="1" dirty="0" smtClean="0"/>
          </a:p>
          <a:p>
            <a:pPr algn="r"/>
            <a:r>
              <a:rPr lang="de-DE" sz="2400" b="1" i="1" dirty="0" smtClean="0"/>
              <a:t>Konfuzius </a:t>
            </a:r>
            <a:r>
              <a:rPr lang="de-DE" sz="2400" b="1" dirty="0" smtClean="0"/>
              <a:t>(551 v.Chr.-479 v.Chr.)</a:t>
            </a:r>
          </a:p>
          <a:p>
            <a:endParaRPr lang="uk-UA" sz="2400" dirty="0" smtClean="0"/>
          </a:p>
          <a:p>
            <a:r>
              <a:rPr lang="de-DE" sz="2400" i="1" dirty="0" smtClean="0"/>
              <a:t>Eine Reise von tausend Meilen beginnt mit einem einzigen Schritt.</a:t>
            </a:r>
            <a:endParaRPr lang="uk-UA" sz="2400" dirty="0" smtClean="0"/>
          </a:p>
          <a:p>
            <a:pPr algn="r"/>
            <a:r>
              <a:rPr lang="de-DE" sz="2400" b="1" i="1" dirty="0" smtClean="0"/>
              <a:t>Lao-</a:t>
            </a:r>
            <a:r>
              <a:rPr lang="de-DE" sz="2400" b="1" i="1" dirty="0" err="1" smtClean="0"/>
              <a:t>tse</a:t>
            </a:r>
            <a:r>
              <a:rPr lang="de-DE" sz="2400" b="1" i="1" dirty="0" smtClean="0"/>
              <a:t> (4. Jahrhundert v.Chr.)</a:t>
            </a:r>
            <a:endParaRPr lang="uk-UA" sz="2400" dirty="0" smtClean="0"/>
          </a:p>
          <a:p>
            <a:endParaRPr lang="uk-UA" sz="2000" dirty="0"/>
          </a:p>
        </p:txBody>
      </p:sp>
    </p:spTree>
    <p:extLst>
      <p:ext uri="{BB962C8B-B14F-4D97-AF65-F5344CB8AC3E}">
        <p14:creationId xmlns:p14="http://schemas.microsoft.com/office/powerpoint/2010/main" xmlns="" val="124786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4725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928662" y="500042"/>
            <a:ext cx="1714512" cy="15716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t>Wohin</a:t>
            </a:r>
            <a:r>
              <a:rPr lang="uk-UA" sz="2400" dirty="0" smtClean="0"/>
              <a:t> ?</a:t>
            </a:r>
          </a:p>
          <a:p>
            <a:pPr lvl="0" algn="ctr"/>
            <a:endParaRPr lang="uk-UA" sz="2800" dirty="0" smtClean="0"/>
          </a:p>
        </p:txBody>
      </p:sp>
      <p:sp>
        <p:nvSpPr>
          <p:cNvPr id="6" name="Овал 5"/>
          <p:cNvSpPr/>
          <p:nvPr/>
        </p:nvSpPr>
        <p:spPr>
          <a:xfrm>
            <a:off x="1000100" y="4857760"/>
            <a:ext cx="2071702" cy="20002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t>Was </a:t>
            </a:r>
            <a:r>
              <a:rPr lang="en-US" sz="2400" dirty="0" err="1" smtClean="0"/>
              <a:t>machen</a:t>
            </a:r>
            <a:r>
              <a:rPr lang="en-US" sz="2400" dirty="0" smtClean="0"/>
              <a:t> </a:t>
            </a:r>
            <a:r>
              <a:rPr lang="en-US" sz="2400" dirty="0" err="1" smtClean="0"/>
              <a:t>Reisen</a:t>
            </a:r>
            <a:r>
              <a:rPr lang="en-US" sz="2400" dirty="0" smtClean="0"/>
              <a:t> </a:t>
            </a:r>
            <a:r>
              <a:rPr lang="en-US" sz="2400" dirty="0" err="1" smtClean="0"/>
              <a:t>mit</a:t>
            </a:r>
            <a:r>
              <a:rPr lang="en-US" sz="2400" dirty="0" smtClean="0"/>
              <a:t> </a:t>
            </a:r>
            <a:r>
              <a:rPr lang="en-US" sz="2400" dirty="0" err="1" smtClean="0"/>
              <a:t>uns</a:t>
            </a:r>
            <a:r>
              <a:rPr lang="uk-UA" sz="2400" dirty="0" smtClean="0"/>
              <a:t> ?</a:t>
            </a:r>
          </a:p>
          <a:p>
            <a:pPr lvl="0" algn="ctr"/>
            <a:endParaRPr lang="uk-UA" sz="2800" dirty="0" smtClean="0"/>
          </a:p>
        </p:txBody>
      </p:sp>
      <p:sp>
        <p:nvSpPr>
          <p:cNvPr id="7" name="Овал 6"/>
          <p:cNvSpPr/>
          <p:nvPr/>
        </p:nvSpPr>
        <p:spPr>
          <a:xfrm>
            <a:off x="6286512" y="5000636"/>
            <a:ext cx="1714512" cy="15716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t>Wie</a:t>
            </a:r>
            <a:r>
              <a:rPr lang="uk-UA" sz="2400" dirty="0" smtClean="0"/>
              <a:t>?</a:t>
            </a:r>
          </a:p>
          <a:p>
            <a:pPr lvl="0" algn="ctr"/>
            <a:endParaRPr lang="uk-UA"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Wie</a:t>
            </a:r>
            <a:r>
              <a:rPr lang="en-US" dirty="0" smtClean="0"/>
              <a:t> </a:t>
            </a:r>
            <a:r>
              <a:rPr lang="en-US" dirty="0" err="1" smtClean="0"/>
              <a:t>komme</a:t>
            </a:r>
            <a:r>
              <a:rPr lang="en-US" dirty="0" smtClean="0"/>
              <a:t> </a:t>
            </a:r>
            <a:r>
              <a:rPr lang="en-US" dirty="0" err="1" smtClean="0"/>
              <a:t>ich</a:t>
            </a:r>
            <a:r>
              <a:rPr lang="en-US" dirty="0" smtClean="0"/>
              <a:t> </a:t>
            </a:r>
            <a:r>
              <a:rPr lang="en-US" dirty="0" err="1" smtClean="0"/>
              <a:t>zu</a:t>
            </a:r>
            <a:r>
              <a:rPr lang="en-US" dirty="0" smtClean="0"/>
              <a:t>...?</a:t>
            </a:r>
            <a:endParaRPr lang="uk-UA" dirty="0"/>
          </a:p>
        </p:txBody>
      </p:sp>
      <p:sp>
        <p:nvSpPr>
          <p:cNvPr id="4" name="Текст 3"/>
          <p:cNvSpPr>
            <a:spLocks noGrp="1"/>
          </p:cNvSpPr>
          <p:nvPr>
            <p:ph type="body" sz="half" idx="2"/>
          </p:nvPr>
        </p:nvSpPr>
        <p:spPr/>
        <p:txBody>
          <a:bodyPr/>
          <a:lstStyle/>
          <a:p>
            <a:endParaRPr lang="uk-UA"/>
          </a:p>
        </p:txBody>
      </p:sp>
      <p:pic>
        <p:nvPicPr>
          <p:cNvPr id="1026" name="Picture 2" descr="https://sites.google.com/site/aythanaindeutschland/_/rsrc/1336935931027/home/8--wie-komme-ich-zu/mapa.jpg?height=210&amp;width=400"/>
          <p:cNvPicPr>
            <a:picLocks noGrp="1" noChangeAspect="1" noChangeArrowheads="1"/>
          </p:cNvPicPr>
          <p:nvPr>
            <p:ph type="pic" idx="1"/>
          </p:nvPr>
        </p:nvPicPr>
        <p:blipFill>
          <a:blip r:embed="rId2"/>
          <a:srcRect l="14912" r="14912"/>
          <a:stretch>
            <a:fillRect/>
          </a:stretch>
        </p:blipFill>
        <p:spPr bwMode="auto">
          <a:xfrm>
            <a:off x="1214414" y="612775"/>
            <a:ext cx="6500858" cy="44422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ohin? | Deutsch lernen, Deutsch, Deutsch vokabeln"/>
          <p:cNvPicPr>
            <a:picLocks noChangeAspect="1" noChangeArrowheads="1"/>
          </p:cNvPicPr>
          <p:nvPr/>
        </p:nvPicPr>
        <p:blipFill>
          <a:blip r:embed="rId2"/>
          <a:srcRect/>
          <a:stretch>
            <a:fillRect/>
          </a:stretch>
        </p:blipFill>
        <p:spPr bwMode="auto">
          <a:xfrm>
            <a:off x="1571604" y="40659"/>
            <a:ext cx="5084599" cy="68173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725470"/>
          </a:xfrm>
        </p:spPr>
        <p:txBody>
          <a:bodyPr>
            <a:normAutofit fontScale="90000"/>
          </a:bodyPr>
          <a:lstStyle/>
          <a:p>
            <a:r>
              <a:rPr lang="de-DE" b="1" i="1" dirty="0" smtClean="0"/>
              <a:t>Nützliche Phrasen</a:t>
            </a:r>
            <a:endParaRPr lang="uk-UA" dirty="0"/>
          </a:p>
        </p:txBody>
      </p:sp>
      <p:graphicFrame>
        <p:nvGraphicFramePr>
          <p:cNvPr id="5" name="Таблица 4"/>
          <p:cNvGraphicFramePr>
            <a:graphicFrameLocks noGrp="1"/>
          </p:cNvGraphicFramePr>
          <p:nvPr/>
        </p:nvGraphicFramePr>
        <p:xfrm>
          <a:off x="785786" y="764600"/>
          <a:ext cx="7858180" cy="5593360"/>
        </p:xfrm>
        <a:graphic>
          <a:graphicData uri="http://schemas.openxmlformats.org/drawingml/2006/table">
            <a:tbl>
              <a:tblPr>
                <a:tableStyleId>{37CE84F3-28C3-443E-9E96-99CF82512B78}</a:tableStyleId>
              </a:tblPr>
              <a:tblGrid>
                <a:gridCol w="4160184"/>
                <a:gridCol w="3697996"/>
              </a:tblGrid>
              <a:tr h="470519">
                <a:tc gridSpan="2">
                  <a:txBody>
                    <a:bodyPr/>
                    <a:lstStyle/>
                    <a:p>
                      <a:pPr>
                        <a:lnSpc>
                          <a:spcPct val="100000"/>
                        </a:lnSpc>
                        <a:spcAft>
                          <a:spcPts val="0"/>
                        </a:spcAft>
                      </a:pPr>
                      <a:r>
                        <a:rPr lang="uk-UA" sz="2000" b="1" u="sng" dirty="0" err="1">
                          <a:solidFill>
                            <a:schemeClr val="tx1"/>
                          </a:solidFill>
                        </a:rPr>
                        <a:t>Fragen</a:t>
                      </a:r>
                      <a:r>
                        <a:rPr lang="uk-UA" sz="2000" b="1" u="sng" dirty="0">
                          <a:solidFill>
                            <a:schemeClr val="tx1"/>
                          </a:solidFill>
                        </a:rPr>
                        <a:t>:</a:t>
                      </a:r>
                      <a:endParaRPr lang="uk-UA" sz="1600" b="1" dirty="0">
                        <a:solidFill>
                          <a:schemeClr val="tx1"/>
                        </a:solidFill>
                        <a:latin typeface="Calibri"/>
                        <a:ea typeface="Times New Roman"/>
                        <a:cs typeface="Times New Roman"/>
                      </a:endParaRPr>
                    </a:p>
                  </a:txBody>
                  <a:tcPr marL="9525" marR="9525" marT="9525" marB="9525">
                    <a:lnB w="12700" cap="flat" cmpd="sng" algn="ctr">
                      <a:solidFill>
                        <a:schemeClr val="tx1"/>
                      </a:solidFill>
                      <a:prstDash val="solid"/>
                      <a:round/>
                      <a:headEnd type="none" w="med" len="med"/>
                      <a:tailEnd type="none" w="med" len="med"/>
                    </a:lnB>
                  </a:tcPr>
                </a:tc>
                <a:tc hMerge="1">
                  <a:txBody>
                    <a:bodyPr/>
                    <a:lstStyle/>
                    <a:p>
                      <a:endParaRPr lang="uk-UA"/>
                    </a:p>
                  </a:txBody>
                  <a:tcPr/>
                </a:tc>
              </a:tr>
              <a:tr h="470519">
                <a:tc>
                  <a:txBody>
                    <a:bodyPr/>
                    <a:lstStyle/>
                    <a:p>
                      <a:pPr>
                        <a:lnSpc>
                          <a:spcPct val="100000"/>
                        </a:lnSpc>
                        <a:spcAft>
                          <a:spcPts val="0"/>
                        </a:spcAft>
                      </a:pPr>
                      <a:r>
                        <a:rPr lang="uk-UA" sz="2000" b="1">
                          <a:solidFill>
                            <a:schemeClr val="tx1"/>
                          </a:solidFill>
                        </a:rPr>
                        <a:t>Entschuldigen Sie / Entschuldigung!</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uk-UA" sz="2000" b="1">
                          <a:solidFill>
                            <a:schemeClr val="tx1"/>
                          </a:solidFill>
                        </a:rPr>
                        <a:t>Excuse me, pardon me.</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Ich kenne mich hier nicht aus.</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I don’t know my way around.</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Können Sie mir vielleicht helfen?</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uk-UA" sz="2000" b="1">
                          <a:solidFill>
                            <a:schemeClr val="tx1"/>
                          </a:solidFill>
                        </a:rPr>
                        <a:t>Could you help me?</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604">
                <a:tc>
                  <a:txBody>
                    <a:bodyPr/>
                    <a:lstStyle/>
                    <a:p>
                      <a:pPr>
                        <a:lnSpc>
                          <a:spcPct val="100000"/>
                        </a:lnSpc>
                        <a:spcAft>
                          <a:spcPts val="0"/>
                        </a:spcAft>
                      </a:pPr>
                      <a:r>
                        <a:rPr lang="de-DE" sz="2000" b="1">
                          <a:solidFill>
                            <a:schemeClr val="tx1"/>
                          </a:solidFill>
                        </a:rPr>
                        <a:t>Wie komme ich am besten zur/zum ________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What’s the best way to get to 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Wie weit ist es bis zum/zur ________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How far is it to 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Wie kommt man zum/zur ________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How do I get to _____ ?</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604">
                <a:tc>
                  <a:txBody>
                    <a:bodyPr/>
                    <a:lstStyle/>
                    <a:p>
                      <a:pPr>
                        <a:lnSpc>
                          <a:spcPct val="100000"/>
                        </a:lnSpc>
                        <a:spcAft>
                          <a:spcPts val="0"/>
                        </a:spcAft>
                      </a:pPr>
                      <a:r>
                        <a:rPr lang="de-DE" sz="2000" b="1">
                          <a:solidFill>
                            <a:schemeClr val="tx1"/>
                          </a:solidFill>
                        </a:rPr>
                        <a:t>Wissen Sie, ob es einen/ein/eine ________ in der Nähe gibt?</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Do you know if there’s a _____ nearby?</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Wissen Sie, wo ________ ist / liegt?</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000" b="1">
                          <a:solidFill>
                            <a:schemeClr val="tx1"/>
                          </a:solidFill>
                        </a:rPr>
                        <a:t>Do you know where _____ is?</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19">
                <a:tc>
                  <a:txBody>
                    <a:bodyPr/>
                    <a:lstStyle/>
                    <a:p>
                      <a:pPr>
                        <a:lnSpc>
                          <a:spcPct val="100000"/>
                        </a:lnSpc>
                        <a:spcAft>
                          <a:spcPts val="0"/>
                        </a:spcAft>
                      </a:pPr>
                      <a:r>
                        <a:rPr lang="de-DE" sz="2000" b="1">
                          <a:solidFill>
                            <a:schemeClr val="tx1"/>
                          </a:solidFill>
                        </a:rPr>
                        <a:t>Vielen Dank / Ich danke Ihnen.</a:t>
                      </a:r>
                      <a:endParaRPr lang="uk-UA" sz="1600" b="1">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tcPr>
                </a:tc>
                <a:tc>
                  <a:txBody>
                    <a:bodyPr/>
                    <a:lstStyle/>
                    <a:p>
                      <a:pPr>
                        <a:lnSpc>
                          <a:spcPct val="100000"/>
                        </a:lnSpc>
                        <a:spcAft>
                          <a:spcPts val="0"/>
                        </a:spcAft>
                      </a:pPr>
                      <a:r>
                        <a:rPr lang="uk-UA" sz="2000" b="1" dirty="0" err="1">
                          <a:solidFill>
                            <a:schemeClr val="tx1"/>
                          </a:solidFill>
                        </a:rPr>
                        <a:t>Thank</a:t>
                      </a:r>
                      <a:r>
                        <a:rPr lang="uk-UA" sz="2000" b="1" dirty="0">
                          <a:solidFill>
                            <a:schemeClr val="tx1"/>
                          </a:solidFill>
                        </a:rPr>
                        <a:t> </a:t>
                      </a:r>
                      <a:r>
                        <a:rPr lang="uk-UA" sz="2000" b="1" dirty="0" err="1">
                          <a:solidFill>
                            <a:schemeClr val="tx1"/>
                          </a:solidFill>
                        </a:rPr>
                        <a:t>you</a:t>
                      </a:r>
                      <a:r>
                        <a:rPr lang="uk-UA" sz="2000" b="1" dirty="0">
                          <a:solidFill>
                            <a:schemeClr val="tx1"/>
                          </a:solidFill>
                        </a:rPr>
                        <a:t>.</a:t>
                      </a:r>
                      <a:endParaRPr lang="uk-UA" sz="1600" b="1" dirty="0">
                        <a:solidFill>
                          <a:schemeClr val="tx1"/>
                        </a:solidFill>
                        <a:latin typeface="Calibri"/>
                        <a:ea typeface="Times New Roman"/>
                        <a:cs typeface="Times New Roman"/>
                      </a:endParaRPr>
                    </a:p>
                  </a:txBody>
                  <a:tcPr marL="9525" marR="9525" marT="9525" marB="9525">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214290"/>
          <a:ext cx="8643998" cy="6612612"/>
        </p:xfrm>
        <a:graphic>
          <a:graphicData uri="http://schemas.openxmlformats.org/drawingml/2006/table">
            <a:tbl>
              <a:tblPr>
                <a:tableStyleId>{18603FDC-E32A-4AB5-989C-0864C3EAD2B8}</a:tableStyleId>
              </a:tblPr>
              <a:tblGrid>
                <a:gridCol w="4321999"/>
                <a:gridCol w="4321999"/>
              </a:tblGrid>
              <a:tr h="298943">
                <a:tc gridSpan="2">
                  <a:txBody>
                    <a:bodyPr/>
                    <a:lstStyle/>
                    <a:p>
                      <a:pPr>
                        <a:lnSpc>
                          <a:spcPct val="150000"/>
                        </a:lnSpc>
                        <a:spcAft>
                          <a:spcPts val="0"/>
                        </a:spcAft>
                      </a:pPr>
                      <a:r>
                        <a:rPr lang="uk-UA" sz="1400" u="sng">
                          <a:solidFill>
                            <a:schemeClr val="tx1"/>
                          </a:solidFill>
                        </a:rPr>
                        <a:t>Antworten:</a:t>
                      </a:r>
                      <a:endParaRPr lang="uk-UA" sz="1200">
                        <a:solidFill>
                          <a:schemeClr val="tx1"/>
                        </a:solidFill>
                        <a:latin typeface="Calibri"/>
                        <a:ea typeface="Times New Roman"/>
                        <a:cs typeface="Times New Roman"/>
                      </a:endParaRPr>
                    </a:p>
                  </a:txBody>
                  <a:tcPr marL="4309" marR="4309" marT="4309" marB="4309">
                    <a:lnB w="12700" cap="flat" cmpd="sng" algn="ctr">
                      <a:solidFill>
                        <a:schemeClr val="tx1"/>
                      </a:solidFill>
                      <a:prstDash val="solid"/>
                      <a:round/>
                      <a:headEnd type="none" w="med" len="med"/>
                      <a:tailEnd type="none" w="med" len="med"/>
                    </a:lnB>
                  </a:tcPr>
                </a:tc>
                <a:tc hMerge="1">
                  <a:txBody>
                    <a:bodyPr/>
                    <a:lstStyle/>
                    <a:p>
                      <a:endParaRPr lang="uk-UA"/>
                    </a:p>
                  </a:txBody>
                  <a:tcPr/>
                </a:tc>
              </a:tr>
              <a:tr h="375749">
                <a:tc>
                  <a:txBody>
                    <a:bodyPr/>
                    <a:lstStyle/>
                    <a:p>
                      <a:pPr>
                        <a:lnSpc>
                          <a:spcPct val="150000"/>
                        </a:lnSpc>
                        <a:spcAft>
                          <a:spcPts val="0"/>
                        </a:spcAft>
                      </a:pPr>
                      <a:r>
                        <a:rPr lang="de-DE" sz="1400">
                          <a:solidFill>
                            <a:schemeClr val="tx1"/>
                          </a:solidFill>
                        </a:rPr>
                        <a:t>Gehen Sie (hier) die ________straße entlang.</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Go along _____ Street.</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de-DE" sz="1400">
                          <a:solidFill>
                            <a:schemeClr val="tx1"/>
                          </a:solidFill>
                        </a:rPr>
                        <a:t>Biegen Sie rechts/links ab.</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Turn right/left.</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Biegen Sie rechts/links in die ________straße ein.</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Turn right/left into _____ Street.</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uk-UA" sz="1400">
                          <a:solidFill>
                            <a:schemeClr val="tx1"/>
                          </a:solidFill>
                        </a:rPr>
                        <a:t>Überqueren Sie die ________straße.</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Cross _____ Street.</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uk-UA" sz="1400">
                          <a:solidFill>
                            <a:schemeClr val="tx1"/>
                          </a:solidFill>
                        </a:rPr>
                        <a:t>Gehen Sie geradeaus.</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Go straight ahead.</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Gehen Sie geradeaus bis zum/zur ________, dann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Go straight ahead until the _____, then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de-DE" sz="1400">
                          <a:solidFill>
                            <a:schemeClr val="tx1"/>
                          </a:solidFill>
                        </a:rPr>
                        <a:t>Es ist gleich um die Ecke.</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It’s right around the corner.</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de-DE" sz="1400">
                          <a:solidFill>
                            <a:schemeClr val="tx1"/>
                          </a:solidFill>
                        </a:rPr>
                        <a:t>Es ist gleich an der Ecke.</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It’s right on the corner.</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Nehmen Sie die nächste Kreuzung links.</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Take a left at the next intersection.</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uk-UA" sz="1400">
                          <a:solidFill>
                            <a:schemeClr val="tx1"/>
                          </a:solidFill>
                        </a:rPr>
                        <a:t>Gleich da drüben.</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Right over there.</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de-DE" sz="1400">
                          <a:solidFill>
                            <a:schemeClr val="tx1"/>
                          </a:solidFill>
                        </a:rPr>
                        <a:t>Auf der rechten/linken Seite.</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On the right / on the left.</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Es liegt gegenüber von dem/der ________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It’s across from the 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Es ist gleich in der Nähe des/der ________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It’s near the 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43">
                <a:tc>
                  <a:txBody>
                    <a:bodyPr/>
                    <a:lstStyle/>
                    <a:p>
                      <a:pPr>
                        <a:lnSpc>
                          <a:spcPct val="150000"/>
                        </a:lnSpc>
                        <a:spcAft>
                          <a:spcPts val="0"/>
                        </a:spcAft>
                      </a:pPr>
                      <a:r>
                        <a:rPr lang="de-DE" sz="1400">
                          <a:solidFill>
                            <a:schemeClr val="tx1"/>
                          </a:solidFill>
                        </a:rPr>
                        <a:t>Es ist neben dem/der ________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uk-UA" sz="1400">
                          <a:solidFill>
                            <a:schemeClr val="tx1"/>
                          </a:solidFill>
                        </a:rPr>
                        <a:t>It’s next to the _____ .</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Es ist ungefähr ...(10).... Minuten zu Fuß / mit dem Auto.</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It’s about ____ minutes by foot/by car.</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Gehen Sie nicht zu Fuß, es ist zu weit von hier.</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a:solidFill>
                            <a:schemeClr val="tx1"/>
                          </a:solidFill>
                        </a:rPr>
                        <a:t>Don’t walk, it’s too far away.</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49">
                <a:tc>
                  <a:txBody>
                    <a:bodyPr/>
                    <a:lstStyle/>
                    <a:p>
                      <a:pPr>
                        <a:lnSpc>
                          <a:spcPct val="150000"/>
                        </a:lnSpc>
                        <a:spcAft>
                          <a:spcPts val="0"/>
                        </a:spcAft>
                      </a:pPr>
                      <a:r>
                        <a:rPr lang="de-DE" sz="1400">
                          <a:solidFill>
                            <a:schemeClr val="tx1"/>
                          </a:solidFill>
                        </a:rPr>
                        <a:t>Fahren Sie doch mit dem Taxi / mit dem Bus / mit der U-Bahn.</a:t>
                      </a:r>
                      <a:endParaRPr lang="uk-UA" sz="120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en-US" sz="1400" dirty="0">
                          <a:solidFill>
                            <a:schemeClr val="tx1"/>
                          </a:solidFill>
                        </a:rPr>
                        <a:t>Take a cab / a bus / the subway.</a:t>
                      </a:r>
                      <a:endParaRPr lang="uk-UA" sz="1200" dirty="0">
                        <a:solidFill>
                          <a:schemeClr val="tx1"/>
                        </a:solidFill>
                        <a:latin typeface="Calibri"/>
                        <a:ea typeface="Times New Roman"/>
                        <a:cs typeface="Times New Roman"/>
                      </a:endParaRPr>
                    </a:p>
                  </a:txBody>
                  <a:tcPr marL="4309" marR="4309" marT="4309" marB="4309">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TotalTime>
  <Words>806</Words>
  <Application>Microsoft Office PowerPoint</Application>
  <PresentationFormat>Экран (4:3)</PresentationFormat>
  <Paragraphs>106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Thema: Auslandsreise</vt:lpstr>
      <vt:lpstr>Guten Tag!</vt:lpstr>
      <vt:lpstr>Слайд 3</vt:lpstr>
      <vt:lpstr>Unser Stundenmotto</vt:lpstr>
      <vt:lpstr>Слайд 5</vt:lpstr>
      <vt:lpstr>Wie komme ich zu...?</vt:lpstr>
      <vt:lpstr>Слайд 7</vt:lpstr>
      <vt:lpstr>Nützliche Phrasen</vt:lpstr>
      <vt:lpstr>Слайд 9</vt:lpstr>
      <vt:lpstr>Слайд 10</vt:lpstr>
      <vt:lpstr>Слайд 11</vt:lpstr>
      <vt:lpstr>Слайд 12</vt:lpstr>
      <vt:lpstr>Слайд 13</vt:lpstr>
      <vt:lpstr>Слайд 14</vt:lpstr>
      <vt:lpstr>Übung 2</vt:lpstr>
      <vt:lpstr>Слайд 16</vt:lpstr>
      <vt:lpstr>Слайд 17</vt:lpstr>
      <vt:lpstr>Слайд 18</vt:lpstr>
      <vt:lpstr>Слайд 19</vt:lpstr>
      <vt:lpstr>Слайд 20</vt:lpstr>
      <vt:lpstr>Слайд 21</vt:lpstr>
      <vt:lpstr>Слайд 22</vt:lpstr>
      <vt:lpstr>Слайд 23</vt:lpstr>
      <vt:lpstr>Übung 3. Anweisungen geben</vt:lpstr>
      <vt:lpstr>Übung 3. Anweisungen geben</vt:lpstr>
      <vt:lpstr>Übung 3. Anweisungen geben</vt:lpstr>
      <vt:lpstr>Übung 3. Anweisungen geben</vt:lpstr>
      <vt:lpstr>Hausaufgabe</vt:lpstr>
      <vt:lpstr>Слайд 29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Auslandsreise</dc:title>
  <dc:creator>User</dc:creator>
  <cp:lastModifiedBy>User</cp:lastModifiedBy>
  <cp:revision>19</cp:revision>
  <dcterms:created xsi:type="dcterms:W3CDTF">2020-09-12T10:23:48Z</dcterms:created>
  <dcterms:modified xsi:type="dcterms:W3CDTF">2020-10-02T10:58:55Z</dcterms:modified>
</cp:coreProperties>
</file>