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29.03.2021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92882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Тема уроку: Будова , властивост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і та особливості волосся</a:t>
            </a:r>
            <a:r>
              <a:rPr lang="uk-UA" b="1" i="1" dirty="0" smtClean="0"/>
              <a:t>. 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3067056"/>
          </a:xfrm>
        </p:spPr>
        <p:txBody>
          <a:bodyPr>
            <a:normAutofit/>
          </a:bodyPr>
          <a:lstStyle/>
          <a:p>
            <a:pPr algn="l"/>
            <a:r>
              <a:rPr lang="uk-UA" b="1" dirty="0" smtClean="0"/>
              <a:t>План уроку</a:t>
            </a:r>
            <a:endParaRPr lang="ru-RU" dirty="0" smtClean="0"/>
          </a:p>
          <a:p>
            <a:pPr lvl="0" algn="l"/>
            <a:r>
              <a:rPr lang="uk-UA" dirty="0" smtClean="0"/>
              <a:t>1.Волосся </a:t>
            </a:r>
            <a:r>
              <a:rPr lang="uk-UA" dirty="0" smtClean="0"/>
              <a:t>людини</a:t>
            </a:r>
            <a:endParaRPr lang="ru-RU" dirty="0" smtClean="0"/>
          </a:p>
          <a:p>
            <a:pPr lvl="0" algn="l"/>
            <a:r>
              <a:rPr lang="uk-UA" dirty="0" smtClean="0"/>
              <a:t>2.Будова </a:t>
            </a:r>
            <a:r>
              <a:rPr lang="uk-UA" dirty="0" smtClean="0"/>
              <a:t>волосся</a:t>
            </a:r>
            <a:endParaRPr lang="ru-RU" dirty="0" smtClean="0"/>
          </a:p>
          <a:p>
            <a:pPr lvl="0" algn="l"/>
            <a:r>
              <a:rPr lang="uk-UA" dirty="0" smtClean="0"/>
              <a:t>3.Структура </a:t>
            </a:r>
            <a:r>
              <a:rPr lang="uk-UA" dirty="0" smtClean="0"/>
              <a:t>і зростання волосся</a:t>
            </a:r>
            <a:endParaRPr lang="ru-RU" dirty="0" smtClean="0"/>
          </a:p>
          <a:p>
            <a:pPr lvl="0" algn="l"/>
            <a:r>
              <a:rPr lang="uk-UA" dirty="0" smtClean="0"/>
              <a:t>4.Життєвий </a:t>
            </a:r>
            <a:r>
              <a:rPr lang="uk-UA" dirty="0" smtClean="0"/>
              <a:t>цикл волосся</a:t>
            </a:r>
            <a:endParaRPr lang="ru-RU" dirty="0" smtClean="0"/>
          </a:p>
          <a:p>
            <a:pPr lvl="0" algn="l"/>
            <a:r>
              <a:rPr lang="uk-UA" dirty="0" smtClean="0"/>
              <a:t>5.Види </a:t>
            </a:r>
            <a:r>
              <a:rPr lang="uk-UA" dirty="0" smtClean="0"/>
              <a:t>та властивості волосся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500306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ru-RU" sz="31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Волосся</a:t>
            </a:r>
            <a:r>
              <a:rPr lang="ru-RU" sz="31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- </a:t>
            </a:r>
            <a:r>
              <a:rPr lang="ru-RU" sz="31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це</a:t>
            </a:r>
            <a:r>
              <a:rPr lang="ru-RU" sz="31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просто </a:t>
            </a:r>
            <a:r>
              <a:rPr lang="ru-RU" sz="31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чи</a:t>
            </a:r>
            <a:r>
              <a:rPr lang="ru-RU" sz="31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складно? Просто - </a:t>
            </a:r>
            <a:r>
              <a:rPr lang="ru-RU" sz="31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тільки</a:t>
            </a:r>
            <a:r>
              <a:rPr lang="ru-RU" sz="31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на перший </a:t>
            </a:r>
            <a:r>
              <a:rPr lang="ru-RU" sz="31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погляд</a:t>
            </a:r>
            <a:r>
              <a:rPr lang="ru-RU" sz="31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а </a:t>
            </a:r>
            <a:r>
              <a:rPr lang="ru-RU" sz="31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насправді</a:t>
            </a:r>
            <a:r>
              <a:rPr lang="ru-RU" sz="31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- </a:t>
            </a:r>
            <a:r>
              <a:rPr lang="ru-RU" sz="31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швидше</a:t>
            </a:r>
            <a:r>
              <a:rPr lang="ru-RU" sz="31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складно, </a:t>
            </a:r>
            <a:r>
              <a:rPr lang="ru-RU" sz="31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31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1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навіть</a:t>
            </a:r>
            <a:r>
              <a:rPr lang="ru-RU" sz="31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1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дуже</a:t>
            </a:r>
            <a:r>
              <a:rPr lang="ru-RU" sz="31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складно. </a:t>
            </a:r>
            <a:r>
              <a:rPr lang="ru-RU" sz="31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Наприклад</a:t>
            </a:r>
            <a:r>
              <a:rPr lang="ru-RU" sz="31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31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ні</a:t>
            </a:r>
            <a:r>
              <a:rPr lang="ru-RU" sz="31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для кого не секрет, </a:t>
            </a:r>
            <a:r>
              <a:rPr lang="ru-RU" sz="31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що</a:t>
            </a:r>
            <a:r>
              <a:rPr lang="ru-RU" sz="31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1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волосся</a:t>
            </a:r>
            <a:r>
              <a:rPr lang="ru-RU" sz="31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1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живуть</a:t>
            </a:r>
            <a:r>
              <a:rPr lang="ru-RU" sz="31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1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31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1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вмирають</a:t>
            </a:r>
            <a:r>
              <a:rPr lang="ru-RU" sz="31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- вони </a:t>
            </a:r>
            <a:r>
              <a:rPr lang="ru-RU" sz="31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ростуть</a:t>
            </a:r>
            <a:r>
              <a:rPr lang="ru-RU" sz="31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а </a:t>
            </a:r>
            <a:r>
              <a:rPr lang="ru-RU" sz="31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потім</a:t>
            </a:r>
            <a:r>
              <a:rPr lang="ru-RU" sz="31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1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випадають</a:t>
            </a:r>
            <a:r>
              <a:rPr lang="ru-RU" sz="31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І на </a:t>
            </a:r>
            <a:r>
              <a:rPr lang="ru-RU" sz="31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їх</a:t>
            </a:r>
            <a:r>
              <a:rPr lang="ru-RU" sz="31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1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місці</a:t>
            </a:r>
            <a:r>
              <a:rPr lang="ru-RU" sz="31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(в </a:t>
            </a:r>
            <a:r>
              <a:rPr lang="ru-RU" sz="31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нормі</a:t>
            </a:r>
            <a:r>
              <a:rPr lang="ru-RU" sz="31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31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звичайно</a:t>
            </a:r>
            <a:r>
              <a:rPr lang="ru-RU" sz="31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 </a:t>
            </a:r>
            <a:r>
              <a:rPr lang="ru-RU" sz="31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виростають</a:t>
            </a:r>
            <a:r>
              <a:rPr lang="ru-RU" sz="31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1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такі</a:t>
            </a:r>
            <a:r>
              <a:rPr lang="ru-RU" sz="31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ж </a:t>
            </a:r>
            <a:r>
              <a:rPr lang="ru-RU" sz="31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нові</a:t>
            </a:r>
            <a:r>
              <a:rPr lang="ru-RU" sz="31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1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волосся</a:t>
            </a:r>
            <a:r>
              <a:rPr lang="ru-RU" sz="31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71612"/>
            <a:ext cx="7467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 точки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зору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фізіології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стрижень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волоса,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бачимо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субстанція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яку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праву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назвати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живою.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забезпечується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кров'ю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підходять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нервові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волокна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приєднуються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м'язи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Коли нам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стрижуть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волосся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ми не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відчуваємо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ніякого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болю,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волосся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кровоточать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натягу не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розтягується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жоден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м'яз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І все ж...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Волосся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жива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субстанція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здатна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самовідтворення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Живі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клітини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розмножуються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величезною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швидкістю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знаходяться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корені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волосся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залегающем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глибоко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дермі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C:\Users\Def\Desktop\hair-man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7376" y="3071812"/>
            <a:ext cx="3926391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6629400" cy="18263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Приблизний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хімічний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склад здорового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волосся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такий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:</a:t>
            </a:r>
            <a:b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15% води,</a:t>
            </a:r>
            <a:b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6%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линидов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,</a:t>
            </a:r>
            <a:b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1%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пігменту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,</a:t>
            </a:r>
            <a:b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78%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білка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  <a:b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Якщо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волосся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піддавалися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хімічним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або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фізичним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впливам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якщо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виявляються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ті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чи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інші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захворювання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, склад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волосся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може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змінюватися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.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Наприклад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, при частому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фарбуванні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хімічній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завивці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, безграмотному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підборі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засобів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для догляду за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волоссям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зловживанні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термічними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методами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укладання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волосся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можуть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втрачати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великий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відсоток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вологи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. У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цьому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випадку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необхідно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підбирати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якісні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засоби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для догляду за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волоссям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які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відновлюють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нормальний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рівень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вологості</a:t>
            </a:r>
            <a:endParaRPr lang="ru-RU" sz="1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28604"/>
            <a:ext cx="6629400" cy="31238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.</a:t>
            </a:r>
            <a:endParaRPr lang="ru-RU" dirty="0" smtClean="0"/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Структура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волосся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714356"/>
            <a:ext cx="6629400" cy="2838132"/>
          </a:xfrm>
        </p:spPr>
        <p:txBody>
          <a:bodyPr>
            <a:normAutofit/>
          </a:bodyPr>
          <a:lstStyle/>
          <a:p>
            <a:r>
              <a:rPr lang="ru-RU" dirty="0" err="1" smtClean="0"/>
              <a:t>Волосся</a:t>
            </a:r>
            <a:r>
              <a:rPr lang="ru-RU" dirty="0" smtClean="0"/>
              <a:t> </a:t>
            </a:r>
            <a:r>
              <a:rPr lang="ru-RU" dirty="0" err="1" smtClean="0"/>
              <a:t>виростають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на 1-2 </a:t>
            </a:r>
            <a:r>
              <a:rPr lang="ru-RU" dirty="0" err="1" smtClean="0"/>
              <a:t>сантиметри</a:t>
            </a:r>
            <a:r>
              <a:rPr lang="ru-RU" dirty="0" smtClean="0"/>
              <a:t> за </a:t>
            </a:r>
            <a:r>
              <a:rPr lang="ru-RU" dirty="0" err="1" smtClean="0"/>
              <a:t>місяць</a:t>
            </a:r>
            <a:r>
              <a:rPr lang="ru-RU" dirty="0" smtClean="0"/>
              <a:t>. </a:t>
            </a:r>
            <a:r>
              <a:rPr lang="ru-RU" dirty="0" err="1" smtClean="0"/>
              <a:t>Зростання</a:t>
            </a:r>
            <a:r>
              <a:rPr lang="ru-RU" dirty="0" smtClean="0"/>
              <a:t> нового </a:t>
            </a:r>
            <a:r>
              <a:rPr lang="ru-RU" dirty="0" err="1" smtClean="0"/>
              <a:t>волосся</a:t>
            </a:r>
            <a:r>
              <a:rPr lang="ru-RU" dirty="0" smtClean="0"/>
              <a:t> </a:t>
            </a:r>
            <a:r>
              <a:rPr lang="ru-RU" dirty="0" err="1" smtClean="0"/>
              <a:t>починається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волосяного сосочка,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волосяної</a:t>
            </a:r>
            <a:r>
              <a:rPr lang="ru-RU" dirty="0" smtClean="0"/>
              <a:t> </a:t>
            </a:r>
            <a:r>
              <a:rPr lang="ru-RU" dirty="0" err="1" smtClean="0"/>
              <a:t>цибулини</a:t>
            </a:r>
            <a:r>
              <a:rPr lang="ru-RU" dirty="0" smtClean="0"/>
              <a:t>.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діляться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розмножуються</a:t>
            </a:r>
            <a:r>
              <a:rPr lang="ru-RU" dirty="0" smtClean="0"/>
              <a:t> </a:t>
            </a:r>
            <a:r>
              <a:rPr lang="ru-RU" dirty="0" err="1" smtClean="0"/>
              <a:t>всередині</a:t>
            </a:r>
            <a:r>
              <a:rPr lang="ru-RU" dirty="0" smtClean="0"/>
              <a:t> коркового </a:t>
            </a:r>
            <a:r>
              <a:rPr lang="ru-RU" dirty="0" err="1" smtClean="0"/>
              <a:t>речовини</a:t>
            </a:r>
            <a:r>
              <a:rPr lang="ru-RU" dirty="0" smtClean="0"/>
              <a:t> (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утворюється</a:t>
            </a:r>
            <a:r>
              <a:rPr lang="ru-RU" dirty="0" smtClean="0"/>
              <a:t> </a:t>
            </a:r>
            <a:r>
              <a:rPr lang="ru-RU" dirty="0" err="1" smtClean="0"/>
              <a:t>середньою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цибулини</a:t>
            </a:r>
            <a:r>
              <a:rPr lang="ru-RU" dirty="0" smtClean="0"/>
              <a:t>) - </a:t>
            </a:r>
            <a:r>
              <a:rPr lang="ru-RU" dirty="0" err="1" smtClean="0"/>
              <a:t>ця</a:t>
            </a:r>
            <a:r>
              <a:rPr lang="ru-RU" dirty="0" smtClean="0"/>
              <a:t> зона, прилегла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до волосяного сосочку, </a:t>
            </a:r>
            <a:r>
              <a:rPr lang="ru-RU" dirty="0" err="1" smtClean="0"/>
              <a:t>називається</a:t>
            </a:r>
            <a:r>
              <a:rPr lang="ru-RU" dirty="0" smtClean="0"/>
              <a:t> матриксом.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Життєвий</a:t>
            </a:r>
            <a:r>
              <a:rPr lang="ru-RU" b="1" dirty="0" smtClean="0"/>
              <a:t> цикл </a:t>
            </a:r>
            <a:r>
              <a:rPr lang="ru-RU" b="1" dirty="0" err="1" smtClean="0"/>
              <a:t>волосся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/>
              <a:t>Життєвий</a:t>
            </a:r>
            <a:r>
              <a:rPr lang="ru-RU" dirty="0" smtClean="0"/>
              <a:t> цикл </a:t>
            </a:r>
            <a:r>
              <a:rPr lang="ru-RU" dirty="0" err="1" smtClean="0"/>
              <a:t>волосся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стадій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коливається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2 до 5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волосяний</a:t>
            </a:r>
            <a:r>
              <a:rPr lang="ru-RU" dirty="0" smtClean="0"/>
              <a:t> </a:t>
            </a:r>
            <a:r>
              <a:rPr lang="ru-RU" dirty="0" err="1" smtClean="0"/>
              <a:t>фолікул</a:t>
            </a:r>
            <a:r>
              <a:rPr lang="ru-RU" dirty="0" smtClean="0"/>
              <a:t> </a:t>
            </a:r>
            <a:r>
              <a:rPr lang="ru-RU" dirty="0" err="1" smtClean="0"/>
              <a:t>генетично</a:t>
            </a:r>
            <a:r>
              <a:rPr lang="ru-RU" dirty="0" smtClean="0"/>
              <a:t> </a:t>
            </a:r>
            <a:r>
              <a:rPr lang="ru-RU" dirty="0" err="1" smtClean="0"/>
              <a:t>запрограмований</a:t>
            </a:r>
            <a:r>
              <a:rPr lang="ru-RU" dirty="0" smtClean="0"/>
              <a:t> на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25-27 </a:t>
            </a:r>
            <a:r>
              <a:rPr lang="ru-RU" dirty="0" err="1" smtClean="0"/>
              <a:t>волосся</a:t>
            </a:r>
            <a:r>
              <a:rPr lang="ru-RU" dirty="0" smtClean="0"/>
              <a:t>.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волосся</a:t>
            </a:r>
            <a:r>
              <a:rPr lang="ru-RU" dirty="0" smtClean="0"/>
              <a:t> </a:t>
            </a:r>
            <a:r>
              <a:rPr lang="ru-RU" dirty="0" err="1" smtClean="0"/>
              <a:t>живе</a:t>
            </a:r>
            <a:r>
              <a:rPr lang="ru-RU" dirty="0" smtClean="0"/>
              <a:t> за </a:t>
            </a:r>
            <a:r>
              <a:rPr lang="ru-RU" dirty="0" err="1" smtClean="0"/>
              <a:t>своїм</a:t>
            </a:r>
            <a:r>
              <a:rPr lang="ru-RU" dirty="0" smtClean="0"/>
              <a:t> "</a:t>
            </a:r>
            <a:r>
              <a:rPr lang="ru-RU" dirty="0" err="1" smtClean="0"/>
              <a:t>індивідуальним</a:t>
            </a:r>
            <a:r>
              <a:rPr lang="ru-RU" dirty="0" smtClean="0"/>
              <a:t> </a:t>
            </a:r>
            <a:r>
              <a:rPr lang="ru-RU" dirty="0" err="1" smtClean="0"/>
              <a:t>графіком</a:t>
            </a:r>
            <a:r>
              <a:rPr lang="ru-RU" dirty="0" smtClean="0"/>
              <a:t>", а тому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волосся</a:t>
            </a:r>
            <a:r>
              <a:rPr lang="ru-RU" dirty="0" smtClean="0"/>
              <a:t> в один </a:t>
            </a:r>
            <a:r>
              <a:rPr lang="ru-RU" dirty="0" err="1" smtClean="0"/>
              <a:t>і</a:t>
            </a:r>
            <a:r>
              <a:rPr lang="ru-RU" dirty="0" smtClean="0"/>
              <a:t> той же час </a:t>
            </a:r>
            <a:r>
              <a:rPr lang="ru-RU" dirty="0" err="1" smtClean="0"/>
              <a:t>знаходяться</a:t>
            </a:r>
            <a:r>
              <a:rPr lang="ru-RU" dirty="0" smtClean="0"/>
              <a:t> на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стадіях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життєвого</a:t>
            </a:r>
            <a:r>
              <a:rPr lang="ru-RU" dirty="0" smtClean="0"/>
              <a:t> циклу: 85% </a:t>
            </a:r>
            <a:r>
              <a:rPr lang="ru-RU" dirty="0" err="1" smtClean="0"/>
              <a:t>волосся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у </a:t>
            </a:r>
            <a:r>
              <a:rPr lang="ru-RU" dirty="0" err="1" smtClean="0"/>
              <a:t>фазі</a:t>
            </a:r>
            <a:r>
              <a:rPr lang="ru-RU" dirty="0" smtClean="0"/>
              <a:t> активного росту (</a:t>
            </a:r>
            <a:r>
              <a:rPr lang="ru-RU" dirty="0" err="1" smtClean="0"/>
              <a:t>анагену</a:t>
            </a:r>
            <a:r>
              <a:rPr lang="ru-RU" dirty="0" smtClean="0"/>
              <a:t>), 1% у </a:t>
            </a:r>
            <a:r>
              <a:rPr lang="ru-RU" dirty="0" err="1" smtClean="0"/>
              <a:t>фазі</a:t>
            </a:r>
            <a:r>
              <a:rPr lang="ru-RU" dirty="0" smtClean="0"/>
              <a:t> </a:t>
            </a:r>
            <a:r>
              <a:rPr lang="ru-RU" dirty="0" err="1" smtClean="0"/>
              <a:t>спокою</a:t>
            </a:r>
            <a:r>
              <a:rPr lang="ru-RU" dirty="0" smtClean="0"/>
              <a:t> (</a:t>
            </a:r>
            <a:r>
              <a:rPr lang="ru-RU" dirty="0" err="1" smtClean="0"/>
              <a:t>катагену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14 % - у </a:t>
            </a:r>
            <a:r>
              <a:rPr lang="ru-RU" dirty="0" err="1" smtClean="0"/>
              <a:t>стадії</a:t>
            </a:r>
            <a:r>
              <a:rPr lang="ru-RU" dirty="0" smtClean="0"/>
              <a:t> </a:t>
            </a:r>
            <a:r>
              <a:rPr lang="ru-RU" dirty="0" err="1" smtClean="0"/>
              <a:t>випадіння</a:t>
            </a:r>
            <a:r>
              <a:rPr lang="ru-RU" dirty="0" smtClean="0"/>
              <a:t> (</a:t>
            </a:r>
            <a:r>
              <a:rPr lang="ru-RU" dirty="0" err="1" smtClean="0"/>
              <a:t>телогену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Види</a:t>
            </a:r>
            <a:r>
              <a:rPr lang="ru-RU" b="1" dirty="0" smtClean="0"/>
              <a:t> та </a:t>
            </a:r>
            <a:r>
              <a:rPr lang="ru-RU" b="1" dirty="0" err="1" smtClean="0"/>
              <a:t>властивості</a:t>
            </a:r>
            <a:r>
              <a:rPr lang="ru-RU" b="1" dirty="0" smtClean="0"/>
              <a:t> </a:t>
            </a:r>
            <a:r>
              <a:rPr lang="ru-RU" b="1" dirty="0" err="1" smtClean="0"/>
              <a:t>волосся</a:t>
            </a:r>
            <a:r>
              <a:rPr lang="ru-RU" b="1" dirty="0" smtClean="0"/>
              <a:t>.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Тіло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покриває</a:t>
            </a:r>
            <a:r>
              <a:rPr lang="ru-RU" dirty="0" smtClean="0"/>
              <a:t> </a:t>
            </a:r>
            <a:r>
              <a:rPr lang="ru-RU" dirty="0" err="1" smtClean="0"/>
              <a:t>волосся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·        </a:t>
            </a:r>
            <a:r>
              <a:rPr lang="ru-RU" dirty="0" err="1" smtClean="0"/>
              <a:t>пушкове</a:t>
            </a:r>
            <a:r>
              <a:rPr lang="ru-RU" dirty="0" smtClean="0"/>
              <a:t> росте на </a:t>
            </a:r>
            <a:r>
              <a:rPr lang="ru-RU" dirty="0" err="1" smtClean="0"/>
              <a:t>всьому</a:t>
            </a:r>
            <a:r>
              <a:rPr lang="ru-RU" dirty="0" smtClean="0"/>
              <a:t> </a:t>
            </a:r>
            <a:r>
              <a:rPr lang="ru-RU" dirty="0" err="1" smtClean="0"/>
              <a:t>тілі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долонях</a:t>
            </a:r>
            <a:r>
              <a:rPr lang="ru-RU" dirty="0" smtClean="0"/>
              <a:t>, </a:t>
            </a:r>
            <a:r>
              <a:rPr lang="ru-RU" dirty="0" err="1" smtClean="0"/>
              <a:t>підошвах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губах.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тонке</a:t>
            </a:r>
            <a:r>
              <a:rPr lang="ru-RU" dirty="0" smtClean="0"/>
              <a:t> </a:t>
            </a:r>
            <a:r>
              <a:rPr lang="ru-RU" dirty="0" err="1" smtClean="0"/>
              <a:t>м'яке</a:t>
            </a:r>
            <a:r>
              <a:rPr lang="ru-RU" dirty="0" smtClean="0"/>
              <a:t> </a:t>
            </a:r>
            <a:r>
              <a:rPr lang="ru-RU" dirty="0" err="1" smtClean="0"/>
              <a:t>волосся</a:t>
            </a:r>
            <a:r>
              <a:rPr lang="ru-RU" dirty="0" smtClean="0"/>
              <a:t>, яке не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пігменту</a:t>
            </a:r>
            <a:r>
              <a:rPr lang="ru-RU" dirty="0" smtClean="0"/>
              <a:t> та </a:t>
            </a:r>
            <a:r>
              <a:rPr lang="ru-RU" dirty="0" err="1" smtClean="0"/>
              <a:t>незабарвлене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·        </a:t>
            </a:r>
            <a:r>
              <a:rPr lang="ru-RU" dirty="0" err="1" smtClean="0"/>
              <a:t>щетинисте</a:t>
            </a:r>
            <a:r>
              <a:rPr lang="ru-RU" dirty="0" smtClean="0"/>
              <a:t> —- </a:t>
            </a:r>
            <a:r>
              <a:rPr lang="ru-RU" dirty="0" err="1" smtClean="0"/>
              <a:t>короткі</a:t>
            </a:r>
            <a:r>
              <a:rPr lang="ru-RU" dirty="0" smtClean="0"/>
              <a:t> волоски </a:t>
            </a:r>
            <a:r>
              <a:rPr lang="ru-RU" dirty="0" err="1" smtClean="0"/>
              <a:t>завдовжки</a:t>
            </a:r>
            <a:r>
              <a:rPr lang="ru-RU" dirty="0" smtClean="0"/>
              <a:t> 1-2 см, до них належать </a:t>
            </a:r>
            <a:r>
              <a:rPr lang="ru-RU" dirty="0" err="1" smtClean="0"/>
              <a:t>вії</a:t>
            </a:r>
            <a:r>
              <a:rPr lang="ru-RU" dirty="0" smtClean="0"/>
              <a:t> та брови;</a:t>
            </a:r>
          </a:p>
          <a:p>
            <a:r>
              <a:rPr lang="ru-RU" dirty="0" smtClean="0"/>
              <a:t>·        </a:t>
            </a:r>
            <a:r>
              <a:rPr lang="ru-RU" dirty="0" err="1" smtClean="0"/>
              <a:t>довге</a:t>
            </a:r>
            <a:r>
              <a:rPr lang="ru-RU" dirty="0" smtClean="0"/>
              <a:t> — </a:t>
            </a:r>
            <a:r>
              <a:rPr lang="ru-RU" dirty="0" err="1" smtClean="0"/>
              <a:t>товсте</a:t>
            </a:r>
            <a:r>
              <a:rPr lang="ru-RU" dirty="0" smtClean="0"/>
              <a:t> </a:t>
            </a:r>
            <a:r>
              <a:rPr lang="ru-RU" dirty="0" err="1" smtClean="0"/>
              <a:t>волосся</a:t>
            </a:r>
            <a:r>
              <a:rPr lang="ru-RU" dirty="0" smtClean="0"/>
              <a:t> </a:t>
            </a:r>
            <a:r>
              <a:rPr lang="ru-RU" dirty="0" err="1" smtClean="0"/>
              <a:t>нормальної</a:t>
            </a:r>
            <a:r>
              <a:rPr lang="ru-RU" dirty="0" smtClean="0"/>
              <a:t> </a:t>
            </a:r>
            <a:r>
              <a:rPr lang="ru-RU" dirty="0" err="1" smtClean="0"/>
              <a:t>довжини</a:t>
            </a:r>
            <a:r>
              <a:rPr lang="ru-RU" dirty="0" smtClean="0"/>
              <a:t>, росте на </a:t>
            </a:r>
            <a:r>
              <a:rPr lang="ru-RU" dirty="0" err="1" smtClean="0"/>
              <a:t>голові</a:t>
            </a:r>
            <a:r>
              <a:rPr lang="ru-RU" dirty="0" smtClean="0"/>
              <a:t>, </a:t>
            </a:r>
            <a:r>
              <a:rPr lang="ru-RU" dirty="0" err="1" smtClean="0"/>
              <a:t>обличчі</a:t>
            </a:r>
            <a:r>
              <a:rPr lang="ru-RU" dirty="0" smtClean="0"/>
              <a:t>, та на </a:t>
            </a:r>
            <a:r>
              <a:rPr lang="ru-RU" dirty="0" err="1" smtClean="0"/>
              <a:t>поверхні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у </a:t>
            </a:r>
            <a:r>
              <a:rPr lang="ru-RU" dirty="0" err="1" smtClean="0"/>
              <a:t>чоловіків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428868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ru-RU" sz="2700" dirty="0" err="1" smtClean="0"/>
              <a:t>Тривалість</a:t>
            </a:r>
            <a:r>
              <a:rPr lang="ru-RU" sz="2700" dirty="0" smtClean="0"/>
              <a:t> </a:t>
            </a:r>
            <a:r>
              <a:rPr lang="ru-RU" sz="2700" dirty="0" err="1" smtClean="0"/>
              <a:t>життя</a:t>
            </a:r>
            <a:r>
              <a:rPr lang="ru-RU" sz="2700" dirty="0" smtClean="0"/>
              <a:t> </a:t>
            </a:r>
            <a:r>
              <a:rPr lang="ru-RU" sz="2700" dirty="0" err="1" smtClean="0"/>
              <a:t>волосся</a:t>
            </a:r>
            <a:r>
              <a:rPr lang="ru-RU" sz="2700" dirty="0" smtClean="0"/>
              <a:t> </a:t>
            </a:r>
            <a:r>
              <a:rPr lang="ru-RU" sz="2700" dirty="0" err="1" smtClean="0"/>
              <a:t>різних</a:t>
            </a:r>
            <a:r>
              <a:rPr lang="ru-RU" sz="2700" dirty="0" smtClean="0"/>
              <a:t> </a:t>
            </a:r>
            <a:r>
              <a:rPr lang="ru-RU" sz="2700" dirty="0" err="1" smtClean="0"/>
              <a:t>видів</a:t>
            </a:r>
            <a:r>
              <a:rPr lang="ru-RU" sz="2700" dirty="0" smtClean="0"/>
              <a:t> </a:t>
            </a:r>
            <a:r>
              <a:rPr lang="ru-RU" sz="2700" dirty="0" err="1" smtClean="0"/>
              <a:t>неоднакова</a:t>
            </a:r>
            <a:r>
              <a:rPr lang="ru-RU" sz="2700" dirty="0" smtClean="0"/>
              <a:t>. </a:t>
            </a:r>
            <a:r>
              <a:rPr lang="ru-RU" sz="2700" dirty="0" err="1" smtClean="0"/>
              <a:t>Довге</a:t>
            </a:r>
            <a:r>
              <a:rPr lang="ru-RU" sz="2700" dirty="0" smtClean="0"/>
              <a:t> </a:t>
            </a:r>
            <a:r>
              <a:rPr lang="ru-RU" sz="2700" dirty="0" err="1" smtClean="0"/>
              <a:t>волосся</a:t>
            </a:r>
            <a:r>
              <a:rPr lang="ru-RU" sz="2700" dirty="0" smtClean="0"/>
              <a:t> </a:t>
            </a:r>
            <a:r>
              <a:rPr lang="ru-RU" sz="2700" dirty="0" err="1" smtClean="0"/>
              <a:t>живе</a:t>
            </a:r>
            <a:r>
              <a:rPr lang="ru-RU" sz="2700" dirty="0" smtClean="0"/>
              <a:t> 5-7 </a:t>
            </a:r>
            <a:r>
              <a:rPr lang="ru-RU" sz="2700" dirty="0" err="1" smtClean="0"/>
              <a:t>років</a:t>
            </a:r>
            <a:r>
              <a:rPr lang="ru-RU" sz="2700" dirty="0" smtClean="0"/>
              <a:t>, </a:t>
            </a:r>
            <a:r>
              <a:rPr lang="ru-RU" sz="2700" dirty="0" err="1" smtClean="0"/>
              <a:t>щетинисте</a:t>
            </a:r>
            <a:r>
              <a:rPr lang="ru-RU" sz="2700" dirty="0" smtClean="0"/>
              <a:t> — 1 </a:t>
            </a:r>
            <a:r>
              <a:rPr lang="ru-RU" sz="2700" dirty="0" err="1" smtClean="0"/>
              <a:t>місяць</a:t>
            </a:r>
            <a:r>
              <a:rPr lang="ru-RU" sz="2700" dirty="0" smtClean="0"/>
              <a:t>.</a:t>
            </a:r>
            <a:br>
              <a:rPr lang="ru-RU" sz="2700" dirty="0" smtClean="0"/>
            </a:br>
            <a:r>
              <a:rPr lang="ru-RU" sz="2700" dirty="0" smtClean="0"/>
              <a:t>У </a:t>
            </a:r>
            <a:r>
              <a:rPr lang="ru-RU" sz="2700" dirty="0" err="1" smtClean="0"/>
              <a:t>нормі</a:t>
            </a:r>
            <a:r>
              <a:rPr lang="ru-RU" sz="2700" dirty="0" smtClean="0"/>
              <a:t> </a:t>
            </a:r>
            <a:r>
              <a:rPr lang="ru-RU" sz="2700" dirty="0" err="1" smtClean="0"/>
              <a:t>щодоби</a:t>
            </a:r>
            <a:r>
              <a:rPr lang="ru-RU" sz="2700" dirty="0" smtClean="0"/>
              <a:t> </a:t>
            </a:r>
            <a:r>
              <a:rPr lang="ru-RU" sz="2700" dirty="0" err="1" smtClean="0"/>
              <a:t>постійно</a:t>
            </a:r>
            <a:r>
              <a:rPr lang="ru-RU" sz="2700" dirty="0" smtClean="0"/>
              <a:t> </a:t>
            </a:r>
            <a:r>
              <a:rPr lang="ru-RU" sz="2700" dirty="0" err="1" smtClean="0"/>
              <a:t>випадає</a:t>
            </a:r>
            <a:r>
              <a:rPr lang="ru-RU" sz="2700" dirty="0" smtClean="0"/>
              <a:t> </a:t>
            </a:r>
            <a:r>
              <a:rPr lang="ru-RU" sz="2700" dirty="0" err="1" smtClean="0"/>
              <a:t>від</a:t>
            </a:r>
            <a:r>
              <a:rPr lang="ru-RU" sz="2700" dirty="0" smtClean="0"/>
              <a:t> 50 до 150 </a:t>
            </a:r>
            <a:r>
              <a:rPr lang="ru-RU" sz="2700" dirty="0" err="1" smtClean="0"/>
              <a:t>волосин</a:t>
            </a:r>
            <a:r>
              <a:rPr lang="ru-RU" sz="2700" dirty="0" smtClean="0"/>
              <a:t>. </a:t>
            </a:r>
            <a:r>
              <a:rPr lang="ru-RU" sz="2700" dirty="0" err="1" smtClean="0"/>
              <a:t>Оскільки</a:t>
            </a:r>
            <a:r>
              <a:rPr lang="ru-RU" sz="2700" dirty="0" smtClean="0"/>
              <a:t> на </a:t>
            </a:r>
            <a:r>
              <a:rPr lang="ru-RU" sz="2700" dirty="0" err="1" smtClean="0"/>
              <a:t>кожній</a:t>
            </a:r>
            <a:r>
              <a:rPr lang="ru-RU" sz="2700" dirty="0" smtClean="0"/>
              <a:t> </a:t>
            </a:r>
            <a:r>
              <a:rPr lang="ru-RU" sz="2700" dirty="0" err="1" smtClean="0"/>
              <a:t>ділянці</a:t>
            </a:r>
            <a:r>
              <a:rPr lang="ru-RU" sz="2700" dirty="0" smtClean="0"/>
              <a:t> </a:t>
            </a:r>
            <a:r>
              <a:rPr lang="ru-RU" sz="2700" dirty="0" err="1" smtClean="0"/>
              <a:t>шкіри</a:t>
            </a:r>
            <a:r>
              <a:rPr lang="ru-RU" sz="2700" dirty="0" smtClean="0"/>
              <a:t> </a:t>
            </a:r>
            <a:r>
              <a:rPr lang="ru-RU" sz="2700" dirty="0" err="1" smtClean="0"/>
              <a:t>волосся</a:t>
            </a:r>
            <a:r>
              <a:rPr lang="ru-RU" sz="2700" dirty="0" smtClean="0"/>
              <a:t> </a:t>
            </a:r>
            <a:r>
              <a:rPr lang="ru-RU" sz="2700" dirty="0" err="1" smtClean="0"/>
              <a:t>знаходиться</a:t>
            </a:r>
            <a:r>
              <a:rPr lang="ru-RU" sz="2700" dirty="0" smtClean="0"/>
              <a:t> у </a:t>
            </a:r>
            <a:r>
              <a:rPr lang="ru-RU" sz="2700" dirty="0" err="1" smtClean="0"/>
              <a:t>різних</a:t>
            </a:r>
            <a:r>
              <a:rPr lang="ru-RU" sz="2700" dirty="0" smtClean="0"/>
              <a:t> фазах росту, то </a:t>
            </a:r>
            <a:r>
              <a:rPr lang="ru-RU" sz="2700" dirty="0" err="1" smtClean="0"/>
              <a:t>воно</a:t>
            </a:r>
            <a:r>
              <a:rPr lang="ru-RU" sz="2700" dirty="0" smtClean="0"/>
              <a:t> не </a:t>
            </a:r>
            <a:r>
              <a:rPr lang="ru-RU" sz="2700" dirty="0" err="1" smtClean="0"/>
              <a:t>випадає</a:t>
            </a:r>
            <a:r>
              <a:rPr lang="ru-RU" sz="2700" dirty="0" smtClean="0"/>
              <a:t> </a:t>
            </a:r>
            <a:r>
              <a:rPr lang="ru-RU" sz="2700" dirty="0" err="1" smtClean="0"/>
              <a:t>одночасно</a:t>
            </a:r>
            <a:r>
              <a:rPr lang="ru-RU" sz="27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</TotalTime>
  <Words>363</Words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Тема уроку: Будова , властивості та особливості волосся.  </vt:lpstr>
      <vt:lpstr>Волосся - це просто чи складно? Просто - тільки на перший погляд, а насправді - швидше складно, і навіть дуже складно. Наприклад, ні для кого не секрет, що волосся живуть і вмирають - вони ростуть, а потім випадають. І на їх місці (в нормі, звичайно) виростають такі ж нові волосся. </vt:lpstr>
      <vt:lpstr>З точки зору фізіології, стрижень волоса, який ми бачимо - субстанція, яку можна по праву назвати живою. Він не забезпечується кров'ю, до нього не підходять нервові волокна і не приєднуються м'язи. Коли нам стрижуть волосся, ми не відчуваємо ніякого болю, волосся не кровоточать, при їх натягу не розтягується жоден м'яз. І все ж... Волосся - жива субстанція, здатна до самовідтворення. Живі клітини, які розмножуються з величезною швидкістю, знаходяться в корені волосся, залегающем глибоко в дермі. </vt:lpstr>
      <vt:lpstr>Приблизний хімічний склад здорового волосся такий: 15% води, 6% линидов, 1% пігменту, 78% білка. Якщо волосся піддавалися хімічним або фізичним впливам, якщо виявляються ті чи інші захворювання, склад волосся може змінюватися. Наприклад, при частому фарбуванні і хімічній завивці, безграмотному підборі засобів для догляду за волоссям, зловживанні термічними методами укладання волосся можуть втрачати великий відсоток вологи. У цьому випадку необхідно підбирати якісні засоби для догляду за волоссям, які відновлюють нормальний рівень вологості</vt:lpstr>
      <vt:lpstr>Структура і зростання волосся </vt:lpstr>
      <vt:lpstr>Життєвий цикл волосся </vt:lpstr>
      <vt:lpstr>Види та властивості волосся. </vt:lpstr>
      <vt:lpstr>Тривалість життя волосся різних видів неоднакова. Довге волосся живе 5-7 років, щетинисте — 1 місяць. У нормі щодоби постійно випадає від 50 до 150 волосин. Оскільки на кожній ділянці шкіри волосся знаходиться у різних фазах росту, то воно не випадає одночасно.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уроку: Будова , властивості та особливості волосся.  </dc:title>
  <dc:creator>Def</dc:creator>
  <cp:lastModifiedBy>Def</cp:lastModifiedBy>
  <cp:revision>2</cp:revision>
  <dcterms:created xsi:type="dcterms:W3CDTF">2021-03-29T06:09:23Z</dcterms:created>
  <dcterms:modified xsi:type="dcterms:W3CDTF">2021-03-29T06:28:10Z</dcterms:modified>
</cp:coreProperties>
</file>