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313" r:id="rId7"/>
    <p:sldId id="284" r:id="rId8"/>
    <p:sldId id="321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2" r:id="rId17"/>
    <p:sldId id="276" r:id="rId18"/>
    <p:sldId id="323" r:id="rId19"/>
    <p:sldId id="32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AA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8AAE6-85BA-474C-9F39-782F33C82F3D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5_1" csCatId="accent5" phldr="1"/>
      <dgm:spPr/>
      <dgm:t>
        <a:bodyPr/>
        <a:lstStyle/>
        <a:p>
          <a:endParaRPr lang="uk-UA"/>
        </a:p>
      </dgm:t>
    </dgm:pt>
    <dgm:pt modelId="{BAC0DAD2-404D-486A-86AB-13078DC1BBB8}">
      <dgm:prSet phldrT="[Текст]"/>
      <dgm:spPr/>
      <dgm:t>
        <a:bodyPr/>
        <a:lstStyle/>
        <a:p>
          <a:r>
            <a:rPr lang="en-US" dirty="0" err="1" smtClean="0"/>
            <a:t>Wer</a:t>
          </a:r>
          <a:r>
            <a:rPr lang="en-US" dirty="0" smtClean="0"/>
            <a:t> </a:t>
          </a:r>
          <a:r>
            <a:rPr lang="en-US" dirty="0" err="1" smtClean="0"/>
            <a:t>fehlt</a:t>
          </a:r>
          <a:r>
            <a:rPr lang="en-US" dirty="0" smtClean="0"/>
            <a:t> </a:t>
          </a:r>
          <a:r>
            <a:rPr lang="en-US" dirty="0" err="1" smtClean="0"/>
            <a:t>heute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C1AB52C7-6A03-4525-A645-6BDD5BD3E9A5}" type="parTrans" cxnId="{E5D85B2E-D099-4AFE-96D1-2EEDAFFC45D8}">
      <dgm:prSet/>
      <dgm:spPr/>
      <dgm:t>
        <a:bodyPr/>
        <a:lstStyle/>
        <a:p>
          <a:endParaRPr lang="uk-UA"/>
        </a:p>
      </dgm:t>
    </dgm:pt>
    <dgm:pt modelId="{99C7BF6C-2AAC-4F3C-9AC4-D8DADF74B582}" type="sibTrans" cxnId="{E5D85B2E-D099-4AFE-96D1-2EEDAFFC45D8}">
      <dgm:prSet/>
      <dgm:spPr/>
      <dgm:t>
        <a:bodyPr/>
        <a:lstStyle/>
        <a:p>
          <a:endParaRPr lang="uk-UA"/>
        </a:p>
      </dgm:t>
    </dgm:pt>
    <dgm:pt modelId="{0E025602-BE04-410D-9554-CCE110572320}">
      <dgm:prSet phldrT="[Текст]"/>
      <dgm:spPr/>
      <dgm:t>
        <a:bodyPr/>
        <a:lstStyle/>
        <a:p>
          <a:r>
            <a:rPr lang="en-US" dirty="0" err="1" smtClean="0"/>
            <a:t>Der</a:t>
          </a:r>
          <a:r>
            <a:rPr lang="en-US" dirty="0" smtClean="0"/>
            <a:t> </a:t>
          </a:r>
          <a:r>
            <a:rPr lang="en-US" dirty="0" err="1" smtClean="0"/>
            <a:t>wievielte</a:t>
          </a:r>
          <a:r>
            <a:rPr lang="en-US" dirty="0" smtClean="0"/>
            <a:t> </a:t>
          </a:r>
          <a:r>
            <a:rPr lang="en-US" dirty="0" err="1" smtClean="0"/>
            <a:t>ist</a:t>
          </a:r>
          <a:r>
            <a:rPr lang="en-US" dirty="0" smtClean="0"/>
            <a:t> </a:t>
          </a:r>
          <a:r>
            <a:rPr lang="en-US" dirty="0" err="1" smtClean="0"/>
            <a:t>heute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31C25423-BA4C-49C1-87DF-85300B6A82C3}" type="parTrans" cxnId="{8FF07BAA-BF4B-4345-A0CB-C77E46606652}">
      <dgm:prSet/>
      <dgm:spPr/>
      <dgm:t>
        <a:bodyPr/>
        <a:lstStyle/>
        <a:p>
          <a:endParaRPr lang="uk-UA"/>
        </a:p>
      </dgm:t>
    </dgm:pt>
    <dgm:pt modelId="{C3CF42FC-0A20-4868-A516-3E1990CFE791}" type="sibTrans" cxnId="{8FF07BAA-BF4B-4345-A0CB-C77E46606652}">
      <dgm:prSet/>
      <dgm:spPr/>
      <dgm:t>
        <a:bodyPr/>
        <a:lstStyle/>
        <a:p>
          <a:endParaRPr lang="uk-UA"/>
        </a:p>
      </dgm:t>
    </dgm:pt>
    <dgm:pt modelId="{813EE1BF-A901-48EE-A770-77CF6798712E}">
      <dgm:prSet phldrT="[Текст]"/>
      <dgm:spPr/>
      <dgm:t>
        <a:bodyPr/>
        <a:lstStyle/>
        <a:p>
          <a:r>
            <a:rPr lang="pl-PL" dirty="0" smtClean="0"/>
            <a:t>Wie geht</a:t>
          </a:r>
          <a:r>
            <a:rPr lang="pl-PL" dirty="0" smtClean="0">
              <a:latin typeface="Times New Roman"/>
              <a:cs typeface="Times New Roman"/>
            </a:rPr>
            <a:t>’s</a:t>
          </a:r>
          <a:r>
            <a:rPr lang="uk-UA" dirty="0" smtClean="0">
              <a:latin typeface="Times New Roman"/>
              <a:cs typeface="Times New Roman"/>
            </a:rPr>
            <a:t>?</a:t>
          </a:r>
          <a:endParaRPr lang="uk-UA" dirty="0"/>
        </a:p>
      </dgm:t>
    </dgm:pt>
    <dgm:pt modelId="{90A0719F-8C51-430C-8AE5-A70C33AEA91F}" type="parTrans" cxnId="{F0816D08-75FA-44D2-8ED4-E59820DEB99C}">
      <dgm:prSet/>
      <dgm:spPr/>
      <dgm:t>
        <a:bodyPr/>
        <a:lstStyle/>
        <a:p>
          <a:endParaRPr lang="uk-UA"/>
        </a:p>
      </dgm:t>
    </dgm:pt>
    <dgm:pt modelId="{B5018C78-C5DC-489C-91B9-6DABF1D958D1}" type="sibTrans" cxnId="{F0816D08-75FA-44D2-8ED4-E59820DEB99C}">
      <dgm:prSet/>
      <dgm:spPr/>
      <dgm:t>
        <a:bodyPr/>
        <a:lstStyle/>
        <a:p>
          <a:endParaRPr lang="uk-UA"/>
        </a:p>
      </dgm:t>
    </dgm:pt>
    <dgm:pt modelId="{D3B42526-949F-46EE-9208-5561602235B9}" type="pres">
      <dgm:prSet presAssocID="{5B08AAE6-85BA-474C-9F39-782F33C82F3D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uk-UA"/>
        </a:p>
      </dgm:t>
    </dgm:pt>
    <dgm:pt modelId="{23B1696C-9C4E-426D-ADEC-6B1A97A07341}" type="pres">
      <dgm:prSet presAssocID="{BAC0DAD2-404D-486A-86AB-13078DC1BBB8}" presName="text1" presStyleCnt="0"/>
      <dgm:spPr/>
    </dgm:pt>
    <dgm:pt modelId="{F0B68A1A-4EBE-43E0-A9CD-E3BFE23AB11A}" type="pres">
      <dgm:prSet presAssocID="{BAC0DAD2-404D-486A-86AB-13078DC1BBB8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BA09AE-7A0D-4798-811F-C124BBE3911C}" type="pres">
      <dgm:prSet presAssocID="{BAC0DAD2-404D-486A-86AB-13078DC1BBB8}" presName="textaccent1" presStyleCnt="0"/>
      <dgm:spPr/>
    </dgm:pt>
    <dgm:pt modelId="{D10AA57E-812B-4181-9BD5-A423E3B9283E}" type="pres">
      <dgm:prSet presAssocID="{BAC0DAD2-404D-486A-86AB-13078DC1BBB8}" presName="accentRepeatNode" presStyleLbl="solidAlignAcc1" presStyleIdx="0" presStyleCnt="6"/>
      <dgm:spPr/>
    </dgm:pt>
    <dgm:pt modelId="{3DD6F7F9-5738-4772-93E5-E7C69105DBDF}" type="pres">
      <dgm:prSet presAssocID="{99C7BF6C-2AAC-4F3C-9AC4-D8DADF74B582}" presName="image1" presStyleCnt="0"/>
      <dgm:spPr/>
    </dgm:pt>
    <dgm:pt modelId="{E5241A8D-0D06-4520-93E7-03B480CDA7BC}" type="pres">
      <dgm:prSet presAssocID="{99C7BF6C-2AAC-4F3C-9AC4-D8DADF74B582}" presName="imageRepeatNode" presStyleLbl="alignAcc1" presStyleIdx="0" presStyleCnt="3"/>
      <dgm:spPr/>
      <dgm:t>
        <a:bodyPr/>
        <a:lstStyle/>
        <a:p>
          <a:endParaRPr lang="uk-UA"/>
        </a:p>
      </dgm:t>
    </dgm:pt>
    <dgm:pt modelId="{D0B3958E-1398-4340-94A4-91DED58B5B6B}" type="pres">
      <dgm:prSet presAssocID="{99C7BF6C-2AAC-4F3C-9AC4-D8DADF74B582}" presName="imageaccent1" presStyleCnt="0"/>
      <dgm:spPr/>
    </dgm:pt>
    <dgm:pt modelId="{4E5B7095-6694-4012-A4CF-53C485EC648D}" type="pres">
      <dgm:prSet presAssocID="{99C7BF6C-2AAC-4F3C-9AC4-D8DADF74B582}" presName="accentRepeatNode" presStyleLbl="solidAlignAcc1" presStyleIdx="1" presStyleCnt="6"/>
      <dgm:spPr/>
    </dgm:pt>
    <dgm:pt modelId="{ADB595E5-D190-4857-99DF-D5C0477ACAE7}" type="pres">
      <dgm:prSet presAssocID="{0E025602-BE04-410D-9554-CCE110572320}" presName="text2" presStyleCnt="0"/>
      <dgm:spPr/>
    </dgm:pt>
    <dgm:pt modelId="{AD8330F5-9E94-4452-8B80-1FB4EB0BCAC8}" type="pres">
      <dgm:prSet presAssocID="{0E025602-BE04-410D-9554-CCE110572320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25F09E-D3B8-4B52-9C1B-32789822DEA8}" type="pres">
      <dgm:prSet presAssocID="{0E025602-BE04-410D-9554-CCE110572320}" presName="textaccent2" presStyleCnt="0"/>
      <dgm:spPr/>
    </dgm:pt>
    <dgm:pt modelId="{08EBDDD8-82B6-435B-898C-F12E81A159CA}" type="pres">
      <dgm:prSet presAssocID="{0E025602-BE04-410D-9554-CCE110572320}" presName="accentRepeatNode" presStyleLbl="solidAlignAcc1" presStyleIdx="2" presStyleCnt="6"/>
      <dgm:spPr/>
    </dgm:pt>
    <dgm:pt modelId="{8B460DC2-DD0B-4EE7-80C8-45634DC12492}" type="pres">
      <dgm:prSet presAssocID="{C3CF42FC-0A20-4868-A516-3E1990CFE791}" presName="image2" presStyleCnt="0"/>
      <dgm:spPr/>
    </dgm:pt>
    <dgm:pt modelId="{AB1CFAFD-FD8B-4790-91EE-6479667D1C72}" type="pres">
      <dgm:prSet presAssocID="{C3CF42FC-0A20-4868-A516-3E1990CFE791}" presName="imageRepeatNode" presStyleLbl="alignAcc1" presStyleIdx="1" presStyleCnt="3"/>
      <dgm:spPr/>
      <dgm:t>
        <a:bodyPr/>
        <a:lstStyle/>
        <a:p>
          <a:endParaRPr lang="uk-UA"/>
        </a:p>
      </dgm:t>
    </dgm:pt>
    <dgm:pt modelId="{C79298FB-57B1-4AC2-AD6C-E394489EB453}" type="pres">
      <dgm:prSet presAssocID="{C3CF42FC-0A20-4868-A516-3E1990CFE791}" presName="imageaccent2" presStyleCnt="0"/>
      <dgm:spPr/>
    </dgm:pt>
    <dgm:pt modelId="{774B5E73-9901-47CC-8E31-71F7EFC393BD}" type="pres">
      <dgm:prSet presAssocID="{C3CF42FC-0A20-4868-A516-3E1990CFE791}" presName="accentRepeatNode" presStyleLbl="solidAlignAcc1" presStyleIdx="3" presStyleCnt="6"/>
      <dgm:spPr/>
    </dgm:pt>
    <dgm:pt modelId="{9E1B99AD-1B44-4D1E-9AA5-F3D6818E04E9}" type="pres">
      <dgm:prSet presAssocID="{813EE1BF-A901-48EE-A770-77CF6798712E}" presName="text3" presStyleCnt="0"/>
      <dgm:spPr/>
    </dgm:pt>
    <dgm:pt modelId="{FC149F44-2170-421F-A96F-49E56291D53F}" type="pres">
      <dgm:prSet presAssocID="{813EE1BF-A901-48EE-A770-77CF6798712E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CECCEF-F8F5-486D-8E8C-7201329E9393}" type="pres">
      <dgm:prSet presAssocID="{813EE1BF-A901-48EE-A770-77CF6798712E}" presName="textaccent3" presStyleCnt="0"/>
      <dgm:spPr/>
    </dgm:pt>
    <dgm:pt modelId="{0FB963F3-EDCC-492B-B000-D4201BE0AB11}" type="pres">
      <dgm:prSet presAssocID="{813EE1BF-A901-48EE-A770-77CF6798712E}" presName="accentRepeatNode" presStyleLbl="solidAlignAcc1" presStyleIdx="4" presStyleCnt="6"/>
      <dgm:spPr/>
    </dgm:pt>
    <dgm:pt modelId="{B402328B-1295-4A85-B2EB-410519D46C7F}" type="pres">
      <dgm:prSet presAssocID="{B5018C78-C5DC-489C-91B9-6DABF1D958D1}" presName="image3" presStyleCnt="0"/>
      <dgm:spPr/>
    </dgm:pt>
    <dgm:pt modelId="{A5D1A890-C449-4567-B658-87F02F7463E9}" type="pres">
      <dgm:prSet presAssocID="{B5018C78-C5DC-489C-91B9-6DABF1D958D1}" presName="imageRepeatNode" presStyleLbl="alignAcc1" presStyleIdx="2" presStyleCnt="3"/>
      <dgm:spPr/>
      <dgm:t>
        <a:bodyPr/>
        <a:lstStyle/>
        <a:p>
          <a:endParaRPr lang="uk-UA"/>
        </a:p>
      </dgm:t>
    </dgm:pt>
    <dgm:pt modelId="{1BBDCD0A-2C12-4701-9A1E-7E556D01AEE6}" type="pres">
      <dgm:prSet presAssocID="{B5018C78-C5DC-489C-91B9-6DABF1D958D1}" presName="imageaccent3" presStyleCnt="0"/>
      <dgm:spPr/>
    </dgm:pt>
    <dgm:pt modelId="{3526E544-CC1E-455F-BAD2-ED603C49053F}" type="pres">
      <dgm:prSet presAssocID="{B5018C78-C5DC-489C-91B9-6DABF1D958D1}" presName="accentRepeatNode" presStyleLbl="solidAlignAcc1" presStyleIdx="5" presStyleCnt="6"/>
      <dgm:spPr/>
    </dgm:pt>
  </dgm:ptLst>
  <dgm:cxnLst>
    <dgm:cxn modelId="{F0816D08-75FA-44D2-8ED4-E59820DEB99C}" srcId="{5B08AAE6-85BA-474C-9F39-782F33C82F3D}" destId="{813EE1BF-A901-48EE-A770-77CF6798712E}" srcOrd="2" destOrd="0" parTransId="{90A0719F-8C51-430C-8AE5-A70C33AEA91F}" sibTransId="{B5018C78-C5DC-489C-91B9-6DABF1D958D1}"/>
    <dgm:cxn modelId="{1380AD8B-A7D9-4324-BB17-BCCABFF20295}" type="presOf" srcId="{C3CF42FC-0A20-4868-A516-3E1990CFE791}" destId="{AB1CFAFD-FD8B-4790-91EE-6479667D1C72}" srcOrd="0" destOrd="0" presId="urn:microsoft.com/office/officeart/2008/layout/HexagonCluster"/>
    <dgm:cxn modelId="{295ADD4C-9732-4885-A87E-38E68C6034C1}" type="presOf" srcId="{BAC0DAD2-404D-486A-86AB-13078DC1BBB8}" destId="{F0B68A1A-4EBE-43E0-A9CD-E3BFE23AB11A}" srcOrd="0" destOrd="0" presId="urn:microsoft.com/office/officeart/2008/layout/HexagonCluster"/>
    <dgm:cxn modelId="{DFC75039-DCCF-4833-A681-45944DB642AC}" type="presOf" srcId="{5B08AAE6-85BA-474C-9F39-782F33C82F3D}" destId="{D3B42526-949F-46EE-9208-5561602235B9}" srcOrd="0" destOrd="0" presId="urn:microsoft.com/office/officeart/2008/layout/HexagonCluster"/>
    <dgm:cxn modelId="{8FF07BAA-BF4B-4345-A0CB-C77E46606652}" srcId="{5B08AAE6-85BA-474C-9F39-782F33C82F3D}" destId="{0E025602-BE04-410D-9554-CCE110572320}" srcOrd="1" destOrd="0" parTransId="{31C25423-BA4C-49C1-87DF-85300B6A82C3}" sibTransId="{C3CF42FC-0A20-4868-A516-3E1990CFE791}"/>
    <dgm:cxn modelId="{EC763049-348E-44B2-9356-418E8D3EB382}" type="presOf" srcId="{99C7BF6C-2AAC-4F3C-9AC4-D8DADF74B582}" destId="{E5241A8D-0D06-4520-93E7-03B480CDA7BC}" srcOrd="0" destOrd="0" presId="urn:microsoft.com/office/officeart/2008/layout/HexagonCluster"/>
    <dgm:cxn modelId="{CE06F357-3325-4118-89D6-2E12E57D7BE2}" type="presOf" srcId="{B5018C78-C5DC-489C-91B9-6DABF1D958D1}" destId="{A5D1A890-C449-4567-B658-87F02F7463E9}" srcOrd="0" destOrd="0" presId="urn:microsoft.com/office/officeart/2008/layout/HexagonCluster"/>
    <dgm:cxn modelId="{8E9F2345-F61E-45BC-A52E-1B4F248CF662}" type="presOf" srcId="{0E025602-BE04-410D-9554-CCE110572320}" destId="{AD8330F5-9E94-4452-8B80-1FB4EB0BCAC8}" srcOrd="0" destOrd="0" presId="urn:microsoft.com/office/officeart/2008/layout/HexagonCluster"/>
    <dgm:cxn modelId="{E5D85B2E-D099-4AFE-96D1-2EEDAFFC45D8}" srcId="{5B08AAE6-85BA-474C-9F39-782F33C82F3D}" destId="{BAC0DAD2-404D-486A-86AB-13078DC1BBB8}" srcOrd="0" destOrd="0" parTransId="{C1AB52C7-6A03-4525-A645-6BDD5BD3E9A5}" sibTransId="{99C7BF6C-2AAC-4F3C-9AC4-D8DADF74B582}"/>
    <dgm:cxn modelId="{78E61CA4-A9D9-48DE-B24F-A378E588E0BF}" type="presOf" srcId="{813EE1BF-A901-48EE-A770-77CF6798712E}" destId="{FC149F44-2170-421F-A96F-49E56291D53F}" srcOrd="0" destOrd="0" presId="urn:microsoft.com/office/officeart/2008/layout/HexagonCluster"/>
    <dgm:cxn modelId="{B43EF3BC-936B-4569-A9F4-A1942F592193}" type="presParOf" srcId="{D3B42526-949F-46EE-9208-5561602235B9}" destId="{23B1696C-9C4E-426D-ADEC-6B1A97A07341}" srcOrd="0" destOrd="0" presId="urn:microsoft.com/office/officeart/2008/layout/HexagonCluster"/>
    <dgm:cxn modelId="{53477DFF-9B25-4FE4-8CDA-8DEB36664AE7}" type="presParOf" srcId="{23B1696C-9C4E-426D-ADEC-6B1A97A07341}" destId="{F0B68A1A-4EBE-43E0-A9CD-E3BFE23AB11A}" srcOrd="0" destOrd="0" presId="urn:microsoft.com/office/officeart/2008/layout/HexagonCluster"/>
    <dgm:cxn modelId="{5D549148-70E4-4731-9CCA-FEF4102A9CDB}" type="presParOf" srcId="{D3B42526-949F-46EE-9208-5561602235B9}" destId="{EABA09AE-7A0D-4798-811F-C124BBE3911C}" srcOrd="1" destOrd="0" presId="urn:microsoft.com/office/officeart/2008/layout/HexagonCluster"/>
    <dgm:cxn modelId="{A586529C-BDB8-496D-B1AA-362591E0F5B8}" type="presParOf" srcId="{EABA09AE-7A0D-4798-811F-C124BBE3911C}" destId="{D10AA57E-812B-4181-9BD5-A423E3B9283E}" srcOrd="0" destOrd="0" presId="urn:microsoft.com/office/officeart/2008/layout/HexagonCluster"/>
    <dgm:cxn modelId="{CADA54DC-ECDB-4F32-9364-1B036E9CB55B}" type="presParOf" srcId="{D3B42526-949F-46EE-9208-5561602235B9}" destId="{3DD6F7F9-5738-4772-93E5-E7C69105DBDF}" srcOrd="2" destOrd="0" presId="urn:microsoft.com/office/officeart/2008/layout/HexagonCluster"/>
    <dgm:cxn modelId="{F77ACFA4-6DFB-491B-84B2-86EDC5AD2132}" type="presParOf" srcId="{3DD6F7F9-5738-4772-93E5-E7C69105DBDF}" destId="{E5241A8D-0D06-4520-93E7-03B480CDA7BC}" srcOrd="0" destOrd="0" presId="urn:microsoft.com/office/officeart/2008/layout/HexagonCluster"/>
    <dgm:cxn modelId="{3A1AF487-C02A-46D8-AD3D-F413A74A2518}" type="presParOf" srcId="{D3B42526-949F-46EE-9208-5561602235B9}" destId="{D0B3958E-1398-4340-94A4-91DED58B5B6B}" srcOrd="3" destOrd="0" presId="urn:microsoft.com/office/officeart/2008/layout/HexagonCluster"/>
    <dgm:cxn modelId="{713B0DFB-31FE-4DF0-9CA9-025B970C5927}" type="presParOf" srcId="{D0B3958E-1398-4340-94A4-91DED58B5B6B}" destId="{4E5B7095-6694-4012-A4CF-53C485EC648D}" srcOrd="0" destOrd="0" presId="urn:microsoft.com/office/officeart/2008/layout/HexagonCluster"/>
    <dgm:cxn modelId="{03F8D556-07EF-4BBD-97AB-457B48ACE04B}" type="presParOf" srcId="{D3B42526-949F-46EE-9208-5561602235B9}" destId="{ADB595E5-D190-4857-99DF-D5C0477ACAE7}" srcOrd="4" destOrd="0" presId="urn:microsoft.com/office/officeart/2008/layout/HexagonCluster"/>
    <dgm:cxn modelId="{12CFC744-C411-4946-88D0-51210C03F9DD}" type="presParOf" srcId="{ADB595E5-D190-4857-99DF-D5C0477ACAE7}" destId="{AD8330F5-9E94-4452-8B80-1FB4EB0BCAC8}" srcOrd="0" destOrd="0" presId="urn:microsoft.com/office/officeart/2008/layout/HexagonCluster"/>
    <dgm:cxn modelId="{498A1A02-38E1-4179-9269-5C4D143A04C7}" type="presParOf" srcId="{D3B42526-949F-46EE-9208-5561602235B9}" destId="{7325F09E-D3B8-4B52-9C1B-32789822DEA8}" srcOrd="5" destOrd="0" presId="urn:microsoft.com/office/officeart/2008/layout/HexagonCluster"/>
    <dgm:cxn modelId="{4AD5AD9B-F12C-4413-BCD8-E41759F01964}" type="presParOf" srcId="{7325F09E-D3B8-4B52-9C1B-32789822DEA8}" destId="{08EBDDD8-82B6-435B-898C-F12E81A159CA}" srcOrd="0" destOrd="0" presId="urn:microsoft.com/office/officeart/2008/layout/HexagonCluster"/>
    <dgm:cxn modelId="{CC6E447E-6887-455B-868A-B2A7F843BE10}" type="presParOf" srcId="{D3B42526-949F-46EE-9208-5561602235B9}" destId="{8B460DC2-DD0B-4EE7-80C8-45634DC12492}" srcOrd="6" destOrd="0" presId="urn:microsoft.com/office/officeart/2008/layout/HexagonCluster"/>
    <dgm:cxn modelId="{9286925A-5C83-473C-B24E-282266BA543E}" type="presParOf" srcId="{8B460DC2-DD0B-4EE7-80C8-45634DC12492}" destId="{AB1CFAFD-FD8B-4790-91EE-6479667D1C72}" srcOrd="0" destOrd="0" presId="urn:microsoft.com/office/officeart/2008/layout/HexagonCluster"/>
    <dgm:cxn modelId="{12E1606B-B433-4267-AB5B-53E7F3AB6D11}" type="presParOf" srcId="{D3B42526-949F-46EE-9208-5561602235B9}" destId="{C79298FB-57B1-4AC2-AD6C-E394489EB453}" srcOrd="7" destOrd="0" presId="urn:microsoft.com/office/officeart/2008/layout/HexagonCluster"/>
    <dgm:cxn modelId="{B0DB1B36-0670-4F8E-93A6-AF5F0D999917}" type="presParOf" srcId="{C79298FB-57B1-4AC2-AD6C-E394489EB453}" destId="{774B5E73-9901-47CC-8E31-71F7EFC393BD}" srcOrd="0" destOrd="0" presId="urn:microsoft.com/office/officeart/2008/layout/HexagonCluster"/>
    <dgm:cxn modelId="{EDE14EAC-62C5-4EBF-97A6-0A82764CF459}" type="presParOf" srcId="{D3B42526-949F-46EE-9208-5561602235B9}" destId="{9E1B99AD-1B44-4D1E-9AA5-F3D6818E04E9}" srcOrd="8" destOrd="0" presId="urn:microsoft.com/office/officeart/2008/layout/HexagonCluster"/>
    <dgm:cxn modelId="{89EB6D78-1346-4B0C-840C-CD6B9E3159AA}" type="presParOf" srcId="{9E1B99AD-1B44-4D1E-9AA5-F3D6818E04E9}" destId="{FC149F44-2170-421F-A96F-49E56291D53F}" srcOrd="0" destOrd="0" presId="urn:microsoft.com/office/officeart/2008/layout/HexagonCluster"/>
    <dgm:cxn modelId="{B3D50FB4-F417-4D48-8BFF-8BA71428B483}" type="presParOf" srcId="{D3B42526-949F-46EE-9208-5561602235B9}" destId="{B8CECCEF-F8F5-486D-8E8C-7201329E9393}" srcOrd="9" destOrd="0" presId="urn:microsoft.com/office/officeart/2008/layout/HexagonCluster"/>
    <dgm:cxn modelId="{6139CEFA-6D1C-4590-81F4-43630E02F45E}" type="presParOf" srcId="{B8CECCEF-F8F5-486D-8E8C-7201329E9393}" destId="{0FB963F3-EDCC-492B-B000-D4201BE0AB11}" srcOrd="0" destOrd="0" presId="urn:microsoft.com/office/officeart/2008/layout/HexagonCluster"/>
    <dgm:cxn modelId="{073189C5-537D-485B-B446-B530F29B172F}" type="presParOf" srcId="{D3B42526-949F-46EE-9208-5561602235B9}" destId="{B402328B-1295-4A85-B2EB-410519D46C7F}" srcOrd="10" destOrd="0" presId="urn:microsoft.com/office/officeart/2008/layout/HexagonCluster"/>
    <dgm:cxn modelId="{4C24BCE1-6EAD-41DC-8E6C-1F382CE96EE8}" type="presParOf" srcId="{B402328B-1295-4A85-B2EB-410519D46C7F}" destId="{A5D1A890-C449-4567-B658-87F02F7463E9}" srcOrd="0" destOrd="0" presId="urn:microsoft.com/office/officeart/2008/layout/HexagonCluster"/>
    <dgm:cxn modelId="{0BB860CB-B9D2-4C4C-B143-8AD1B78E1B10}" type="presParOf" srcId="{D3B42526-949F-46EE-9208-5561602235B9}" destId="{1BBDCD0A-2C12-4701-9A1E-7E556D01AEE6}" srcOrd="11" destOrd="0" presId="urn:microsoft.com/office/officeart/2008/layout/HexagonCluster"/>
    <dgm:cxn modelId="{FBCCF6F8-27B8-4E68-A10F-DE8345A18AA8}" type="presParOf" srcId="{1BBDCD0A-2C12-4701-9A1E-7E556D01AEE6}" destId="{3526E544-CC1E-455F-BAD2-ED603C49053F}" srcOrd="0" destOrd="0" presId="urn:microsoft.com/office/officeart/2008/layout/HexagonCluster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D90851-B077-4997-A7F2-43A0FD8B2495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uk-UA"/>
        </a:p>
      </dgm:t>
    </dgm:pt>
    <dgm:pt modelId="{44661999-F929-4690-AB8D-5518E6B75CAB}">
      <dgm:prSet phldrT="[Текст]"/>
      <dgm:spPr/>
      <dgm:t>
        <a:bodyPr/>
        <a:lstStyle/>
        <a:p>
          <a:r>
            <a:rPr lang="en-US" dirty="0" err="1" smtClean="0"/>
            <a:t>Auslandsreise</a:t>
          </a:r>
          <a:endParaRPr lang="uk-UA" dirty="0"/>
        </a:p>
      </dgm:t>
    </dgm:pt>
    <dgm:pt modelId="{E71E8D2F-CAEE-49D2-8CF2-DCAD2B87A3A1}" type="parTrans" cxnId="{210AEEFD-29EC-40DA-8727-753875636ED8}">
      <dgm:prSet/>
      <dgm:spPr/>
      <dgm:t>
        <a:bodyPr/>
        <a:lstStyle/>
        <a:p>
          <a:endParaRPr lang="uk-UA"/>
        </a:p>
      </dgm:t>
    </dgm:pt>
    <dgm:pt modelId="{863D330B-FF9F-49C6-A377-0E9042874EAB}" type="sibTrans" cxnId="{210AEEFD-29EC-40DA-8727-753875636ED8}">
      <dgm:prSet/>
      <dgm:spPr/>
      <dgm:t>
        <a:bodyPr/>
        <a:lstStyle/>
        <a:p>
          <a:endParaRPr lang="uk-UA"/>
        </a:p>
      </dgm:t>
    </dgm:pt>
    <dgm:pt modelId="{F16079E4-F687-43CE-9BF6-A086646F8B39}">
      <dgm:prSet phldrT="[Текст]" custT="1"/>
      <dgm:spPr/>
      <dgm:t>
        <a:bodyPr/>
        <a:lstStyle/>
        <a:p>
          <a:pPr algn="ctr"/>
          <a:r>
            <a:rPr lang="en-US" sz="3200" dirty="0" smtClean="0">
              <a:latin typeface="+mj-lt"/>
            </a:rPr>
            <a:t>Was </a:t>
          </a:r>
          <a:r>
            <a:rPr lang="en-US" sz="3200" dirty="0" err="1" smtClean="0">
              <a:latin typeface="+mj-lt"/>
            </a:rPr>
            <a:t>bedeuten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eine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Reise</a:t>
          </a:r>
          <a:r>
            <a:rPr lang="en-US" sz="3200" dirty="0" smtClean="0">
              <a:latin typeface="+mj-lt"/>
            </a:rPr>
            <a:t> </a:t>
          </a:r>
          <a:r>
            <a:rPr lang="en-US" sz="3200" dirty="0" err="1" smtClean="0">
              <a:latin typeface="+mj-lt"/>
            </a:rPr>
            <a:t>f</a:t>
          </a:r>
          <a:r>
            <a:rPr lang="en-US" sz="3200" dirty="0" err="1" smtClean="0">
              <a:latin typeface="+mj-lt"/>
              <a:cs typeface="Times New Roman"/>
            </a:rPr>
            <a:t>ür</a:t>
          </a:r>
          <a:r>
            <a:rPr lang="en-US" sz="3200" dirty="0" smtClean="0">
              <a:latin typeface="+mj-lt"/>
              <a:cs typeface="Times New Roman"/>
            </a:rPr>
            <a:t> </a:t>
          </a:r>
          <a:r>
            <a:rPr lang="en-US" sz="3200" dirty="0" err="1" smtClean="0">
              <a:latin typeface="+mj-lt"/>
              <a:cs typeface="Times New Roman"/>
            </a:rPr>
            <a:t>Ihnen</a:t>
          </a:r>
          <a:r>
            <a:rPr lang="uk-UA" sz="3200" dirty="0" smtClean="0">
              <a:latin typeface="+mj-lt"/>
              <a:cs typeface="Times New Roman"/>
            </a:rPr>
            <a:t>?</a:t>
          </a:r>
          <a:endParaRPr lang="uk-UA" sz="3200" dirty="0">
            <a:latin typeface="+mj-lt"/>
          </a:endParaRPr>
        </a:p>
      </dgm:t>
    </dgm:pt>
    <dgm:pt modelId="{602A4494-985D-432E-9001-8C70DB18A0DA}" type="parTrans" cxnId="{C7BADA82-E950-403F-8B16-E0AFB6FC2FAC}">
      <dgm:prSet/>
      <dgm:spPr/>
      <dgm:t>
        <a:bodyPr/>
        <a:lstStyle/>
        <a:p>
          <a:endParaRPr lang="uk-UA"/>
        </a:p>
      </dgm:t>
    </dgm:pt>
    <dgm:pt modelId="{A0717C78-AB2A-4189-A759-5E8335305C19}" type="sibTrans" cxnId="{C7BADA82-E950-403F-8B16-E0AFB6FC2FAC}">
      <dgm:prSet/>
      <dgm:spPr/>
      <dgm:t>
        <a:bodyPr/>
        <a:lstStyle/>
        <a:p>
          <a:endParaRPr lang="uk-UA"/>
        </a:p>
      </dgm:t>
    </dgm:pt>
    <dgm:pt modelId="{2A8F815C-9A9E-4029-AD42-5AD01A4D92F5}" type="pres">
      <dgm:prSet presAssocID="{F5D90851-B077-4997-A7F2-43A0FD8B249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264D5CD-79F2-4D6D-A992-261A91D701FA}" type="pres">
      <dgm:prSet presAssocID="{44661999-F929-4690-AB8D-5518E6B75CAB}" presName="composite" presStyleCnt="0"/>
      <dgm:spPr/>
    </dgm:pt>
    <dgm:pt modelId="{B84E74E2-BFDD-4659-BC37-DCDA2BD32E2F}" type="pres">
      <dgm:prSet presAssocID="{44661999-F929-4690-AB8D-5518E6B75CAB}" presName="ParentAccentShape" presStyleLbl="trBgShp" presStyleIdx="0" presStyleCnt="2"/>
      <dgm:spPr/>
      <dgm:t>
        <a:bodyPr/>
        <a:lstStyle/>
        <a:p>
          <a:endParaRPr lang="uk-UA"/>
        </a:p>
      </dgm:t>
    </dgm:pt>
    <dgm:pt modelId="{AFE6ECA7-F3C1-438B-A15B-7E12F247B4A3}" type="pres">
      <dgm:prSet presAssocID="{44661999-F929-4690-AB8D-5518E6B75CAB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B20E75-2E22-414A-9ABC-C4F85AF7389A}" type="pres">
      <dgm:prSet presAssocID="{44661999-F929-4690-AB8D-5518E6B75CAB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905E97EC-58C3-4662-86B2-EA9AF8E9AA69}" type="pres">
      <dgm:prSet presAssocID="{44661999-F929-4690-AB8D-5518E6B75CAB}" presName="ChildAccentShape" presStyleLbl="trBgShp" presStyleIdx="1" presStyleCnt="2"/>
      <dgm:spPr/>
      <dgm:t>
        <a:bodyPr/>
        <a:lstStyle/>
        <a:p>
          <a:endParaRPr lang="uk-UA"/>
        </a:p>
      </dgm:t>
    </dgm:pt>
    <dgm:pt modelId="{DA6C4911-8733-4809-B892-B2331371D1C2}" type="pres">
      <dgm:prSet presAssocID="{44661999-F929-4690-AB8D-5518E6B75CAB}" presName="Image" presStyleLbl="alignImgPlace1" presStyleIdx="0" presStyleCnt="1"/>
      <dgm:spPr/>
      <dgm:t>
        <a:bodyPr/>
        <a:lstStyle/>
        <a:p>
          <a:endParaRPr lang="uk-UA"/>
        </a:p>
      </dgm:t>
    </dgm:pt>
  </dgm:ptLst>
  <dgm:cxnLst>
    <dgm:cxn modelId="{A3699367-FF6F-437A-9258-3336D639566A}" type="presOf" srcId="{44661999-F929-4690-AB8D-5518E6B75CAB}" destId="{AFE6ECA7-F3C1-438B-A15B-7E12F247B4A3}" srcOrd="0" destOrd="0" presId="urn:microsoft.com/office/officeart/2009/3/layout/SnapshotPictureList"/>
    <dgm:cxn modelId="{F5019836-D6B2-4F98-87C7-39B0C7BF8EE8}" type="presOf" srcId="{F16079E4-F687-43CE-9BF6-A086646F8B39}" destId="{AEB20E75-2E22-414A-9ABC-C4F85AF7389A}" srcOrd="0" destOrd="0" presId="urn:microsoft.com/office/officeart/2009/3/layout/SnapshotPictureList"/>
    <dgm:cxn modelId="{B216481D-563F-41F9-9F19-C5E837F52E17}" type="presOf" srcId="{F5D90851-B077-4997-A7F2-43A0FD8B2495}" destId="{2A8F815C-9A9E-4029-AD42-5AD01A4D92F5}" srcOrd="0" destOrd="0" presId="urn:microsoft.com/office/officeart/2009/3/layout/SnapshotPictureList"/>
    <dgm:cxn modelId="{C7BADA82-E950-403F-8B16-E0AFB6FC2FAC}" srcId="{44661999-F929-4690-AB8D-5518E6B75CAB}" destId="{F16079E4-F687-43CE-9BF6-A086646F8B39}" srcOrd="0" destOrd="0" parTransId="{602A4494-985D-432E-9001-8C70DB18A0DA}" sibTransId="{A0717C78-AB2A-4189-A759-5E8335305C19}"/>
    <dgm:cxn modelId="{210AEEFD-29EC-40DA-8727-753875636ED8}" srcId="{F5D90851-B077-4997-A7F2-43A0FD8B2495}" destId="{44661999-F929-4690-AB8D-5518E6B75CAB}" srcOrd="0" destOrd="0" parTransId="{E71E8D2F-CAEE-49D2-8CF2-DCAD2B87A3A1}" sibTransId="{863D330B-FF9F-49C6-A377-0E9042874EAB}"/>
    <dgm:cxn modelId="{ED10AD02-1916-41EA-BD2A-BA7FDC269F39}" type="presParOf" srcId="{2A8F815C-9A9E-4029-AD42-5AD01A4D92F5}" destId="{1264D5CD-79F2-4D6D-A992-261A91D701FA}" srcOrd="0" destOrd="0" presId="urn:microsoft.com/office/officeart/2009/3/layout/SnapshotPictureList"/>
    <dgm:cxn modelId="{2823B530-443D-442C-8EEA-44D11970B4A3}" type="presParOf" srcId="{1264D5CD-79F2-4D6D-A992-261A91D701FA}" destId="{B84E74E2-BFDD-4659-BC37-DCDA2BD32E2F}" srcOrd="0" destOrd="0" presId="urn:microsoft.com/office/officeart/2009/3/layout/SnapshotPictureList"/>
    <dgm:cxn modelId="{136B91E8-8F55-4882-9FB8-D250ADC840FF}" type="presParOf" srcId="{1264D5CD-79F2-4D6D-A992-261A91D701FA}" destId="{AFE6ECA7-F3C1-438B-A15B-7E12F247B4A3}" srcOrd="1" destOrd="0" presId="urn:microsoft.com/office/officeart/2009/3/layout/SnapshotPictureList"/>
    <dgm:cxn modelId="{DFD1C466-CA33-48C9-9999-0F3CC6F3BADB}" type="presParOf" srcId="{1264D5CD-79F2-4D6D-A992-261A91D701FA}" destId="{AEB20E75-2E22-414A-9ABC-C4F85AF7389A}" srcOrd="2" destOrd="0" presId="urn:microsoft.com/office/officeart/2009/3/layout/SnapshotPictureList"/>
    <dgm:cxn modelId="{E60E9836-8F72-498A-B4A4-B66361EC534F}" type="presParOf" srcId="{1264D5CD-79F2-4D6D-A992-261A91D701FA}" destId="{905E97EC-58C3-4662-86B2-EA9AF8E9AA69}" srcOrd="3" destOrd="0" presId="urn:microsoft.com/office/officeart/2009/3/layout/SnapshotPictureList"/>
    <dgm:cxn modelId="{EA49A356-07E5-4B48-AD37-B4A82D4C6332}" type="presParOf" srcId="{1264D5CD-79F2-4D6D-A992-261A91D701FA}" destId="{DA6C4911-8733-4809-B892-B2331371D1C2}" srcOrd="4" destOrd="0" presId="urn:microsoft.com/office/officeart/2009/3/layout/SnapshotPictureLis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C1CF2-E777-492B-AEAD-8E8D5C4251B8}" type="doc">
      <dgm:prSet loTypeId="urn:microsoft.com/office/officeart/2005/8/layout/radial3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5078A656-216B-4C05-BD04-A098671DC06D}">
      <dgm:prSet phldrT="[Текст]"/>
      <dgm:spPr/>
      <dgm:t>
        <a:bodyPr/>
        <a:lstStyle/>
        <a:p>
          <a:r>
            <a:rPr lang="en-US" dirty="0" err="1" smtClean="0"/>
            <a:t>Reisen</a:t>
          </a:r>
          <a:endParaRPr lang="uk-UA" dirty="0"/>
        </a:p>
      </dgm:t>
    </dgm:pt>
    <dgm:pt modelId="{19BCCA72-48C9-4848-8DD2-CA68309CB76B}" type="parTrans" cxnId="{4B315C7D-7332-496B-AD6B-34808316D4E9}">
      <dgm:prSet/>
      <dgm:spPr/>
      <dgm:t>
        <a:bodyPr/>
        <a:lstStyle/>
        <a:p>
          <a:endParaRPr lang="uk-UA"/>
        </a:p>
      </dgm:t>
    </dgm:pt>
    <dgm:pt modelId="{3FE22EA1-7A5A-4492-8FFE-C65B067698CE}" type="sibTrans" cxnId="{4B315C7D-7332-496B-AD6B-34808316D4E9}">
      <dgm:prSet/>
      <dgm:spPr/>
      <dgm:t>
        <a:bodyPr/>
        <a:lstStyle/>
        <a:p>
          <a:endParaRPr lang="uk-UA"/>
        </a:p>
      </dgm:t>
    </dgm:pt>
    <dgm:pt modelId="{4C3208BF-0F04-4439-B2FB-909D765D0529}">
      <dgm:prSet phldrT="[Текст]"/>
      <dgm:spPr/>
      <dgm:t>
        <a:bodyPr/>
        <a:lstStyle/>
        <a:p>
          <a:r>
            <a:rPr lang="en-US" dirty="0" err="1" smtClean="0"/>
            <a:t>Mit</a:t>
          </a:r>
          <a:r>
            <a:rPr lang="en-US" dirty="0" smtClean="0"/>
            <a:t> </a:t>
          </a:r>
          <a:r>
            <a:rPr lang="en-US" dirty="0" err="1" smtClean="0"/>
            <a:t>welchem</a:t>
          </a:r>
          <a:r>
            <a:rPr lang="en-US" dirty="0" smtClean="0"/>
            <a:t> </a:t>
          </a:r>
          <a:r>
            <a:rPr lang="en-US" dirty="0" err="1" smtClean="0"/>
            <a:t>Zweck</a:t>
          </a:r>
          <a:r>
            <a:rPr lang="uk-UA" dirty="0" smtClean="0"/>
            <a:t>?</a:t>
          </a:r>
          <a:endParaRPr lang="uk-UA" dirty="0"/>
        </a:p>
      </dgm:t>
    </dgm:pt>
    <dgm:pt modelId="{363D2DA5-95D4-4352-917A-5E2A83F3B79E}" type="parTrans" cxnId="{150D5FBA-6AB3-4AC1-B289-DAF05F559976}">
      <dgm:prSet/>
      <dgm:spPr/>
      <dgm:t>
        <a:bodyPr/>
        <a:lstStyle/>
        <a:p>
          <a:endParaRPr lang="uk-UA"/>
        </a:p>
      </dgm:t>
    </dgm:pt>
    <dgm:pt modelId="{0A8BEE98-DFD8-42EE-B70E-7BF33711BE6A}" type="sibTrans" cxnId="{150D5FBA-6AB3-4AC1-B289-DAF05F559976}">
      <dgm:prSet/>
      <dgm:spPr/>
      <dgm:t>
        <a:bodyPr/>
        <a:lstStyle/>
        <a:p>
          <a:endParaRPr lang="uk-UA"/>
        </a:p>
      </dgm:t>
    </dgm:pt>
    <dgm:pt modelId="{EFBEE527-DCB6-4CEE-BFC0-76B1F2CF071D}">
      <dgm:prSet phldrT="[Текст]"/>
      <dgm:spPr/>
      <dgm:t>
        <a:bodyPr/>
        <a:lstStyle/>
        <a:p>
          <a:r>
            <a:rPr lang="en-US" dirty="0" err="1" smtClean="0"/>
            <a:t>Womit</a:t>
          </a:r>
          <a:r>
            <a:rPr lang="uk-UA" dirty="0" smtClean="0"/>
            <a:t>?</a:t>
          </a:r>
          <a:endParaRPr lang="uk-UA" dirty="0"/>
        </a:p>
      </dgm:t>
    </dgm:pt>
    <dgm:pt modelId="{CAFEAD05-ABEE-474B-AD3D-E7C18A71EBB9}" type="parTrans" cxnId="{554B934F-4E1B-48D9-914F-1981C27D2A42}">
      <dgm:prSet/>
      <dgm:spPr/>
      <dgm:t>
        <a:bodyPr/>
        <a:lstStyle/>
        <a:p>
          <a:endParaRPr lang="uk-UA"/>
        </a:p>
      </dgm:t>
    </dgm:pt>
    <dgm:pt modelId="{96861BE9-D80E-4F72-9316-A8B14B0A58DF}" type="sibTrans" cxnId="{554B934F-4E1B-48D9-914F-1981C27D2A42}">
      <dgm:prSet/>
      <dgm:spPr/>
      <dgm:t>
        <a:bodyPr/>
        <a:lstStyle/>
        <a:p>
          <a:endParaRPr lang="uk-UA"/>
        </a:p>
      </dgm:t>
    </dgm:pt>
    <dgm:pt modelId="{9545EE80-62D2-471A-80C3-9CA8771D1FED}">
      <dgm:prSet phldrT="[Текст]"/>
      <dgm:spPr/>
      <dgm:t>
        <a:bodyPr/>
        <a:lstStyle/>
        <a:p>
          <a:r>
            <a:rPr lang="en-US" dirty="0" err="1" smtClean="0"/>
            <a:t>Mit</a:t>
          </a:r>
          <a:r>
            <a:rPr lang="en-US" dirty="0" smtClean="0"/>
            <a:t> </a:t>
          </a:r>
          <a:r>
            <a:rPr lang="en-US" dirty="0" err="1" smtClean="0"/>
            <a:t>wem</a:t>
          </a:r>
          <a:r>
            <a:rPr lang="uk-UA" dirty="0" smtClean="0"/>
            <a:t>?</a:t>
          </a:r>
          <a:endParaRPr lang="uk-UA" dirty="0"/>
        </a:p>
      </dgm:t>
    </dgm:pt>
    <dgm:pt modelId="{929FBD24-172C-4355-9D02-15B985B26137}" type="parTrans" cxnId="{4E67B24B-8472-46E1-96BC-2008B3F1C91B}">
      <dgm:prSet/>
      <dgm:spPr/>
      <dgm:t>
        <a:bodyPr/>
        <a:lstStyle/>
        <a:p>
          <a:endParaRPr lang="uk-UA"/>
        </a:p>
      </dgm:t>
    </dgm:pt>
    <dgm:pt modelId="{B5835988-6A9F-4D49-9EFE-07035B30A311}" type="sibTrans" cxnId="{4E67B24B-8472-46E1-96BC-2008B3F1C91B}">
      <dgm:prSet/>
      <dgm:spPr/>
      <dgm:t>
        <a:bodyPr/>
        <a:lstStyle/>
        <a:p>
          <a:endParaRPr lang="uk-UA"/>
        </a:p>
      </dgm:t>
    </dgm:pt>
    <dgm:pt modelId="{6ED6B1D4-9C6B-480A-956A-8A2A908C3456}">
      <dgm:prSet phldrT="[Текст]"/>
      <dgm:spPr/>
      <dgm:t>
        <a:bodyPr/>
        <a:lstStyle/>
        <a:p>
          <a:r>
            <a:rPr lang="en-US" dirty="0" err="1" smtClean="0"/>
            <a:t>Wann</a:t>
          </a:r>
          <a:r>
            <a:rPr lang="uk-UA" dirty="0" smtClean="0"/>
            <a:t>?</a:t>
          </a:r>
          <a:endParaRPr lang="uk-UA" dirty="0"/>
        </a:p>
      </dgm:t>
    </dgm:pt>
    <dgm:pt modelId="{FD7AEEF2-0EA8-4C5A-B67B-09A9FD9CA10E}" type="parTrans" cxnId="{70EACB3F-D45E-4AA7-911E-D19CB0FC9EF8}">
      <dgm:prSet/>
      <dgm:spPr/>
      <dgm:t>
        <a:bodyPr/>
        <a:lstStyle/>
        <a:p>
          <a:endParaRPr lang="uk-UA"/>
        </a:p>
      </dgm:t>
    </dgm:pt>
    <dgm:pt modelId="{E3006E66-B5F9-4256-AF02-AABB8AD76A1D}" type="sibTrans" cxnId="{70EACB3F-D45E-4AA7-911E-D19CB0FC9EF8}">
      <dgm:prSet/>
      <dgm:spPr/>
      <dgm:t>
        <a:bodyPr/>
        <a:lstStyle/>
        <a:p>
          <a:endParaRPr lang="uk-UA"/>
        </a:p>
      </dgm:t>
    </dgm:pt>
    <dgm:pt modelId="{26354237-77A4-49AB-9A34-5859C2CC62F7}">
      <dgm:prSet phldrT="[Текст]" phldr="1"/>
      <dgm:spPr/>
      <dgm:t>
        <a:bodyPr/>
        <a:lstStyle/>
        <a:p>
          <a:endParaRPr lang="uk-UA"/>
        </a:p>
      </dgm:t>
    </dgm:pt>
    <dgm:pt modelId="{05A9188E-B728-47B7-8626-F1C4EE774802}" type="parTrans" cxnId="{16C47AFA-47CB-48A6-9010-9AF660FDD268}">
      <dgm:prSet/>
      <dgm:spPr/>
      <dgm:t>
        <a:bodyPr/>
        <a:lstStyle/>
        <a:p>
          <a:endParaRPr lang="uk-UA"/>
        </a:p>
      </dgm:t>
    </dgm:pt>
    <dgm:pt modelId="{3C9B6007-4B45-4202-A1A4-FD15BC5AC4DE}" type="sibTrans" cxnId="{16C47AFA-47CB-48A6-9010-9AF660FDD268}">
      <dgm:prSet/>
      <dgm:spPr/>
      <dgm:t>
        <a:bodyPr/>
        <a:lstStyle/>
        <a:p>
          <a:endParaRPr lang="uk-UA"/>
        </a:p>
      </dgm:t>
    </dgm:pt>
    <dgm:pt modelId="{FD56E9B6-D697-4457-A637-5B894C17A8C1}">
      <dgm:prSet phldrT="[Текст]" phldr="1"/>
      <dgm:spPr/>
      <dgm:t>
        <a:bodyPr/>
        <a:lstStyle/>
        <a:p>
          <a:endParaRPr lang="uk-UA"/>
        </a:p>
      </dgm:t>
    </dgm:pt>
    <dgm:pt modelId="{2D620A57-3CE5-412A-8FDB-7ED5619D58D2}" type="parTrans" cxnId="{63CAE7EE-E03E-4865-8AE0-5FDF1AA2D492}">
      <dgm:prSet/>
      <dgm:spPr/>
      <dgm:t>
        <a:bodyPr/>
        <a:lstStyle/>
        <a:p>
          <a:endParaRPr lang="uk-UA"/>
        </a:p>
      </dgm:t>
    </dgm:pt>
    <dgm:pt modelId="{3AB1B6CF-CD3C-4E15-B6B0-47BD091A8A13}" type="sibTrans" cxnId="{63CAE7EE-E03E-4865-8AE0-5FDF1AA2D492}">
      <dgm:prSet/>
      <dgm:spPr/>
      <dgm:t>
        <a:bodyPr/>
        <a:lstStyle/>
        <a:p>
          <a:endParaRPr lang="uk-UA"/>
        </a:p>
      </dgm:t>
    </dgm:pt>
    <dgm:pt modelId="{1455688B-12F2-4268-9012-E89494336E15}" type="pres">
      <dgm:prSet presAssocID="{BD3C1CF2-E777-492B-AEAD-8E8D5C4251B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7332E3B-3AF4-4724-9C2D-A41F823A5E7A}" type="pres">
      <dgm:prSet presAssocID="{BD3C1CF2-E777-492B-AEAD-8E8D5C4251B8}" presName="radial" presStyleCnt="0">
        <dgm:presLayoutVars>
          <dgm:animLvl val="ctr"/>
        </dgm:presLayoutVars>
      </dgm:prSet>
      <dgm:spPr/>
      <dgm:t>
        <a:bodyPr/>
        <a:lstStyle/>
        <a:p>
          <a:endParaRPr lang="uk-UA"/>
        </a:p>
      </dgm:t>
    </dgm:pt>
    <dgm:pt modelId="{13E8783F-2714-4659-8E0E-9230E58BC575}" type="pres">
      <dgm:prSet presAssocID="{5078A656-216B-4C05-BD04-A098671DC06D}" presName="centerShape" presStyleLbl="vennNode1" presStyleIdx="0" presStyleCnt="5"/>
      <dgm:spPr/>
      <dgm:t>
        <a:bodyPr/>
        <a:lstStyle/>
        <a:p>
          <a:endParaRPr lang="uk-UA"/>
        </a:p>
      </dgm:t>
    </dgm:pt>
    <dgm:pt modelId="{A51BAC90-5E8B-4868-9151-507B47CC5D21}" type="pres">
      <dgm:prSet presAssocID="{4C3208BF-0F04-4439-B2FB-909D765D0529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98E26B-DDC4-4F0E-A7AC-F759A862CC7E}" type="pres">
      <dgm:prSet presAssocID="{EFBEE527-DCB6-4CEE-BFC0-76B1F2CF071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8658C1-B616-4247-8D56-A54D53D48A54}" type="pres">
      <dgm:prSet presAssocID="{9545EE80-62D2-471A-80C3-9CA8771D1FED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BD16F6-4977-4A89-B145-A1DD85327E4C}" type="pres">
      <dgm:prSet presAssocID="{6ED6B1D4-9C6B-480A-956A-8A2A908C3456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50D5FBA-6AB3-4AC1-B289-DAF05F559976}" srcId="{5078A656-216B-4C05-BD04-A098671DC06D}" destId="{4C3208BF-0F04-4439-B2FB-909D765D0529}" srcOrd="0" destOrd="0" parTransId="{363D2DA5-95D4-4352-917A-5E2A83F3B79E}" sibTransId="{0A8BEE98-DFD8-42EE-B70E-7BF33711BE6A}"/>
    <dgm:cxn modelId="{70EACB3F-D45E-4AA7-911E-D19CB0FC9EF8}" srcId="{5078A656-216B-4C05-BD04-A098671DC06D}" destId="{6ED6B1D4-9C6B-480A-956A-8A2A908C3456}" srcOrd="3" destOrd="0" parTransId="{FD7AEEF2-0EA8-4C5A-B67B-09A9FD9CA10E}" sibTransId="{E3006E66-B5F9-4256-AF02-AABB8AD76A1D}"/>
    <dgm:cxn modelId="{16C47AFA-47CB-48A6-9010-9AF660FDD268}" srcId="{BD3C1CF2-E777-492B-AEAD-8E8D5C4251B8}" destId="{26354237-77A4-49AB-9A34-5859C2CC62F7}" srcOrd="1" destOrd="0" parTransId="{05A9188E-B728-47B7-8626-F1C4EE774802}" sibTransId="{3C9B6007-4B45-4202-A1A4-FD15BC5AC4DE}"/>
    <dgm:cxn modelId="{4E67B24B-8472-46E1-96BC-2008B3F1C91B}" srcId="{5078A656-216B-4C05-BD04-A098671DC06D}" destId="{9545EE80-62D2-471A-80C3-9CA8771D1FED}" srcOrd="2" destOrd="0" parTransId="{929FBD24-172C-4355-9D02-15B985B26137}" sibTransId="{B5835988-6A9F-4D49-9EFE-07035B30A311}"/>
    <dgm:cxn modelId="{1E36D8A2-F6C2-4C59-8B5D-905AD9AF65D8}" type="presOf" srcId="{5078A656-216B-4C05-BD04-A098671DC06D}" destId="{13E8783F-2714-4659-8E0E-9230E58BC575}" srcOrd="0" destOrd="0" presId="urn:microsoft.com/office/officeart/2005/8/layout/radial3"/>
    <dgm:cxn modelId="{4B315C7D-7332-496B-AD6B-34808316D4E9}" srcId="{BD3C1CF2-E777-492B-AEAD-8E8D5C4251B8}" destId="{5078A656-216B-4C05-BD04-A098671DC06D}" srcOrd="0" destOrd="0" parTransId="{19BCCA72-48C9-4848-8DD2-CA68309CB76B}" sibTransId="{3FE22EA1-7A5A-4492-8FFE-C65B067698CE}"/>
    <dgm:cxn modelId="{C13FACE8-2AF1-45C4-A4A8-4D474717CF74}" type="presOf" srcId="{EFBEE527-DCB6-4CEE-BFC0-76B1F2CF071D}" destId="{7298E26B-DDC4-4F0E-A7AC-F759A862CC7E}" srcOrd="0" destOrd="0" presId="urn:microsoft.com/office/officeart/2005/8/layout/radial3"/>
    <dgm:cxn modelId="{554B934F-4E1B-48D9-914F-1981C27D2A42}" srcId="{5078A656-216B-4C05-BD04-A098671DC06D}" destId="{EFBEE527-DCB6-4CEE-BFC0-76B1F2CF071D}" srcOrd="1" destOrd="0" parTransId="{CAFEAD05-ABEE-474B-AD3D-E7C18A71EBB9}" sibTransId="{96861BE9-D80E-4F72-9316-A8B14B0A58DF}"/>
    <dgm:cxn modelId="{63CAE7EE-E03E-4865-8AE0-5FDF1AA2D492}" srcId="{BD3C1CF2-E777-492B-AEAD-8E8D5C4251B8}" destId="{FD56E9B6-D697-4457-A637-5B894C17A8C1}" srcOrd="2" destOrd="0" parTransId="{2D620A57-3CE5-412A-8FDB-7ED5619D58D2}" sibTransId="{3AB1B6CF-CD3C-4E15-B6B0-47BD091A8A13}"/>
    <dgm:cxn modelId="{3D38C061-FBC3-466F-AB49-7B3356A3D6C9}" type="presOf" srcId="{4C3208BF-0F04-4439-B2FB-909D765D0529}" destId="{A51BAC90-5E8B-4868-9151-507B47CC5D21}" srcOrd="0" destOrd="0" presId="urn:microsoft.com/office/officeart/2005/8/layout/radial3"/>
    <dgm:cxn modelId="{D50C45E7-B181-4989-A0D1-22DAC4179249}" type="presOf" srcId="{9545EE80-62D2-471A-80C3-9CA8771D1FED}" destId="{3E8658C1-B616-4247-8D56-A54D53D48A54}" srcOrd="0" destOrd="0" presId="urn:microsoft.com/office/officeart/2005/8/layout/radial3"/>
    <dgm:cxn modelId="{8DEC0EE9-19E9-42B9-BAB9-E753AC55B34C}" type="presOf" srcId="{6ED6B1D4-9C6B-480A-956A-8A2A908C3456}" destId="{4FBD16F6-4977-4A89-B145-A1DD85327E4C}" srcOrd="0" destOrd="0" presId="urn:microsoft.com/office/officeart/2005/8/layout/radial3"/>
    <dgm:cxn modelId="{7501A2BA-BF35-407A-A5F3-F97E45106F65}" type="presOf" srcId="{BD3C1CF2-E777-492B-AEAD-8E8D5C4251B8}" destId="{1455688B-12F2-4268-9012-E89494336E15}" srcOrd="0" destOrd="0" presId="urn:microsoft.com/office/officeart/2005/8/layout/radial3"/>
    <dgm:cxn modelId="{C9526C17-E523-498E-9050-00C584C468F2}" type="presParOf" srcId="{1455688B-12F2-4268-9012-E89494336E15}" destId="{17332E3B-3AF4-4724-9C2D-A41F823A5E7A}" srcOrd="0" destOrd="0" presId="urn:microsoft.com/office/officeart/2005/8/layout/radial3"/>
    <dgm:cxn modelId="{56DF19C8-81C7-46D6-B39F-31159F938618}" type="presParOf" srcId="{17332E3B-3AF4-4724-9C2D-A41F823A5E7A}" destId="{13E8783F-2714-4659-8E0E-9230E58BC575}" srcOrd="0" destOrd="0" presId="urn:microsoft.com/office/officeart/2005/8/layout/radial3"/>
    <dgm:cxn modelId="{C0408C3C-3BBF-4125-B22B-CF57A01F8468}" type="presParOf" srcId="{17332E3B-3AF4-4724-9C2D-A41F823A5E7A}" destId="{A51BAC90-5E8B-4868-9151-507B47CC5D21}" srcOrd="1" destOrd="0" presId="urn:microsoft.com/office/officeart/2005/8/layout/radial3"/>
    <dgm:cxn modelId="{6F849EA1-6852-4C14-B6C9-D613CFAEFDAD}" type="presParOf" srcId="{17332E3B-3AF4-4724-9C2D-A41F823A5E7A}" destId="{7298E26B-DDC4-4F0E-A7AC-F759A862CC7E}" srcOrd="2" destOrd="0" presId="urn:microsoft.com/office/officeart/2005/8/layout/radial3"/>
    <dgm:cxn modelId="{D5E2234B-7334-4F97-A276-7DB964F47808}" type="presParOf" srcId="{17332E3B-3AF4-4724-9C2D-A41F823A5E7A}" destId="{3E8658C1-B616-4247-8D56-A54D53D48A54}" srcOrd="3" destOrd="0" presId="urn:microsoft.com/office/officeart/2005/8/layout/radial3"/>
    <dgm:cxn modelId="{86A7DD5D-C0F5-4529-A52F-ADD9BBBBF5EC}" type="presParOf" srcId="{17332E3B-3AF4-4724-9C2D-A41F823A5E7A}" destId="{4FBD16F6-4977-4A89-B145-A1DD85327E4C}" srcOrd="4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pPr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utsch.lingolia.com/de/wortschatz/themen/reisen/flughafen/uebungen/articles/vokabeltest-2-4462" TargetMode="External"/><Relationship Id="rId2" Type="http://schemas.openxmlformats.org/officeDocument/2006/relationships/hyperlink" Target="https://deutsch.lingolia.com/de/wortschatz/themen/reisen/flughafen/uebungen/articles/vokabeltest-1-446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deutsch.lingolia.com/de/wortschatz/themen/reisen/flughafen/tex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den.de/rechtschreibung/anlangen" TargetMode="External"/><Relationship Id="rId7" Type="http://schemas.openxmlformats.org/officeDocument/2006/relationships/hyperlink" Target="http://www.duden.de/rechtschreibung/niedergehen" TargetMode="External"/><Relationship Id="rId2" Type="http://schemas.openxmlformats.org/officeDocument/2006/relationships/hyperlink" Target="http://www.duden.de/rechtschreibung/ankomm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uden.de/rechtschreibung/auftreffen" TargetMode="External"/><Relationship Id="rId5" Type="http://schemas.openxmlformats.org/officeDocument/2006/relationships/hyperlink" Target="http://www.duden.de/rechtschreibung/aufsetzen" TargetMode="External"/><Relationship Id="rId4" Type="http://schemas.openxmlformats.org/officeDocument/2006/relationships/hyperlink" Target="http://www.duden.de/rechtschreibung/aufkommen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learningapps.org/644826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arningapps.org/10220557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hrerlenz.de/in_der_stadt_2.html" TargetMode="External"/><Relationship Id="rId2" Type="http://schemas.openxmlformats.org/officeDocument/2006/relationships/hyperlink" Target="http://www.lehrerlenz.de/in_der_stadt_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hrerlenz.de/in_der_stadt_20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deutsch.lingolia.com/de/wortschatz/themen/reisen/flughaf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7772400" cy="1470025"/>
          </a:xfrm>
        </p:spPr>
        <p:txBody>
          <a:bodyPr/>
          <a:lstStyle/>
          <a:p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Thema</a:t>
            </a:r>
            <a:r>
              <a:rPr lang="uk-UA" b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Auslandsreise</a:t>
            </a:r>
            <a:endParaRPr lang="uk-U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571612"/>
            <a:ext cx="6400800" cy="1752600"/>
          </a:xfrm>
        </p:spPr>
        <p:txBody>
          <a:bodyPr/>
          <a:lstStyle/>
          <a:p>
            <a:r>
              <a:rPr lang="de-DE" b="1" dirty="0"/>
              <a:t>Unterthema: </a:t>
            </a:r>
            <a:r>
              <a:rPr lang="pl-PL" b="1" dirty="0" smtClean="0"/>
              <a:t>A</a:t>
            </a:r>
            <a:r>
              <a:rPr lang="de-DE" b="1" dirty="0" smtClean="0"/>
              <a:t>m Flughafen</a:t>
            </a:r>
            <a:endParaRPr lang="uk-UA" dirty="0"/>
          </a:p>
        </p:txBody>
      </p:sp>
      <p:pic>
        <p:nvPicPr>
          <p:cNvPr id="16386" name="Picture 2" descr="Flughafen München: Heute Startbahn Süd und Terminal 1 dicht - München -  Bild.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7286676" cy="4098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14290"/>
            <a:ext cx="7229468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Vokabeltest 1 - </a:t>
            </a:r>
            <a:r>
              <a:rPr lang="pl-PL" dirty="0" smtClean="0">
                <a:hlinkClick r:id="rId2"/>
              </a:rPr>
              <a:t>https://deutsch.lingolia.com/de/wortschatz/themen/reisen/flughafen/uebungen/articles/vokabeltest-1-4461</a:t>
            </a:r>
            <a:endParaRPr lang="uk-UA" dirty="0" smtClean="0"/>
          </a:p>
          <a:p>
            <a:pPr>
              <a:buNone/>
            </a:pPr>
            <a:r>
              <a:rPr lang="pl-PL" dirty="0" smtClean="0"/>
              <a:t>Vokabeltest 2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https://deutsch.lingolia.com/de/wortschatz/themen/reisen/flughafen/uebungen/articles/vokabeltest-2-4462</a:t>
            </a:r>
            <a:endParaRPr lang="uk-UA" dirty="0" smtClean="0"/>
          </a:p>
          <a:p>
            <a:pPr>
              <a:buNone/>
            </a:pPr>
            <a:r>
              <a:rPr lang="pl-PL" dirty="0" smtClean="0"/>
              <a:t>H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pl-PL" dirty="0" smtClean="0">
                <a:latin typeface="Times New Roman"/>
                <a:cs typeface="Times New Roman"/>
              </a:rPr>
              <a:t>rverstehen </a:t>
            </a:r>
          </a:p>
          <a:p>
            <a:pPr>
              <a:buNone/>
            </a:pPr>
            <a:r>
              <a:rPr lang="pl-PL" dirty="0" smtClean="0">
                <a:hlinkClick r:id="rId4"/>
              </a:rPr>
              <a:t>https://deutsch.lingolia.com/de/wortschatz/themen/reisen/flughafen/text</a:t>
            </a:r>
            <a:endParaRPr lang="uk-UA" dirty="0" smtClean="0"/>
          </a:p>
        </p:txBody>
      </p:sp>
      <p:pic>
        <p:nvPicPr>
          <p:cNvPr id="4" name="Picture 2" descr="Federal Joint Committee announce 2019 projects - MAP BioPharm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00174" cy="150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43164" cy="439718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Lesen wir!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40000" lnSpcReduction="20000"/>
          </a:bodyPr>
          <a:lstStyle/>
          <a:p>
            <a:r>
              <a:rPr lang="de-DE" b="1" i="1" dirty="0" smtClean="0"/>
              <a:t>Übung 1. Lesen Sie und übersetzen den Dialog.</a:t>
            </a:r>
            <a:endParaRPr lang="uk-UA" dirty="0" smtClean="0"/>
          </a:p>
          <a:p>
            <a:r>
              <a:rPr lang="de-DE" b="1" dirty="0" smtClean="0"/>
              <a:t>Dialog 1</a:t>
            </a:r>
            <a:endParaRPr lang="uk-UA" dirty="0" smtClean="0"/>
          </a:p>
          <a:p>
            <a:r>
              <a:rPr lang="de-DE" dirty="0" smtClean="0"/>
              <a:t>A: Guten Morgen.</a:t>
            </a:r>
            <a:endParaRPr lang="uk-UA" dirty="0" smtClean="0"/>
          </a:p>
          <a:p>
            <a:r>
              <a:rPr lang="de-DE" dirty="0" smtClean="0"/>
              <a:t>B: Guten Morgen.</a:t>
            </a:r>
            <a:endParaRPr lang="uk-UA" dirty="0" smtClean="0"/>
          </a:p>
          <a:p>
            <a:r>
              <a:rPr lang="de-DE" dirty="0" smtClean="0"/>
              <a:t>A: Ich möchte ein Ticket am Montag Flug nach Chicago.</a:t>
            </a:r>
            <a:endParaRPr lang="uk-UA" dirty="0" smtClean="0"/>
          </a:p>
          <a:p>
            <a:r>
              <a:rPr lang="de-DE" dirty="0" smtClean="0"/>
              <a:t>B: Möchten Sie einen Fensterplatz oder einen Platz am Gang?</a:t>
            </a:r>
            <a:endParaRPr lang="uk-UA" dirty="0" smtClean="0"/>
          </a:p>
          <a:p>
            <a:r>
              <a:rPr lang="de-DE" dirty="0" smtClean="0"/>
              <a:t>A: Ich würde gerne Nichtraucher Fensterplatz.</a:t>
            </a:r>
            <a:endParaRPr lang="uk-UA" dirty="0" smtClean="0"/>
          </a:p>
          <a:p>
            <a:r>
              <a:rPr lang="de-DE" dirty="0" smtClean="0"/>
              <a:t>B: Wollen Sie in der Wirtschaft oder in der Business </a:t>
            </a:r>
            <a:r>
              <a:rPr lang="de-DE" dirty="0" err="1" smtClean="0"/>
              <a:t>Classreisen</a:t>
            </a:r>
            <a:r>
              <a:rPr lang="de-DE" dirty="0" smtClean="0"/>
              <a:t>?</a:t>
            </a:r>
            <a:endParaRPr lang="uk-UA" dirty="0" smtClean="0"/>
          </a:p>
          <a:p>
            <a:r>
              <a:rPr lang="de-DE" dirty="0" smtClean="0"/>
              <a:t>A: In der Economy-Klasse.</a:t>
            </a:r>
            <a:endParaRPr lang="uk-UA" dirty="0" smtClean="0"/>
          </a:p>
          <a:p>
            <a:r>
              <a:rPr lang="de-DE" dirty="0" smtClean="0"/>
              <a:t>B: Wollen Sie eine einfache Fahrt oder Hin-und Rückfahrt?</a:t>
            </a:r>
            <a:endParaRPr lang="uk-UA" dirty="0" smtClean="0"/>
          </a:p>
          <a:p>
            <a:r>
              <a:rPr lang="de-DE" dirty="0" smtClean="0"/>
              <a:t>A: Eine einfache Fahrkarte, bitte.</a:t>
            </a:r>
            <a:endParaRPr lang="uk-UA" dirty="0" smtClean="0"/>
          </a:p>
          <a:p>
            <a:r>
              <a:rPr lang="de-DE" dirty="0" smtClean="0"/>
              <a:t>B: Sie sind hier. Ihre Flug-Nummer ist ......</a:t>
            </a:r>
            <a:endParaRPr lang="uk-UA" dirty="0" smtClean="0"/>
          </a:p>
          <a:p>
            <a:r>
              <a:rPr lang="de-DE" dirty="0" smtClean="0"/>
              <a:t>A: Vielen Dank. Wann ist Check-in-Zeit?</a:t>
            </a:r>
            <a:endParaRPr lang="uk-UA" dirty="0" smtClean="0"/>
          </a:p>
          <a:p>
            <a:r>
              <a:rPr lang="de-DE" dirty="0" smtClean="0"/>
              <a:t>B: Die Check-in Zeit ist von 2 Stunden vor dem Abflug?</a:t>
            </a:r>
            <a:endParaRPr lang="uk-UA" dirty="0" smtClean="0"/>
          </a:p>
          <a:p>
            <a:r>
              <a:rPr lang="de-DE" dirty="0" smtClean="0"/>
              <a:t>A: Wann ist der Abflug?</a:t>
            </a:r>
            <a:endParaRPr lang="uk-UA" dirty="0" smtClean="0"/>
          </a:p>
          <a:p>
            <a:r>
              <a:rPr lang="de-DE" dirty="0" smtClean="0"/>
              <a:t>B: Es ist 9 Uhr.</a:t>
            </a:r>
            <a:endParaRPr lang="uk-UA" dirty="0" smtClean="0"/>
          </a:p>
          <a:p>
            <a:r>
              <a:rPr lang="de-DE" dirty="0" smtClean="0"/>
              <a:t>A: Ist das ein direkter Flug nach Chicago?</a:t>
            </a:r>
            <a:endParaRPr lang="uk-UA" dirty="0" smtClean="0"/>
          </a:p>
          <a:p>
            <a:r>
              <a:rPr lang="de-DE" dirty="0" smtClean="0"/>
              <a:t>B: Ja, es ist.</a:t>
            </a:r>
            <a:endParaRPr lang="uk-UA" dirty="0" smtClean="0"/>
          </a:p>
          <a:p>
            <a:r>
              <a:rPr lang="de-DE" dirty="0" smtClean="0"/>
              <a:t>A: Was ist die Dauer des Fluges?</a:t>
            </a:r>
            <a:endParaRPr lang="uk-UA" dirty="0" smtClean="0"/>
          </a:p>
          <a:p>
            <a:r>
              <a:rPr lang="de-DE" dirty="0" smtClean="0"/>
              <a:t>B: (Es reicht) 5 Stunden.</a:t>
            </a:r>
            <a:endParaRPr lang="uk-UA" dirty="0" smtClean="0"/>
          </a:p>
          <a:p>
            <a:r>
              <a:rPr lang="de-DE" dirty="0" smtClean="0"/>
              <a:t>A: Was ist das Gepäck Zulage?</a:t>
            </a:r>
            <a:endParaRPr lang="uk-UA" dirty="0" smtClean="0"/>
          </a:p>
          <a:p>
            <a:r>
              <a:rPr lang="de-DE" dirty="0" smtClean="0"/>
              <a:t>B: Das Gepäck beträgt … Euro</a:t>
            </a:r>
            <a:endParaRPr lang="uk-UA" dirty="0" smtClean="0"/>
          </a:p>
          <a:p>
            <a:r>
              <a:rPr lang="de-DE" dirty="0" smtClean="0"/>
              <a:t>A: Kann ich alle Handgepäck?</a:t>
            </a:r>
            <a:endParaRPr lang="uk-UA" dirty="0" smtClean="0"/>
          </a:p>
          <a:p>
            <a:r>
              <a:rPr lang="de-DE" dirty="0" smtClean="0"/>
              <a:t>B: Ja, natürlich.</a:t>
            </a:r>
            <a:endParaRPr lang="uk-UA" dirty="0" smtClean="0"/>
          </a:p>
          <a:p>
            <a:r>
              <a:rPr lang="de-DE" dirty="0" smtClean="0"/>
              <a:t>A: Könnten Sie mir sagen, wo der Duty-free-SHOP ist bitte?</a:t>
            </a:r>
            <a:endParaRPr lang="uk-UA" dirty="0" smtClean="0"/>
          </a:p>
          <a:p>
            <a:r>
              <a:rPr lang="de-DE" dirty="0" smtClean="0"/>
              <a:t>B: Es ist in der Ankunfts-und Abflughalle.</a:t>
            </a:r>
            <a:endParaRPr lang="uk-UA" dirty="0" smtClean="0"/>
          </a:p>
          <a:p>
            <a:r>
              <a:rPr lang="de-DE" dirty="0" smtClean="0"/>
              <a:t>A: Ist das Flugzeug von Warschau schon am Flughafen gelandet?</a:t>
            </a:r>
            <a:endParaRPr lang="uk-UA" dirty="0" smtClean="0"/>
          </a:p>
          <a:p>
            <a:r>
              <a:rPr lang="de-DE" dirty="0" smtClean="0"/>
              <a:t>B: Noch nicht. Wir haben eine kleine Verzögerung.</a:t>
            </a:r>
            <a:endParaRPr lang="uk-UA" dirty="0" smtClean="0"/>
          </a:p>
          <a:p>
            <a:r>
              <a:rPr lang="de-DE" dirty="0" smtClean="0"/>
              <a:t>A: Vielen Dank. </a:t>
            </a:r>
            <a:r>
              <a:rPr lang="de-DE" dirty="0" err="1" smtClean="0"/>
              <a:t>Tüschss</a:t>
            </a:r>
            <a:r>
              <a:rPr lang="de-DE" dirty="0" smtClean="0"/>
              <a:t>.</a:t>
            </a:r>
            <a:endParaRPr lang="uk-UA" dirty="0" smtClean="0"/>
          </a:p>
        </p:txBody>
      </p:sp>
      <p:pic>
        <p:nvPicPr>
          <p:cNvPr id="4" name="Picture 4" descr="Опасно ли ехать в Украину туристу? Мнение Wonders &amp; Holiday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735" y="0"/>
            <a:ext cx="1787265" cy="1004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de-DE" sz="3600" b="1" dirty="0" smtClean="0"/>
              <a:t>Vokabeln zum Dialog</a:t>
            </a:r>
            <a:endParaRPr lang="uk-UA" sz="36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62500" lnSpcReduction="20000"/>
          </a:bodyPr>
          <a:lstStyle/>
          <a:p>
            <a:r>
              <a:rPr lang="de-DE" dirty="0" smtClean="0"/>
              <a:t>Der Fensterplatz, </a:t>
            </a:r>
            <a:r>
              <a:rPr lang="de-DE" i="1" dirty="0" smtClean="0"/>
              <a:t>-es, -plätze</a:t>
            </a:r>
            <a:r>
              <a:rPr lang="uk-UA" dirty="0" smtClean="0"/>
              <a:t>– місце біля вікна</a:t>
            </a:r>
          </a:p>
          <a:p>
            <a:r>
              <a:rPr lang="de-DE" dirty="0" smtClean="0"/>
              <a:t>der Platz am Gang</a:t>
            </a:r>
            <a:r>
              <a:rPr lang="uk-UA" dirty="0" smtClean="0"/>
              <a:t> – місце біля проходу</a:t>
            </a:r>
          </a:p>
          <a:p>
            <a:r>
              <a:rPr lang="de-DE" dirty="0" err="1" smtClean="0"/>
              <a:t>derNichtraucherFensterplatz</a:t>
            </a:r>
            <a:r>
              <a:rPr lang="uk-UA" dirty="0" smtClean="0"/>
              <a:t> – місце біля вікна у залі, де заборонено курити</a:t>
            </a:r>
          </a:p>
          <a:p>
            <a:r>
              <a:rPr lang="de-DE" dirty="0" err="1" smtClean="0"/>
              <a:t>dieWirtschaftClass</a:t>
            </a:r>
            <a:r>
              <a:rPr lang="uk-UA" dirty="0" smtClean="0"/>
              <a:t> – робочий клас</a:t>
            </a:r>
          </a:p>
          <a:p>
            <a:r>
              <a:rPr lang="en-US" dirty="0" err="1" smtClean="0"/>
              <a:t>dieBusinessClass</a:t>
            </a:r>
            <a:r>
              <a:rPr lang="uk-UA" dirty="0" smtClean="0"/>
              <a:t> – бізнес клас</a:t>
            </a:r>
          </a:p>
          <a:p>
            <a:r>
              <a:rPr lang="de-DE" dirty="0" err="1" smtClean="0"/>
              <a:t>dieEconomy</a:t>
            </a:r>
            <a:r>
              <a:rPr lang="uk-UA" dirty="0" smtClean="0"/>
              <a:t>-</a:t>
            </a:r>
            <a:r>
              <a:rPr lang="de-DE" dirty="0" smtClean="0"/>
              <a:t>Klasse</a:t>
            </a:r>
            <a:r>
              <a:rPr lang="uk-UA" dirty="0" smtClean="0"/>
              <a:t>. – економ клас</a:t>
            </a:r>
          </a:p>
          <a:p>
            <a:r>
              <a:rPr lang="de-DE" dirty="0" err="1" smtClean="0"/>
              <a:t>dieHin</a:t>
            </a:r>
            <a:r>
              <a:rPr lang="uk-UA" dirty="0" smtClean="0"/>
              <a:t>-</a:t>
            </a:r>
            <a:r>
              <a:rPr lang="de-DE" dirty="0" err="1" smtClean="0"/>
              <a:t>undR</a:t>
            </a:r>
            <a:r>
              <a:rPr lang="uk-UA" dirty="0" smtClean="0"/>
              <a:t>ü</a:t>
            </a:r>
            <a:r>
              <a:rPr lang="de-DE" dirty="0" err="1" smtClean="0"/>
              <a:t>ckfahrt</a:t>
            </a:r>
            <a:r>
              <a:rPr lang="de-DE" i="1" dirty="0" smtClean="0"/>
              <a:t>, -, -en</a:t>
            </a:r>
            <a:r>
              <a:rPr lang="uk-UA" dirty="0" smtClean="0"/>
              <a:t> – поїздка туди і назад</a:t>
            </a:r>
          </a:p>
          <a:p>
            <a:r>
              <a:rPr lang="de-DE" dirty="0" err="1" smtClean="0"/>
              <a:t>dieeinfacheFahrt</a:t>
            </a:r>
            <a:r>
              <a:rPr lang="uk-UA" i="1" dirty="0" smtClean="0"/>
              <a:t>, </a:t>
            </a:r>
            <a:r>
              <a:rPr lang="de-DE" i="1" dirty="0" smtClean="0"/>
              <a:t>-, -en</a:t>
            </a:r>
            <a:r>
              <a:rPr lang="uk-UA" dirty="0" smtClean="0"/>
              <a:t> – поїздка в одну сторону</a:t>
            </a:r>
          </a:p>
          <a:p>
            <a:r>
              <a:rPr lang="de-DE" dirty="0" smtClean="0"/>
              <a:t>Check</a:t>
            </a:r>
            <a:r>
              <a:rPr lang="uk-UA" dirty="0" smtClean="0"/>
              <a:t>-</a:t>
            </a:r>
            <a:r>
              <a:rPr lang="de-DE" dirty="0" smtClean="0"/>
              <a:t>in</a:t>
            </a:r>
            <a:r>
              <a:rPr lang="uk-UA" dirty="0" smtClean="0"/>
              <a:t>-</a:t>
            </a:r>
            <a:r>
              <a:rPr lang="de-DE" dirty="0" err="1" smtClean="0"/>
              <a:t>timedieCheck</a:t>
            </a:r>
            <a:r>
              <a:rPr lang="uk-UA" dirty="0" smtClean="0"/>
              <a:t>-</a:t>
            </a:r>
            <a:r>
              <a:rPr lang="de-DE" dirty="0" err="1" smtClean="0"/>
              <a:t>inZeit</a:t>
            </a:r>
            <a:r>
              <a:rPr lang="uk-UA" dirty="0" smtClean="0"/>
              <a:t> – час посадки (реєстрації)</a:t>
            </a:r>
          </a:p>
          <a:p>
            <a:r>
              <a:rPr lang="de-DE" dirty="0" err="1" smtClean="0"/>
              <a:t>derAbflug</a:t>
            </a:r>
            <a:r>
              <a:rPr lang="de-DE" dirty="0" smtClean="0"/>
              <a:t>, </a:t>
            </a:r>
            <a:r>
              <a:rPr lang="de-DE" i="1" dirty="0" smtClean="0"/>
              <a:t>-(e)s, Abflüge</a:t>
            </a:r>
            <a:r>
              <a:rPr lang="uk-UA" dirty="0" smtClean="0"/>
              <a:t> - виліт</a:t>
            </a:r>
          </a:p>
          <a:p>
            <a:r>
              <a:rPr lang="de-DE" dirty="0" err="1" smtClean="0"/>
              <a:t>dasHandgep</a:t>
            </a:r>
            <a:r>
              <a:rPr lang="uk-UA" dirty="0" smtClean="0"/>
              <a:t>ä</a:t>
            </a:r>
            <a:r>
              <a:rPr lang="de-DE" dirty="0" err="1" smtClean="0"/>
              <a:t>ck</a:t>
            </a:r>
            <a:r>
              <a:rPr lang="uk-UA" i="1" dirty="0" smtClean="0"/>
              <a:t>, -</a:t>
            </a:r>
            <a:r>
              <a:rPr lang="de-DE" i="1" dirty="0" smtClean="0"/>
              <a:t>s</a:t>
            </a:r>
            <a:r>
              <a:rPr lang="uk-UA" i="1" dirty="0" smtClean="0"/>
              <a:t>,</a:t>
            </a:r>
            <a:r>
              <a:rPr lang="uk-UA" dirty="0" smtClean="0"/>
              <a:t> – ручна сумка</a:t>
            </a:r>
          </a:p>
          <a:p>
            <a:r>
              <a:rPr lang="de-DE" dirty="0" err="1" smtClean="0"/>
              <a:t>dieAnkunfts</a:t>
            </a:r>
            <a:r>
              <a:rPr lang="uk-UA" dirty="0" smtClean="0"/>
              <a:t>-</a:t>
            </a:r>
            <a:r>
              <a:rPr lang="de-DE" dirty="0" smtClean="0"/>
              <a:t>undAbflughalle</a:t>
            </a:r>
            <a:r>
              <a:rPr lang="uk-UA" i="1" dirty="0" smtClean="0"/>
              <a:t>, -, -</a:t>
            </a:r>
            <a:r>
              <a:rPr lang="de-DE" i="1" dirty="0" smtClean="0"/>
              <a:t>en</a:t>
            </a:r>
            <a:r>
              <a:rPr lang="uk-UA" dirty="0" smtClean="0"/>
              <a:t> – зал прибуття і відправлення</a:t>
            </a:r>
          </a:p>
          <a:p>
            <a:r>
              <a:rPr lang="de-DE" dirty="0" smtClean="0"/>
              <a:t>landen, </a:t>
            </a:r>
            <a:r>
              <a:rPr lang="de-DE" i="1" dirty="0" smtClean="0"/>
              <a:t>-</a:t>
            </a:r>
            <a:r>
              <a:rPr lang="de-DE" i="1" dirty="0" err="1" smtClean="0"/>
              <a:t>te</a:t>
            </a:r>
            <a:r>
              <a:rPr lang="de-DE" i="1" dirty="0" smtClean="0"/>
              <a:t>, -t</a:t>
            </a:r>
            <a:r>
              <a:rPr lang="uk-UA" dirty="0" smtClean="0"/>
              <a:t>– приземлятись</a:t>
            </a:r>
            <a:r>
              <a:rPr lang="de-DE" i="1" dirty="0" smtClean="0"/>
              <a:t>(</a:t>
            </a:r>
            <a:r>
              <a:rPr lang="de-DE" i="1" dirty="0" err="1" smtClean="0"/>
              <a:t>Syn</a:t>
            </a:r>
            <a:r>
              <a:rPr lang="de-DE" i="1" dirty="0" smtClean="0"/>
              <a:t>. </a:t>
            </a:r>
            <a:r>
              <a:rPr lang="uk-UA" i="1" u="sng" dirty="0" err="1" smtClean="0">
                <a:hlinkClick r:id="rId2"/>
              </a:rPr>
              <a:t>ankommen</a:t>
            </a:r>
            <a:r>
              <a:rPr lang="uk-UA" i="1" dirty="0" smtClean="0"/>
              <a:t>, </a:t>
            </a:r>
            <a:r>
              <a:rPr lang="uk-UA" i="1" u="sng" dirty="0" err="1" smtClean="0">
                <a:hlinkClick r:id="rId3"/>
              </a:rPr>
              <a:t>anlangen</a:t>
            </a:r>
            <a:r>
              <a:rPr lang="uk-UA" i="1" dirty="0" smtClean="0"/>
              <a:t>, </a:t>
            </a:r>
            <a:r>
              <a:rPr lang="uk-UA" i="1" u="sng" dirty="0" err="1" smtClean="0">
                <a:hlinkClick r:id="rId4"/>
              </a:rPr>
              <a:t>aufkommen</a:t>
            </a:r>
            <a:r>
              <a:rPr lang="uk-UA" i="1" dirty="0" smtClean="0"/>
              <a:t>, </a:t>
            </a:r>
            <a:r>
              <a:rPr lang="uk-UA" i="1" u="sng" dirty="0" err="1" smtClean="0">
                <a:hlinkClick r:id="rId5"/>
              </a:rPr>
              <a:t>aufsetzen</a:t>
            </a:r>
            <a:r>
              <a:rPr lang="uk-UA" i="1" dirty="0" smtClean="0"/>
              <a:t>, </a:t>
            </a:r>
            <a:r>
              <a:rPr lang="uk-UA" i="1" u="sng" dirty="0" err="1" smtClean="0">
                <a:hlinkClick r:id="rId6"/>
              </a:rPr>
              <a:t>auftreffen</a:t>
            </a:r>
            <a:r>
              <a:rPr lang="uk-UA" i="1" dirty="0" smtClean="0"/>
              <a:t>, </a:t>
            </a:r>
            <a:r>
              <a:rPr lang="uk-UA" i="1" u="sng" dirty="0" err="1" smtClean="0">
                <a:hlinkClick r:id="rId7"/>
              </a:rPr>
              <a:t>niedergehen</a:t>
            </a:r>
            <a:r>
              <a:rPr lang="de-DE" i="1" dirty="0" smtClean="0"/>
              <a:t>)</a:t>
            </a:r>
            <a:endParaRPr lang="uk-UA" dirty="0" smtClean="0"/>
          </a:p>
          <a:p>
            <a:r>
              <a:rPr lang="de-DE" dirty="0" smtClean="0"/>
              <a:t>die Verzögerung, </a:t>
            </a:r>
            <a:r>
              <a:rPr lang="de-DE" i="1" dirty="0" smtClean="0"/>
              <a:t>-, -en</a:t>
            </a:r>
            <a:r>
              <a:rPr lang="uk-UA" dirty="0" smtClean="0"/>
              <a:t> - затримка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de-DE" sz="3200" b="1" dirty="0" smtClean="0"/>
              <a:t>Dialog </a:t>
            </a:r>
            <a:r>
              <a:rPr lang="uk-UA" sz="3200" b="1" dirty="0" smtClean="0"/>
              <a:t>2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398"/>
            <a:ext cx="8229600" cy="5643602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 smtClean="0"/>
              <a:t>Entschuldigen Sie, wo findet der Check-In für den Linienflug LA 356 statt?</a:t>
            </a:r>
            <a:endParaRPr lang="uk-UA" dirty="0" smtClean="0"/>
          </a:p>
          <a:p>
            <a:pPr lvl="0"/>
            <a:r>
              <a:rPr lang="de-DE" dirty="0" smtClean="0"/>
              <a:t>Im Abflugbereich "A", im Erdgeschoss am Check-in-Schalter Nummer 15.</a:t>
            </a:r>
            <a:endParaRPr lang="uk-UA" dirty="0" smtClean="0"/>
          </a:p>
          <a:p>
            <a:pPr lvl="0"/>
            <a:r>
              <a:rPr lang="de-DE" dirty="0" smtClean="0"/>
              <a:t>Ihr </a:t>
            </a:r>
            <a:r>
              <a:rPr lang="de-DE" dirty="0" err="1" smtClean="0"/>
              <a:t>Passport</a:t>
            </a:r>
            <a:r>
              <a:rPr lang="de-DE" dirty="0" smtClean="0"/>
              <a:t> und Ticket, bitte.</a:t>
            </a:r>
            <a:endParaRPr lang="uk-UA" dirty="0" smtClean="0"/>
          </a:p>
          <a:p>
            <a:pPr lvl="0"/>
            <a:r>
              <a:rPr lang="de-DE" dirty="0" smtClean="0"/>
              <a:t>Hier. Für mich (wörtlich: mir) einen Fensterplatz, bitte.</a:t>
            </a:r>
            <a:endParaRPr lang="uk-UA" dirty="0" smtClean="0"/>
          </a:p>
          <a:p>
            <a:pPr lvl="0"/>
            <a:r>
              <a:rPr lang="de-DE" dirty="0" smtClean="0"/>
              <a:t>Gut. Was geben Sie als Gepäck </a:t>
            </a:r>
            <a:r>
              <a:rPr lang="de-DE" dirty="0" err="1" smtClean="0"/>
              <a:t>auf?Hier</a:t>
            </a:r>
            <a:r>
              <a:rPr lang="de-DE" dirty="0" smtClean="0"/>
              <a:t> ist Ihre Bordkarte, Ausgang E-14. Das </a:t>
            </a:r>
            <a:r>
              <a:rPr lang="de-DE" dirty="0" err="1" smtClean="0"/>
              <a:t>Bording</a:t>
            </a:r>
            <a:r>
              <a:rPr lang="de-DE" dirty="0" smtClean="0"/>
              <a:t> für den Linienflug endet um 18 Uhr 45 Minuten. Einen angenehmen Flug.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Ankunft</a:t>
            </a:r>
            <a:r>
              <a:rPr lang="en-US" dirty="0" smtClean="0"/>
              <a:t> am </a:t>
            </a:r>
            <a:r>
              <a:rPr lang="en-US" dirty="0" err="1" smtClean="0"/>
              <a:t>Flughafen</a:t>
            </a:r>
            <a:r>
              <a:rPr lang="en-US" dirty="0" smtClean="0"/>
              <a:t> / Arrival at the Airport</a:t>
            </a:r>
            <a:endParaRPr lang="uk-UA" dirty="0" smtClean="0"/>
          </a:p>
          <a:p>
            <a:r>
              <a:rPr lang="de-DE" dirty="0" smtClean="0"/>
              <a:t>Monica landet am Flughafen. Erst muss sie ihren Koffer suchen, bevor sie durch den Zoll gehen kann. </a:t>
            </a:r>
            <a:r>
              <a:rPr lang="en-US" dirty="0" smtClean="0"/>
              <a:t>Monica arrives at the airport. First, she needs to find her suitcase before she can go through customs.</a:t>
            </a:r>
            <a:endParaRPr lang="uk-UA" dirty="0" smtClean="0"/>
          </a:p>
          <a:p>
            <a:r>
              <a:rPr lang="de-DE" dirty="0" smtClean="0"/>
              <a:t>Dialog deutsch</a:t>
            </a:r>
            <a:endParaRPr lang="uk-UA" dirty="0" smtClean="0"/>
          </a:p>
          <a:p>
            <a:r>
              <a:rPr lang="de-DE" dirty="0" smtClean="0"/>
              <a:t>Passkontrolle (P): Guten Tag, Ihren Reisepass bitte.</a:t>
            </a:r>
            <a:endParaRPr lang="uk-UA" dirty="0" smtClean="0"/>
          </a:p>
          <a:p>
            <a:r>
              <a:rPr lang="de-DE" dirty="0" smtClean="0"/>
              <a:t>Monica (M): Hier, bitte sehr.</a:t>
            </a:r>
            <a:endParaRPr lang="uk-UA" dirty="0" smtClean="0"/>
          </a:p>
          <a:p>
            <a:r>
              <a:rPr lang="de-DE" dirty="0" smtClean="0"/>
              <a:t>P: Wie lange bleiben Sie in Deutschland?</a:t>
            </a:r>
            <a:endParaRPr lang="uk-UA" dirty="0" smtClean="0"/>
          </a:p>
          <a:p>
            <a:r>
              <a:rPr lang="de-DE" dirty="0" smtClean="0"/>
              <a:t>M: Eine Woche, dann fliege ich weiter nach Schweden.</a:t>
            </a:r>
            <a:endParaRPr lang="uk-UA" dirty="0" smtClean="0"/>
          </a:p>
          <a:p>
            <a:r>
              <a:rPr lang="de-DE" dirty="0" smtClean="0"/>
              <a:t>P: Danke. Auf Wiedersehen. </a:t>
            </a:r>
            <a:endParaRPr lang="uk-UA" dirty="0" smtClean="0"/>
          </a:p>
          <a:p>
            <a:r>
              <a:rPr lang="de-DE" dirty="0" smtClean="0"/>
              <a:t>M: Auf Wiedersehen. </a:t>
            </a:r>
            <a:endParaRPr lang="uk-UA" dirty="0" smtClean="0"/>
          </a:p>
          <a:p>
            <a:r>
              <a:rPr lang="de-DE" dirty="0" smtClean="0"/>
              <a:t>M: Lena, bist du das?</a:t>
            </a:r>
            <a:endParaRPr lang="uk-UA" dirty="0" smtClean="0"/>
          </a:p>
          <a:p>
            <a:r>
              <a:rPr lang="de-DE" dirty="0" smtClean="0"/>
              <a:t>Lena: Ja, hallo Monica. Bist du schon gelandet?</a:t>
            </a:r>
            <a:endParaRPr lang="uk-UA" dirty="0" smtClean="0"/>
          </a:p>
          <a:p>
            <a:r>
              <a:rPr lang="de-DE" dirty="0" smtClean="0"/>
              <a:t>M: Ja, schon vor einer halben Stunde. Ich steh' immer noch an der Gepäckausgabe. Alle haben schon ihr Gepäck, nur mein Koffer ist nicht da.</a:t>
            </a:r>
            <a:endParaRPr lang="uk-UA" dirty="0" smtClean="0"/>
          </a:p>
          <a:p>
            <a:r>
              <a:rPr lang="de-DE" dirty="0" smtClean="0"/>
              <a:t>L: So ein Pech! Vielleicht musst du jemandem Bescheid sagen?</a:t>
            </a:r>
            <a:endParaRPr lang="uk-UA" dirty="0" smtClean="0"/>
          </a:p>
          <a:p>
            <a:r>
              <a:rPr lang="de-DE" dirty="0" smtClean="0"/>
              <a:t>M: Ja, das mache ich. Wo bist du denn?</a:t>
            </a:r>
            <a:endParaRPr lang="uk-UA" dirty="0" smtClean="0"/>
          </a:p>
          <a:p>
            <a:r>
              <a:rPr lang="de-DE" dirty="0" smtClean="0"/>
              <a:t>L: Ganz nah! Ich stehe vor dem Ausgang und warte auf dich.</a:t>
            </a:r>
            <a:endParaRPr lang="uk-UA" dirty="0" smtClean="0"/>
          </a:p>
          <a:p>
            <a:r>
              <a:rPr lang="de-DE" dirty="0" smtClean="0"/>
              <a:t>M: Na dann bis gleich.</a:t>
            </a:r>
            <a:endParaRPr lang="uk-UA" dirty="0" smtClean="0"/>
          </a:p>
          <a:p>
            <a:r>
              <a:rPr lang="de-DE" dirty="0" smtClean="0"/>
              <a:t>L: Bis gleich!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70000" lnSpcReduction="20000"/>
          </a:bodyPr>
          <a:lstStyle/>
          <a:p>
            <a:r>
              <a:rPr lang="de-DE" dirty="0" smtClean="0"/>
              <a:t>M: Entschuldigung.</a:t>
            </a:r>
            <a:endParaRPr lang="uk-UA" dirty="0" smtClean="0"/>
          </a:p>
          <a:p>
            <a:r>
              <a:rPr lang="de-DE" dirty="0" smtClean="0"/>
              <a:t>Flughafenbeamte (F): Einen Moment, bitte. So, was kann ich für Sie tun?</a:t>
            </a:r>
            <a:endParaRPr lang="uk-UA" dirty="0" smtClean="0"/>
          </a:p>
          <a:p>
            <a:r>
              <a:rPr lang="de-DE" dirty="0" smtClean="0"/>
              <a:t>M: Ich bin gerade mit dem Flugzeug aus Rio gelandet und mein Koffer ist nicht da.</a:t>
            </a:r>
            <a:endParaRPr lang="uk-UA" dirty="0" smtClean="0"/>
          </a:p>
          <a:p>
            <a:r>
              <a:rPr lang="de-DE" dirty="0" smtClean="0"/>
              <a:t>F: Oh, dann wollen wir mal sehen. Können Sie mir Ihr Ticket zeigen?</a:t>
            </a:r>
            <a:endParaRPr lang="uk-UA" dirty="0" smtClean="0"/>
          </a:p>
          <a:p>
            <a:r>
              <a:rPr lang="de-DE" dirty="0" smtClean="0"/>
              <a:t>M: Gern. Dauert das lange?</a:t>
            </a:r>
            <a:endParaRPr lang="uk-UA" dirty="0" smtClean="0"/>
          </a:p>
          <a:p>
            <a:r>
              <a:rPr lang="de-DE" dirty="0" smtClean="0"/>
              <a:t>F: Ein paar Minuten. Ich muss nur kurz Ihre Daten aufnehmen. - Komisch, Ihr Koffer ist nicht im Computer. Können Sie mir Ihren Koffer kurz beschreiben?</a:t>
            </a:r>
            <a:endParaRPr lang="uk-UA" dirty="0" smtClean="0"/>
          </a:p>
          <a:p>
            <a:r>
              <a:rPr lang="de-DE" dirty="0" smtClean="0"/>
              <a:t>M: Der Koffer ist rot, mittelgroß und hat Rollen.</a:t>
            </a:r>
            <a:endParaRPr lang="uk-UA" dirty="0" smtClean="0"/>
          </a:p>
          <a:p>
            <a:r>
              <a:rPr lang="de-DE" dirty="0" smtClean="0"/>
              <a:t>F: Rot und mittelgroß? Mit einem gelben Band um den Griff?</a:t>
            </a:r>
            <a:endParaRPr lang="uk-UA" dirty="0" smtClean="0"/>
          </a:p>
          <a:p>
            <a:r>
              <a:rPr lang="de-DE" dirty="0" smtClean="0"/>
              <a:t>M: Genau. Woher wissen Sie das denn?</a:t>
            </a:r>
            <a:endParaRPr lang="uk-UA" dirty="0" smtClean="0"/>
          </a:p>
          <a:p>
            <a:r>
              <a:rPr lang="de-DE" dirty="0" smtClean="0"/>
              <a:t>F: Na, da hinten steht er, neben der Säule.</a:t>
            </a:r>
            <a:endParaRPr lang="uk-UA" dirty="0" smtClean="0"/>
          </a:p>
          <a:p>
            <a:r>
              <a:rPr lang="de-DE" dirty="0" smtClean="0"/>
              <a:t>M: Ach super, tausend Dank für Ihre Hilfe!</a:t>
            </a:r>
            <a:endParaRPr lang="uk-UA" dirty="0" smtClean="0"/>
          </a:p>
          <a:p>
            <a:r>
              <a:rPr lang="de-DE" dirty="0" smtClean="0"/>
              <a:t>F: Gern geschehen.</a:t>
            </a:r>
            <a:endParaRPr lang="uk-UA" dirty="0" smtClean="0"/>
          </a:p>
          <a:p>
            <a:r>
              <a:rPr lang="de-DE" dirty="0" smtClean="0"/>
              <a:t>M: Auf Wiedersehen. 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Zollbeamter (Z): Einen Moment mal, junge Dame.</a:t>
            </a:r>
            <a:endParaRPr lang="uk-UA" dirty="0" smtClean="0"/>
          </a:p>
          <a:p>
            <a:r>
              <a:rPr lang="de-DE" dirty="0" smtClean="0"/>
              <a:t>M: Ja, bitte?</a:t>
            </a:r>
            <a:endParaRPr lang="uk-UA" dirty="0" smtClean="0"/>
          </a:p>
          <a:p>
            <a:r>
              <a:rPr lang="de-DE" dirty="0" smtClean="0"/>
              <a:t>Z: Haben Sie vielleicht etwas zu verzollen?</a:t>
            </a:r>
            <a:endParaRPr lang="uk-UA" dirty="0" smtClean="0"/>
          </a:p>
          <a:p>
            <a:r>
              <a:rPr lang="de-DE" dirty="0" smtClean="0"/>
              <a:t>M: Zu verzollen? Was meinen Sie denn?</a:t>
            </a:r>
            <a:endParaRPr lang="uk-UA" dirty="0" smtClean="0"/>
          </a:p>
          <a:p>
            <a:r>
              <a:rPr lang="de-DE" dirty="0" smtClean="0"/>
              <a:t>Z: Alkohol oder Zigaretten?</a:t>
            </a:r>
            <a:endParaRPr lang="uk-UA" dirty="0" smtClean="0"/>
          </a:p>
          <a:p>
            <a:r>
              <a:rPr lang="de-DE" dirty="0" smtClean="0"/>
              <a:t>M: Nein, ich habe nur eine Flasche brasilianisches Bier dabei. Das darf man doch einführen?</a:t>
            </a:r>
            <a:endParaRPr lang="uk-UA" dirty="0" smtClean="0"/>
          </a:p>
          <a:p>
            <a:r>
              <a:rPr lang="de-DE" dirty="0" smtClean="0"/>
              <a:t>Z: Na klar! Eine Flasche ist kein Problem. Aber Bier haben wir in Deutschland eigentlich genug...</a:t>
            </a:r>
            <a:endParaRPr lang="uk-UA" dirty="0" smtClean="0"/>
          </a:p>
          <a:p>
            <a:r>
              <a:rPr lang="de-DE" dirty="0" smtClean="0"/>
              <a:t>M: Das stimmt, aber es ist ein Geschenk für eine Freundin.</a:t>
            </a:r>
            <a:endParaRPr lang="uk-UA" dirty="0" smtClean="0"/>
          </a:p>
          <a:p>
            <a:r>
              <a:rPr lang="de-DE" dirty="0" smtClean="0"/>
              <a:t>Z: Na, dann eine schöne Zeit in Deutschland.</a:t>
            </a:r>
            <a:endParaRPr lang="uk-UA" dirty="0" smtClean="0"/>
          </a:p>
          <a:p>
            <a:r>
              <a:rPr lang="de-DE" dirty="0" smtClean="0"/>
              <a:t>M: Danke schön.</a:t>
            </a:r>
            <a:endParaRPr lang="uk-UA" dirty="0" smtClean="0"/>
          </a:p>
          <a:p>
            <a:r>
              <a:rPr lang="de-DE" dirty="0" smtClean="0"/>
              <a:t>L: Monica, hey, da bist du ja!</a:t>
            </a:r>
            <a:endParaRPr lang="uk-UA" dirty="0" smtClean="0"/>
          </a:p>
          <a:p>
            <a:r>
              <a:rPr lang="de-DE" dirty="0" smtClean="0"/>
              <a:t>M: Lena, endlich. Schön, dich zu sehen. Mann, mir ist vielleicht was passiert...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</a:t>
            </a:r>
            <a:r>
              <a:rPr lang="en-US" dirty="0" smtClean="0"/>
              <a:t>u</a:t>
            </a:r>
            <a:r>
              <a:rPr lang="pl-PL" dirty="0" smtClean="0"/>
              <a:t>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Schreiben Sie bitte und inszenieren den Dialog – Am Flughafen!</a:t>
            </a:r>
          </a:p>
          <a:p>
            <a:r>
              <a:rPr lang="pl-PL" dirty="0" smtClean="0"/>
              <a:t>2. Erlernen Sie bitte gramatische Regeln!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Hausaufgabe 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sz="6200" b="1" dirty="0" smtClean="0"/>
              <a:t>Wie sollte Ihre Reise aussehen</a:t>
            </a:r>
            <a:r>
              <a:rPr lang="de-DE" b="1" i="1" dirty="0" smtClean="0"/>
              <a:t>?</a:t>
            </a:r>
            <a:endParaRPr lang="uk-UA" dirty="0" smtClean="0"/>
          </a:p>
          <a:p>
            <a:pPr lvl="0"/>
            <a:r>
              <a:rPr lang="de-DE" dirty="0" smtClean="0"/>
              <a:t>Worauf freuen Sie sich bei dieser Reise? Was lassen Sie für einige Zeit gerne zurück?</a:t>
            </a:r>
            <a:endParaRPr lang="uk-UA" dirty="0" smtClean="0"/>
          </a:p>
          <a:p>
            <a:pPr lvl="0"/>
            <a:r>
              <a:rPr lang="de-DE" dirty="0" smtClean="0"/>
              <a:t>Wer freut sich über Ihre Reise:</a:t>
            </a:r>
            <a:endParaRPr lang="uk-UA" dirty="0" smtClean="0"/>
          </a:p>
          <a:p>
            <a:r>
              <a:rPr lang="de-DE" dirty="0" smtClean="0"/>
              <a:t>– zu Hause,</a:t>
            </a:r>
            <a:endParaRPr lang="uk-UA" dirty="0" smtClean="0"/>
          </a:p>
          <a:p>
            <a:r>
              <a:rPr lang="de-DE" dirty="0" smtClean="0"/>
              <a:t>– dort, wo Sie hinreisen?</a:t>
            </a:r>
            <a:endParaRPr lang="uk-UA" dirty="0" smtClean="0"/>
          </a:p>
          <a:p>
            <a:pPr lvl="0"/>
            <a:r>
              <a:rPr lang="de-DE" dirty="0" smtClean="0"/>
              <a:t>Möchten Sie auf dieser Reise etwas lernen? </a:t>
            </a:r>
            <a:r>
              <a:rPr lang="uk-UA" dirty="0" err="1" smtClean="0"/>
              <a:t>Was</a:t>
            </a:r>
            <a:r>
              <a:rPr lang="uk-UA" dirty="0" smtClean="0"/>
              <a:t>?</a:t>
            </a:r>
          </a:p>
          <a:p>
            <a:pPr lvl="0"/>
            <a:r>
              <a:rPr lang="de-DE" dirty="0" smtClean="0"/>
              <a:t>Was für Menschen wollen Sie kennenlernen:</a:t>
            </a:r>
            <a:endParaRPr lang="uk-UA" dirty="0" smtClean="0"/>
          </a:p>
          <a:p>
            <a:r>
              <a:rPr lang="de-DE" dirty="0" smtClean="0"/>
              <a:t>– Wen werden Sie voraussichtlich treffen?</a:t>
            </a:r>
            <a:endParaRPr lang="uk-UA" dirty="0" smtClean="0"/>
          </a:p>
          <a:p>
            <a:r>
              <a:rPr lang="de-DE" dirty="0" smtClean="0"/>
              <a:t>– Was wissen Sie von ihm?</a:t>
            </a:r>
            <a:endParaRPr lang="uk-UA" dirty="0" smtClean="0"/>
          </a:p>
          <a:p>
            <a:r>
              <a:rPr lang="de-DE" dirty="0" smtClean="0"/>
              <a:t>– Was weiß er von Ihnen?</a:t>
            </a:r>
            <a:endParaRPr lang="uk-UA" dirty="0" smtClean="0"/>
          </a:p>
          <a:p>
            <a:pPr lvl="0"/>
            <a:r>
              <a:rPr lang="de-DE" dirty="0" smtClean="0"/>
              <a:t>Wem nützt Ihre Reise? </a:t>
            </a:r>
            <a:endParaRPr lang="uk-UA" dirty="0" smtClean="0"/>
          </a:p>
          <a:p>
            <a:pPr lvl="0"/>
            <a:r>
              <a:rPr lang="de-DE" dirty="0" smtClean="0"/>
              <a:t>Wem schadet sie?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de-DE" dirty="0" smtClean="0"/>
              <a:t>Welche Konflikte löst Ihre Reise aus? </a:t>
            </a:r>
            <a:endParaRPr lang="uk-UA" dirty="0" smtClean="0"/>
          </a:p>
          <a:p>
            <a:pPr lvl="0"/>
            <a:r>
              <a:rPr lang="de-DE" dirty="0" smtClean="0"/>
              <a:t>Was nehmen Sie auf Ihre Reise mit? </a:t>
            </a:r>
            <a:endParaRPr lang="uk-UA" dirty="0" smtClean="0"/>
          </a:p>
          <a:p>
            <a:pPr lvl="0"/>
            <a:r>
              <a:rPr lang="de-DE" dirty="0" smtClean="0"/>
              <a:t>Was bringen Sie nach Hause?</a:t>
            </a:r>
            <a:endParaRPr lang="uk-UA" dirty="0" smtClean="0"/>
          </a:p>
          <a:p>
            <a:pPr lvl="0"/>
            <a:r>
              <a:rPr lang="de-DE" dirty="0" smtClean="0"/>
              <a:t>Können Sie einschätzen, wann Sie in Ihrem </a:t>
            </a:r>
            <a:r>
              <a:rPr lang="de-DE" dirty="0" smtClean="0"/>
              <a:t>Reiseland</a:t>
            </a:r>
            <a:r>
              <a:rPr lang="uk-UA" dirty="0" smtClean="0"/>
              <a:t> </a:t>
            </a:r>
            <a:r>
              <a:rPr lang="de-DE" dirty="0" smtClean="0"/>
              <a:t>jemanden </a:t>
            </a:r>
            <a:r>
              <a:rPr lang="de-DE" dirty="0" smtClean="0"/>
              <a:t>verletzen?</a:t>
            </a:r>
            <a:endParaRPr lang="uk-UA" dirty="0" smtClean="0"/>
          </a:p>
          <a:p>
            <a:r>
              <a:rPr lang="de-DE" dirty="0" smtClean="0"/>
              <a:t>– mit Ihren Fotoapparaten und anderen Aufnahmegeräten,</a:t>
            </a:r>
            <a:endParaRPr lang="uk-UA" dirty="0" smtClean="0"/>
          </a:p>
          <a:p>
            <a:r>
              <a:rPr lang="de-DE" dirty="0" smtClean="0"/>
              <a:t>– mit Ihren Trinkgeldern und Geschenken,</a:t>
            </a:r>
            <a:endParaRPr lang="uk-UA" dirty="0" smtClean="0"/>
          </a:p>
          <a:p>
            <a:r>
              <a:rPr lang="de-DE" dirty="0" smtClean="0"/>
              <a:t>– mit Ihren Gewohnheiten?</a:t>
            </a:r>
            <a:endParaRPr lang="uk-UA" dirty="0" smtClean="0"/>
          </a:p>
          <a:p>
            <a:pPr lvl="0"/>
            <a:r>
              <a:rPr lang="de-DE" dirty="0" smtClean="0"/>
              <a:t>Wie</a:t>
            </a:r>
            <a:r>
              <a:rPr lang="uk-UA" dirty="0" smtClean="0"/>
              <a:t> </a:t>
            </a:r>
            <a:r>
              <a:rPr lang="de-DE" dirty="0" smtClean="0"/>
              <a:t>viel </a:t>
            </a:r>
            <a:r>
              <a:rPr lang="de-DE" dirty="0" smtClean="0"/>
              <a:t>Zeit werden Sie in Städten verbringen, wievielauf dem Land?</a:t>
            </a:r>
            <a:endParaRPr lang="uk-UA" dirty="0" smtClean="0"/>
          </a:p>
          <a:p>
            <a:r>
              <a:rPr lang="de-DE" dirty="0" smtClean="0"/>
              <a:t>Erlaubt Ihr Terminkalender unvorhergesehene </a:t>
            </a:r>
            <a:r>
              <a:rPr lang="de-DE" dirty="0" smtClean="0"/>
              <a:t>Besuche</a:t>
            </a:r>
            <a:r>
              <a:rPr lang="uk-UA" smtClean="0"/>
              <a:t> </a:t>
            </a:r>
            <a:r>
              <a:rPr lang="de-DE" smtClean="0"/>
              <a:t>und </a:t>
            </a:r>
            <a:r>
              <a:rPr lang="de-DE" dirty="0" smtClean="0"/>
              <a:t>Gespräche?</a:t>
            </a:r>
            <a:endParaRPr lang="uk-UA" dirty="0" smtClean="0"/>
          </a:p>
          <a:p>
            <a:r>
              <a:rPr lang="de-DE" dirty="0" smtClean="0"/>
              <a:t>Wie</a:t>
            </a:r>
            <a:r>
              <a:rPr lang="uk-UA" dirty="0" smtClean="0"/>
              <a:t> </a:t>
            </a:r>
            <a:r>
              <a:rPr lang="de-DE" dirty="0" smtClean="0"/>
              <a:t>viel </a:t>
            </a:r>
            <a:r>
              <a:rPr lang="de-DE" dirty="0" smtClean="0"/>
              <a:t>Zeit haben Sie für sich selber?</a:t>
            </a:r>
            <a:endParaRPr lang="uk-UA" dirty="0" smtClean="0"/>
          </a:p>
          <a:p>
            <a:pPr lvl="0"/>
            <a:r>
              <a:rPr lang="de-DE" dirty="0" smtClean="0"/>
              <a:t>Kehren Sie gerne nach Hause zurück? </a:t>
            </a:r>
            <a:r>
              <a:rPr lang="uk-UA" dirty="0" err="1" smtClean="0"/>
              <a:t>Wenn</a:t>
            </a:r>
            <a:r>
              <a:rPr lang="uk-UA" dirty="0" smtClean="0"/>
              <a:t> </a:t>
            </a:r>
            <a:r>
              <a:rPr lang="uk-UA" dirty="0" err="1" smtClean="0"/>
              <a:t>ja</a:t>
            </a:r>
            <a:r>
              <a:rPr lang="uk-UA" dirty="0" smtClean="0"/>
              <a:t>, </a:t>
            </a:r>
            <a:r>
              <a:rPr lang="uk-UA" dirty="0" err="1" smtClean="0"/>
              <a:t>warum</a:t>
            </a:r>
            <a:r>
              <a:rPr lang="uk-UA" dirty="0" smtClean="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Guten Tag!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96267851"/>
              </p:ext>
            </p:extLst>
          </p:nvPr>
        </p:nvGraphicFramePr>
        <p:xfrm>
          <a:off x="0" y="642918"/>
          <a:ext cx="9144000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1571612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 smtClean="0"/>
              <a:t>Wie</a:t>
            </a:r>
            <a:r>
              <a:rPr lang="en-US" sz="3200" dirty="0" smtClean="0"/>
              <a:t> </a:t>
            </a:r>
            <a:r>
              <a:rPr lang="en-US" sz="3200" dirty="0" err="1" smtClean="0"/>
              <a:t>ist</a:t>
            </a:r>
            <a:r>
              <a:rPr lang="en-US" sz="3200" dirty="0" smtClean="0"/>
              <a:t> das Wetter </a:t>
            </a:r>
            <a:r>
              <a:rPr lang="en-US" sz="3200" dirty="0" err="1" smtClean="0"/>
              <a:t>heute</a:t>
            </a:r>
            <a:r>
              <a:rPr lang="uk-UA" sz="3200" dirty="0" smtClean="0">
                <a:cs typeface="Times New Roman"/>
              </a:rPr>
              <a:t>?</a:t>
            </a:r>
            <a:endParaRPr lang="uk-U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2714620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 smtClean="0"/>
              <a:t>Wie</a:t>
            </a:r>
            <a:r>
              <a:rPr lang="en-US" sz="3200" dirty="0" smtClean="0"/>
              <a:t> </a:t>
            </a:r>
            <a:r>
              <a:rPr lang="en-US" sz="3200" dirty="0" err="1" smtClean="0"/>
              <a:t>hei</a:t>
            </a:r>
            <a:r>
              <a:rPr lang="el-GR" sz="3200" dirty="0" smtClean="0">
                <a:cs typeface="Times New Roman"/>
              </a:rPr>
              <a:t>β</a:t>
            </a:r>
            <a:r>
              <a:rPr lang="en-US" sz="3200" dirty="0" smtClean="0"/>
              <a:t>t </a:t>
            </a:r>
            <a:r>
              <a:rPr lang="en-US" sz="3200" dirty="0" err="1" smtClean="0"/>
              <a:t>unser</a:t>
            </a:r>
            <a:r>
              <a:rPr lang="en-US" sz="3200" dirty="0" smtClean="0"/>
              <a:t> </a:t>
            </a:r>
            <a:r>
              <a:rPr lang="en-US" sz="3200" dirty="0" err="1" smtClean="0"/>
              <a:t>Thema</a:t>
            </a:r>
            <a:r>
              <a:rPr lang="uk-UA" sz="3200" dirty="0" smtClean="0">
                <a:cs typeface="Times New Roman"/>
              </a:rPr>
              <a:t>?</a:t>
            </a:r>
            <a:endParaRPr lang="uk-UA" sz="2000" dirty="0"/>
          </a:p>
        </p:txBody>
      </p:sp>
      <p:pic>
        <p:nvPicPr>
          <p:cNvPr id="10244" name="Picture 4" descr="Reisecheckliste für Ihre Auslandsreise – Dies ist der Blog der Sparkasse  SoestWer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4" y="1285860"/>
            <a:ext cx="1730762" cy="1357322"/>
          </a:xfrm>
          <a:prstGeom prst="rect">
            <a:avLst/>
          </a:prstGeom>
          <a:noFill/>
        </p:spPr>
      </p:pic>
      <p:pic>
        <p:nvPicPr>
          <p:cNvPr id="10246" name="Picture 6" descr="Kurztrip nach Venedig. Meine erste Auslandsreise nach dem Lockdown -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3714752"/>
            <a:ext cx="1785950" cy="1488290"/>
          </a:xfrm>
          <a:prstGeom prst="rect">
            <a:avLst/>
          </a:prstGeom>
          <a:noFill/>
        </p:spPr>
      </p:pic>
      <p:pic>
        <p:nvPicPr>
          <p:cNvPr id="10248" name="Picture 8" descr="Ihre Auslandsreise-Krankenversicherung der Envivas | Die Technik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4929198"/>
            <a:ext cx="1785950" cy="147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223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420933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Auslandsreisen: Neue Pauschbeträge -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2000240"/>
            <a:ext cx="4621342" cy="3071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240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Unser </a:t>
            </a:r>
            <a:r>
              <a:rPr lang="en-US" dirty="0" err="1" smtClean="0"/>
              <a:t>Stundenmotto</a:t>
            </a:r>
            <a:endParaRPr lang="uk-UA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1214414" y="1428736"/>
            <a:ext cx="7072362" cy="4071966"/>
          </a:xfrm>
          <a:prstGeom prst="wedgeRectCallou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285852" y="1571612"/>
            <a:ext cx="69294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 smtClean="0"/>
              <a:t>Manche Leute reisen, um Neues zu sehen, aber sie sehen das Neue leider immer mit alten Augen.</a:t>
            </a:r>
            <a:endParaRPr lang="uk-UA" sz="2400" dirty="0" smtClean="0"/>
          </a:p>
          <a:p>
            <a:pPr algn="r"/>
            <a:r>
              <a:rPr lang="de-DE" sz="2400" b="1" i="1" dirty="0" smtClean="0"/>
              <a:t>Charlotte von Kalb</a:t>
            </a:r>
            <a:endParaRPr lang="uk-UA" sz="2400" dirty="0" smtClean="0"/>
          </a:p>
          <a:p>
            <a:r>
              <a:rPr lang="de-DE" sz="2400" b="1" dirty="0" smtClean="0"/>
              <a:t> </a:t>
            </a:r>
            <a:endParaRPr lang="uk-UA" sz="2400" dirty="0" smtClean="0"/>
          </a:p>
          <a:p>
            <a:r>
              <a:rPr lang="de-DE" sz="2400" dirty="0" smtClean="0"/>
              <a:t>• </a:t>
            </a:r>
            <a:r>
              <a:rPr lang="de-DE" sz="2400" i="1" dirty="0" smtClean="0"/>
              <a:t>Früher führten viele Wege nach Rom. Heute fliegt man.</a:t>
            </a:r>
            <a:endParaRPr lang="uk-UA" sz="2400" dirty="0" smtClean="0"/>
          </a:p>
          <a:p>
            <a:pPr algn="r"/>
            <a:r>
              <a:rPr lang="de-DE" sz="2400" b="1" i="1" dirty="0" smtClean="0"/>
              <a:t>Markus Weidmann</a:t>
            </a:r>
            <a:endParaRPr lang="uk-UA" sz="2400" dirty="0" smtClean="0"/>
          </a:p>
          <a:p>
            <a:pPr algn="r"/>
            <a:endParaRPr lang="uk-UA" sz="2400" dirty="0" smtClean="0"/>
          </a:p>
          <a:p>
            <a:endParaRPr lang="uk-UA" sz="2000" dirty="0"/>
          </a:p>
        </p:txBody>
      </p:sp>
    </p:spTree>
    <p:extLst>
      <p:ext uri="{BB962C8B-B14F-4D97-AF65-F5344CB8AC3E}">
        <p14:creationId xmlns="" xmlns:p14="http://schemas.microsoft.com/office/powerpoint/2010/main" val="12478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47251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928662" y="500042"/>
            <a:ext cx="1714512" cy="15716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Wohin</a:t>
            </a:r>
            <a:r>
              <a:rPr lang="uk-UA" sz="2400" dirty="0" smtClean="0"/>
              <a:t> ?</a:t>
            </a:r>
          </a:p>
          <a:p>
            <a:pPr lvl="0" algn="ctr"/>
            <a:endParaRPr lang="uk-UA" sz="2800" dirty="0" smtClean="0"/>
          </a:p>
        </p:txBody>
      </p:sp>
      <p:sp>
        <p:nvSpPr>
          <p:cNvPr id="6" name="Овал 5"/>
          <p:cNvSpPr/>
          <p:nvPr/>
        </p:nvSpPr>
        <p:spPr>
          <a:xfrm>
            <a:off x="1000100" y="4857760"/>
            <a:ext cx="2071702" cy="20002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Was </a:t>
            </a:r>
            <a:r>
              <a:rPr lang="en-US" sz="2400" dirty="0" err="1" smtClean="0"/>
              <a:t>machen</a:t>
            </a:r>
            <a:r>
              <a:rPr lang="en-US" sz="2400" dirty="0" smtClean="0"/>
              <a:t> </a:t>
            </a:r>
            <a:r>
              <a:rPr lang="en-US" sz="2400" dirty="0" err="1" smtClean="0"/>
              <a:t>Reisen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uns</a:t>
            </a:r>
            <a:r>
              <a:rPr lang="uk-UA" sz="2400" dirty="0" smtClean="0"/>
              <a:t> ?</a:t>
            </a:r>
          </a:p>
          <a:p>
            <a:pPr lvl="0" algn="ctr"/>
            <a:endParaRPr lang="uk-UA" sz="2800" dirty="0" smtClean="0"/>
          </a:p>
        </p:txBody>
      </p:sp>
      <p:sp>
        <p:nvSpPr>
          <p:cNvPr id="7" name="Овал 6"/>
          <p:cNvSpPr/>
          <p:nvPr/>
        </p:nvSpPr>
        <p:spPr>
          <a:xfrm>
            <a:off x="6286512" y="5000636"/>
            <a:ext cx="1714512" cy="15716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Wie</a:t>
            </a:r>
            <a:r>
              <a:rPr lang="uk-UA" sz="2400" dirty="0" smtClean="0"/>
              <a:t>?</a:t>
            </a:r>
          </a:p>
          <a:p>
            <a:pPr lvl="0" algn="ctr"/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Verkehrsmittel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das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866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https://learningapps.org/6448261</a:t>
            </a:r>
            <a:r>
              <a:rPr lang="en-US" sz="2800" dirty="0" smtClean="0"/>
              <a:t> - </a:t>
            </a:r>
            <a:r>
              <a:rPr lang="en-US" sz="2800" dirty="0" err="1" smtClean="0"/>
              <a:t>Verkehrsmittel</a:t>
            </a:r>
            <a:endParaRPr lang="pl-PL" sz="2800" dirty="0" smtClean="0"/>
          </a:p>
          <a:p>
            <a:endParaRPr lang="pl-PL" dirty="0" smtClean="0"/>
          </a:p>
          <a:p>
            <a:endParaRPr lang="uk-UA" dirty="0"/>
          </a:p>
        </p:txBody>
      </p:sp>
      <p:pic>
        <p:nvPicPr>
          <p:cNvPr id="11266" name="Picture 2" descr="https://learningapps.org/qrcode.php?id=pmbvk35ya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142984"/>
            <a:ext cx="3281346" cy="3281346"/>
          </a:xfrm>
          <a:prstGeom prst="rect">
            <a:avLst/>
          </a:prstGeom>
          <a:noFill/>
        </p:spPr>
      </p:pic>
      <p:pic>
        <p:nvPicPr>
          <p:cNvPr id="11268" name="Picture 4" descr="https://learningapps.org/qrcode.php?id=p2qjtjfxn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286124"/>
            <a:ext cx="3071834" cy="307183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29124" y="4929198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Verkehrsmittel</a:t>
            </a:r>
            <a:r>
              <a:rPr lang="en-US" sz="2800" dirty="0" smtClean="0"/>
              <a:t> – Memory - </a:t>
            </a:r>
            <a:r>
              <a:rPr lang="en-US" sz="2800" dirty="0" smtClean="0">
                <a:hlinkClick r:id="rId5"/>
              </a:rPr>
              <a:t>https://learningapps.org/10220557</a:t>
            </a:r>
            <a:r>
              <a:rPr lang="en-US" sz="2800" dirty="0" smtClean="0"/>
              <a:t> </a:t>
            </a:r>
            <a:endParaRPr lang="uk-U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komme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...?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https://sites.google.com/site/aythanaindeutschland/_/rsrc/1336935931027/home/8--wie-komme-ich-zu/mapa.jpg?height=210&amp;width=40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4912" r="14912"/>
          <a:stretch>
            <a:fillRect/>
          </a:stretch>
        </p:blipFill>
        <p:spPr bwMode="auto">
          <a:xfrm>
            <a:off x="1214414" y="612775"/>
            <a:ext cx="6500858" cy="4442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</a:t>
            </a:r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</a:t>
            </a:r>
            <a:r>
              <a:rPr lang="uk-UA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Stadt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/>
          </a:bodyPr>
          <a:lstStyle/>
          <a:p>
            <a:r>
              <a:rPr lang="pl-PL" dirty="0" smtClean="0"/>
              <a:t>In der Stadt - </a:t>
            </a:r>
            <a:r>
              <a:rPr lang="pl-PL" dirty="0" smtClean="0">
                <a:hlinkClick r:id="rId2"/>
              </a:rPr>
              <a:t>http://www.lehrerlenz.de/in_der_stadt_1.html</a:t>
            </a:r>
            <a:endParaRPr lang="pl-PL" dirty="0" smtClean="0"/>
          </a:p>
          <a:p>
            <a:r>
              <a:rPr lang="en-US" dirty="0" smtClean="0">
                <a:hlinkClick r:id="rId3"/>
              </a:rPr>
              <a:t>http://www.lehrerlenz.de/in_der_stadt_2.html</a:t>
            </a:r>
            <a:endParaRPr lang="uk-UA" dirty="0" smtClean="0"/>
          </a:p>
          <a:p>
            <a:endParaRPr lang="uk-UA" dirty="0" smtClean="0"/>
          </a:p>
          <a:p>
            <a:r>
              <a:rPr lang="pl-PL" dirty="0" smtClean="0"/>
              <a:t>Symbole</a:t>
            </a:r>
            <a:endParaRPr lang="pl-PL" u="sng" dirty="0" smtClean="0">
              <a:solidFill>
                <a:schemeClr val="tx1">
                  <a:lumMod val="95000"/>
                  <a:lumOff val="5000"/>
                </a:schemeClr>
              </a:solidFill>
              <a:hlinkClick r:id="rId4"/>
            </a:endParaRPr>
          </a:p>
          <a:p>
            <a:r>
              <a:rPr lang="pl-PL" dirty="0" smtClean="0">
                <a:hlinkClick r:id="rId4"/>
              </a:rPr>
              <a:t>http://www.lehrerlenz.de/in_der_stadt_20.html</a:t>
            </a:r>
            <a:endParaRPr lang="pl-PL" dirty="0" smtClean="0"/>
          </a:p>
          <a:p>
            <a:endParaRPr lang="pl-PL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Wortschatz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https://deutsch.lingolia.com/de/wortschatz/themen/reisen/flughafen</a:t>
            </a:r>
            <a:endParaRPr lang="pl-PL" dirty="0" smtClean="0"/>
          </a:p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das Flugzeug (die Flugzeuge)</a:t>
            </a:r>
            <a:r>
              <a:rPr lang="pl-PL" dirty="0" smtClean="0"/>
              <a:t> - </a:t>
            </a:r>
            <a:r>
              <a:rPr lang="uk-UA" dirty="0" smtClean="0"/>
              <a:t>літак</a:t>
            </a:r>
            <a:endParaRPr lang="de-DE" dirty="0" smtClean="0"/>
          </a:p>
          <a:p>
            <a:r>
              <a:rPr lang="de-DE" dirty="0" smtClean="0"/>
              <a:t>der Flugsteig/das Gate (die Flugsteige/die Gates)</a:t>
            </a:r>
            <a:r>
              <a:rPr lang="uk-UA" dirty="0" smtClean="0"/>
              <a:t> – вихід на посадку</a:t>
            </a:r>
            <a:endParaRPr lang="de-DE" dirty="0" smtClean="0"/>
          </a:p>
          <a:p>
            <a:r>
              <a:rPr lang="de-DE" dirty="0" smtClean="0"/>
              <a:t>der Pass (die Pässe)</a:t>
            </a:r>
            <a:r>
              <a:rPr lang="uk-UA" dirty="0" smtClean="0"/>
              <a:t> - паспорт</a:t>
            </a:r>
            <a:endParaRPr lang="de-DE" dirty="0" smtClean="0"/>
          </a:p>
          <a:p>
            <a:r>
              <a:rPr lang="de-DE" dirty="0" smtClean="0"/>
              <a:t>der Pilot (die Piloten)</a:t>
            </a:r>
            <a:r>
              <a:rPr lang="uk-UA" dirty="0" smtClean="0"/>
              <a:t> - пілот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weiblich:</a:t>
            </a:r>
            <a:r>
              <a:rPr lang="de-DE" dirty="0" smtClean="0"/>
              <a:t> die Pilotin (die Pilotinnen)</a:t>
            </a:r>
          </a:p>
          <a:p>
            <a:r>
              <a:rPr lang="de-DE" dirty="0" smtClean="0"/>
              <a:t>die Stewardess (die Stewardessen)</a:t>
            </a:r>
            <a:r>
              <a:rPr lang="uk-UA" dirty="0" smtClean="0"/>
              <a:t> - стюардеса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männlich:</a:t>
            </a:r>
            <a:r>
              <a:rPr lang="de-DE" dirty="0" smtClean="0"/>
              <a:t> der Steward (die Stewards)</a:t>
            </a:r>
          </a:p>
          <a:p>
            <a:r>
              <a:rPr lang="de-DE" dirty="0" smtClean="0"/>
              <a:t>das Gepäckband (die Gepäckbänder)</a:t>
            </a:r>
            <a:r>
              <a:rPr lang="uk-UA" dirty="0" smtClean="0"/>
              <a:t> – багажна стрічка</a:t>
            </a:r>
            <a:endParaRPr lang="de-DE" dirty="0" smtClean="0"/>
          </a:p>
          <a:p>
            <a:r>
              <a:rPr lang="de-DE" dirty="0" smtClean="0"/>
              <a:t>der Gepäckwagen (die Gepäckwagen)</a:t>
            </a:r>
            <a:r>
              <a:rPr lang="uk-UA" dirty="0" smtClean="0"/>
              <a:t>- візок для багажу</a:t>
            </a:r>
            <a:endParaRPr lang="de-DE" dirty="0" smtClean="0"/>
          </a:p>
          <a:p>
            <a:r>
              <a:rPr lang="de-DE" dirty="0" smtClean="0"/>
              <a:t>die Bordkarte (die Bordkarten)</a:t>
            </a:r>
            <a:r>
              <a:rPr lang="uk-UA" dirty="0" smtClean="0"/>
              <a:t> – посадковий квиток</a:t>
            </a:r>
            <a:endParaRPr lang="de-DE" dirty="0" smtClean="0"/>
          </a:p>
          <a:p>
            <a:r>
              <a:rPr lang="de-DE" dirty="0" smtClean="0"/>
              <a:t>die Start- und Landebahn (die Start-und Landebahnen)</a:t>
            </a:r>
            <a:r>
              <a:rPr lang="uk-UA" dirty="0" smtClean="0"/>
              <a:t> – смуга для зльоту та посадки</a:t>
            </a:r>
            <a:endParaRPr lang="de-DE" dirty="0" smtClean="0"/>
          </a:p>
          <a:p>
            <a:r>
              <a:rPr lang="de-DE" dirty="0" smtClean="0"/>
              <a:t>der Zoll (die Zölle</a:t>
            </a:r>
            <a:r>
              <a:rPr lang="uk-UA" dirty="0" smtClean="0"/>
              <a:t>) - митниця</a:t>
            </a:r>
            <a:endParaRPr lang="de-DE" dirty="0"/>
          </a:p>
        </p:txBody>
      </p:sp>
      <p:pic>
        <p:nvPicPr>
          <p:cNvPr id="4" name="Picture 2" descr="Federal Joint Committee announce 2019 projects - MAP BioPhar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2976" cy="11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Опасно ли ехать в Украину туристу? Мнение Wonders &amp; Holiday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6735" y="0"/>
            <a:ext cx="1787265" cy="1004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1273</Words>
  <Application>Microsoft Office PowerPoint</Application>
  <PresentationFormat>Экран (4:3)</PresentationFormat>
  <Paragraphs>171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Thema: Auslandsreise</vt:lpstr>
      <vt:lpstr>Guten Tag!</vt:lpstr>
      <vt:lpstr>Слайд 3</vt:lpstr>
      <vt:lpstr>Unser Stundenmotto</vt:lpstr>
      <vt:lpstr>Слайд 5</vt:lpstr>
      <vt:lpstr>Welche Verkehrsmittel sind das?</vt:lpstr>
      <vt:lpstr>Wie komme ich zu...?</vt:lpstr>
      <vt:lpstr>Was gibt es in der Stadt?</vt:lpstr>
      <vt:lpstr>Wortschatz</vt:lpstr>
      <vt:lpstr>Слайд 10</vt:lpstr>
      <vt:lpstr>Lesen wir!</vt:lpstr>
      <vt:lpstr>Vokabeln zum Dialog</vt:lpstr>
      <vt:lpstr>Dialog 2</vt:lpstr>
      <vt:lpstr>Слайд 14</vt:lpstr>
      <vt:lpstr>Слайд 15</vt:lpstr>
      <vt:lpstr>Слайд 16</vt:lpstr>
      <vt:lpstr>Hausaufgabe</vt:lpstr>
      <vt:lpstr>Hausaufgabe 2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26</cp:revision>
  <dcterms:created xsi:type="dcterms:W3CDTF">2020-09-12T10:23:48Z</dcterms:created>
  <dcterms:modified xsi:type="dcterms:W3CDTF">2020-10-25T19:08:03Z</dcterms:modified>
</cp:coreProperties>
</file>