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313" r:id="rId6"/>
    <p:sldId id="262" r:id="rId7"/>
    <p:sldId id="284" r:id="rId8"/>
    <p:sldId id="314" r:id="rId9"/>
    <p:sldId id="315" r:id="rId10"/>
    <p:sldId id="316" r:id="rId11"/>
    <p:sldId id="317" r:id="rId12"/>
    <p:sldId id="318" r:id="rId13"/>
    <p:sldId id="319" r:id="rId14"/>
    <p:sldId id="320" r:id="rId15"/>
    <p:sldId id="276"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AA8C"/>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74"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8AAE6-85BA-474C-9F39-782F33C82F3D}" type="doc">
      <dgm:prSet loTypeId="urn:microsoft.com/office/officeart/2008/layout/HexagonCluster" loCatId="relationship" qsTypeId="urn:microsoft.com/office/officeart/2005/8/quickstyle/simple3" qsCatId="simple" csTypeId="urn:microsoft.com/office/officeart/2005/8/colors/accent5_1" csCatId="accent5" phldr="1"/>
      <dgm:spPr/>
      <dgm:t>
        <a:bodyPr/>
        <a:lstStyle/>
        <a:p>
          <a:endParaRPr lang="uk-UA"/>
        </a:p>
      </dgm:t>
    </dgm:pt>
    <dgm:pt modelId="{BAC0DAD2-404D-486A-86AB-13078DC1BBB8}">
      <dgm:prSet phldrT="[Текст]"/>
      <dgm:spPr/>
      <dgm:t>
        <a:bodyPr/>
        <a:lstStyle/>
        <a:p>
          <a:r>
            <a:rPr lang="en-US" dirty="0" err="1" smtClean="0"/>
            <a:t>Wer</a:t>
          </a:r>
          <a:r>
            <a:rPr lang="en-US" dirty="0" smtClean="0"/>
            <a:t> </a:t>
          </a:r>
          <a:r>
            <a:rPr lang="en-US" dirty="0" err="1" smtClean="0"/>
            <a:t>fehlt</a:t>
          </a:r>
          <a:r>
            <a:rPr lang="en-US" dirty="0" smtClean="0"/>
            <a:t> </a:t>
          </a:r>
          <a:r>
            <a:rPr lang="en-US" dirty="0" err="1" smtClean="0"/>
            <a:t>heute</a:t>
          </a:r>
          <a:r>
            <a:rPr lang="uk-UA" dirty="0" smtClean="0">
              <a:latin typeface="Times New Roman"/>
              <a:cs typeface="Times New Roman"/>
            </a:rPr>
            <a:t>?</a:t>
          </a:r>
          <a:endParaRPr lang="uk-UA" dirty="0"/>
        </a:p>
      </dgm:t>
    </dgm:pt>
    <dgm:pt modelId="{C1AB52C7-6A03-4525-A645-6BDD5BD3E9A5}" type="parTrans" cxnId="{E5D85B2E-D099-4AFE-96D1-2EEDAFFC45D8}">
      <dgm:prSet/>
      <dgm:spPr/>
      <dgm:t>
        <a:bodyPr/>
        <a:lstStyle/>
        <a:p>
          <a:endParaRPr lang="uk-UA"/>
        </a:p>
      </dgm:t>
    </dgm:pt>
    <dgm:pt modelId="{99C7BF6C-2AAC-4F3C-9AC4-D8DADF74B582}" type="sibTrans" cxnId="{E5D85B2E-D099-4AFE-96D1-2EEDAFFC45D8}">
      <dgm:prSet/>
      <dgm:spPr/>
      <dgm:t>
        <a:bodyPr/>
        <a:lstStyle/>
        <a:p>
          <a:endParaRPr lang="uk-UA"/>
        </a:p>
      </dgm:t>
    </dgm:pt>
    <dgm:pt modelId="{0E025602-BE04-410D-9554-CCE110572320}">
      <dgm:prSet phldrT="[Текст]"/>
      <dgm:spPr/>
      <dgm:t>
        <a:bodyPr/>
        <a:lstStyle/>
        <a:p>
          <a:r>
            <a:rPr lang="en-US" dirty="0" err="1" smtClean="0"/>
            <a:t>Der</a:t>
          </a:r>
          <a:r>
            <a:rPr lang="en-US" dirty="0" smtClean="0"/>
            <a:t> </a:t>
          </a:r>
          <a:r>
            <a:rPr lang="en-US" dirty="0" err="1" smtClean="0"/>
            <a:t>wievielte</a:t>
          </a:r>
          <a:r>
            <a:rPr lang="en-US" dirty="0" smtClean="0"/>
            <a:t> </a:t>
          </a:r>
          <a:r>
            <a:rPr lang="en-US" dirty="0" err="1" smtClean="0"/>
            <a:t>ist</a:t>
          </a:r>
          <a:r>
            <a:rPr lang="en-US" dirty="0" smtClean="0"/>
            <a:t> </a:t>
          </a:r>
          <a:r>
            <a:rPr lang="en-US" dirty="0" err="1" smtClean="0"/>
            <a:t>heute</a:t>
          </a:r>
          <a:r>
            <a:rPr lang="uk-UA" dirty="0" smtClean="0">
              <a:latin typeface="Times New Roman"/>
              <a:cs typeface="Times New Roman"/>
            </a:rPr>
            <a:t>?</a:t>
          </a:r>
          <a:endParaRPr lang="uk-UA" dirty="0"/>
        </a:p>
      </dgm:t>
    </dgm:pt>
    <dgm:pt modelId="{31C25423-BA4C-49C1-87DF-85300B6A82C3}" type="parTrans" cxnId="{8FF07BAA-BF4B-4345-A0CB-C77E46606652}">
      <dgm:prSet/>
      <dgm:spPr/>
      <dgm:t>
        <a:bodyPr/>
        <a:lstStyle/>
        <a:p>
          <a:endParaRPr lang="uk-UA"/>
        </a:p>
      </dgm:t>
    </dgm:pt>
    <dgm:pt modelId="{C3CF42FC-0A20-4868-A516-3E1990CFE791}" type="sibTrans" cxnId="{8FF07BAA-BF4B-4345-A0CB-C77E46606652}">
      <dgm:prSet/>
      <dgm:spPr/>
      <dgm:t>
        <a:bodyPr/>
        <a:lstStyle/>
        <a:p>
          <a:endParaRPr lang="uk-UA"/>
        </a:p>
      </dgm:t>
    </dgm:pt>
    <dgm:pt modelId="{813EE1BF-A901-48EE-A770-77CF6798712E}">
      <dgm:prSet phldrT="[Текст]"/>
      <dgm:spPr/>
      <dgm:t>
        <a:bodyPr/>
        <a:lstStyle/>
        <a:p>
          <a:r>
            <a:rPr lang="pl-PL" dirty="0" smtClean="0"/>
            <a:t>Wie geht</a:t>
          </a:r>
          <a:r>
            <a:rPr lang="pl-PL" dirty="0" smtClean="0">
              <a:latin typeface="Times New Roman"/>
              <a:cs typeface="Times New Roman"/>
            </a:rPr>
            <a:t>’s</a:t>
          </a:r>
          <a:r>
            <a:rPr lang="uk-UA" dirty="0" smtClean="0">
              <a:latin typeface="Times New Roman"/>
              <a:cs typeface="Times New Roman"/>
            </a:rPr>
            <a:t>?</a:t>
          </a:r>
          <a:endParaRPr lang="uk-UA" dirty="0"/>
        </a:p>
      </dgm:t>
    </dgm:pt>
    <dgm:pt modelId="{90A0719F-8C51-430C-8AE5-A70C33AEA91F}" type="parTrans" cxnId="{F0816D08-75FA-44D2-8ED4-E59820DEB99C}">
      <dgm:prSet/>
      <dgm:spPr/>
      <dgm:t>
        <a:bodyPr/>
        <a:lstStyle/>
        <a:p>
          <a:endParaRPr lang="uk-UA"/>
        </a:p>
      </dgm:t>
    </dgm:pt>
    <dgm:pt modelId="{B5018C78-C5DC-489C-91B9-6DABF1D958D1}" type="sibTrans" cxnId="{F0816D08-75FA-44D2-8ED4-E59820DEB99C}">
      <dgm:prSet/>
      <dgm:spPr/>
      <dgm:t>
        <a:bodyPr/>
        <a:lstStyle/>
        <a:p>
          <a:endParaRPr lang="uk-UA"/>
        </a:p>
      </dgm:t>
    </dgm:pt>
    <dgm:pt modelId="{D3B42526-949F-46EE-9208-5561602235B9}" type="pres">
      <dgm:prSet presAssocID="{5B08AAE6-85BA-474C-9F39-782F33C82F3D}" presName="Name0" presStyleCnt="0">
        <dgm:presLayoutVars>
          <dgm:chMax val="21"/>
          <dgm:chPref val="21"/>
        </dgm:presLayoutVars>
      </dgm:prSet>
      <dgm:spPr/>
      <dgm:t>
        <a:bodyPr/>
        <a:lstStyle/>
        <a:p>
          <a:endParaRPr lang="uk-UA"/>
        </a:p>
      </dgm:t>
    </dgm:pt>
    <dgm:pt modelId="{23B1696C-9C4E-426D-ADEC-6B1A97A07341}" type="pres">
      <dgm:prSet presAssocID="{BAC0DAD2-404D-486A-86AB-13078DC1BBB8}" presName="text1" presStyleCnt="0"/>
      <dgm:spPr/>
    </dgm:pt>
    <dgm:pt modelId="{F0B68A1A-4EBE-43E0-A9CD-E3BFE23AB11A}" type="pres">
      <dgm:prSet presAssocID="{BAC0DAD2-404D-486A-86AB-13078DC1BBB8}" presName="textRepeatNode" presStyleLbl="alignNode1" presStyleIdx="0" presStyleCnt="3">
        <dgm:presLayoutVars>
          <dgm:chMax val="0"/>
          <dgm:chPref val="0"/>
          <dgm:bulletEnabled val="1"/>
        </dgm:presLayoutVars>
      </dgm:prSet>
      <dgm:spPr/>
      <dgm:t>
        <a:bodyPr/>
        <a:lstStyle/>
        <a:p>
          <a:endParaRPr lang="uk-UA"/>
        </a:p>
      </dgm:t>
    </dgm:pt>
    <dgm:pt modelId="{EABA09AE-7A0D-4798-811F-C124BBE3911C}" type="pres">
      <dgm:prSet presAssocID="{BAC0DAD2-404D-486A-86AB-13078DC1BBB8}" presName="textaccent1" presStyleCnt="0"/>
      <dgm:spPr/>
    </dgm:pt>
    <dgm:pt modelId="{D10AA57E-812B-4181-9BD5-A423E3B9283E}" type="pres">
      <dgm:prSet presAssocID="{BAC0DAD2-404D-486A-86AB-13078DC1BBB8}" presName="accentRepeatNode" presStyleLbl="solidAlignAcc1" presStyleIdx="0" presStyleCnt="6"/>
      <dgm:spPr/>
    </dgm:pt>
    <dgm:pt modelId="{3DD6F7F9-5738-4772-93E5-E7C69105DBDF}" type="pres">
      <dgm:prSet presAssocID="{99C7BF6C-2AAC-4F3C-9AC4-D8DADF74B582}" presName="image1" presStyleCnt="0"/>
      <dgm:spPr/>
    </dgm:pt>
    <dgm:pt modelId="{E5241A8D-0D06-4520-93E7-03B480CDA7BC}" type="pres">
      <dgm:prSet presAssocID="{99C7BF6C-2AAC-4F3C-9AC4-D8DADF74B582}" presName="imageRepeatNode" presStyleLbl="alignAcc1" presStyleIdx="0" presStyleCnt="3"/>
      <dgm:spPr/>
      <dgm:t>
        <a:bodyPr/>
        <a:lstStyle/>
        <a:p>
          <a:endParaRPr lang="uk-UA"/>
        </a:p>
      </dgm:t>
    </dgm:pt>
    <dgm:pt modelId="{D0B3958E-1398-4340-94A4-91DED58B5B6B}" type="pres">
      <dgm:prSet presAssocID="{99C7BF6C-2AAC-4F3C-9AC4-D8DADF74B582}" presName="imageaccent1" presStyleCnt="0"/>
      <dgm:spPr/>
    </dgm:pt>
    <dgm:pt modelId="{4E5B7095-6694-4012-A4CF-53C485EC648D}" type="pres">
      <dgm:prSet presAssocID="{99C7BF6C-2AAC-4F3C-9AC4-D8DADF74B582}" presName="accentRepeatNode" presStyleLbl="solidAlignAcc1" presStyleIdx="1" presStyleCnt="6"/>
      <dgm:spPr/>
    </dgm:pt>
    <dgm:pt modelId="{ADB595E5-D190-4857-99DF-D5C0477ACAE7}" type="pres">
      <dgm:prSet presAssocID="{0E025602-BE04-410D-9554-CCE110572320}" presName="text2" presStyleCnt="0"/>
      <dgm:spPr/>
    </dgm:pt>
    <dgm:pt modelId="{AD8330F5-9E94-4452-8B80-1FB4EB0BCAC8}" type="pres">
      <dgm:prSet presAssocID="{0E025602-BE04-410D-9554-CCE110572320}" presName="textRepeatNode" presStyleLbl="alignNode1" presStyleIdx="1" presStyleCnt="3">
        <dgm:presLayoutVars>
          <dgm:chMax val="0"/>
          <dgm:chPref val="0"/>
          <dgm:bulletEnabled val="1"/>
        </dgm:presLayoutVars>
      </dgm:prSet>
      <dgm:spPr/>
      <dgm:t>
        <a:bodyPr/>
        <a:lstStyle/>
        <a:p>
          <a:endParaRPr lang="uk-UA"/>
        </a:p>
      </dgm:t>
    </dgm:pt>
    <dgm:pt modelId="{7325F09E-D3B8-4B52-9C1B-32789822DEA8}" type="pres">
      <dgm:prSet presAssocID="{0E025602-BE04-410D-9554-CCE110572320}" presName="textaccent2" presStyleCnt="0"/>
      <dgm:spPr/>
    </dgm:pt>
    <dgm:pt modelId="{08EBDDD8-82B6-435B-898C-F12E81A159CA}" type="pres">
      <dgm:prSet presAssocID="{0E025602-BE04-410D-9554-CCE110572320}" presName="accentRepeatNode" presStyleLbl="solidAlignAcc1" presStyleIdx="2" presStyleCnt="6"/>
      <dgm:spPr/>
    </dgm:pt>
    <dgm:pt modelId="{8B460DC2-DD0B-4EE7-80C8-45634DC12492}" type="pres">
      <dgm:prSet presAssocID="{C3CF42FC-0A20-4868-A516-3E1990CFE791}" presName="image2" presStyleCnt="0"/>
      <dgm:spPr/>
    </dgm:pt>
    <dgm:pt modelId="{AB1CFAFD-FD8B-4790-91EE-6479667D1C72}" type="pres">
      <dgm:prSet presAssocID="{C3CF42FC-0A20-4868-A516-3E1990CFE791}" presName="imageRepeatNode" presStyleLbl="alignAcc1" presStyleIdx="1" presStyleCnt="3"/>
      <dgm:spPr/>
      <dgm:t>
        <a:bodyPr/>
        <a:lstStyle/>
        <a:p>
          <a:endParaRPr lang="uk-UA"/>
        </a:p>
      </dgm:t>
    </dgm:pt>
    <dgm:pt modelId="{C79298FB-57B1-4AC2-AD6C-E394489EB453}" type="pres">
      <dgm:prSet presAssocID="{C3CF42FC-0A20-4868-A516-3E1990CFE791}" presName="imageaccent2" presStyleCnt="0"/>
      <dgm:spPr/>
    </dgm:pt>
    <dgm:pt modelId="{774B5E73-9901-47CC-8E31-71F7EFC393BD}" type="pres">
      <dgm:prSet presAssocID="{C3CF42FC-0A20-4868-A516-3E1990CFE791}" presName="accentRepeatNode" presStyleLbl="solidAlignAcc1" presStyleIdx="3" presStyleCnt="6"/>
      <dgm:spPr/>
    </dgm:pt>
    <dgm:pt modelId="{9E1B99AD-1B44-4D1E-9AA5-F3D6818E04E9}" type="pres">
      <dgm:prSet presAssocID="{813EE1BF-A901-48EE-A770-77CF6798712E}" presName="text3" presStyleCnt="0"/>
      <dgm:spPr/>
    </dgm:pt>
    <dgm:pt modelId="{FC149F44-2170-421F-A96F-49E56291D53F}" type="pres">
      <dgm:prSet presAssocID="{813EE1BF-A901-48EE-A770-77CF6798712E}" presName="textRepeatNode" presStyleLbl="alignNode1" presStyleIdx="2" presStyleCnt="3">
        <dgm:presLayoutVars>
          <dgm:chMax val="0"/>
          <dgm:chPref val="0"/>
          <dgm:bulletEnabled val="1"/>
        </dgm:presLayoutVars>
      </dgm:prSet>
      <dgm:spPr/>
      <dgm:t>
        <a:bodyPr/>
        <a:lstStyle/>
        <a:p>
          <a:endParaRPr lang="uk-UA"/>
        </a:p>
      </dgm:t>
    </dgm:pt>
    <dgm:pt modelId="{B8CECCEF-F8F5-486D-8E8C-7201329E9393}" type="pres">
      <dgm:prSet presAssocID="{813EE1BF-A901-48EE-A770-77CF6798712E}" presName="textaccent3" presStyleCnt="0"/>
      <dgm:spPr/>
    </dgm:pt>
    <dgm:pt modelId="{0FB963F3-EDCC-492B-B000-D4201BE0AB11}" type="pres">
      <dgm:prSet presAssocID="{813EE1BF-A901-48EE-A770-77CF6798712E}" presName="accentRepeatNode" presStyleLbl="solidAlignAcc1" presStyleIdx="4" presStyleCnt="6"/>
      <dgm:spPr/>
    </dgm:pt>
    <dgm:pt modelId="{B402328B-1295-4A85-B2EB-410519D46C7F}" type="pres">
      <dgm:prSet presAssocID="{B5018C78-C5DC-489C-91B9-6DABF1D958D1}" presName="image3" presStyleCnt="0"/>
      <dgm:spPr/>
    </dgm:pt>
    <dgm:pt modelId="{A5D1A890-C449-4567-B658-87F02F7463E9}" type="pres">
      <dgm:prSet presAssocID="{B5018C78-C5DC-489C-91B9-6DABF1D958D1}" presName="imageRepeatNode" presStyleLbl="alignAcc1" presStyleIdx="2" presStyleCnt="3"/>
      <dgm:spPr/>
      <dgm:t>
        <a:bodyPr/>
        <a:lstStyle/>
        <a:p>
          <a:endParaRPr lang="uk-UA"/>
        </a:p>
      </dgm:t>
    </dgm:pt>
    <dgm:pt modelId="{1BBDCD0A-2C12-4701-9A1E-7E556D01AEE6}" type="pres">
      <dgm:prSet presAssocID="{B5018C78-C5DC-489C-91B9-6DABF1D958D1}" presName="imageaccent3" presStyleCnt="0"/>
      <dgm:spPr/>
    </dgm:pt>
    <dgm:pt modelId="{3526E544-CC1E-455F-BAD2-ED603C49053F}" type="pres">
      <dgm:prSet presAssocID="{B5018C78-C5DC-489C-91B9-6DABF1D958D1}" presName="accentRepeatNode" presStyleLbl="solidAlignAcc1" presStyleIdx="5" presStyleCnt="6"/>
      <dgm:spPr/>
    </dgm:pt>
  </dgm:ptLst>
  <dgm:cxnLst>
    <dgm:cxn modelId="{F0816D08-75FA-44D2-8ED4-E59820DEB99C}" srcId="{5B08AAE6-85BA-474C-9F39-782F33C82F3D}" destId="{813EE1BF-A901-48EE-A770-77CF6798712E}" srcOrd="2" destOrd="0" parTransId="{90A0719F-8C51-430C-8AE5-A70C33AEA91F}" sibTransId="{B5018C78-C5DC-489C-91B9-6DABF1D958D1}"/>
    <dgm:cxn modelId="{1380AD8B-A7D9-4324-BB17-BCCABFF20295}" type="presOf" srcId="{C3CF42FC-0A20-4868-A516-3E1990CFE791}" destId="{AB1CFAFD-FD8B-4790-91EE-6479667D1C72}" srcOrd="0" destOrd="0" presId="urn:microsoft.com/office/officeart/2008/layout/HexagonCluster"/>
    <dgm:cxn modelId="{295ADD4C-9732-4885-A87E-38E68C6034C1}" type="presOf" srcId="{BAC0DAD2-404D-486A-86AB-13078DC1BBB8}" destId="{F0B68A1A-4EBE-43E0-A9CD-E3BFE23AB11A}" srcOrd="0" destOrd="0" presId="urn:microsoft.com/office/officeart/2008/layout/HexagonCluster"/>
    <dgm:cxn modelId="{DFC75039-DCCF-4833-A681-45944DB642AC}" type="presOf" srcId="{5B08AAE6-85BA-474C-9F39-782F33C82F3D}" destId="{D3B42526-949F-46EE-9208-5561602235B9}" srcOrd="0" destOrd="0" presId="urn:microsoft.com/office/officeart/2008/layout/HexagonCluster"/>
    <dgm:cxn modelId="{8FF07BAA-BF4B-4345-A0CB-C77E46606652}" srcId="{5B08AAE6-85BA-474C-9F39-782F33C82F3D}" destId="{0E025602-BE04-410D-9554-CCE110572320}" srcOrd="1" destOrd="0" parTransId="{31C25423-BA4C-49C1-87DF-85300B6A82C3}" sibTransId="{C3CF42FC-0A20-4868-A516-3E1990CFE791}"/>
    <dgm:cxn modelId="{EC763049-348E-44B2-9356-418E8D3EB382}" type="presOf" srcId="{99C7BF6C-2AAC-4F3C-9AC4-D8DADF74B582}" destId="{E5241A8D-0D06-4520-93E7-03B480CDA7BC}" srcOrd="0" destOrd="0" presId="urn:microsoft.com/office/officeart/2008/layout/HexagonCluster"/>
    <dgm:cxn modelId="{CE06F357-3325-4118-89D6-2E12E57D7BE2}" type="presOf" srcId="{B5018C78-C5DC-489C-91B9-6DABF1D958D1}" destId="{A5D1A890-C449-4567-B658-87F02F7463E9}" srcOrd="0" destOrd="0" presId="urn:microsoft.com/office/officeart/2008/layout/HexagonCluster"/>
    <dgm:cxn modelId="{8E9F2345-F61E-45BC-A52E-1B4F248CF662}" type="presOf" srcId="{0E025602-BE04-410D-9554-CCE110572320}" destId="{AD8330F5-9E94-4452-8B80-1FB4EB0BCAC8}" srcOrd="0" destOrd="0" presId="urn:microsoft.com/office/officeart/2008/layout/HexagonCluster"/>
    <dgm:cxn modelId="{E5D85B2E-D099-4AFE-96D1-2EEDAFFC45D8}" srcId="{5B08AAE6-85BA-474C-9F39-782F33C82F3D}" destId="{BAC0DAD2-404D-486A-86AB-13078DC1BBB8}" srcOrd="0" destOrd="0" parTransId="{C1AB52C7-6A03-4525-A645-6BDD5BD3E9A5}" sibTransId="{99C7BF6C-2AAC-4F3C-9AC4-D8DADF74B582}"/>
    <dgm:cxn modelId="{78E61CA4-A9D9-48DE-B24F-A378E588E0BF}" type="presOf" srcId="{813EE1BF-A901-48EE-A770-77CF6798712E}" destId="{FC149F44-2170-421F-A96F-49E56291D53F}" srcOrd="0" destOrd="0" presId="urn:microsoft.com/office/officeart/2008/layout/HexagonCluster"/>
    <dgm:cxn modelId="{B43EF3BC-936B-4569-A9F4-A1942F592193}" type="presParOf" srcId="{D3B42526-949F-46EE-9208-5561602235B9}" destId="{23B1696C-9C4E-426D-ADEC-6B1A97A07341}" srcOrd="0" destOrd="0" presId="urn:microsoft.com/office/officeart/2008/layout/HexagonCluster"/>
    <dgm:cxn modelId="{53477DFF-9B25-4FE4-8CDA-8DEB36664AE7}" type="presParOf" srcId="{23B1696C-9C4E-426D-ADEC-6B1A97A07341}" destId="{F0B68A1A-4EBE-43E0-A9CD-E3BFE23AB11A}" srcOrd="0" destOrd="0" presId="urn:microsoft.com/office/officeart/2008/layout/HexagonCluster"/>
    <dgm:cxn modelId="{5D549148-70E4-4731-9CCA-FEF4102A9CDB}" type="presParOf" srcId="{D3B42526-949F-46EE-9208-5561602235B9}" destId="{EABA09AE-7A0D-4798-811F-C124BBE3911C}" srcOrd="1" destOrd="0" presId="urn:microsoft.com/office/officeart/2008/layout/HexagonCluster"/>
    <dgm:cxn modelId="{A586529C-BDB8-496D-B1AA-362591E0F5B8}" type="presParOf" srcId="{EABA09AE-7A0D-4798-811F-C124BBE3911C}" destId="{D10AA57E-812B-4181-9BD5-A423E3B9283E}" srcOrd="0" destOrd="0" presId="urn:microsoft.com/office/officeart/2008/layout/HexagonCluster"/>
    <dgm:cxn modelId="{CADA54DC-ECDB-4F32-9364-1B036E9CB55B}" type="presParOf" srcId="{D3B42526-949F-46EE-9208-5561602235B9}" destId="{3DD6F7F9-5738-4772-93E5-E7C69105DBDF}" srcOrd="2" destOrd="0" presId="urn:microsoft.com/office/officeart/2008/layout/HexagonCluster"/>
    <dgm:cxn modelId="{F77ACFA4-6DFB-491B-84B2-86EDC5AD2132}" type="presParOf" srcId="{3DD6F7F9-5738-4772-93E5-E7C69105DBDF}" destId="{E5241A8D-0D06-4520-93E7-03B480CDA7BC}" srcOrd="0" destOrd="0" presId="urn:microsoft.com/office/officeart/2008/layout/HexagonCluster"/>
    <dgm:cxn modelId="{3A1AF487-C02A-46D8-AD3D-F413A74A2518}" type="presParOf" srcId="{D3B42526-949F-46EE-9208-5561602235B9}" destId="{D0B3958E-1398-4340-94A4-91DED58B5B6B}" srcOrd="3" destOrd="0" presId="urn:microsoft.com/office/officeart/2008/layout/HexagonCluster"/>
    <dgm:cxn modelId="{713B0DFB-31FE-4DF0-9CA9-025B970C5927}" type="presParOf" srcId="{D0B3958E-1398-4340-94A4-91DED58B5B6B}" destId="{4E5B7095-6694-4012-A4CF-53C485EC648D}" srcOrd="0" destOrd="0" presId="urn:microsoft.com/office/officeart/2008/layout/HexagonCluster"/>
    <dgm:cxn modelId="{03F8D556-07EF-4BBD-97AB-457B48ACE04B}" type="presParOf" srcId="{D3B42526-949F-46EE-9208-5561602235B9}" destId="{ADB595E5-D190-4857-99DF-D5C0477ACAE7}" srcOrd="4" destOrd="0" presId="urn:microsoft.com/office/officeart/2008/layout/HexagonCluster"/>
    <dgm:cxn modelId="{12CFC744-C411-4946-88D0-51210C03F9DD}" type="presParOf" srcId="{ADB595E5-D190-4857-99DF-D5C0477ACAE7}" destId="{AD8330F5-9E94-4452-8B80-1FB4EB0BCAC8}" srcOrd="0" destOrd="0" presId="urn:microsoft.com/office/officeart/2008/layout/HexagonCluster"/>
    <dgm:cxn modelId="{498A1A02-38E1-4179-9269-5C4D143A04C7}" type="presParOf" srcId="{D3B42526-949F-46EE-9208-5561602235B9}" destId="{7325F09E-D3B8-4B52-9C1B-32789822DEA8}" srcOrd="5" destOrd="0" presId="urn:microsoft.com/office/officeart/2008/layout/HexagonCluster"/>
    <dgm:cxn modelId="{4AD5AD9B-F12C-4413-BCD8-E41759F01964}" type="presParOf" srcId="{7325F09E-D3B8-4B52-9C1B-32789822DEA8}" destId="{08EBDDD8-82B6-435B-898C-F12E81A159CA}" srcOrd="0" destOrd="0" presId="urn:microsoft.com/office/officeart/2008/layout/HexagonCluster"/>
    <dgm:cxn modelId="{CC6E447E-6887-455B-868A-B2A7F843BE10}" type="presParOf" srcId="{D3B42526-949F-46EE-9208-5561602235B9}" destId="{8B460DC2-DD0B-4EE7-80C8-45634DC12492}" srcOrd="6" destOrd="0" presId="urn:microsoft.com/office/officeart/2008/layout/HexagonCluster"/>
    <dgm:cxn modelId="{9286925A-5C83-473C-B24E-282266BA543E}" type="presParOf" srcId="{8B460DC2-DD0B-4EE7-80C8-45634DC12492}" destId="{AB1CFAFD-FD8B-4790-91EE-6479667D1C72}" srcOrd="0" destOrd="0" presId="urn:microsoft.com/office/officeart/2008/layout/HexagonCluster"/>
    <dgm:cxn modelId="{12E1606B-B433-4267-AB5B-53E7F3AB6D11}" type="presParOf" srcId="{D3B42526-949F-46EE-9208-5561602235B9}" destId="{C79298FB-57B1-4AC2-AD6C-E394489EB453}" srcOrd="7" destOrd="0" presId="urn:microsoft.com/office/officeart/2008/layout/HexagonCluster"/>
    <dgm:cxn modelId="{B0DB1B36-0670-4F8E-93A6-AF5F0D999917}" type="presParOf" srcId="{C79298FB-57B1-4AC2-AD6C-E394489EB453}" destId="{774B5E73-9901-47CC-8E31-71F7EFC393BD}" srcOrd="0" destOrd="0" presId="urn:microsoft.com/office/officeart/2008/layout/HexagonCluster"/>
    <dgm:cxn modelId="{EDE14EAC-62C5-4EBF-97A6-0A82764CF459}" type="presParOf" srcId="{D3B42526-949F-46EE-9208-5561602235B9}" destId="{9E1B99AD-1B44-4D1E-9AA5-F3D6818E04E9}" srcOrd="8" destOrd="0" presId="urn:microsoft.com/office/officeart/2008/layout/HexagonCluster"/>
    <dgm:cxn modelId="{89EB6D78-1346-4B0C-840C-CD6B9E3159AA}" type="presParOf" srcId="{9E1B99AD-1B44-4D1E-9AA5-F3D6818E04E9}" destId="{FC149F44-2170-421F-A96F-49E56291D53F}" srcOrd="0" destOrd="0" presId="urn:microsoft.com/office/officeart/2008/layout/HexagonCluster"/>
    <dgm:cxn modelId="{B3D50FB4-F417-4D48-8BFF-8BA71428B483}" type="presParOf" srcId="{D3B42526-949F-46EE-9208-5561602235B9}" destId="{B8CECCEF-F8F5-486D-8E8C-7201329E9393}" srcOrd="9" destOrd="0" presId="urn:microsoft.com/office/officeart/2008/layout/HexagonCluster"/>
    <dgm:cxn modelId="{6139CEFA-6D1C-4590-81F4-43630E02F45E}" type="presParOf" srcId="{B8CECCEF-F8F5-486D-8E8C-7201329E9393}" destId="{0FB963F3-EDCC-492B-B000-D4201BE0AB11}" srcOrd="0" destOrd="0" presId="urn:microsoft.com/office/officeart/2008/layout/HexagonCluster"/>
    <dgm:cxn modelId="{073189C5-537D-485B-B446-B530F29B172F}" type="presParOf" srcId="{D3B42526-949F-46EE-9208-5561602235B9}" destId="{B402328B-1295-4A85-B2EB-410519D46C7F}" srcOrd="10" destOrd="0" presId="urn:microsoft.com/office/officeart/2008/layout/HexagonCluster"/>
    <dgm:cxn modelId="{4C24BCE1-6EAD-41DC-8E6C-1F382CE96EE8}" type="presParOf" srcId="{B402328B-1295-4A85-B2EB-410519D46C7F}" destId="{A5D1A890-C449-4567-B658-87F02F7463E9}" srcOrd="0" destOrd="0" presId="urn:microsoft.com/office/officeart/2008/layout/HexagonCluster"/>
    <dgm:cxn modelId="{0BB860CB-B9D2-4C4C-B143-8AD1B78E1B10}" type="presParOf" srcId="{D3B42526-949F-46EE-9208-5561602235B9}" destId="{1BBDCD0A-2C12-4701-9A1E-7E556D01AEE6}" srcOrd="11" destOrd="0" presId="urn:microsoft.com/office/officeart/2008/layout/HexagonCluster"/>
    <dgm:cxn modelId="{FBCCF6F8-27B8-4E68-A10F-DE8345A18AA8}" type="presParOf" srcId="{1BBDCD0A-2C12-4701-9A1E-7E556D01AEE6}" destId="{3526E544-CC1E-455F-BAD2-ED603C49053F}" srcOrd="0" destOrd="0" presId="urn:microsoft.com/office/officeart/2008/layout/HexagonCluster"/>
  </dgm:cxnLst>
  <dgm:bg/>
  <dgm:whole/>
</dgm:dataModel>
</file>

<file path=ppt/diagrams/data2.xml><?xml version="1.0" encoding="utf-8"?>
<dgm:dataModel xmlns:dgm="http://schemas.openxmlformats.org/drawingml/2006/diagram" xmlns:a="http://schemas.openxmlformats.org/drawingml/2006/main">
  <dgm:ptLst>
    <dgm:pt modelId="{F5D90851-B077-4997-A7F2-43A0FD8B2495}" type="doc">
      <dgm:prSet loTypeId="urn:microsoft.com/office/officeart/2009/3/layout/SnapshotPictureList" loCatId="picture" qsTypeId="urn:microsoft.com/office/officeart/2005/8/quickstyle/simple1" qsCatId="simple" csTypeId="urn:microsoft.com/office/officeart/2005/8/colors/accent5_5" csCatId="accent5" phldr="1"/>
      <dgm:spPr/>
      <dgm:t>
        <a:bodyPr/>
        <a:lstStyle/>
        <a:p>
          <a:endParaRPr lang="uk-UA"/>
        </a:p>
      </dgm:t>
    </dgm:pt>
    <dgm:pt modelId="{44661999-F929-4690-AB8D-5518E6B75CAB}">
      <dgm:prSet phldrT="[Текст]"/>
      <dgm:spPr/>
      <dgm:t>
        <a:bodyPr/>
        <a:lstStyle/>
        <a:p>
          <a:r>
            <a:rPr lang="en-US" dirty="0" err="1" smtClean="0"/>
            <a:t>Auslandsreise</a:t>
          </a:r>
          <a:endParaRPr lang="uk-UA" dirty="0"/>
        </a:p>
      </dgm:t>
    </dgm:pt>
    <dgm:pt modelId="{E71E8D2F-CAEE-49D2-8CF2-DCAD2B87A3A1}" type="parTrans" cxnId="{210AEEFD-29EC-40DA-8727-753875636ED8}">
      <dgm:prSet/>
      <dgm:spPr/>
      <dgm:t>
        <a:bodyPr/>
        <a:lstStyle/>
        <a:p>
          <a:endParaRPr lang="uk-UA"/>
        </a:p>
      </dgm:t>
    </dgm:pt>
    <dgm:pt modelId="{863D330B-FF9F-49C6-A377-0E9042874EAB}" type="sibTrans" cxnId="{210AEEFD-29EC-40DA-8727-753875636ED8}">
      <dgm:prSet/>
      <dgm:spPr/>
      <dgm:t>
        <a:bodyPr/>
        <a:lstStyle/>
        <a:p>
          <a:endParaRPr lang="uk-UA"/>
        </a:p>
      </dgm:t>
    </dgm:pt>
    <dgm:pt modelId="{F16079E4-F687-43CE-9BF6-A086646F8B39}">
      <dgm:prSet phldrT="[Текст]" custT="1"/>
      <dgm:spPr/>
      <dgm:t>
        <a:bodyPr/>
        <a:lstStyle/>
        <a:p>
          <a:pPr algn="ctr"/>
          <a:r>
            <a:rPr lang="en-US" sz="3200" dirty="0" smtClean="0">
              <a:latin typeface="+mj-lt"/>
            </a:rPr>
            <a:t>Was </a:t>
          </a:r>
          <a:r>
            <a:rPr lang="en-US" sz="3200" dirty="0" err="1" smtClean="0">
              <a:latin typeface="+mj-lt"/>
            </a:rPr>
            <a:t>bedeuten</a:t>
          </a:r>
          <a:r>
            <a:rPr lang="en-US" sz="3200" dirty="0" smtClean="0">
              <a:latin typeface="+mj-lt"/>
            </a:rPr>
            <a:t> </a:t>
          </a:r>
          <a:r>
            <a:rPr lang="en-US" sz="3200" dirty="0" err="1" smtClean="0">
              <a:latin typeface="+mj-lt"/>
            </a:rPr>
            <a:t>eine</a:t>
          </a:r>
          <a:r>
            <a:rPr lang="en-US" sz="3200" dirty="0" smtClean="0">
              <a:latin typeface="+mj-lt"/>
            </a:rPr>
            <a:t> </a:t>
          </a:r>
          <a:r>
            <a:rPr lang="en-US" sz="3200" dirty="0" err="1" smtClean="0">
              <a:latin typeface="+mj-lt"/>
            </a:rPr>
            <a:t>Reise</a:t>
          </a:r>
          <a:r>
            <a:rPr lang="en-US" sz="3200" dirty="0" smtClean="0">
              <a:latin typeface="+mj-lt"/>
            </a:rPr>
            <a:t> </a:t>
          </a:r>
          <a:r>
            <a:rPr lang="en-US" sz="3200" dirty="0" err="1" smtClean="0">
              <a:latin typeface="+mj-lt"/>
            </a:rPr>
            <a:t>f</a:t>
          </a:r>
          <a:r>
            <a:rPr lang="en-US" sz="3200" dirty="0" err="1" smtClean="0">
              <a:latin typeface="+mj-lt"/>
              <a:cs typeface="Times New Roman"/>
            </a:rPr>
            <a:t>ür</a:t>
          </a:r>
          <a:r>
            <a:rPr lang="en-US" sz="3200" dirty="0" smtClean="0">
              <a:latin typeface="+mj-lt"/>
              <a:cs typeface="Times New Roman"/>
            </a:rPr>
            <a:t> </a:t>
          </a:r>
          <a:r>
            <a:rPr lang="en-US" sz="3200" dirty="0" err="1" smtClean="0">
              <a:latin typeface="+mj-lt"/>
              <a:cs typeface="Times New Roman"/>
            </a:rPr>
            <a:t>Ihnen</a:t>
          </a:r>
          <a:r>
            <a:rPr lang="uk-UA" sz="3200" dirty="0" smtClean="0">
              <a:latin typeface="+mj-lt"/>
              <a:cs typeface="Times New Roman"/>
            </a:rPr>
            <a:t>?</a:t>
          </a:r>
          <a:endParaRPr lang="uk-UA" sz="3200" dirty="0">
            <a:latin typeface="+mj-lt"/>
          </a:endParaRPr>
        </a:p>
      </dgm:t>
    </dgm:pt>
    <dgm:pt modelId="{602A4494-985D-432E-9001-8C70DB18A0DA}" type="parTrans" cxnId="{C7BADA82-E950-403F-8B16-E0AFB6FC2FAC}">
      <dgm:prSet/>
      <dgm:spPr/>
      <dgm:t>
        <a:bodyPr/>
        <a:lstStyle/>
        <a:p>
          <a:endParaRPr lang="uk-UA"/>
        </a:p>
      </dgm:t>
    </dgm:pt>
    <dgm:pt modelId="{A0717C78-AB2A-4189-A759-5E8335305C19}" type="sibTrans" cxnId="{C7BADA82-E950-403F-8B16-E0AFB6FC2FAC}">
      <dgm:prSet/>
      <dgm:spPr/>
      <dgm:t>
        <a:bodyPr/>
        <a:lstStyle/>
        <a:p>
          <a:endParaRPr lang="uk-UA"/>
        </a:p>
      </dgm:t>
    </dgm:pt>
    <dgm:pt modelId="{2A8F815C-9A9E-4029-AD42-5AD01A4D92F5}" type="pres">
      <dgm:prSet presAssocID="{F5D90851-B077-4997-A7F2-43A0FD8B2495}" presName="Name0" presStyleCnt="0">
        <dgm:presLayoutVars>
          <dgm:chMax/>
          <dgm:chPref/>
          <dgm:dir/>
          <dgm:animLvl val="lvl"/>
        </dgm:presLayoutVars>
      </dgm:prSet>
      <dgm:spPr/>
      <dgm:t>
        <a:bodyPr/>
        <a:lstStyle/>
        <a:p>
          <a:endParaRPr lang="uk-UA"/>
        </a:p>
      </dgm:t>
    </dgm:pt>
    <dgm:pt modelId="{1264D5CD-79F2-4D6D-A992-261A91D701FA}" type="pres">
      <dgm:prSet presAssocID="{44661999-F929-4690-AB8D-5518E6B75CAB}" presName="composite" presStyleCnt="0"/>
      <dgm:spPr/>
    </dgm:pt>
    <dgm:pt modelId="{B84E74E2-BFDD-4659-BC37-DCDA2BD32E2F}" type="pres">
      <dgm:prSet presAssocID="{44661999-F929-4690-AB8D-5518E6B75CAB}" presName="ParentAccentShape" presStyleLbl="trBgShp" presStyleIdx="0" presStyleCnt="2"/>
      <dgm:spPr/>
      <dgm:t>
        <a:bodyPr/>
        <a:lstStyle/>
        <a:p>
          <a:endParaRPr lang="uk-UA"/>
        </a:p>
      </dgm:t>
    </dgm:pt>
    <dgm:pt modelId="{AFE6ECA7-F3C1-438B-A15B-7E12F247B4A3}" type="pres">
      <dgm:prSet presAssocID="{44661999-F929-4690-AB8D-5518E6B75CAB}" presName="ParentText" presStyleLbl="revTx" presStyleIdx="0" presStyleCnt="2">
        <dgm:presLayoutVars>
          <dgm:chMax val="1"/>
          <dgm:chPref val="1"/>
          <dgm:bulletEnabled val="1"/>
        </dgm:presLayoutVars>
      </dgm:prSet>
      <dgm:spPr/>
      <dgm:t>
        <a:bodyPr/>
        <a:lstStyle/>
        <a:p>
          <a:endParaRPr lang="uk-UA"/>
        </a:p>
      </dgm:t>
    </dgm:pt>
    <dgm:pt modelId="{AEB20E75-2E22-414A-9ABC-C4F85AF7389A}" type="pres">
      <dgm:prSet presAssocID="{44661999-F929-4690-AB8D-5518E6B75CAB}" presName="ChildText" presStyleLbl="revTx" presStyleIdx="1" presStyleCnt="2">
        <dgm:presLayoutVars>
          <dgm:chMax val="0"/>
          <dgm:chPref val="0"/>
        </dgm:presLayoutVars>
      </dgm:prSet>
      <dgm:spPr/>
      <dgm:t>
        <a:bodyPr/>
        <a:lstStyle/>
        <a:p>
          <a:endParaRPr lang="uk-UA"/>
        </a:p>
      </dgm:t>
    </dgm:pt>
    <dgm:pt modelId="{905E97EC-58C3-4662-86B2-EA9AF8E9AA69}" type="pres">
      <dgm:prSet presAssocID="{44661999-F929-4690-AB8D-5518E6B75CAB}" presName="ChildAccentShape" presStyleLbl="trBgShp" presStyleIdx="1" presStyleCnt="2"/>
      <dgm:spPr/>
      <dgm:t>
        <a:bodyPr/>
        <a:lstStyle/>
        <a:p>
          <a:endParaRPr lang="uk-UA"/>
        </a:p>
      </dgm:t>
    </dgm:pt>
    <dgm:pt modelId="{DA6C4911-8733-4809-B892-B2331371D1C2}" type="pres">
      <dgm:prSet presAssocID="{44661999-F929-4690-AB8D-5518E6B75CAB}" presName="Image" presStyleLbl="alignImgPlace1" presStyleIdx="0" presStyleCnt="1"/>
      <dgm:spPr/>
      <dgm:t>
        <a:bodyPr/>
        <a:lstStyle/>
        <a:p>
          <a:endParaRPr lang="uk-UA"/>
        </a:p>
      </dgm:t>
    </dgm:pt>
  </dgm:ptLst>
  <dgm:cxnLst>
    <dgm:cxn modelId="{A3699367-FF6F-437A-9258-3336D639566A}" type="presOf" srcId="{44661999-F929-4690-AB8D-5518E6B75CAB}" destId="{AFE6ECA7-F3C1-438B-A15B-7E12F247B4A3}" srcOrd="0" destOrd="0" presId="urn:microsoft.com/office/officeart/2009/3/layout/SnapshotPictureList"/>
    <dgm:cxn modelId="{F5019836-D6B2-4F98-87C7-39B0C7BF8EE8}" type="presOf" srcId="{F16079E4-F687-43CE-9BF6-A086646F8B39}" destId="{AEB20E75-2E22-414A-9ABC-C4F85AF7389A}" srcOrd="0" destOrd="0" presId="urn:microsoft.com/office/officeart/2009/3/layout/SnapshotPictureList"/>
    <dgm:cxn modelId="{B216481D-563F-41F9-9F19-C5E837F52E17}" type="presOf" srcId="{F5D90851-B077-4997-A7F2-43A0FD8B2495}" destId="{2A8F815C-9A9E-4029-AD42-5AD01A4D92F5}" srcOrd="0" destOrd="0" presId="urn:microsoft.com/office/officeart/2009/3/layout/SnapshotPictureList"/>
    <dgm:cxn modelId="{C7BADA82-E950-403F-8B16-E0AFB6FC2FAC}" srcId="{44661999-F929-4690-AB8D-5518E6B75CAB}" destId="{F16079E4-F687-43CE-9BF6-A086646F8B39}" srcOrd="0" destOrd="0" parTransId="{602A4494-985D-432E-9001-8C70DB18A0DA}" sibTransId="{A0717C78-AB2A-4189-A759-5E8335305C19}"/>
    <dgm:cxn modelId="{210AEEFD-29EC-40DA-8727-753875636ED8}" srcId="{F5D90851-B077-4997-A7F2-43A0FD8B2495}" destId="{44661999-F929-4690-AB8D-5518E6B75CAB}" srcOrd="0" destOrd="0" parTransId="{E71E8D2F-CAEE-49D2-8CF2-DCAD2B87A3A1}" sibTransId="{863D330B-FF9F-49C6-A377-0E9042874EAB}"/>
    <dgm:cxn modelId="{ED10AD02-1916-41EA-BD2A-BA7FDC269F39}" type="presParOf" srcId="{2A8F815C-9A9E-4029-AD42-5AD01A4D92F5}" destId="{1264D5CD-79F2-4D6D-A992-261A91D701FA}" srcOrd="0" destOrd="0" presId="urn:microsoft.com/office/officeart/2009/3/layout/SnapshotPictureList"/>
    <dgm:cxn modelId="{2823B530-443D-442C-8EEA-44D11970B4A3}" type="presParOf" srcId="{1264D5CD-79F2-4D6D-A992-261A91D701FA}" destId="{B84E74E2-BFDD-4659-BC37-DCDA2BD32E2F}" srcOrd="0" destOrd="0" presId="urn:microsoft.com/office/officeart/2009/3/layout/SnapshotPictureList"/>
    <dgm:cxn modelId="{136B91E8-8F55-4882-9FB8-D250ADC840FF}" type="presParOf" srcId="{1264D5CD-79F2-4D6D-A992-261A91D701FA}" destId="{AFE6ECA7-F3C1-438B-A15B-7E12F247B4A3}" srcOrd="1" destOrd="0" presId="urn:microsoft.com/office/officeart/2009/3/layout/SnapshotPictureList"/>
    <dgm:cxn modelId="{DFD1C466-CA33-48C9-9999-0F3CC6F3BADB}" type="presParOf" srcId="{1264D5CD-79F2-4D6D-A992-261A91D701FA}" destId="{AEB20E75-2E22-414A-9ABC-C4F85AF7389A}" srcOrd="2" destOrd="0" presId="urn:microsoft.com/office/officeart/2009/3/layout/SnapshotPictureList"/>
    <dgm:cxn modelId="{E60E9836-8F72-498A-B4A4-B66361EC534F}" type="presParOf" srcId="{1264D5CD-79F2-4D6D-A992-261A91D701FA}" destId="{905E97EC-58C3-4662-86B2-EA9AF8E9AA69}" srcOrd="3" destOrd="0" presId="urn:microsoft.com/office/officeart/2009/3/layout/SnapshotPictureList"/>
    <dgm:cxn modelId="{EA49A356-07E5-4B48-AD37-B4A82D4C6332}" type="presParOf" srcId="{1264D5CD-79F2-4D6D-A992-261A91D701FA}" destId="{DA6C4911-8733-4809-B892-B2331371D1C2}" srcOrd="4" destOrd="0" presId="urn:microsoft.com/office/officeart/2009/3/layout/SnapshotPictureList"/>
  </dgm:cxnLst>
  <dgm:bg/>
  <dgm:whole/>
</dgm:dataModel>
</file>

<file path=ppt/diagrams/data3.xml><?xml version="1.0" encoding="utf-8"?>
<dgm:dataModel xmlns:dgm="http://schemas.openxmlformats.org/drawingml/2006/diagram" xmlns:a="http://schemas.openxmlformats.org/drawingml/2006/main">
  <dgm:ptLst>
    <dgm:pt modelId="{BD3C1CF2-E777-492B-AEAD-8E8D5C4251B8}" type="doc">
      <dgm:prSet loTypeId="urn:microsoft.com/office/officeart/2005/8/layout/radial3" loCatId="relationship" qsTypeId="urn:microsoft.com/office/officeart/2005/8/quickstyle/simple1" qsCatId="simple" csTypeId="urn:microsoft.com/office/officeart/2005/8/colors/accent2_1" csCatId="accent2" phldr="1"/>
      <dgm:spPr/>
      <dgm:t>
        <a:bodyPr/>
        <a:lstStyle/>
        <a:p>
          <a:endParaRPr lang="uk-UA"/>
        </a:p>
      </dgm:t>
    </dgm:pt>
    <dgm:pt modelId="{5078A656-216B-4C05-BD04-A098671DC06D}">
      <dgm:prSet phldrT="[Текст]"/>
      <dgm:spPr/>
      <dgm:t>
        <a:bodyPr/>
        <a:lstStyle/>
        <a:p>
          <a:r>
            <a:rPr lang="en-US" dirty="0" err="1" smtClean="0"/>
            <a:t>Reisen</a:t>
          </a:r>
          <a:endParaRPr lang="uk-UA" dirty="0"/>
        </a:p>
      </dgm:t>
    </dgm:pt>
    <dgm:pt modelId="{19BCCA72-48C9-4848-8DD2-CA68309CB76B}" type="parTrans" cxnId="{4B315C7D-7332-496B-AD6B-34808316D4E9}">
      <dgm:prSet/>
      <dgm:spPr/>
      <dgm:t>
        <a:bodyPr/>
        <a:lstStyle/>
        <a:p>
          <a:endParaRPr lang="uk-UA"/>
        </a:p>
      </dgm:t>
    </dgm:pt>
    <dgm:pt modelId="{3FE22EA1-7A5A-4492-8FFE-C65B067698CE}" type="sibTrans" cxnId="{4B315C7D-7332-496B-AD6B-34808316D4E9}">
      <dgm:prSet/>
      <dgm:spPr/>
      <dgm:t>
        <a:bodyPr/>
        <a:lstStyle/>
        <a:p>
          <a:endParaRPr lang="uk-UA"/>
        </a:p>
      </dgm:t>
    </dgm:pt>
    <dgm:pt modelId="{4C3208BF-0F04-4439-B2FB-909D765D0529}">
      <dgm:prSet phldrT="[Текст]"/>
      <dgm:spPr/>
      <dgm:t>
        <a:bodyPr/>
        <a:lstStyle/>
        <a:p>
          <a:r>
            <a:rPr lang="en-US" dirty="0" err="1" smtClean="0"/>
            <a:t>Mit</a:t>
          </a:r>
          <a:r>
            <a:rPr lang="en-US" dirty="0" smtClean="0"/>
            <a:t> </a:t>
          </a:r>
          <a:r>
            <a:rPr lang="en-US" dirty="0" err="1" smtClean="0"/>
            <a:t>welchem</a:t>
          </a:r>
          <a:r>
            <a:rPr lang="en-US" dirty="0" smtClean="0"/>
            <a:t> </a:t>
          </a:r>
          <a:r>
            <a:rPr lang="en-US" dirty="0" err="1" smtClean="0"/>
            <a:t>Zweck</a:t>
          </a:r>
          <a:r>
            <a:rPr lang="uk-UA" dirty="0" smtClean="0"/>
            <a:t>?</a:t>
          </a:r>
          <a:endParaRPr lang="uk-UA" dirty="0"/>
        </a:p>
      </dgm:t>
    </dgm:pt>
    <dgm:pt modelId="{363D2DA5-95D4-4352-917A-5E2A83F3B79E}" type="parTrans" cxnId="{150D5FBA-6AB3-4AC1-B289-DAF05F559976}">
      <dgm:prSet/>
      <dgm:spPr/>
      <dgm:t>
        <a:bodyPr/>
        <a:lstStyle/>
        <a:p>
          <a:endParaRPr lang="uk-UA"/>
        </a:p>
      </dgm:t>
    </dgm:pt>
    <dgm:pt modelId="{0A8BEE98-DFD8-42EE-B70E-7BF33711BE6A}" type="sibTrans" cxnId="{150D5FBA-6AB3-4AC1-B289-DAF05F559976}">
      <dgm:prSet/>
      <dgm:spPr/>
      <dgm:t>
        <a:bodyPr/>
        <a:lstStyle/>
        <a:p>
          <a:endParaRPr lang="uk-UA"/>
        </a:p>
      </dgm:t>
    </dgm:pt>
    <dgm:pt modelId="{EFBEE527-DCB6-4CEE-BFC0-76B1F2CF071D}">
      <dgm:prSet phldrT="[Текст]"/>
      <dgm:spPr/>
      <dgm:t>
        <a:bodyPr/>
        <a:lstStyle/>
        <a:p>
          <a:r>
            <a:rPr lang="en-US" dirty="0" err="1" smtClean="0"/>
            <a:t>Womit</a:t>
          </a:r>
          <a:r>
            <a:rPr lang="uk-UA" dirty="0" smtClean="0"/>
            <a:t>?</a:t>
          </a:r>
          <a:endParaRPr lang="uk-UA" dirty="0"/>
        </a:p>
      </dgm:t>
    </dgm:pt>
    <dgm:pt modelId="{CAFEAD05-ABEE-474B-AD3D-E7C18A71EBB9}" type="parTrans" cxnId="{554B934F-4E1B-48D9-914F-1981C27D2A42}">
      <dgm:prSet/>
      <dgm:spPr/>
      <dgm:t>
        <a:bodyPr/>
        <a:lstStyle/>
        <a:p>
          <a:endParaRPr lang="uk-UA"/>
        </a:p>
      </dgm:t>
    </dgm:pt>
    <dgm:pt modelId="{96861BE9-D80E-4F72-9316-A8B14B0A58DF}" type="sibTrans" cxnId="{554B934F-4E1B-48D9-914F-1981C27D2A42}">
      <dgm:prSet/>
      <dgm:spPr/>
      <dgm:t>
        <a:bodyPr/>
        <a:lstStyle/>
        <a:p>
          <a:endParaRPr lang="uk-UA"/>
        </a:p>
      </dgm:t>
    </dgm:pt>
    <dgm:pt modelId="{9545EE80-62D2-471A-80C3-9CA8771D1FED}">
      <dgm:prSet phldrT="[Текст]"/>
      <dgm:spPr/>
      <dgm:t>
        <a:bodyPr/>
        <a:lstStyle/>
        <a:p>
          <a:r>
            <a:rPr lang="en-US" dirty="0" err="1" smtClean="0"/>
            <a:t>Mit</a:t>
          </a:r>
          <a:r>
            <a:rPr lang="en-US" dirty="0" smtClean="0"/>
            <a:t> </a:t>
          </a:r>
          <a:r>
            <a:rPr lang="en-US" dirty="0" err="1" smtClean="0"/>
            <a:t>wem</a:t>
          </a:r>
          <a:r>
            <a:rPr lang="uk-UA" dirty="0" smtClean="0"/>
            <a:t>?</a:t>
          </a:r>
          <a:endParaRPr lang="uk-UA" dirty="0"/>
        </a:p>
      </dgm:t>
    </dgm:pt>
    <dgm:pt modelId="{929FBD24-172C-4355-9D02-15B985B26137}" type="parTrans" cxnId="{4E67B24B-8472-46E1-96BC-2008B3F1C91B}">
      <dgm:prSet/>
      <dgm:spPr/>
      <dgm:t>
        <a:bodyPr/>
        <a:lstStyle/>
        <a:p>
          <a:endParaRPr lang="uk-UA"/>
        </a:p>
      </dgm:t>
    </dgm:pt>
    <dgm:pt modelId="{B5835988-6A9F-4D49-9EFE-07035B30A311}" type="sibTrans" cxnId="{4E67B24B-8472-46E1-96BC-2008B3F1C91B}">
      <dgm:prSet/>
      <dgm:spPr/>
      <dgm:t>
        <a:bodyPr/>
        <a:lstStyle/>
        <a:p>
          <a:endParaRPr lang="uk-UA"/>
        </a:p>
      </dgm:t>
    </dgm:pt>
    <dgm:pt modelId="{6ED6B1D4-9C6B-480A-956A-8A2A908C3456}">
      <dgm:prSet phldrT="[Текст]"/>
      <dgm:spPr/>
      <dgm:t>
        <a:bodyPr/>
        <a:lstStyle/>
        <a:p>
          <a:r>
            <a:rPr lang="en-US" dirty="0" err="1" smtClean="0"/>
            <a:t>Wann</a:t>
          </a:r>
          <a:r>
            <a:rPr lang="uk-UA" dirty="0" smtClean="0"/>
            <a:t>?</a:t>
          </a:r>
          <a:endParaRPr lang="uk-UA" dirty="0"/>
        </a:p>
      </dgm:t>
    </dgm:pt>
    <dgm:pt modelId="{FD7AEEF2-0EA8-4C5A-B67B-09A9FD9CA10E}" type="parTrans" cxnId="{70EACB3F-D45E-4AA7-911E-D19CB0FC9EF8}">
      <dgm:prSet/>
      <dgm:spPr/>
      <dgm:t>
        <a:bodyPr/>
        <a:lstStyle/>
        <a:p>
          <a:endParaRPr lang="uk-UA"/>
        </a:p>
      </dgm:t>
    </dgm:pt>
    <dgm:pt modelId="{E3006E66-B5F9-4256-AF02-AABB8AD76A1D}" type="sibTrans" cxnId="{70EACB3F-D45E-4AA7-911E-D19CB0FC9EF8}">
      <dgm:prSet/>
      <dgm:spPr/>
      <dgm:t>
        <a:bodyPr/>
        <a:lstStyle/>
        <a:p>
          <a:endParaRPr lang="uk-UA"/>
        </a:p>
      </dgm:t>
    </dgm:pt>
    <dgm:pt modelId="{26354237-77A4-49AB-9A34-5859C2CC62F7}">
      <dgm:prSet phldrT="[Текст]" phldr="1"/>
      <dgm:spPr/>
      <dgm:t>
        <a:bodyPr/>
        <a:lstStyle/>
        <a:p>
          <a:endParaRPr lang="uk-UA"/>
        </a:p>
      </dgm:t>
    </dgm:pt>
    <dgm:pt modelId="{05A9188E-B728-47B7-8626-F1C4EE774802}" type="parTrans" cxnId="{16C47AFA-47CB-48A6-9010-9AF660FDD268}">
      <dgm:prSet/>
      <dgm:spPr/>
      <dgm:t>
        <a:bodyPr/>
        <a:lstStyle/>
        <a:p>
          <a:endParaRPr lang="uk-UA"/>
        </a:p>
      </dgm:t>
    </dgm:pt>
    <dgm:pt modelId="{3C9B6007-4B45-4202-A1A4-FD15BC5AC4DE}" type="sibTrans" cxnId="{16C47AFA-47CB-48A6-9010-9AF660FDD268}">
      <dgm:prSet/>
      <dgm:spPr/>
      <dgm:t>
        <a:bodyPr/>
        <a:lstStyle/>
        <a:p>
          <a:endParaRPr lang="uk-UA"/>
        </a:p>
      </dgm:t>
    </dgm:pt>
    <dgm:pt modelId="{FD56E9B6-D697-4457-A637-5B894C17A8C1}">
      <dgm:prSet phldrT="[Текст]" phldr="1"/>
      <dgm:spPr/>
      <dgm:t>
        <a:bodyPr/>
        <a:lstStyle/>
        <a:p>
          <a:endParaRPr lang="uk-UA"/>
        </a:p>
      </dgm:t>
    </dgm:pt>
    <dgm:pt modelId="{2D620A57-3CE5-412A-8FDB-7ED5619D58D2}" type="parTrans" cxnId="{63CAE7EE-E03E-4865-8AE0-5FDF1AA2D492}">
      <dgm:prSet/>
      <dgm:spPr/>
      <dgm:t>
        <a:bodyPr/>
        <a:lstStyle/>
        <a:p>
          <a:endParaRPr lang="uk-UA"/>
        </a:p>
      </dgm:t>
    </dgm:pt>
    <dgm:pt modelId="{3AB1B6CF-CD3C-4E15-B6B0-47BD091A8A13}" type="sibTrans" cxnId="{63CAE7EE-E03E-4865-8AE0-5FDF1AA2D492}">
      <dgm:prSet/>
      <dgm:spPr/>
      <dgm:t>
        <a:bodyPr/>
        <a:lstStyle/>
        <a:p>
          <a:endParaRPr lang="uk-UA"/>
        </a:p>
      </dgm:t>
    </dgm:pt>
    <dgm:pt modelId="{1455688B-12F2-4268-9012-E89494336E15}" type="pres">
      <dgm:prSet presAssocID="{BD3C1CF2-E777-492B-AEAD-8E8D5C4251B8}" presName="composite" presStyleCnt="0">
        <dgm:presLayoutVars>
          <dgm:chMax val="1"/>
          <dgm:dir/>
          <dgm:resizeHandles val="exact"/>
        </dgm:presLayoutVars>
      </dgm:prSet>
      <dgm:spPr/>
      <dgm:t>
        <a:bodyPr/>
        <a:lstStyle/>
        <a:p>
          <a:endParaRPr lang="uk-UA"/>
        </a:p>
      </dgm:t>
    </dgm:pt>
    <dgm:pt modelId="{17332E3B-3AF4-4724-9C2D-A41F823A5E7A}" type="pres">
      <dgm:prSet presAssocID="{BD3C1CF2-E777-492B-AEAD-8E8D5C4251B8}" presName="radial" presStyleCnt="0">
        <dgm:presLayoutVars>
          <dgm:animLvl val="ctr"/>
        </dgm:presLayoutVars>
      </dgm:prSet>
      <dgm:spPr/>
      <dgm:t>
        <a:bodyPr/>
        <a:lstStyle/>
        <a:p>
          <a:endParaRPr lang="uk-UA"/>
        </a:p>
      </dgm:t>
    </dgm:pt>
    <dgm:pt modelId="{13E8783F-2714-4659-8E0E-9230E58BC575}" type="pres">
      <dgm:prSet presAssocID="{5078A656-216B-4C05-BD04-A098671DC06D}" presName="centerShape" presStyleLbl="vennNode1" presStyleIdx="0" presStyleCnt="5"/>
      <dgm:spPr/>
      <dgm:t>
        <a:bodyPr/>
        <a:lstStyle/>
        <a:p>
          <a:endParaRPr lang="uk-UA"/>
        </a:p>
      </dgm:t>
    </dgm:pt>
    <dgm:pt modelId="{A51BAC90-5E8B-4868-9151-507B47CC5D21}" type="pres">
      <dgm:prSet presAssocID="{4C3208BF-0F04-4439-B2FB-909D765D0529}" presName="node" presStyleLbl="vennNode1" presStyleIdx="1" presStyleCnt="5">
        <dgm:presLayoutVars>
          <dgm:bulletEnabled val="1"/>
        </dgm:presLayoutVars>
      </dgm:prSet>
      <dgm:spPr/>
      <dgm:t>
        <a:bodyPr/>
        <a:lstStyle/>
        <a:p>
          <a:endParaRPr lang="uk-UA"/>
        </a:p>
      </dgm:t>
    </dgm:pt>
    <dgm:pt modelId="{7298E26B-DDC4-4F0E-A7AC-F759A862CC7E}" type="pres">
      <dgm:prSet presAssocID="{EFBEE527-DCB6-4CEE-BFC0-76B1F2CF071D}" presName="node" presStyleLbl="vennNode1" presStyleIdx="2" presStyleCnt="5">
        <dgm:presLayoutVars>
          <dgm:bulletEnabled val="1"/>
        </dgm:presLayoutVars>
      </dgm:prSet>
      <dgm:spPr/>
      <dgm:t>
        <a:bodyPr/>
        <a:lstStyle/>
        <a:p>
          <a:endParaRPr lang="uk-UA"/>
        </a:p>
      </dgm:t>
    </dgm:pt>
    <dgm:pt modelId="{3E8658C1-B616-4247-8D56-A54D53D48A54}" type="pres">
      <dgm:prSet presAssocID="{9545EE80-62D2-471A-80C3-9CA8771D1FED}" presName="node" presStyleLbl="vennNode1" presStyleIdx="3" presStyleCnt="5">
        <dgm:presLayoutVars>
          <dgm:bulletEnabled val="1"/>
        </dgm:presLayoutVars>
      </dgm:prSet>
      <dgm:spPr/>
      <dgm:t>
        <a:bodyPr/>
        <a:lstStyle/>
        <a:p>
          <a:endParaRPr lang="uk-UA"/>
        </a:p>
      </dgm:t>
    </dgm:pt>
    <dgm:pt modelId="{4FBD16F6-4977-4A89-B145-A1DD85327E4C}" type="pres">
      <dgm:prSet presAssocID="{6ED6B1D4-9C6B-480A-956A-8A2A908C3456}" presName="node" presStyleLbl="vennNode1" presStyleIdx="4" presStyleCnt="5">
        <dgm:presLayoutVars>
          <dgm:bulletEnabled val="1"/>
        </dgm:presLayoutVars>
      </dgm:prSet>
      <dgm:spPr/>
      <dgm:t>
        <a:bodyPr/>
        <a:lstStyle/>
        <a:p>
          <a:endParaRPr lang="uk-UA"/>
        </a:p>
      </dgm:t>
    </dgm:pt>
  </dgm:ptLst>
  <dgm:cxnLst>
    <dgm:cxn modelId="{150D5FBA-6AB3-4AC1-B289-DAF05F559976}" srcId="{5078A656-216B-4C05-BD04-A098671DC06D}" destId="{4C3208BF-0F04-4439-B2FB-909D765D0529}" srcOrd="0" destOrd="0" parTransId="{363D2DA5-95D4-4352-917A-5E2A83F3B79E}" sibTransId="{0A8BEE98-DFD8-42EE-B70E-7BF33711BE6A}"/>
    <dgm:cxn modelId="{70EACB3F-D45E-4AA7-911E-D19CB0FC9EF8}" srcId="{5078A656-216B-4C05-BD04-A098671DC06D}" destId="{6ED6B1D4-9C6B-480A-956A-8A2A908C3456}" srcOrd="3" destOrd="0" parTransId="{FD7AEEF2-0EA8-4C5A-B67B-09A9FD9CA10E}" sibTransId="{E3006E66-B5F9-4256-AF02-AABB8AD76A1D}"/>
    <dgm:cxn modelId="{16C47AFA-47CB-48A6-9010-9AF660FDD268}" srcId="{BD3C1CF2-E777-492B-AEAD-8E8D5C4251B8}" destId="{26354237-77A4-49AB-9A34-5859C2CC62F7}" srcOrd="1" destOrd="0" parTransId="{05A9188E-B728-47B7-8626-F1C4EE774802}" sibTransId="{3C9B6007-4B45-4202-A1A4-FD15BC5AC4DE}"/>
    <dgm:cxn modelId="{4E67B24B-8472-46E1-96BC-2008B3F1C91B}" srcId="{5078A656-216B-4C05-BD04-A098671DC06D}" destId="{9545EE80-62D2-471A-80C3-9CA8771D1FED}" srcOrd="2" destOrd="0" parTransId="{929FBD24-172C-4355-9D02-15B985B26137}" sibTransId="{B5835988-6A9F-4D49-9EFE-07035B30A311}"/>
    <dgm:cxn modelId="{1E36D8A2-F6C2-4C59-8B5D-905AD9AF65D8}" type="presOf" srcId="{5078A656-216B-4C05-BD04-A098671DC06D}" destId="{13E8783F-2714-4659-8E0E-9230E58BC575}" srcOrd="0" destOrd="0" presId="urn:microsoft.com/office/officeart/2005/8/layout/radial3"/>
    <dgm:cxn modelId="{4B315C7D-7332-496B-AD6B-34808316D4E9}" srcId="{BD3C1CF2-E777-492B-AEAD-8E8D5C4251B8}" destId="{5078A656-216B-4C05-BD04-A098671DC06D}" srcOrd="0" destOrd="0" parTransId="{19BCCA72-48C9-4848-8DD2-CA68309CB76B}" sibTransId="{3FE22EA1-7A5A-4492-8FFE-C65B067698CE}"/>
    <dgm:cxn modelId="{C13FACE8-2AF1-45C4-A4A8-4D474717CF74}" type="presOf" srcId="{EFBEE527-DCB6-4CEE-BFC0-76B1F2CF071D}" destId="{7298E26B-DDC4-4F0E-A7AC-F759A862CC7E}" srcOrd="0" destOrd="0" presId="urn:microsoft.com/office/officeart/2005/8/layout/radial3"/>
    <dgm:cxn modelId="{63CAE7EE-E03E-4865-8AE0-5FDF1AA2D492}" srcId="{BD3C1CF2-E777-492B-AEAD-8E8D5C4251B8}" destId="{FD56E9B6-D697-4457-A637-5B894C17A8C1}" srcOrd="2" destOrd="0" parTransId="{2D620A57-3CE5-412A-8FDB-7ED5619D58D2}" sibTransId="{3AB1B6CF-CD3C-4E15-B6B0-47BD091A8A13}"/>
    <dgm:cxn modelId="{554B934F-4E1B-48D9-914F-1981C27D2A42}" srcId="{5078A656-216B-4C05-BD04-A098671DC06D}" destId="{EFBEE527-DCB6-4CEE-BFC0-76B1F2CF071D}" srcOrd="1" destOrd="0" parTransId="{CAFEAD05-ABEE-474B-AD3D-E7C18A71EBB9}" sibTransId="{96861BE9-D80E-4F72-9316-A8B14B0A58DF}"/>
    <dgm:cxn modelId="{3D38C061-FBC3-466F-AB49-7B3356A3D6C9}" type="presOf" srcId="{4C3208BF-0F04-4439-B2FB-909D765D0529}" destId="{A51BAC90-5E8B-4868-9151-507B47CC5D21}" srcOrd="0" destOrd="0" presId="urn:microsoft.com/office/officeart/2005/8/layout/radial3"/>
    <dgm:cxn modelId="{D50C45E7-B181-4989-A0D1-22DAC4179249}" type="presOf" srcId="{9545EE80-62D2-471A-80C3-9CA8771D1FED}" destId="{3E8658C1-B616-4247-8D56-A54D53D48A54}" srcOrd="0" destOrd="0" presId="urn:microsoft.com/office/officeart/2005/8/layout/radial3"/>
    <dgm:cxn modelId="{8DEC0EE9-19E9-42B9-BAB9-E753AC55B34C}" type="presOf" srcId="{6ED6B1D4-9C6B-480A-956A-8A2A908C3456}" destId="{4FBD16F6-4977-4A89-B145-A1DD85327E4C}" srcOrd="0" destOrd="0" presId="urn:microsoft.com/office/officeart/2005/8/layout/radial3"/>
    <dgm:cxn modelId="{7501A2BA-BF35-407A-A5F3-F97E45106F65}" type="presOf" srcId="{BD3C1CF2-E777-492B-AEAD-8E8D5C4251B8}" destId="{1455688B-12F2-4268-9012-E89494336E15}" srcOrd="0" destOrd="0" presId="urn:microsoft.com/office/officeart/2005/8/layout/radial3"/>
    <dgm:cxn modelId="{C9526C17-E523-498E-9050-00C584C468F2}" type="presParOf" srcId="{1455688B-12F2-4268-9012-E89494336E15}" destId="{17332E3B-3AF4-4724-9C2D-A41F823A5E7A}" srcOrd="0" destOrd="0" presId="urn:microsoft.com/office/officeart/2005/8/layout/radial3"/>
    <dgm:cxn modelId="{56DF19C8-81C7-46D6-B39F-31159F938618}" type="presParOf" srcId="{17332E3B-3AF4-4724-9C2D-A41F823A5E7A}" destId="{13E8783F-2714-4659-8E0E-9230E58BC575}" srcOrd="0" destOrd="0" presId="urn:microsoft.com/office/officeart/2005/8/layout/radial3"/>
    <dgm:cxn modelId="{C0408C3C-3BBF-4125-B22B-CF57A01F8468}" type="presParOf" srcId="{17332E3B-3AF4-4724-9C2D-A41F823A5E7A}" destId="{A51BAC90-5E8B-4868-9151-507B47CC5D21}" srcOrd="1" destOrd="0" presId="urn:microsoft.com/office/officeart/2005/8/layout/radial3"/>
    <dgm:cxn modelId="{6F849EA1-6852-4C14-B6C9-D613CFAEFDAD}" type="presParOf" srcId="{17332E3B-3AF4-4724-9C2D-A41F823A5E7A}" destId="{7298E26B-DDC4-4F0E-A7AC-F759A862CC7E}" srcOrd="2" destOrd="0" presId="urn:microsoft.com/office/officeart/2005/8/layout/radial3"/>
    <dgm:cxn modelId="{D5E2234B-7334-4F97-A276-7DB964F47808}" type="presParOf" srcId="{17332E3B-3AF4-4724-9C2D-A41F823A5E7A}" destId="{3E8658C1-B616-4247-8D56-A54D53D48A54}" srcOrd="3" destOrd="0" presId="urn:microsoft.com/office/officeart/2005/8/layout/radial3"/>
    <dgm:cxn modelId="{86A7DD5D-C0F5-4529-A52F-ADD9BBBBF5EC}" type="presParOf" srcId="{17332E3B-3AF4-4724-9C2D-A41F823A5E7A}" destId="{4FBD16F6-4977-4A89-B145-A1DD85327E4C}" srcOrd="4" destOrd="0" presId="urn:microsoft.com/office/officeart/2005/8/layout/radial3"/>
  </dgm:cxnLst>
  <dgm:bg/>
  <dgm:whole/>
</dgm:dataModel>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SnapshotPictureList">
  <dgm:title val=""/>
  <dgm:desc val=""/>
  <dgm:catLst>
    <dgm:cat type="picture" pri="3000"/>
    <dgm:cat type="pictureconvert" pri="3000"/>
  </dgm:catLst>
  <dgm:samp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sampData>
  <dgm:style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styleData>
  <dgm:clr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clrData>
  <dgm:layoutNode name="Name0">
    <dgm:varLst>
      <dgm:chMax/>
      <dgm:chPref/>
      <dgm:dir/>
      <dgm:animLvl val="lvl"/>
    </dgm:varLst>
    <dgm:alg type="snake">
      <dgm:param type="grDir" val="tL"/>
      <dgm:param type="flowDir" val="col"/>
    </dgm:alg>
    <dgm:shape xmlns:r="http://schemas.openxmlformats.org/officeDocument/2006/relationships" r:blip="">
      <dgm:adjLst/>
    </dgm:shape>
    <dgm:constrLst>
      <dgm:constr type="primFontSz" for="des" forName="ChildText" refType="primFontSz" refFor="des" refForName="ParentText" op="lte"/>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2.0273"/>
        </dgm:alg>
        <dgm:shape xmlns:r="http://schemas.openxmlformats.org/officeDocument/2006/relationships" r:blip="">
          <dgm:adjLst/>
        </dgm:shape>
        <dgm:choose name="Name1">
          <dgm:if name="Name2" func="var" arg="dir" op="equ" val="norm">
            <dgm:constrLst>
              <dgm:constr type="l" for="ch" forName="ParentAccentShape" refType="w" fact="0.0238"/>
              <dgm:constr type="t" for="ch" forName="ParentAccentShape" refType="h" fact="0.107"/>
              <dgm:constr type="w" for="ch" forName="ParentAccentShape" refType="w" fact="0.619"/>
              <dgm:constr type="h" for="ch" forName="ParentAccentShape" refType="h" fact="0.893"/>
              <dgm:constr type="l" for="ch" forName="ParentText" refType="w" fact="0.048"/>
              <dgm:constr type="t" for="ch" forName="ParentText" refType="h" fact="0.845"/>
              <dgm:constr type="w" for="ch" forName="ParentText" refType="w" fact="0.571"/>
              <dgm:constr type="h" for="ch" forName="ParentText" refType="h" fact="0.106"/>
              <dgm:constr type="l" for="ch" forName="ChildText" refType="w" fact="0.668"/>
              <dgm:constr type="t" for="ch" forName="ChildText" refType="h" fact="0.107"/>
              <dgm:constr type="w" for="ch" forName="ChildText" refType="w" fact="0.283"/>
              <dgm:constr type="h" for="ch" forName="ChildText" refType="h" fact="0.893"/>
              <dgm:constr type="l" for="ch" forName="ChildAccentShape" refType="w" fact="0.9762"/>
              <dgm:constr type="t" for="ch" forName="ChildAccentShape" refType="h" fact="0.107"/>
              <dgm:constr type="w" for="ch" forName="ChildAccentShape" refType="w" fact="0.0238"/>
              <dgm:constr type="h" for="ch" forName="ChildAccentShape" refType="h" fact="0.893"/>
              <dgm:constr type="l" for="ch" forName="Image" refType="w" fact="0"/>
              <dgm:constr type="t" for="ch" forName="Image" refType="h" fact="0"/>
              <dgm:constr type="w" for="ch" forName="Image" refType="w" fact="0.5952"/>
              <dgm:constr type="h" for="ch" forName="Image" refType="h" fact="0.8447"/>
            </dgm:constrLst>
          </dgm:if>
          <dgm:else name="Name3">
            <dgm:constrLst>
              <dgm:constr type="l" for="ch" forName="ParentAccentShape" refType="w" fact="0.3572"/>
              <dgm:constr type="t" for="ch" forName="ParentAccentShape" refType="h" fact="0.107"/>
              <dgm:constr type="w" for="ch" forName="ParentAccentShape" refType="w" fact="0.619"/>
              <dgm:constr type="h" for="ch" forName="ParentAccentShape" refType="h" fact="0.893"/>
              <dgm:constr type="l" for="ch" forName="ParentText" refType="w" fact="0.381"/>
              <dgm:constr type="t" for="ch" forName="ParentText" refType="h" fact="0.845"/>
              <dgm:constr type="w" for="ch" forName="ParentText" refType="w" fact="0.571"/>
              <dgm:constr type="h" for="ch" forName="ParentText" refType="h" fact="0.106"/>
              <dgm:constr type="l" for="ch" forName="ChildText" refType="w" fact="0.049"/>
              <dgm:constr type="t" for="ch" forName="ChildText" refType="h" fact="0.107"/>
              <dgm:constr type="w" for="ch" forName="ChildText" refType="w" fact="0.283"/>
              <dgm:constr type="h" for="ch" forName="ChildText" refType="h" fact="0.893"/>
              <dgm:constr type="l" for="ch" forName="ChildAccentShape" refType="w" fact="0"/>
              <dgm:constr type="t" for="ch" forName="ChildAccentShape" refType="h" fact="0.107"/>
              <dgm:constr type="w" for="ch" forName="ChildAccentShape" refType="w" fact="0.0238"/>
              <dgm:constr type="h" for="ch" forName="ChildAccentShape" refType="h" fact="0.893"/>
              <dgm:constr type="l" for="ch" forName="Image" refType="w" fact="0.4048"/>
              <dgm:constr type="t" for="ch" forName="Image" refType="h" fact="0"/>
              <dgm:constr type="w" for="ch" forName="Image" refType="w" fact="0.5952"/>
              <dgm:constr type="h" for="ch" forName="Image" refType="h" fact="0.8447"/>
            </dgm:constrLst>
          </dgm:else>
        </dgm:choose>
        <dgm:layoutNode name="ParentAccentShape" styleLbl="trBgShp">
          <dgm:alg type="sp"/>
          <dgm:shape xmlns:r="http://schemas.openxmlformats.org/officeDocument/2006/relationships" type="frame" r:blip="" zOrderOff="-10">
            <dgm:adjLst>
              <dgm:adj idx="1" val="0.0545"/>
            </dgm:adjLst>
          </dgm:shape>
          <dgm:presOf/>
        </dgm:layoutNode>
        <dgm:layoutNode name="ParentText" styleLbl="revTx">
          <dgm:varLst>
            <dgm:chMax val="1"/>
            <dgm:chPref val="1"/>
            <dgm:bulletEnabled val="1"/>
          </dgm:varLst>
          <dgm:alg type="tx">
            <dgm:param type="parTxLTRAlign" val="l"/>
          </dgm:alg>
          <dgm:shape xmlns:r="http://schemas.openxmlformats.org/officeDocument/2006/relationships" type="rect" r:blip="" zOrderOff="10">
            <dgm:adjLst/>
          </dgm:shape>
          <dgm:presOf axis="self" ptType="node"/>
          <dgm:constrLst>
            <dgm:constr type="lMarg" refType="primFontSz" fact="0.8"/>
            <dgm:constr type="rMarg" refType="primFontSz" fact="0.8"/>
            <dgm:constr type="tMarg" refType="primFontSz" fact="0.3"/>
            <dgm:constr type="bMarg" refType="primFontSz" fact="0.3"/>
          </dgm:constrLst>
          <dgm:ruleLst>
            <dgm:rule type="primFontSz" val="5" fact="NaN" max="NaN"/>
          </dgm:ruleLst>
        </dgm:layoutNode>
        <dgm:layoutNode name="ChildText" styleLbl="revTx">
          <dgm:varLst>
            <dgm:chMax val="0"/>
            <dgm:chPref val="0"/>
          </dgm:varLst>
          <dgm:alg type="tx">
            <dgm:param type="parTxLTRAlign" val="l"/>
            <dgm:param type="txAnchorVert" val="t"/>
          </dgm:alg>
          <dgm:shape xmlns:r="http://schemas.openxmlformats.org/officeDocument/2006/relationships" type="rect" r:blip="" zOrderOff="10">
            <dgm:adjLst/>
          </dgm:shape>
          <dgm:choose name="Name4">
            <dgm:if name="Name5" axis="ch" ptType="node" func="cnt" op="gte" val="1">
              <dgm:presOf axis="des" ptType="node"/>
            </dgm:if>
            <dgm:else name="Name6">
              <dgm:presOf/>
            </dgm:else>
          </dgm:choos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name="ChildAccentShape" styleLbl="trBgShp">
          <dgm:alg type="sp"/>
          <dgm:choose name="Name7">
            <dgm:if name="Name8" axis="ch" ptType="node" func="cnt" op="gte" val="1">
              <dgm:shape xmlns:r="http://schemas.openxmlformats.org/officeDocument/2006/relationships" type="rect" r:blip="" zOrderOff="-10">
                <dgm:adjLst/>
              </dgm:shape>
            </dgm:if>
            <dgm:else name="Name9">
              <dgm:shape xmlns:r="http://schemas.openxmlformats.org/officeDocument/2006/relationships" type="rect" r:blip="" hideGeom="1">
                <dgm:adjLst/>
              </dgm:shape>
            </dgm:else>
          </dgm:choose>
          <dgm:presOf/>
        </dgm:layoutNode>
        <dgm:layoutNode name="Image" styleLbl="align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32EC8F7-1D26-4785-A7DA-F34D0046BC00}" type="datetimeFigureOut">
              <a:rPr lang="uk-UA" smtClean="0"/>
              <a:pPr/>
              <a:t>20.10.2020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93BAFAD-F731-4735-B831-909EC92CD9E8}"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EC8F7-1D26-4785-A7DA-F34D0046BC00}" type="datetimeFigureOut">
              <a:rPr lang="uk-UA" smtClean="0"/>
              <a:pPr/>
              <a:t>20.10.2020</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BAFAD-F731-4735-B831-909EC92CD9E8}"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duden.de/rechtschreibung/vortrefflich" TargetMode="External"/><Relationship Id="rId3" Type="http://schemas.openxmlformats.org/officeDocument/2006/relationships/hyperlink" Target="http://www.duden.de/rechtschreibung/einmalig" TargetMode="External"/><Relationship Id="rId7" Type="http://schemas.openxmlformats.org/officeDocument/2006/relationships/hyperlink" Target="http://www.duden.de/rechtschreibung/groszartig" TargetMode="External"/><Relationship Id="rId2" Type="http://schemas.openxmlformats.org/officeDocument/2006/relationships/hyperlink" Target="http://www.duden.de/rechtschreibung/brillant" TargetMode="External"/><Relationship Id="rId1" Type="http://schemas.openxmlformats.org/officeDocument/2006/relationships/slideLayout" Target="../slideLayouts/slideLayout2.xml"/><Relationship Id="rId6" Type="http://schemas.openxmlformats.org/officeDocument/2006/relationships/hyperlink" Target="http://www.duden.de/rechtschreibung/grandios" TargetMode="External"/><Relationship Id="rId5" Type="http://schemas.openxmlformats.org/officeDocument/2006/relationships/hyperlink" Target="http://www.duden.de/rechtschreibung/genial" TargetMode="External"/><Relationship Id="rId4" Type="http://schemas.openxmlformats.org/officeDocument/2006/relationships/hyperlink" Target="http://www.duden.de/rechtschreibung/erstklassig" TargetMode="External"/><Relationship Id="rId9" Type="http://schemas.openxmlformats.org/officeDocument/2006/relationships/hyperlink" Target="http://www.duden.de/rechtschreibung/vorzueglich_vortrefflich_delikat_exzellen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earningapps.org/display?v=pwzuxf95j20" TargetMode="External"/><Relationship Id="rId2" Type="http://schemas.openxmlformats.org/officeDocument/2006/relationships/hyperlink" Target="https://learningapps.org/11387560"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deutsch.lingolia.com/de/wortschatz/themen/reisen/bahnhof"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hyperlink" Target="https://deutsch.lingolia.com/de/wortschatz/themen/reisen/bahnhof/uebungen/articles/vokabeltest-2-4841" TargetMode="External"/><Relationship Id="rId2" Type="http://schemas.openxmlformats.org/officeDocument/2006/relationships/hyperlink" Target="https://deutsch.lingolia.com/de/wortschatz/themen/reisen/bahnhof/uebungen/articles/vokabeltest-1-4840" TargetMode="Externa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s://deutsch.lingolia.com/de/wortschatz/themen/reisen/bahnhof/tex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14290"/>
            <a:ext cx="7772400" cy="1470025"/>
          </a:xfrm>
        </p:spPr>
        <p:txBody>
          <a:bodyPr/>
          <a:lstStyle/>
          <a:p>
            <a:r>
              <a:rPr lang="de-DE" b="1" dirty="0" smtClean="0">
                <a:solidFill>
                  <a:schemeClr val="bg1">
                    <a:lumMod val="50000"/>
                  </a:schemeClr>
                </a:solidFill>
              </a:rPr>
              <a:t>Thema</a:t>
            </a:r>
            <a:r>
              <a:rPr lang="uk-UA" b="1" dirty="0">
                <a:solidFill>
                  <a:schemeClr val="bg1">
                    <a:lumMod val="50000"/>
                  </a:schemeClr>
                </a:solidFill>
              </a:rPr>
              <a:t>: </a:t>
            </a:r>
            <a:r>
              <a:rPr lang="en-US" b="1" dirty="0" err="1" smtClean="0">
                <a:solidFill>
                  <a:schemeClr val="bg1">
                    <a:lumMod val="50000"/>
                  </a:schemeClr>
                </a:solidFill>
              </a:rPr>
              <a:t>Auslandsreise</a:t>
            </a:r>
            <a:endParaRPr lang="uk-UA" dirty="0">
              <a:solidFill>
                <a:schemeClr val="bg1">
                  <a:lumMod val="50000"/>
                </a:schemeClr>
              </a:solidFill>
            </a:endParaRPr>
          </a:p>
        </p:txBody>
      </p:sp>
      <p:sp>
        <p:nvSpPr>
          <p:cNvPr id="3" name="Подзаголовок 2"/>
          <p:cNvSpPr>
            <a:spLocks noGrp="1"/>
          </p:cNvSpPr>
          <p:nvPr>
            <p:ph type="subTitle" idx="1"/>
          </p:nvPr>
        </p:nvSpPr>
        <p:spPr>
          <a:xfrm>
            <a:off x="1071538" y="1571612"/>
            <a:ext cx="6400800" cy="1752600"/>
          </a:xfrm>
        </p:spPr>
        <p:txBody>
          <a:bodyPr/>
          <a:lstStyle/>
          <a:p>
            <a:r>
              <a:rPr lang="de-DE" b="1" dirty="0"/>
              <a:t>Unterthema: </a:t>
            </a:r>
            <a:endParaRPr lang="uk-UA" dirty="0"/>
          </a:p>
        </p:txBody>
      </p:sp>
      <p:pic>
        <p:nvPicPr>
          <p:cNvPr id="30724" name="Picture 4" descr="Am Bahnhof / Am Flughafen"/>
          <p:cNvPicPr>
            <a:picLocks noChangeAspect="1" noChangeArrowheads="1"/>
          </p:cNvPicPr>
          <p:nvPr/>
        </p:nvPicPr>
        <p:blipFill>
          <a:blip r:embed="rId2"/>
          <a:srcRect/>
          <a:stretch>
            <a:fillRect/>
          </a:stretch>
        </p:blipFill>
        <p:spPr bwMode="auto">
          <a:xfrm>
            <a:off x="1571604" y="2295524"/>
            <a:ext cx="6076950" cy="456247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1143000"/>
          </a:xfrm>
        </p:spPr>
        <p:txBody>
          <a:bodyPr/>
          <a:lstStyle/>
          <a:p>
            <a:r>
              <a:rPr lang="pl-PL" dirty="0" smtClean="0"/>
              <a:t>Lesen wir!</a:t>
            </a:r>
            <a:endParaRPr lang="uk-UA" dirty="0"/>
          </a:p>
        </p:txBody>
      </p:sp>
      <p:sp>
        <p:nvSpPr>
          <p:cNvPr id="3" name="Содержимое 2"/>
          <p:cNvSpPr>
            <a:spLocks noGrp="1"/>
          </p:cNvSpPr>
          <p:nvPr>
            <p:ph idx="1"/>
          </p:nvPr>
        </p:nvSpPr>
        <p:spPr>
          <a:xfrm>
            <a:off x="457200" y="1357298"/>
            <a:ext cx="8229600" cy="5500702"/>
          </a:xfrm>
        </p:spPr>
        <p:txBody>
          <a:bodyPr>
            <a:normAutofit fontScale="77500" lnSpcReduction="20000"/>
          </a:bodyPr>
          <a:lstStyle/>
          <a:p>
            <a:r>
              <a:rPr lang="de-DE" b="1" dirty="0" smtClean="0"/>
              <a:t>Auf dem Bahnhof</a:t>
            </a:r>
            <a:endParaRPr lang="uk-UA" dirty="0" smtClean="0"/>
          </a:p>
          <a:p>
            <a:r>
              <a:rPr lang="de-DE" dirty="0" smtClean="0"/>
              <a:t>Dieters Vater kommt heute von der Reise zurück. Er hat eine Karte geschrieben: „Ich komme 15:30 Uhr an.“ Dieter darf den Vater abholen. Er fährt mit der Straßenbahn zum Bahnhof. In der Bahnhofshalle sind viele Menschen. Auf welchem Bahnsteig kommt der Vater an? Dieter geht zum Fahrplan. Er sucht die Zeit 15:30 Uhr. Aber da kommt kein Zug an. Dieter fragt einen Mann. Der Mann sagt: „Hier stehen die Abfahrtszeiten. Geh zu dem anderen Fahrplan dort!“ Dieter liest dort: Ankunft. Ja! 15:30 Uhr kommt der Zug aus Leipzig auf Bahnsteig 5 an. Schnell läuft Dieter zum Bahnsteig 5. Da fährt auch schon der Zug herein. Die Leute steigen aus. Jetzt kommt auch der Vater und sagt: „Guten Tag, Dieter! Wie hast du den richtigen Bahnsteig gefunden?“ Dieter sagt: „Ich kann doch schon den Fahrplan lesen.“</a:t>
            </a:r>
            <a:endParaRPr lang="uk-UA" dirty="0" smtClean="0"/>
          </a:p>
          <a:p>
            <a:endParaRPr lang="uk-UA" dirty="0"/>
          </a:p>
        </p:txBody>
      </p:sp>
      <p:pic>
        <p:nvPicPr>
          <p:cNvPr id="4" name="Picture 4" descr="Опасно ли ехать в Украину туристу? Мнение Wonders &amp; Holidays"/>
          <p:cNvPicPr>
            <a:picLocks noChangeAspect="1" noChangeArrowheads="1"/>
          </p:cNvPicPr>
          <p:nvPr/>
        </p:nvPicPr>
        <p:blipFill>
          <a:blip r:embed="rId2" cstate="print"/>
          <a:srcRect/>
          <a:stretch>
            <a:fillRect/>
          </a:stretch>
        </p:blipFill>
        <p:spPr bwMode="auto">
          <a:xfrm>
            <a:off x="7356735" y="0"/>
            <a:ext cx="1787265" cy="100484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dirty="0" smtClean="0"/>
              <a:t>Im Hauptbahnhof</a:t>
            </a:r>
            <a:r>
              <a:rPr lang="uk-UA" dirty="0" smtClean="0"/>
              <a:t/>
            </a:r>
            <a:br>
              <a:rPr lang="uk-UA" dirty="0" smtClean="0"/>
            </a:br>
            <a:endParaRPr lang="uk-UA" dirty="0"/>
          </a:p>
        </p:txBody>
      </p:sp>
      <p:sp>
        <p:nvSpPr>
          <p:cNvPr id="3" name="Содержимое 2"/>
          <p:cNvSpPr>
            <a:spLocks noGrp="1"/>
          </p:cNvSpPr>
          <p:nvPr>
            <p:ph idx="1"/>
          </p:nvPr>
        </p:nvSpPr>
        <p:spPr/>
        <p:txBody>
          <a:bodyPr>
            <a:normAutofit fontScale="77500" lnSpcReduction="20000"/>
          </a:bodyPr>
          <a:lstStyle/>
          <a:p>
            <a:r>
              <a:rPr lang="de-DE" dirty="0" smtClean="0"/>
              <a:t>die Auskunft, </a:t>
            </a:r>
            <a:r>
              <a:rPr lang="de-DE" i="1" dirty="0" smtClean="0"/>
              <a:t>-, Auskünfte</a:t>
            </a:r>
            <a:r>
              <a:rPr lang="uk-UA" dirty="0" smtClean="0"/>
              <a:t> – довідка, довідкове бюро</a:t>
            </a:r>
          </a:p>
          <a:p>
            <a:r>
              <a:rPr lang="de-DE" dirty="0" smtClean="0"/>
              <a:t>vorne</a:t>
            </a:r>
            <a:r>
              <a:rPr lang="uk-UA" dirty="0" smtClean="0"/>
              <a:t> - попереду</a:t>
            </a:r>
          </a:p>
          <a:p>
            <a:r>
              <a:rPr lang="de-DE" dirty="0" smtClean="0"/>
              <a:t>Was käme für uns in Frage?</a:t>
            </a:r>
            <a:r>
              <a:rPr lang="uk-UA" dirty="0" smtClean="0"/>
              <a:t> – Що нам потрібно?</a:t>
            </a:r>
          </a:p>
          <a:p>
            <a:r>
              <a:rPr lang="de-DE" dirty="0" smtClean="0"/>
              <a:t>Aha</a:t>
            </a:r>
            <a:r>
              <a:rPr lang="uk-UA" dirty="0" smtClean="0"/>
              <a:t>, </a:t>
            </a:r>
            <a:r>
              <a:rPr lang="de-DE" dirty="0" err="1" smtClean="0"/>
              <a:t>einExpressM</a:t>
            </a:r>
            <a:r>
              <a:rPr lang="uk-UA" dirty="0" smtClean="0"/>
              <a:t>ü</a:t>
            </a:r>
            <a:r>
              <a:rPr lang="de-DE" dirty="0" err="1" smtClean="0"/>
              <a:t>nchen</a:t>
            </a:r>
            <a:r>
              <a:rPr lang="uk-UA" dirty="0" smtClean="0"/>
              <a:t>-</a:t>
            </a:r>
            <a:r>
              <a:rPr lang="de-DE" dirty="0" err="1" smtClean="0"/>
              <a:t>Berlinf</a:t>
            </a:r>
            <a:r>
              <a:rPr lang="uk-UA" dirty="0" smtClean="0"/>
              <a:t>ä</a:t>
            </a:r>
            <a:r>
              <a:rPr lang="de-DE" dirty="0" err="1" smtClean="0"/>
              <a:t>hrt</a:t>
            </a:r>
            <a:r>
              <a:rPr lang="uk-UA" dirty="0" smtClean="0"/>
              <a:t> ü</a:t>
            </a:r>
            <a:r>
              <a:rPr lang="de-DE" dirty="0" err="1" smtClean="0"/>
              <a:t>berCoburg</a:t>
            </a:r>
            <a:r>
              <a:rPr lang="uk-UA" dirty="0" smtClean="0"/>
              <a:t>. – Ага, експрес Мюнхен-Берлін іде через </a:t>
            </a:r>
            <a:r>
              <a:rPr lang="uk-UA" dirty="0" err="1" smtClean="0"/>
              <a:t>Кобург</a:t>
            </a:r>
            <a:endParaRPr lang="uk-UA" dirty="0" smtClean="0"/>
          </a:p>
          <a:p>
            <a:r>
              <a:rPr lang="de-DE" dirty="0" smtClean="0"/>
              <a:t>ausgezeichnet</a:t>
            </a:r>
            <a:r>
              <a:rPr lang="uk-UA" dirty="0" smtClean="0"/>
              <a:t> – відмінно( тут прекрасно)</a:t>
            </a:r>
            <a:r>
              <a:rPr lang="de-DE" i="1" dirty="0" smtClean="0"/>
              <a:t>(</a:t>
            </a:r>
            <a:r>
              <a:rPr lang="de-DE" i="1" dirty="0" err="1" smtClean="0"/>
              <a:t>Syn</a:t>
            </a:r>
            <a:r>
              <a:rPr lang="de-DE" i="1" dirty="0" smtClean="0"/>
              <a:t>. </a:t>
            </a:r>
            <a:r>
              <a:rPr lang="uk-UA" i="1" dirty="0" err="1" smtClean="0"/>
              <a:t>sehr</a:t>
            </a:r>
            <a:r>
              <a:rPr lang="uk-UA" i="1" dirty="0" smtClean="0"/>
              <a:t> </a:t>
            </a:r>
            <a:r>
              <a:rPr lang="uk-UA" i="1" dirty="0" err="1" smtClean="0"/>
              <a:t>gut</a:t>
            </a:r>
            <a:r>
              <a:rPr lang="uk-UA" i="1" dirty="0" smtClean="0"/>
              <a:t>, </a:t>
            </a:r>
            <a:r>
              <a:rPr lang="uk-UA" i="1" dirty="0" err="1" smtClean="0"/>
              <a:t>hervorragend</a:t>
            </a:r>
            <a:r>
              <a:rPr lang="uk-UA" i="1" dirty="0" smtClean="0"/>
              <a:t>, </a:t>
            </a:r>
            <a:r>
              <a:rPr lang="uk-UA" i="1" dirty="0" err="1" smtClean="0"/>
              <a:t>vortrefflich</a:t>
            </a:r>
            <a:r>
              <a:rPr lang="uk-UA" i="1" dirty="0" smtClean="0"/>
              <a:t>; </a:t>
            </a:r>
            <a:r>
              <a:rPr lang="uk-UA" i="1" dirty="0" err="1" smtClean="0"/>
              <a:t>exzellent</a:t>
            </a:r>
            <a:r>
              <a:rPr lang="de-DE" i="1" dirty="0" smtClean="0"/>
              <a:t>, </a:t>
            </a:r>
            <a:r>
              <a:rPr lang="uk-UA" i="1" u="sng" dirty="0" err="1" smtClean="0">
                <a:hlinkClick r:id="rId2"/>
              </a:rPr>
              <a:t>brillant</a:t>
            </a:r>
            <a:r>
              <a:rPr lang="uk-UA" i="1" dirty="0" smtClean="0"/>
              <a:t>, </a:t>
            </a:r>
            <a:r>
              <a:rPr lang="uk-UA" i="1" u="sng" dirty="0" err="1" smtClean="0">
                <a:hlinkClick r:id="rId3"/>
              </a:rPr>
              <a:t>einmalig</a:t>
            </a:r>
            <a:r>
              <a:rPr lang="uk-UA" i="1" dirty="0" smtClean="0"/>
              <a:t>, </a:t>
            </a:r>
            <a:r>
              <a:rPr lang="uk-UA" i="1" u="sng" dirty="0" err="1" smtClean="0">
                <a:hlinkClick r:id="rId4"/>
              </a:rPr>
              <a:t>erstklassig</a:t>
            </a:r>
            <a:r>
              <a:rPr lang="uk-UA" i="1" dirty="0" smtClean="0"/>
              <a:t>, </a:t>
            </a:r>
            <a:r>
              <a:rPr lang="uk-UA" i="1" dirty="0" err="1" smtClean="0"/>
              <a:t>fabelhaft</a:t>
            </a:r>
            <a:r>
              <a:rPr lang="uk-UA" i="1" dirty="0" smtClean="0"/>
              <a:t>, </a:t>
            </a:r>
            <a:r>
              <a:rPr lang="uk-UA" i="1" u="sng" dirty="0" err="1" smtClean="0">
                <a:hlinkClick r:id="rId5"/>
              </a:rPr>
              <a:t>genial</a:t>
            </a:r>
            <a:r>
              <a:rPr lang="uk-UA" i="1" dirty="0" smtClean="0"/>
              <a:t>, </a:t>
            </a:r>
            <a:r>
              <a:rPr lang="uk-UA" i="1" u="sng" dirty="0" err="1" smtClean="0">
                <a:hlinkClick r:id="rId6"/>
              </a:rPr>
              <a:t>grandios</a:t>
            </a:r>
            <a:r>
              <a:rPr lang="uk-UA" i="1" dirty="0" smtClean="0"/>
              <a:t>, </a:t>
            </a:r>
            <a:r>
              <a:rPr lang="uk-UA" i="1" u="sng" dirty="0" err="1" smtClean="0">
                <a:hlinkClick r:id="rId7"/>
              </a:rPr>
              <a:t>großartig</a:t>
            </a:r>
            <a:r>
              <a:rPr lang="uk-UA" i="1" dirty="0" smtClean="0"/>
              <a:t>, </a:t>
            </a:r>
            <a:r>
              <a:rPr lang="uk-UA" i="1" dirty="0" err="1" smtClean="0"/>
              <a:t>sehr</a:t>
            </a:r>
            <a:r>
              <a:rPr lang="uk-UA" i="1" dirty="0" smtClean="0"/>
              <a:t> </a:t>
            </a:r>
            <a:r>
              <a:rPr lang="uk-UA" i="1" dirty="0" err="1" smtClean="0"/>
              <a:t>lobenswert</a:t>
            </a:r>
            <a:r>
              <a:rPr lang="uk-UA" i="1" dirty="0" smtClean="0"/>
              <a:t>, </a:t>
            </a:r>
            <a:r>
              <a:rPr lang="uk-UA" i="1" dirty="0" err="1" smtClean="0"/>
              <a:t>sehr</a:t>
            </a:r>
            <a:r>
              <a:rPr lang="uk-UA" i="1" dirty="0" smtClean="0"/>
              <a:t> </a:t>
            </a:r>
            <a:r>
              <a:rPr lang="uk-UA" i="1" dirty="0" err="1" smtClean="0"/>
              <a:t>schön</a:t>
            </a:r>
            <a:r>
              <a:rPr lang="uk-UA" i="1" dirty="0" smtClean="0"/>
              <a:t>, </a:t>
            </a:r>
            <a:r>
              <a:rPr lang="uk-UA" i="1" u="sng" dirty="0" err="1" smtClean="0">
                <a:hlinkClick r:id="rId8"/>
              </a:rPr>
              <a:t>vortrefflich</a:t>
            </a:r>
            <a:r>
              <a:rPr lang="uk-UA" i="1" dirty="0" smtClean="0"/>
              <a:t>, </a:t>
            </a:r>
            <a:r>
              <a:rPr lang="uk-UA" i="1" u="sng" dirty="0" err="1" smtClean="0">
                <a:hlinkClick r:id="rId9"/>
              </a:rPr>
              <a:t>vorzüglich</a:t>
            </a:r>
            <a:r>
              <a:rPr lang="de-DE" i="1" dirty="0" smtClean="0"/>
              <a:t>)</a:t>
            </a:r>
            <a:endParaRPr lang="uk-UA" dirty="0" smtClean="0"/>
          </a:p>
          <a:p>
            <a:r>
              <a:rPr lang="de-DE" dirty="0" smtClean="0"/>
              <a:t>der</a:t>
            </a:r>
            <a:r>
              <a:rPr lang="uk-UA" dirty="0" smtClean="0"/>
              <a:t>-</a:t>
            </a:r>
            <a:r>
              <a:rPr lang="de-DE" dirty="0" smtClean="0"/>
              <a:t>Zuschlagzahlen</a:t>
            </a:r>
            <a:r>
              <a:rPr lang="uk-UA" dirty="0" smtClean="0"/>
              <a:t> сплатити доплату</a:t>
            </a:r>
          </a:p>
          <a:p>
            <a:r>
              <a:rPr lang="de-DE" dirty="0" smtClean="0"/>
              <a:t>Was macht das zusammen?</a:t>
            </a:r>
            <a:r>
              <a:rPr lang="uk-UA" dirty="0" smtClean="0"/>
              <a:t>- Скільки всього?</a:t>
            </a:r>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dirty="0" smtClean="0"/>
              <a:t>Im Hauptbahnhof</a:t>
            </a:r>
            <a:r>
              <a:rPr lang="uk-UA" dirty="0" smtClean="0"/>
              <a:t/>
            </a:r>
            <a:br>
              <a:rPr lang="uk-UA" dirty="0" smtClean="0"/>
            </a:br>
            <a:endParaRPr lang="uk-UA" dirty="0"/>
          </a:p>
        </p:txBody>
      </p:sp>
      <p:sp>
        <p:nvSpPr>
          <p:cNvPr id="3" name="Содержимое 2"/>
          <p:cNvSpPr>
            <a:spLocks noGrp="1"/>
          </p:cNvSpPr>
          <p:nvPr>
            <p:ph idx="1"/>
          </p:nvPr>
        </p:nvSpPr>
        <p:spPr>
          <a:xfrm>
            <a:off x="457200" y="857232"/>
            <a:ext cx="8229600" cy="5643602"/>
          </a:xfrm>
        </p:spPr>
        <p:txBody>
          <a:bodyPr>
            <a:normAutofit fontScale="62500" lnSpcReduction="20000"/>
          </a:bodyPr>
          <a:lstStyle/>
          <a:p>
            <a:pPr lvl="0"/>
            <a:r>
              <a:rPr lang="de-DE" dirty="0" smtClean="0"/>
              <a:t>Sehen wir im Fahrplan nach, wann gibt es Züge nach Coburg?</a:t>
            </a:r>
            <a:endParaRPr lang="uk-UA" dirty="0" smtClean="0"/>
          </a:p>
          <a:p>
            <a:pPr lvl="0"/>
            <a:r>
              <a:rPr lang="de-DE" dirty="0" smtClean="0"/>
              <a:t>Oder fragen wir lieber bei der Auskunft. Die ist da rechts.</a:t>
            </a:r>
            <a:endParaRPr lang="uk-UA" dirty="0" smtClean="0"/>
          </a:p>
          <a:p>
            <a:pPr lvl="0"/>
            <a:r>
              <a:rPr lang="de-DE" dirty="0" smtClean="0"/>
              <a:t>Der Fahrplan hängt auch vorne.</a:t>
            </a:r>
            <a:endParaRPr lang="uk-UA" dirty="0" smtClean="0"/>
          </a:p>
          <a:p>
            <a:pPr lvl="0"/>
            <a:r>
              <a:rPr lang="de-DE" dirty="0" smtClean="0"/>
              <a:t>Was käme für uns in Frage?</a:t>
            </a:r>
            <a:endParaRPr lang="uk-UA" dirty="0" smtClean="0"/>
          </a:p>
          <a:p>
            <a:pPr lvl="0"/>
            <a:r>
              <a:rPr lang="de-DE" dirty="0" smtClean="0"/>
              <a:t>Und wann fährt der nächste Zug nach Coburg ab?</a:t>
            </a:r>
            <a:endParaRPr lang="uk-UA" dirty="0" smtClean="0"/>
          </a:p>
          <a:p>
            <a:pPr lvl="0"/>
            <a:r>
              <a:rPr lang="de-DE" dirty="0" smtClean="0"/>
              <a:t>Aha, ein Express München-Berlin fährt über Coburg. Der fährt in 20 Minuten von Bahnsteig C ab.</a:t>
            </a:r>
            <a:endParaRPr lang="uk-UA" dirty="0" smtClean="0"/>
          </a:p>
          <a:p>
            <a:pPr lvl="0"/>
            <a:r>
              <a:rPr lang="de-DE" dirty="0" smtClean="0"/>
              <a:t>Ausgezeichnet. Schnell mal Fahrkarten lösen.</a:t>
            </a:r>
            <a:endParaRPr lang="uk-UA" dirty="0" smtClean="0"/>
          </a:p>
          <a:p>
            <a:pPr lvl="0"/>
            <a:r>
              <a:rPr lang="de-DE" dirty="0" smtClean="0"/>
              <a:t>Bitte, zweimal Coburg, erster Klasse.</a:t>
            </a:r>
            <a:endParaRPr lang="uk-UA" dirty="0" smtClean="0"/>
          </a:p>
          <a:p>
            <a:pPr lvl="0"/>
            <a:r>
              <a:rPr lang="de-DE" dirty="0" smtClean="0"/>
              <a:t>Einfach, oder hin und zurück?</a:t>
            </a:r>
            <a:endParaRPr lang="uk-UA" dirty="0" smtClean="0"/>
          </a:p>
          <a:p>
            <a:pPr lvl="0"/>
            <a:r>
              <a:rPr lang="de-DE" dirty="0" smtClean="0"/>
              <a:t>Einfach.</a:t>
            </a:r>
            <a:endParaRPr lang="uk-UA" dirty="0" smtClean="0"/>
          </a:p>
          <a:p>
            <a:pPr lvl="0"/>
            <a:r>
              <a:rPr lang="de-DE" dirty="0" smtClean="0"/>
              <a:t>Mit welchem Zug fahren Sie?</a:t>
            </a:r>
            <a:endParaRPr lang="uk-UA" dirty="0" smtClean="0"/>
          </a:p>
          <a:p>
            <a:pPr lvl="0"/>
            <a:r>
              <a:rPr lang="de-DE" dirty="0" smtClean="0"/>
              <a:t>Mit dem 12.45 Uhr.</a:t>
            </a:r>
            <a:endParaRPr lang="uk-UA" dirty="0" smtClean="0"/>
          </a:p>
          <a:p>
            <a:pPr lvl="0"/>
            <a:r>
              <a:rPr lang="de-DE" dirty="0" smtClean="0"/>
              <a:t>Er ist platzkartenpflichtig. Außerdem müssen Sie den IC-Zuschlag zahlen.</a:t>
            </a:r>
            <a:endParaRPr lang="uk-UA" dirty="0" smtClean="0"/>
          </a:p>
          <a:p>
            <a:pPr lvl="0"/>
            <a:r>
              <a:rPr lang="de-DE" dirty="0" smtClean="0"/>
              <a:t>Was macht das zusammen?</a:t>
            </a:r>
            <a:endParaRPr lang="uk-UA" dirty="0" smtClean="0"/>
          </a:p>
          <a:p>
            <a:pPr lvl="0"/>
            <a:r>
              <a:rPr lang="de-DE" dirty="0" smtClean="0"/>
              <a:t>98EU</a:t>
            </a:r>
            <a:endParaRPr lang="uk-UA" dirty="0" smtClean="0"/>
          </a:p>
          <a:p>
            <a:pPr lvl="0"/>
            <a:r>
              <a:rPr lang="de-DE" dirty="0" smtClean="0"/>
              <a:t>Danke.</a:t>
            </a:r>
            <a:endParaRPr lang="uk-UA" dirty="0" smtClean="0"/>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de-DE" b="1" dirty="0" smtClean="0"/>
              <a:t>Die </a:t>
            </a:r>
            <a:r>
              <a:rPr lang="de-DE" b="1" dirty="0" err="1" smtClean="0"/>
              <a:t>Zuggatungen</a:t>
            </a:r>
            <a:r>
              <a:rPr lang="uk-UA" b="1" dirty="0" smtClean="0"/>
              <a:t> – види </a:t>
            </a:r>
            <a:r>
              <a:rPr lang="uk-UA" b="1" dirty="0" smtClean="0"/>
              <a:t>поїздів</a:t>
            </a:r>
            <a:endParaRPr lang="uk-UA" dirty="0"/>
          </a:p>
        </p:txBody>
      </p:sp>
      <p:sp>
        <p:nvSpPr>
          <p:cNvPr id="3" name="Содержимое 2"/>
          <p:cNvSpPr>
            <a:spLocks noGrp="1"/>
          </p:cNvSpPr>
          <p:nvPr>
            <p:ph idx="1"/>
          </p:nvPr>
        </p:nvSpPr>
        <p:spPr>
          <a:xfrm>
            <a:off x="457200" y="1142984"/>
            <a:ext cx="8229600" cy="5286412"/>
          </a:xfrm>
        </p:spPr>
        <p:txBody>
          <a:bodyPr>
            <a:normAutofit fontScale="55000" lnSpcReduction="20000"/>
          </a:bodyPr>
          <a:lstStyle/>
          <a:p>
            <a:pPr lvl="0"/>
            <a:r>
              <a:rPr lang="uk-UA" dirty="0" smtClean="0"/>
              <a:t>Комфортабельні </a:t>
            </a:r>
            <a:r>
              <a:rPr lang="uk-UA" dirty="0" smtClean="0"/>
              <a:t>експреси із особливою вартістю потяга </a:t>
            </a:r>
            <a:r>
              <a:rPr lang="de-DE" dirty="0" smtClean="0"/>
              <a:t>ICE</a:t>
            </a:r>
            <a:r>
              <a:rPr lang="uk-UA" dirty="0" smtClean="0"/>
              <a:t> – із доплатою 7 DM до поїздки і 8 DM ( у потязі) для </a:t>
            </a:r>
            <a:r>
              <a:rPr lang="de-DE" dirty="0" smtClean="0"/>
              <a:t>EC</a:t>
            </a:r>
            <a:r>
              <a:rPr lang="uk-UA" dirty="0" smtClean="0"/>
              <a:t> і </a:t>
            </a:r>
            <a:r>
              <a:rPr lang="de-DE" dirty="0" smtClean="0"/>
              <a:t>IC</a:t>
            </a:r>
            <a:r>
              <a:rPr lang="uk-UA" dirty="0" smtClean="0"/>
              <a:t>. Вартість плацкарти вміщено у вартість квитка.</a:t>
            </a:r>
          </a:p>
          <a:p>
            <a:r>
              <a:rPr lang="de-DE" b="1" dirty="0" smtClean="0"/>
              <a:t>ICE – InterCityExpress</a:t>
            </a:r>
            <a:endParaRPr lang="uk-UA" dirty="0" smtClean="0"/>
          </a:p>
          <a:p>
            <a:r>
              <a:rPr lang="de-DE" b="1" dirty="0" smtClean="0"/>
              <a:t>EC – </a:t>
            </a:r>
            <a:r>
              <a:rPr lang="de-DE" b="1" dirty="0" err="1" smtClean="0"/>
              <a:t>EuroCity</a:t>
            </a:r>
            <a:endParaRPr lang="uk-UA" dirty="0" smtClean="0"/>
          </a:p>
          <a:p>
            <a:r>
              <a:rPr lang="de-DE" b="1" dirty="0" smtClean="0"/>
              <a:t>IC - </a:t>
            </a:r>
            <a:r>
              <a:rPr lang="de-DE" b="1" dirty="0" err="1" smtClean="0"/>
              <a:t>InterCity</a:t>
            </a:r>
            <a:endParaRPr lang="uk-UA" dirty="0" smtClean="0"/>
          </a:p>
          <a:p>
            <a:pPr lvl="0"/>
            <a:r>
              <a:rPr lang="uk-UA" dirty="0" smtClean="0"/>
              <a:t>Швидкісні потяги з доплатою 3 DM (до поїздки) і 4 DM ( у потязі). </a:t>
            </a:r>
          </a:p>
          <a:p>
            <a:r>
              <a:rPr lang="de-DE" b="1" dirty="0" smtClean="0"/>
              <a:t>IR – </a:t>
            </a:r>
            <a:r>
              <a:rPr lang="de-DE" b="1" dirty="0" err="1" smtClean="0"/>
              <a:t>InterRegio</a:t>
            </a:r>
            <a:endParaRPr lang="uk-UA" dirty="0" smtClean="0"/>
          </a:p>
          <a:p>
            <a:r>
              <a:rPr lang="de-DE" b="1" dirty="0" smtClean="0"/>
              <a:t>FD – Fern-Express</a:t>
            </a:r>
            <a:endParaRPr lang="uk-UA" dirty="0" smtClean="0"/>
          </a:p>
          <a:p>
            <a:r>
              <a:rPr lang="de-DE" b="1" dirty="0" smtClean="0"/>
              <a:t>D – Schnellzug</a:t>
            </a:r>
            <a:endParaRPr lang="uk-UA" dirty="0" smtClean="0"/>
          </a:p>
          <a:p>
            <a:pPr lvl="0"/>
            <a:r>
              <a:rPr lang="uk-UA" dirty="0" smtClean="0"/>
              <a:t>Приміські швидкі потяги.</a:t>
            </a:r>
          </a:p>
          <a:p>
            <a:r>
              <a:rPr lang="uk-UA" b="1" dirty="0" smtClean="0"/>
              <a:t>RSB</a:t>
            </a:r>
            <a:r>
              <a:rPr lang="de-DE" b="1" dirty="0" smtClean="0"/>
              <a:t> - RegionalSchnellBahn</a:t>
            </a:r>
            <a:endParaRPr lang="uk-UA" dirty="0" smtClean="0"/>
          </a:p>
          <a:p>
            <a:r>
              <a:rPr lang="de-DE" b="1" dirty="0" smtClean="0"/>
              <a:t>E - Eilzug</a:t>
            </a:r>
            <a:endParaRPr lang="uk-UA" dirty="0" smtClean="0"/>
          </a:p>
          <a:p>
            <a:pPr lvl="0"/>
            <a:r>
              <a:rPr lang="uk-UA" dirty="0" smtClean="0"/>
              <a:t>Приміські потяги і міські електропоїзди.</a:t>
            </a:r>
          </a:p>
          <a:p>
            <a:r>
              <a:rPr lang="en-US" b="1" dirty="0" smtClean="0"/>
              <a:t>CE – </a:t>
            </a:r>
            <a:r>
              <a:rPr lang="en-US" b="1" dirty="0" err="1" smtClean="0"/>
              <a:t>CityExpress</a:t>
            </a:r>
            <a:endParaRPr lang="uk-UA" dirty="0" smtClean="0"/>
          </a:p>
          <a:p>
            <a:r>
              <a:rPr lang="en-US" b="1" dirty="0" smtClean="0"/>
              <a:t>S – S-</a:t>
            </a:r>
            <a:r>
              <a:rPr lang="en-US" b="1" dirty="0" err="1" smtClean="0"/>
              <a:t>Bahn</a:t>
            </a:r>
            <a:r>
              <a:rPr lang="en-US" b="1" dirty="0" smtClean="0"/>
              <a:t>, </a:t>
            </a:r>
            <a:r>
              <a:rPr lang="en-US" b="1" dirty="0" err="1" smtClean="0"/>
              <a:t>Schnellbahn</a:t>
            </a:r>
            <a:endParaRPr lang="uk-UA" dirty="0" smtClean="0"/>
          </a:p>
          <a:p>
            <a:r>
              <a:rPr lang="de-DE" b="1" dirty="0" smtClean="0"/>
              <a:t>RB – RegionalBahn</a:t>
            </a:r>
            <a:endParaRPr lang="uk-UA" dirty="0" smtClean="0"/>
          </a:p>
          <a:p>
            <a:r>
              <a:rPr lang="de-DE" b="1" dirty="0" smtClean="0"/>
              <a:t>SE – StadtExpress</a:t>
            </a:r>
            <a:endParaRPr lang="uk-UA" dirty="0" smtClean="0"/>
          </a:p>
          <a:p>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de-DE" b="1" dirty="0" smtClean="0"/>
              <a:t>Ermäßigungen</a:t>
            </a:r>
            <a:r>
              <a:rPr lang="uk-UA" b="1" dirty="0" smtClean="0"/>
              <a:t> – </a:t>
            </a:r>
            <a:r>
              <a:rPr lang="uk-UA" dirty="0" smtClean="0"/>
              <a:t>знижки</a:t>
            </a:r>
            <a:endParaRPr lang="uk-UA" dirty="0"/>
          </a:p>
        </p:txBody>
      </p:sp>
      <p:sp>
        <p:nvSpPr>
          <p:cNvPr id="3" name="Содержимое 2"/>
          <p:cNvSpPr>
            <a:spLocks noGrp="1"/>
          </p:cNvSpPr>
          <p:nvPr>
            <p:ph idx="1"/>
          </p:nvPr>
        </p:nvSpPr>
        <p:spPr>
          <a:xfrm>
            <a:off x="457200" y="1071546"/>
            <a:ext cx="8229600" cy="5500726"/>
          </a:xfrm>
        </p:spPr>
        <p:txBody>
          <a:bodyPr>
            <a:normAutofit fontScale="70000" lnSpcReduction="20000"/>
          </a:bodyPr>
          <a:lstStyle/>
          <a:p>
            <a:r>
              <a:rPr lang="uk-UA" dirty="0" smtClean="0"/>
              <a:t>А</a:t>
            </a:r>
            <a:r>
              <a:rPr lang="uk-UA" dirty="0" smtClean="0"/>
              <a:t>) Для дітей (від 4 до 14) – 50%</a:t>
            </a:r>
          </a:p>
          <a:p>
            <a:r>
              <a:rPr lang="uk-UA" dirty="0" smtClean="0"/>
              <a:t>Б) Для подорожуючих у групі (від 1,5 – 5,5 людей) у спільній поїздці туди і назад усі члени групи, починаючи з 2-го, отримують знижку 50%.</a:t>
            </a:r>
          </a:p>
          <a:p>
            <a:r>
              <a:rPr lang="uk-UA" dirty="0" smtClean="0"/>
              <a:t>В) Існують різні види абонементів, які дають право на 50% знижки від вартості проїзду залізницею, включаючи потяги </a:t>
            </a:r>
            <a:r>
              <a:rPr lang="de-DE" dirty="0" smtClean="0"/>
              <a:t>ICE</a:t>
            </a:r>
            <a:r>
              <a:rPr lang="uk-UA" dirty="0" smtClean="0"/>
              <a:t>, протягом року. За абонемент береться окрема плата.</a:t>
            </a:r>
          </a:p>
          <a:p>
            <a:r>
              <a:rPr lang="de-DE" b="1" dirty="0" smtClean="0"/>
              <a:t>Bahn Card – </a:t>
            </a:r>
            <a:r>
              <a:rPr lang="de-DE" dirty="0" smtClean="0"/>
              <a:t>220 DM (110 für die Familien, für alte Menschen ab 60 Jahren und Jugendliche (18 -22 J.))-</a:t>
            </a:r>
            <a:endParaRPr lang="uk-UA" dirty="0" smtClean="0"/>
          </a:p>
          <a:p>
            <a:r>
              <a:rPr lang="de-DE" b="1" dirty="0" smtClean="0"/>
              <a:t>Familienpass – </a:t>
            </a:r>
            <a:r>
              <a:rPr lang="de-DE" dirty="0" smtClean="0"/>
              <a:t>130 DM ( für Familien und Elternteile mit mindestens  1 Kind)</a:t>
            </a:r>
            <a:endParaRPr lang="uk-UA" dirty="0" smtClean="0"/>
          </a:p>
          <a:p>
            <a:r>
              <a:rPr lang="de-DE" b="1" dirty="0" smtClean="0"/>
              <a:t>Senioren – Pass</a:t>
            </a:r>
            <a:r>
              <a:rPr lang="de-DE" dirty="0" smtClean="0"/>
              <a:t> – 110 DM ( für alte Menschen ab 60 Jahren).</a:t>
            </a:r>
            <a:endParaRPr lang="uk-UA" dirty="0" smtClean="0"/>
          </a:p>
          <a:p>
            <a:r>
              <a:rPr lang="de-DE" b="1" dirty="0" smtClean="0"/>
              <a:t>Junior – Pass</a:t>
            </a:r>
            <a:r>
              <a:rPr lang="de-DE" dirty="0" smtClean="0"/>
              <a:t> – 110 DM ( für Jugendliche ab 18 bis 22 Jahre sowie Studenten und Schüler unter 27 Jahre).</a:t>
            </a:r>
            <a:endParaRPr lang="uk-UA" dirty="0" smtClean="0"/>
          </a:p>
          <a:p>
            <a:r>
              <a:rPr lang="de-DE" b="1" dirty="0" smtClean="0"/>
              <a:t>Taschengeld – Pass</a:t>
            </a:r>
            <a:r>
              <a:rPr lang="de-DE" dirty="0" smtClean="0"/>
              <a:t> – 40 DM ( für Jugendliche von 12 bis 17 Jahre</a:t>
            </a:r>
            <a:r>
              <a:rPr lang="de-DE" dirty="0" smtClean="0"/>
              <a:t>).</a:t>
            </a:r>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l-PL" dirty="0" smtClean="0"/>
              <a:t>Ha</a:t>
            </a:r>
            <a:r>
              <a:rPr lang="en-US" dirty="0" smtClean="0"/>
              <a:t>u</a:t>
            </a:r>
            <a:r>
              <a:rPr lang="pl-PL" dirty="0" smtClean="0"/>
              <a:t>saufgabe</a:t>
            </a:r>
            <a:endParaRPr lang="uk-UA" dirty="0"/>
          </a:p>
        </p:txBody>
      </p:sp>
      <p:sp>
        <p:nvSpPr>
          <p:cNvPr id="3" name="Содержимое 2"/>
          <p:cNvSpPr>
            <a:spLocks noGrp="1"/>
          </p:cNvSpPr>
          <p:nvPr>
            <p:ph idx="1"/>
          </p:nvPr>
        </p:nvSpPr>
        <p:spPr/>
        <p:txBody>
          <a:bodyPr/>
          <a:lstStyle/>
          <a:p>
            <a:r>
              <a:rPr lang="pl-PL" dirty="0" smtClean="0"/>
              <a:t>1. Schreiben Sie bitte und inszenieren den Dialog – Am Bahnhof!</a:t>
            </a:r>
          </a:p>
          <a:p>
            <a:r>
              <a:rPr lang="pl-PL" dirty="0" smtClean="0"/>
              <a:t>2. Erlernen Sie bitte gramatische Regeln!</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229600" cy="511156"/>
          </a:xfrm>
        </p:spPr>
        <p:txBody>
          <a:bodyPr>
            <a:normAutofit fontScale="90000"/>
          </a:bodyPr>
          <a:lstStyle/>
          <a:p>
            <a:r>
              <a:rPr lang="pl-PL" dirty="0" smtClean="0"/>
              <a:t>Guten Tag!</a:t>
            </a: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096267851"/>
              </p:ext>
            </p:extLst>
          </p:nvPr>
        </p:nvGraphicFramePr>
        <p:xfrm>
          <a:off x="0" y="642918"/>
          <a:ext cx="9144000" cy="6215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57158" y="1571612"/>
            <a:ext cx="2071702" cy="1569660"/>
          </a:xfrm>
          <a:prstGeom prst="rect">
            <a:avLst/>
          </a:prstGeom>
          <a:noFill/>
        </p:spPr>
        <p:txBody>
          <a:bodyPr wrap="square" rtlCol="0">
            <a:spAutoFit/>
          </a:bodyPr>
          <a:lstStyle/>
          <a:p>
            <a:pPr lvl="0" algn="ctr"/>
            <a:r>
              <a:rPr lang="en-US" sz="3200" dirty="0" err="1" smtClean="0"/>
              <a:t>Wie</a:t>
            </a:r>
            <a:r>
              <a:rPr lang="en-US" sz="3200" dirty="0" smtClean="0"/>
              <a:t> </a:t>
            </a:r>
            <a:r>
              <a:rPr lang="en-US" sz="3200" dirty="0" err="1" smtClean="0"/>
              <a:t>ist</a:t>
            </a:r>
            <a:r>
              <a:rPr lang="en-US" sz="3200" dirty="0" smtClean="0"/>
              <a:t> das Wetter </a:t>
            </a:r>
            <a:r>
              <a:rPr lang="en-US" sz="3200" dirty="0" err="1" smtClean="0"/>
              <a:t>heute</a:t>
            </a:r>
            <a:r>
              <a:rPr lang="uk-UA" sz="3200" dirty="0" smtClean="0">
                <a:cs typeface="Times New Roman"/>
              </a:rPr>
              <a:t>?</a:t>
            </a:r>
            <a:endParaRPr lang="uk-UA" sz="2000" dirty="0"/>
          </a:p>
        </p:txBody>
      </p:sp>
      <p:sp>
        <p:nvSpPr>
          <p:cNvPr id="6" name="TextBox 5"/>
          <p:cNvSpPr txBox="1"/>
          <p:nvPr/>
        </p:nvSpPr>
        <p:spPr>
          <a:xfrm>
            <a:off x="6715140" y="2714620"/>
            <a:ext cx="2071702" cy="1569660"/>
          </a:xfrm>
          <a:prstGeom prst="rect">
            <a:avLst/>
          </a:prstGeom>
          <a:noFill/>
        </p:spPr>
        <p:txBody>
          <a:bodyPr wrap="square" rtlCol="0">
            <a:spAutoFit/>
          </a:bodyPr>
          <a:lstStyle/>
          <a:p>
            <a:pPr lvl="0" algn="ctr"/>
            <a:r>
              <a:rPr lang="en-US" sz="3200" dirty="0" err="1" smtClean="0"/>
              <a:t>Wie</a:t>
            </a:r>
            <a:r>
              <a:rPr lang="en-US" sz="3200" dirty="0" smtClean="0"/>
              <a:t> </a:t>
            </a:r>
            <a:r>
              <a:rPr lang="en-US" sz="3200" dirty="0" err="1" smtClean="0"/>
              <a:t>hei</a:t>
            </a:r>
            <a:r>
              <a:rPr lang="el-GR" sz="3200" dirty="0" smtClean="0">
                <a:cs typeface="Times New Roman"/>
              </a:rPr>
              <a:t>β</a:t>
            </a:r>
            <a:r>
              <a:rPr lang="en-US" sz="3200" dirty="0" smtClean="0"/>
              <a:t>t </a:t>
            </a:r>
            <a:r>
              <a:rPr lang="en-US" sz="3200" dirty="0" err="1" smtClean="0"/>
              <a:t>unser</a:t>
            </a:r>
            <a:r>
              <a:rPr lang="en-US" sz="3200" dirty="0" smtClean="0"/>
              <a:t> </a:t>
            </a:r>
            <a:r>
              <a:rPr lang="en-US" sz="3200" dirty="0" err="1" smtClean="0"/>
              <a:t>Thema</a:t>
            </a:r>
            <a:r>
              <a:rPr lang="uk-UA" sz="3200" dirty="0" smtClean="0">
                <a:cs typeface="Times New Roman"/>
              </a:rPr>
              <a:t>?</a:t>
            </a:r>
            <a:endParaRPr lang="uk-UA" sz="2000" dirty="0"/>
          </a:p>
        </p:txBody>
      </p:sp>
      <p:pic>
        <p:nvPicPr>
          <p:cNvPr id="10244" name="Picture 4" descr="Reisecheckliste für Ihre Auslandsreise – Dies ist der Blog der Sparkasse  SoestWerl"/>
          <p:cNvPicPr>
            <a:picLocks noChangeAspect="1" noChangeArrowheads="1"/>
          </p:cNvPicPr>
          <p:nvPr/>
        </p:nvPicPr>
        <p:blipFill>
          <a:blip r:embed="rId6" cstate="print"/>
          <a:srcRect/>
          <a:stretch>
            <a:fillRect/>
          </a:stretch>
        </p:blipFill>
        <p:spPr bwMode="auto">
          <a:xfrm>
            <a:off x="4786314" y="1285860"/>
            <a:ext cx="1730762" cy="1357322"/>
          </a:xfrm>
          <a:prstGeom prst="rect">
            <a:avLst/>
          </a:prstGeom>
          <a:noFill/>
        </p:spPr>
      </p:pic>
      <p:pic>
        <p:nvPicPr>
          <p:cNvPr id="10246" name="Picture 6" descr="Kurztrip nach Venedig. Meine erste Auslandsreise nach dem Lockdown -"/>
          <p:cNvPicPr>
            <a:picLocks noChangeAspect="1" noChangeArrowheads="1"/>
          </p:cNvPicPr>
          <p:nvPr/>
        </p:nvPicPr>
        <p:blipFill>
          <a:blip r:embed="rId7" cstate="print"/>
          <a:srcRect/>
          <a:stretch>
            <a:fillRect/>
          </a:stretch>
        </p:blipFill>
        <p:spPr bwMode="auto">
          <a:xfrm>
            <a:off x="357158" y="3714752"/>
            <a:ext cx="1785950" cy="1488290"/>
          </a:xfrm>
          <a:prstGeom prst="rect">
            <a:avLst/>
          </a:prstGeom>
          <a:noFill/>
        </p:spPr>
      </p:pic>
      <p:pic>
        <p:nvPicPr>
          <p:cNvPr id="10248" name="Picture 8" descr="Ihre Auslandsreise-Krankenversicherung der Envivas | Die Techniker"/>
          <p:cNvPicPr>
            <a:picLocks noChangeAspect="1" noChangeArrowheads="1"/>
          </p:cNvPicPr>
          <p:nvPr/>
        </p:nvPicPr>
        <p:blipFill>
          <a:blip r:embed="rId8" cstate="print"/>
          <a:srcRect/>
          <a:stretch>
            <a:fillRect/>
          </a:stretch>
        </p:blipFill>
        <p:spPr bwMode="auto">
          <a:xfrm>
            <a:off x="6929454" y="4929198"/>
            <a:ext cx="1785950" cy="1475350"/>
          </a:xfrm>
          <a:prstGeom prst="rect">
            <a:avLst/>
          </a:prstGeom>
          <a:noFill/>
        </p:spPr>
      </p:pic>
    </p:spTree>
    <p:extLst>
      <p:ext uri="{BB962C8B-B14F-4D97-AF65-F5344CB8AC3E}">
        <p14:creationId xmlns:p14="http://schemas.microsoft.com/office/powerpoint/2010/main" xmlns="" val="2122339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5420933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Auslandsreisen: Neue Pauschbeträge -"/>
          <p:cNvPicPr>
            <a:picLocks noChangeAspect="1" noChangeArrowheads="1"/>
          </p:cNvPicPr>
          <p:nvPr/>
        </p:nvPicPr>
        <p:blipFill>
          <a:blip r:embed="rId6"/>
          <a:srcRect/>
          <a:stretch>
            <a:fillRect/>
          </a:stretch>
        </p:blipFill>
        <p:spPr bwMode="auto">
          <a:xfrm>
            <a:off x="642910" y="2000240"/>
            <a:ext cx="4621342" cy="3071834"/>
          </a:xfrm>
          <a:prstGeom prst="rect">
            <a:avLst/>
          </a:prstGeom>
          <a:noFill/>
        </p:spPr>
      </p:pic>
    </p:spTree>
    <p:extLst>
      <p:ext uri="{BB962C8B-B14F-4D97-AF65-F5344CB8AC3E}">
        <p14:creationId xmlns:p14="http://schemas.microsoft.com/office/powerpoint/2010/main" xmlns="" val="824097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25470"/>
          </a:xfrm>
        </p:spPr>
        <p:txBody>
          <a:bodyPr>
            <a:normAutofit fontScale="90000"/>
          </a:bodyPr>
          <a:lstStyle/>
          <a:p>
            <a:r>
              <a:rPr lang="en-US" dirty="0" smtClean="0"/>
              <a:t>Unser </a:t>
            </a:r>
            <a:r>
              <a:rPr lang="en-US" dirty="0" err="1" smtClean="0"/>
              <a:t>Stundenmotto</a:t>
            </a:r>
            <a:endParaRPr lang="uk-UA" dirty="0"/>
          </a:p>
        </p:txBody>
      </p:sp>
      <p:sp>
        <p:nvSpPr>
          <p:cNvPr id="4" name="Прямоугольная выноска 3"/>
          <p:cNvSpPr/>
          <p:nvPr/>
        </p:nvSpPr>
        <p:spPr>
          <a:xfrm>
            <a:off x="1214414" y="1428736"/>
            <a:ext cx="7072362" cy="4071966"/>
          </a:xfrm>
          <a:prstGeom prst="wedgeRectCallou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uk-UA"/>
          </a:p>
        </p:txBody>
      </p:sp>
      <p:sp>
        <p:nvSpPr>
          <p:cNvPr id="5" name="TextBox 4"/>
          <p:cNvSpPr txBox="1"/>
          <p:nvPr/>
        </p:nvSpPr>
        <p:spPr>
          <a:xfrm>
            <a:off x="1285852" y="1571612"/>
            <a:ext cx="6929486" cy="3354765"/>
          </a:xfrm>
          <a:prstGeom prst="rect">
            <a:avLst/>
          </a:prstGeom>
          <a:noFill/>
        </p:spPr>
        <p:txBody>
          <a:bodyPr wrap="square" rtlCol="0">
            <a:spAutoFit/>
          </a:bodyPr>
          <a:lstStyle/>
          <a:p>
            <a:r>
              <a:rPr lang="de-DE" sz="2400" i="1" dirty="0" smtClean="0"/>
              <a:t>Manche Leute reisen, um Neues zu sehen, aber sie sehen das Neue leider immer mit alten Augen.</a:t>
            </a:r>
            <a:endParaRPr lang="uk-UA" sz="2400" dirty="0" smtClean="0"/>
          </a:p>
          <a:p>
            <a:pPr algn="r"/>
            <a:r>
              <a:rPr lang="de-DE" sz="2400" b="1" i="1" dirty="0" smtClean="0"/>
              <a:t>Charlotte von Kalb</a:t>
            </a:r>
            <a:endParaRPr lang="uk-UA" sz="2400" dirty="0" smtClean="0"/>
          </a:p>
          <a:p>
            <a:r>
              <a:rPr lang="de-DE" sz="2400" b="1" dirty="0" smtClean="0"/>
              <a:t> </a:t>
            </a:r>
            <a:endParaRPr lang="uk-UA" sz="2400" dirty="0" smtClean="0"/>
          </a:p>
          <a:p>
            <a:r>
              <a:rPr lang="de-DE" sz="2400" dirty="0" smtClean="0"/>
              <a:t>• </a:t>
            </a:r>
            <a:r>
              <a:rPr lang="de-DE" sz="2400" i="1" dirty="0" smtClean="0"/>
              <a:t>Früher führten viele Wege nach Rom. Heute fliegt man.</a:t>
            </a:r>
            <a:endParaRPr lang="uk-UA" sz="2400" dirty="0" smtClean="0"/>
          </a:p>
          <a:p>
            <a:pPr algn="r"/>
            <a:r>
              <a:rPr lang="de-DE" sz="2400" b="1" i="1" dirty="0" smtClean="0"/>
              <a:t>Markus Weidmann</a:t>
            </a:r>
            <a:endParaRPr lang="uk-UA" sz="2400" dirty="0" smtClean="0"/>
          </a:p>
          <a:p>
            <a:pPr algn="r"/>
            <a:endParaRPr lang="uk-UA" sz="2400" dirty="0" smtClean="0"/>
          </a:p>
          <a:p>
            <a:endParaRPr lang="uk-UA" sz="2000" dirty="0"/>
          </a:p>
        </p:txBody>
      </p:sp>
    </p:spTree>
    <p:extLst>
      <p:ext uri="{BB962C8B-B14F-4D97-AF65-F5344CB8AC3E}">
        <p14:creationId xmlns:p14="http://schemas.microsoft.com/office/powerpoint/2010/main" xmlns="" val="1247864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Welche</a:t>
            </a:r>
            <a:r>
              <a:rPr lang="en-US" dirty="0" smtClean="0"/>
              <a:t> </a:t>
            </a:r>
            <a:r>
              <a:rPr lang="en-US" dirty="0" err="1" smtClean="0"/>
              <a:t>Verkehrsmittel</a:t>
            </a:r>
            <a:r>
              <a:rPr lang="en-US" dirty="0" smtClean="0"/>
              <a:t> </a:t>
            </a:r>
            <a:r>
              <a:rPr lang="en-US" dirty="0" err="1" smtClean="0"/>
              <a:t>sind</a:t>
            </a:r>
            <a:r>
              <a:rPr lang="en-US" dirty="0" smtClean="0"/>
              <a:t> das</a:t>
            </a:r>
            <a:r>
              <a:rPr lang="uk-UA" dirty="0" smtClean="0"/>
              <a:t>?</a:t>
            </a:r>
            <a:endParaRPr lang="uk-UA" dirty="0"/>
          </a:p>
        </p:txBody>
      </p:sp>
      <p:sp>
        <p:nvSpPr>
          <p:cNvPr id="3" name="Содержимое 2"/>
          <p:cNvSpPr>
            <a:spLocks noGrp="1"/>
          </p:cNvSpPr>
          <p:nvPr>
            <p:ph idx="1"/>
          </p:nvPr>
        </p:nvSpPr>
        <p:spPr>
          <a:xfrm>
            <a:off x="457200" y="1600200"/>
            <a:ext cx="2471726" cy="4525963"/>
          </a:xfrm>
        </p:spPr>
        <p:txBody>
          <a:bodyPr>
            <a:normAutofit fontScale="92500" lnSpcReduction="10000"/>
          </a:bodyPr>
          <a:lstStyle/>
          <a:p>
            <a:r>
              <a:rPr lang="en-US" dirty="0" smtClean="0">
                <a:hlinkClick r:id="rId2"/>
              </a:rPr>
              <a:t>https://learningapps.org/11387560</a:t>
            </a:r>
            <a:endParaRPr lang="pl-PL" dirty="0" smtClean="0"/>
          </a:p>
          <a:p>
            <a:endParaRPr lang="pl-PL" dirty="0" smtClean="0"/>
          </a:p>
          <a:p>
            <a:endParaRPr lang="pl-PL" dirty="0" smtClean="0"/>
          </a:p>
          <a:p>
            <a:r>
              <a:rPr lang="en-US" dirty="0" smtClean="0">
                <a:hlinkClick r:id="rId3"/>
              </a:rPr>
              <a:t>https://learningapps.org/display?v=pwzuxf95j20</a:t>
            </a:r>
            <a:endParaRPr lang="pl-PL" dirty="0" smtClean="0"/>
          </a:p>
          <a:p>
            <a:endParaRPr lang="uk-UA" dirty="0"/>
          </a:p>
        </p:txBody>
      </p:sp>
      <p:pic>
        <p:nvPicPr>
          <p:cNvPr id="1026" name="Picture 2" descr="https://learningapps.org/qrcode.php?id=pkgrm4ar320"/>
          <p:cNvPicPr>
            <a:picLocks noChangeAspect="1" noChangeArrowheads="1"/>
          </p:cNvPicPr>
          <p:nvPr/>
        </p:nvPicPr>
        <p:blipFill>
          <a:blip r:embed="rId4"/>
          <a:srcRect/>
          <a:stretch>
            <a:fillRect/>
          </a:stretch>
        </p:blipFill>
        <p:spPr bwMode="auto">
          <a:xfrm>
            <a:off x="3071802" y="1219200"/>
            <a:ext cx="5638800" cy="5638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428604"/>
          <a:ext cx="8472518"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Овал 4"/>
          <p:cNvSpPr/>
          <p:nvPr/>
        </p:nvSpPr>
        <p:spPr>
          <a:xfrm>
            <a:off x="928662" y="500042"/>
            <a:ext cx="1714512" cy="157163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400" dirty="0" err="1" smtClean="0"/>
              <a:t>Wohin</a:t>
            </a:r>
            <a:r>
              <a:rPr lang="uk-UA" sz="2400" dirty="0" smtClean="0"/>
              <a:t> ?</a:t>
            </a:r>
          </a:p>
          <a:p>
            <a:pPr lvl="0" algn="ctr"/>
            <a:endParaRPr lang="uk-UA" sz="2800" dirty="0" smtClean="0"/>
          </a:p>
        </p:txBody>
      </p:sp>
      <p:sp>
        <p:nvSpPr>
          <p:cNvPr id="6" name="Овал 5"/>
          <p:cNvSpPr/>
          <p:nvPr/>
        </p:nvSpPr>
        <p:spPr>
          <a:xfrm>
            <a:off x="1000100" y="4857760"/>
            <a:ext cx="2071702" cy="200024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400" dirty="0" smtClean="0"/>
              <a:t>Was </a:t>
            </a:r>
            <a:r>
              <a:rPr lang="en-US" sz="2400" dirty="0" err="1" smtClean="0"/>
              <a:t>machen</a:t>
            </a:r>
            <a:r>
              <a:rPr lang="en-US" sz="2400" dirty="0" smtClean="0"/>
              <a:t> </a:t>
            </a:r>
            <a:r>
              <a:rPr lang="en-US" sz="2400" dirty="0" err="1" smtClean="0"/>
              <a:t>Reisen</a:t>
            </a:r>
            <a:r>
              <a:rPr lang="en-US" sz="2400" dirty="0" smtClean="0"/>
              <a:t> </a:t>
            </a:r>
            <a:r>
              <a:rPr lang="en-US" sz="2400" dirty="0" err="1" smtClean="0"/>
              <a:t>mit</a:t>
            </a:r>
            <a:r>
              <a:rPr lang="en-US" sz="2400" dirty="0" smtClean="0"/>
              <a:t> </a:t>
            </a:r>
            <a:r>
              <a:rPr lang="en-US" sz="2400" dirty="0" err="1" smtClean="0"/>
              <a:t>uns</a:t>
            </a:r>
            <a:r>
              <a:rPr lang="uk-UA" sz="2400" dirty="0" smtClean="0"/>
              <a:t> ?</a:t>
            </a:r>
          </a:p>
          <a:p>
            <a:pPr lvl="0" algn="ctr"/>
            <a:endParaRPr lang="uk-UA" sz="2800" dirty="0" smtClean="0"/>
          </a:p>
        </p:txBody>
      </p:sp>
      <p:sp>
        <p:nvSpPr>
          <p:cNvPr id="7" name="Овал 6"/>
          <p:cNvSpPr/>
          <p:nvPr/>
        </p:nvSpPr>
        <p:spPr>
          <a:xfrm>
            <a:off x="6286512" y="5000636"/>
            <a:ext cx="1714512" cy="157163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2400" dirty="0" err="1" smtClean="0"/>
              <a:t>Wie</a:t>
            </a:r>
            <a:r>
              <a:rPr lang="uk-UA" sz="2400" dirty="0" smtClean="0"/>
              <a:t>?</a:t>
            </a:r>
          </a:p>
          <a:p>
            <a:pPr lvl="0" algn="ctr"/>
            <a:endParaRPr lang="uk-UA" sz="2800" dirty="0" smtClean="0"/>
          </a:p>
        </p:txBody>
      </p:sp>
      <p:pic>
        <p:nvPicPr>
          <p:cNvPr id="26628" name="Picture 4" descr="https://learningapps.org/qrcode.php?id=pwzuxf95j20"/>
          <p:cNvPicPr>
            <a:picLocks noChangeAspect="1" noChangeArrowheads="1"/>
          </p:cNvPicPr>
          <p:nvPr/>
        </p:nvPicPr>
        <p:blipFill>
          <a:blip r:embed="rId6"/>
          <a:srcRect/>
          <a:stretch>
            <a:fillRect/>
          </a:stretch>
        </p:blipFill>
        <p:spPr bwMode="auto">
          <a:xfrm>
            <a:off x="6572264" y="0"/>
            <a:ext cx="2571736" cy="257173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err="1" smtClean="0"/>
              <a:t>Wie</a:t>
            </a:r>
            <a:r>
              <a:rPr lang="en-US" dirty="0" smtClean="0"/>
              <a:t> </a:t>
            </a:r>
            <a:r>
              <a:rPr lang="en-US" dirty="0" err="1" smtClean="0"/>
              <a:t>komme</a:t>
            </a:r>
            <a:r>
              <a:rPr lang="en-US" dirty="0" smtClean="0"/>
              <a:t> </a:t>
            </a:r>
            <a:r>
              <a:rPr lang="en-US" dirty="0" err="1" smtClean="0"/>
              <a:t>ich</a:t>
            </a:r>
            <a:r>
              <a:rPr lang="en-US" dirty="0" smtClean="0"/>
              <a:t> </a:t>
            </a:r>
            <a:r>
              <a:rPr lang="en-US" dirty="0" err="1" smtClean="0"/>
              <a:t>zu</a:t>
            </a:r>
            <a:r>
              <a:rPr lang="en-US" dirty="0" smtClean="0"/>
              <a:t>...?</a:t>
            </a:r>
            <a:endParaRPr lang="uk-UA" dirty="0"/>
          </a:p>
        </p:txBody>
      </p:sp>
      <p:sp>
        <p:nvSpPr>
          <p:cNvPr id="4" name="Текст 3"/>
          <p:cNvSpPr>
            <a:spLocks noGrp="1"/>
          </p:cNvSpPr>
          <p:nvPr>
            <p:ph type="body" sz="half" idx="2"/>
          </p:nvPr>
        </p:nvSpPr>
        <p:spPr/>
        <p:txBody>
          <a:bodyPr/>
          <a:lstStyle/>
          <a:p>
            <a:endParaRPr lang="uk-UA"/>
          </a:p>
        </p:txBody>
      </p:sp>
      <p:pic>
        <p:nvPicPr>
          <p:cNvPr id="1026" name="Picture 2" descr="https://sites.google.com/site/aythanaindeutschland/_/rsrc/1336935931027/home/8--wie-komme-ich-zu/mapa.jpg?height=210&amp;width=400"/>
          <p:cNvPicPr>
            <a:picLocks noGrp="1" noChangeAspect="1" noChangeArrowheads="1"/>
          </p:cNvPicPr>
          <p:nvPr>
            <p:ph type="pic" idx="1"/>
          </p:nvPr>
        </p:nvPicPr>
        <p:blipFill>
          <a:blip r:embed="rId2"/>
          <a:srcRect l="14912" r="14912"/>
          <a:stretch>
            <a:fillRect/>
          </a:stretch>
        </p:blipFill>
        <p:spPr bwMode="auto">
          <a:xfrm>
            <a:off x="1214414" y="612775"/>
            <a:ext cx="6500858" cy="444223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l-PL" dirty="0" smtClean="0"/>
              <a:t>Wortschatz</a:t>
            </a:r>
            <a:endParaRPr lang="uk-UA" dirty="0"/>
          </a:p>
        </p:txBody>
      </p:sp>
      <p:sp>
        <p:nvSpPr>
          <p:cNvPr id="3" name="Содержимое 2"/>
          <p:cNvSpPr>
            <a:spLocks noGrp="1"/>
          </p:cNvSpPr>
          <p:nvPr>
            <p:ph idx="1"/>
          </p:nvPr>
        </p:nvSpPr>
        <p:spPr>
          <a:xfrm>
            <a:off x="457200" y="1142984"/>
            <a:ext cx="8229600" cy="5572164"/>
          </a:xfrm>
        </p:spPr>
        <p:txBody>
          <a:bodyPr>
            <a:normAutofit fontScale="62500" lnSpcReduction="20000"/>
          </a:bodyPr>
          <a:lstStyle/>
          <a:p>
            <a:r>
              <a:rPr lang="en-US" dirty="0" smtClean="0">
                <a:hlinkClick r:id="rId2"/>
              </a:rPr>
              <a:t>https://deutsch.lingolia.com/de/wortschatz/themen/reisen/bahnhof</a:t>
            </a:r>
            <a:endParaRPr lang="uk-UA" dirty="0" smtClean="0"/>
          </a:p>
          <a:p>
            <a:endParaRPr lang="uk-UA" dirty="0" smtClean="0"/>
          </a:p>
          <a:p>
            <a:r>
              <a:rPr lang="de-DE" dirty="0" smtClean="0"/>
              <a:t/>
            </a:r>
            <a:br>
              <a:rPr lang="de-DE" dirty="0" smtClean="0"/>
            </a:br>
            <a:r>
              <a:rPr lang="de-DE" dirty="0" smtClean="0"/>
              <a:t>Der Bahnhof</a:t>
            </a:r>
            <a:r>
              <a:rPr lang="uk-UA" dirty="0" smtClean="0"/>
              <a:t> - вокзал</a:t>
            </a:r>
            <a:endParaRPr lang="de-DE" dirty="0" smtClean="0"/>
          </a:p>
          <a:p>
            <a:r>
              <a:rPr lang="de-DE" dirty="0" smtClean="0"/>
              <a:t>der Wagen/der Waggon</a:t>
            </a:r>
            <a:r>
              <a:rPr lang="uk-UA" dirty="0" smtClean="0"/>
              <a:t> - вагон</a:t>
            </a:r>
          </a:p>
          <a:p>
            <a:r>
              <a:rPr lang="de-DE" dirty="0" smtClean="0"/>
              <a:t>die Lokomotive (die Lokomotiven)</a:t>
            </a:r>
            <a:r>
              <a:rPr lang="uk-UA" dirty="0" smtClean="0"/>
              <a:t> - локомотив</a:t>
            </a:r>
            <a:endParaRPr lang="de-DE" dirty="0" smtClean="0"/>
          </a:p>
          <a:p>
            <a:r>
              <a:rPr lang="de-DE" dirty="0" smtClean="0"/>
              <a:t>der Bahnsteig/das Gleis (die Bahnsteige/die Gleise)</a:t>
            </a:r>
            <a:r>
              <a:rPr lang="uk-UA" dirty="0" smtClean="0"/>
              <a:t> – перон </a:t>
            </a:r>
            <a:r>
              <a:rPr lang="pl-PL" dirty="0" smtClean="0"/>
              <a:t>/ </a:t>
            </a:r>
            <a:r>
              <a:rPr lang="uk-UA" dirty="0" smtClean="0"/>
              <a:t>колія</a:t>
            </a:r>
            <a:endParaRPr lang="de-DE" dirty="0" smtClean="0"/>
          </a:p>
          <a:p>
            <a:r>
              <a:rPr lang="de-DE" dirty="0" smtClean="0"/>
              <a:t>die Anzeigetafel (die Anzeigetafeln)</a:t>
            </a:r>
            <a:r>
              <a:rPr lang="uk-UA" dirty="0" smtClean="0"/>
              <a:t> - табло</a:t>
            </a:r>
            <a:endParaRPr lang="de-DE" dirty="0" smtClean="0"/>
          </a:p>
          <a:p>
            <a:r>
              <a:rPr lang="de-DE" dirty="0" smtClean="0"/>
              <a:t>der Schaffner (die Schaffner)</a:t>
            </a:r>
            <a:r>
              <a:rPr lang="uk-UA" dirty="0" smtClean="0"/>
              <a:t> - провідник</a:t>
            </a:r>
            <a:r>
              <a:rPr lang="de-DE" dirty="0" smtClean="0"/>
              <a:t/>
            </a:r>
            <a:br>
              <a:rPr lang="de-DE" dirty="0" smtClean="0"/>
            </a:br>
            <a:r>
              <a:rPr lang="de-DE" i="1" dirty="0" smtClean="0"/>
              <a:t>feminin:</a:t>
            </a:r>
            <a:r>
              <a:rPr lang="de-DE" dirty="0" smtClean="0"/>
              <a:t> die Schaffnerin (die Schaffnerinnen)</a:t>
            </a:r>
          </a:p>
          <a:p>
            <a:r>
              <a:rPr lang="de-DE" dirty="0" smtClean="0"/>
              <a:t>der Lokführer (die Lokführer)</a:t>
            </a:r>
            <a:r>
              <a:rPr lang="uk-UA" dirty="0" smtClean="0"/>
              <a:t> - машиніст</a:t>
            </a:r>
            <a:r>
              <a:rPr lang="de-DE" dirty="0" smtClean="0"/>
              <a:t/>
            </a:r>
            <a:br>
              <a:rPr lang="de-DE" dirty="0" smtClean="0"/>
            </a:br>
            <a:r>
              <a:rPr lang="de-DE" i="1" dirty="0" smtClean="0"/>
              <a:t>feminin:</a:t>
            </a:r>
            <a:r>
              <a:rPr lang="de-DE" dirty="0" smtClean="0"/>
              <a:t> die Lokführerin (die Lokführerinnen)</a:t>
            </a:r>
          </a:p>
          <a:p>
            <a:r>
              <a:rPr lang="de-DE" dirty="0" smtClean="0"/>
              <a:t>die Fahrkarte (die Fahrkarten)</a:t>
            </a:r>
            <a:r>
              <a:rPr lang="uk-UA" dirty="0" smtClean="0"/>
              <a:t> - квиток</a:t>
            </a:r>
            <a:endParaRPr lang="de-DE" dirty="0" smtClean="0"/>
          </a:p>
          <a:p>
            <a:r>
              <a:rPr lang="de-DE" dirty="0" smtClean="0"/>
              <a:t>der Fahrkartenautomat (die Fahrkartenautomaten)</a:t>
            </a:r>
          </a:p>
          <a:p>
            <a:r>
              <a:rPr lang="de-DE" dirty="0" smtClean="0"/>
              <a:t>die Schiene (die Schienen)</a:t>
            </a:r>
            <a:r>
              <a:rPr lang="uk-UA" dirty="0" smtClean="0"/>
              <a:t> - рейси</a:t>
            </a:r>
            <a:endParaRPr lang="de-DE" dirty="0" smtClean="0"/>
          </a:p>
          <a:p>
            <a:r>
              <a:rPr lang="de-DE" dirty="0" smtClean="0"/>
              <a:t>der Passagier/der Fahrgast (die Passagiere/die Fahrgäste)</a:t>
            </a:r>
            <a:r>
              <a:rPr lang="uk-UA" dirty="0" smtClean="0"/>
              <a:t> - пасажир</a:t>
            </a:r>
            <a:r>
              <a:rPr lang="de-DE" dirty="0" smtClean="0"/>
              <a:t/>
            </a:r>
            <a:br>
              <a:rPr lang="de-DE" dirty="0" smtClean="0"/>
            </a:br>
            <a:r>
              <a:rPr lang="de-DE" i="1" dirty="0" smtClean="0"/>
              <a:t>feminin:</a:t>
            </a:r>
            <a:r>
              <a:rPr lang="de-DE" dirty="0" smtClean="0"/>
              <a:t> die Passagierin (die Passagierinnen)</a:t>
            </a:r>
            <a:endParaRPr lang="uk-UA" dirty="0"/>
          </a:p>
        </p:txBody>
      </p:sp>
      <p:pic>
        <p:nvPicPr>
          <p:cNvPr id="4" name="Picture 2" descr="Federal Joint Committee announce 2019 projects - MAP BioPharma"/>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142976" cy="1142976"/>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4" descr="Опасно ли ехать в Украину туристу? Мнение Wonders &amp; Holidays"/>
          <p:cNvPicPr>
            <a:picLocks noChangeAspect="1" noChangeArrowheads="1"/>
          </p:cNvPicPr>
          <p:nvPr/>
        </p:nvPicPr>
        <p:blipFill>
          <a:blip r:embed="rId4" cstate="print"/>
          <a:srcRect/>
          <a:stretch>
            <a:fillRect/>
          </a:stretch>
        </p:blipFill>
        <p:spPr bwMode="auto">
          <a:xfrm>
            <a:off x="7356735" y="0"/>
            <a:ext cx="1787265" cy="100484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00166" y="214290"/>
            <a:ext cx="7229468" cy="6357982"/>
          </a:xfrm>
        </p:spPr>
        <p:txBody>
          <a:bodyPr>
            <a:normAutofit lnSpcReduction="10000"/>
          </a:bodyPr>
          <a:lstStyle/>
          <a:p>
            <a:pPr>
              <a:buNone/>
            </a:pPr>
            <a:r>
              <a:rPr lang="pl-PL" dirty="0" smtClean="0"/>
              <a:t>Vokabeltest 1 - </a:t>
            </a:r>
            <a:r>
              <a:rPr lang="pl-PL" dirty="0" smtClean="0">
                <a:hlinkClick r:id="rId2"/>
              </a:rPr>
              <a:t>https://deutsch.lingolia.com/de/wortschatz/themen/reisen/bahnhof/uebungen/articles/vokabeltest-1-4840</a:t>
            </a:r>
            <a:endParaRPr lang="pl-PL" dirty="0" smtClean="0"/>
          </a:p>
          <a:p>
            <a:pPr>
              <a:buNone/>
            </a:pPr>
            <a:endParaRPr lang="pl-PL" dirty="0" smtClean="0"/>
          </a:p>
          <a:p>
            <a:pPr>
              <a:buNone/>
            </a:pPr>
            <a:r>
              <a:rPr lang="pl-PL" dirty="0" smtClean="0"/>
              <a:t>Vokabeltest 2</a:t>
            </a:r>
          </a:p>
          <a:p>
            <a:pPr>
              <a:buNone/>
            </a:pPr>
            <a:r>
              <a:rPr lang="en-US" dirty="0" smtClean="0">
                <a:hlinkClick r:id="rId3"/>
              </a:rPr>
              <a:t>https://deutsch.lingolia.com/de/wortschatz/themen/reisen/bahnhof/uebungen/articles/vokabeltest-2-4841</a:t>
            </a:r>
            <a:endParaRPr lang="pl-PL" dirty="0" smtClean="0"/>
          </a:p>
          <a:p>
            <a:pPr>
              <a:buNone/>
            </a:pPr>
            <a:r>
              <a:rPr lang="pl-PL" dirty="0" smtClean="0"/>
              <a:t>H</a:t>
            </a:r>
            <a:r>
              <a:rPr lang="uk-UA" dirty="0" smtClean="0">
                <a:latin typeface="Times New Roman"/>
                <a:cs typeface="Times New Roman"/>
              </a:rPr>
              <a:t>ӧ</a:t>
            </a:r>
            <a:r>
              <a:rPr lang="pl-PL" dirty="0" smtClean="0">
                <a:latin typeface="Times New Roman"/>
                <a:cs typeface="Times New Roman"/>
              </a:rPr>
              <a:t>rverstehen </a:t>
            </a:r>
          </a:p>
          <a:p>
            <a:pPr>
              <a:buNone/>
            </a:pPr>
            <a:r>
              <a:rPr lang="pl-PL" dirty="0" smtClean="0">
                <a:hlinkClick r:id="rId4"/>
              </a:rPr>
              <a:t>https://deutsch.lingolia.com/de/wortschatz/themen/reisen/bahnhof/text</a:t>
            </a:r>
            <a:endParaRPr lang="pl-PL" dirty="0" smtClean="0"/>
          </a:p>
          <a:p>
            <a:pPr>
              <a:buNone/>
            </a:pPr>
            <a:endParaRPr lang="pl-PL" dirty="0" smtClean="0"/>
          </a:p>
          <a:p>
            <a:pPr>
              <a:buNone/>
            </a:pPr>
            <a:endParaRPr lang="uk-UA" dirty="0"/>
          </a:p>
        </p:txBody>
      </p:sp>
      <p:pic>
        <p:nvPicPr>
          <p:cNvPr id="4" name="Picture 2" descr="Federal Joint Committee announce 2019 projects - MAP BioPharma"/>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0" y="0"/>
            <a:ext cx="1500174" cy="1500174"/>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Тема Office">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1009</TotalTime>
  <Words>821</Words>
  <Application>Microsoft Office PowerPoint</Application>
  <PresentationFormat>Экран (4:3)</PresentationFormat>
  <Paragraphs>107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Thema: Auslandsreise</vt:lpstr>
      <vt:lpstr>Guten Tag!</vt:lpstr>
      <vt:lpstr>Слайд 3</vt:lpstr>
      <vt:lpstr>Unser Stundenmotto</vt:lpstr>
      <vt:lpstr>Welche Verkehrsmittel sind das?</vt:lpstr>
      <vt:lpstr>Слайд 6</vt:lpstr>
      <vt:lpstr>Wie komme ich zu...?</vt:lpstr>
      <vt:lpstr>Wortschatz</vt:lpstr>
      <vt:lpstr>Слайд 9</vt:lpstr>
      <vt:lpstr>Lesen wir!</vt:lpstr>
      <vt:lpstr>Im Hauptbahnhof </vt:lpstr>
      <vt:lpstr>Im Hauptbahnhof </vt:lpstr>
      <vt:lpstr>Die Zuggatungen – види поїздів</vt:lpstr>
      <vt:lpstr>Ermäßigungen – знижки</vt:lpstr>
      <vt:lpstr>Hausaufgabe</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Auslandsreise</dc:title>
  <dc:creator>User</dc:creator>
  <cp:lastModifiedBy>User</cp:lastModifiedBy>
  <cp:revision>22</cp:revision>
  <dcterms:created xsi:type="dcterms:W3CDTF">2020-09-12T10:23:48Z</dcterms:created>
  <dcterms:modified xsi:type="dcterms:W3CDTF">2020-10-20T18:49:03Z</dcterms:modified>
</cp:coreProperties>
</file>