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5" r:id="rId8"/>
    <p:sldId id="267" r:id="rId9"/>
    <p:sldId id="268" r:id="rId10"/>
    <p:sldId id="269" r:id="rId11"/>
    <p:sldId id="270" r:id="rId12"/>
    <p:sldId id="276" r:id="rId13"/>
    <p:sldId id="266" r:id="rId14"/>
    <p:sldId id="272" r:id="rId15"/>
    <p:sldId id="271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7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08AAE6-85BA-474C-9F39-782F33C82F3D}" type="doc">
      <dgm:prSet loTypeId="urn:microsoft.com/office/officeart/2008/layout/HexagonCluster" loCatId="relationship" qsTypeId="urn:microsoft.com/office/officeart/2005/8/quickstyle/simple3" qsCatId="simple" csTypeId="urn:microsoft.com/office/officeart/2005/8/colors/accent5_1" csCatId="accent5" phldr="1"/>
      <dgm:spPr/>
      <dgm:t>
        <a:bodyPr/>
        <a:lstStyle/>
        <a:p>
          <a:endParaRPr lang="uk-UA"/>
        </a:p>
      </dgm:t>
    </dgm:pt>
    <dgm:pt modelId="{BAC0DAD2-404D-486A-86AB-13078DC1BBB8}">
      <dgm:prSet phldrT="[Текст]"/>
      <dgm:spPr/>
      <dgm:t>
        <a:bodyPr/>
        <a:lstStyle/>
        <a:p>
          <a:r>
            <a:rPr lang="en-US" dirty="0" err="1" smtClean="0"/>
            <a:t>Wer</a:t>
          </a:r>
          <a:r>
            <a:rPr lang="en-US" dirty="0" smtClean="0"/>
            <a:t> </a:t>
          </a:r>
          <a:r>
            <a:rPr lang="en-US" dirty="0" err="1" smtClean="0"/>
            <a:t>fehlt</a:t>
          </a:r>
          <a:r>
            <a:rPr lang="en-US" dirty="0" smtClean="0"/>
            <a:t> </a:t>
          </a:r>
          <a:r>
            <a:rPr lang="en-US" dirty="0" err="1" smtClean="0"/>
            <a:t>heute</a:t>
          </a:r>
          <a:r>
            <a:rPr lang="uk-UA" dirty="0" smtClean="0">
              <a:latin typeface="Times New Roman"/>
              <a:cs typeface="Times New Roman"/>
            </a:rPr>
            <a:t>?</a:t>
          </a:r>
          <a:endParaRPr lang="uk-UA" dirty="0"/>
        </a:p>
      </dgm:t>
    </dgm:pt>
    <dgm:pt modelId="{C1AB52C7-6A03-4525-A645-6BDD5BD3E9A5}" type="parTrans" cxnId="{E5D85B2E-D099-4AFE-96D1-2EEDAFFC45D8}">
      <dgm:prSet/>
      <dgm:spPr/>
      <dgm:t>
        <a:bodyPr/>
        <a:lstStyle/>
        <a:p>
          <a:endParaRPr lang="uk-UA"/>
        </a:p>
      </dgm:t>
    </dgm:pt>
    <dgm:pt modelId="{99C7BF6C-2AAC-4F3C-9AC4-D8DADF74B582}" type="sibTrans" cxnId="{E5D85B2E-D099-4AFE-96D1-2EEDAFFC45D8}">
      <dgm:prSet/>
      <dgm:spPr/>
      <dgm:t>
        <a:bodyPr/>
        <a:lstStyle/>
        <a:p>
          <a:endParaRPr lang="uk-UA"/>
        </a:p>
      </dgm:t>
    </dgm:pt>
    <dgm:pt modelId="{0E025602-BE04-410D-9554-CCE110572320}">
      <dgm:prSet phldrT="[Текст]"/>
      <dgm:spPr/>
      <dgm:t>
        <a:bodyPr/>
        <a:lstStyle/>
        <a:p>
          <a:r>
            <a:rPr lang="en-US" dirty="0" err="1" smtClean="0"/>
            <a:t>Der</a:t>
          </a:r>
          <a:r>
            <a:rPr lang="en-US" dirty="0" smtClean="0"/>
            <a:t> </a:t>
          </a:r>
          <a:r>
            <a:rPr lang="en-US" dirty="0" err="1" smtClean="0"/>
            <a:t>wievielte</a:t>
          </a:r>
          <a:r>
            <a:rPr lang="en-US" dirty="0" smtClean="0"/>
            <a:t> </a:t>
          </a:r>
          <a:r>
            <a:rPr lang="en-US" dirty="0" err="1" smtClean="0"/>
            <a:t>ist</a:t>
          </a:r>
          <a:r>
            <a:rPr lang="en-US" dirty="0" smtClean="0"/>
            <a:t> </a:t>
          </a:r>
          <a:r>
            <a:rPr lang="en-US" dirty="0" err="1" smtClean="0"/>
            <a:t>heute</a:t>
          </a:r>
          <a:r>
            <a:rPr lang="uk-UA" dirty="0" smtClean="0">
              <a:latin typeface="Times New Roman"/>
              <a:cs typeface="Times New Roman"/>
            </a:rPr>
            <a:t>?</a:t>
          </a:r>
          <a:endParaRPr lang="uk-UA" dirty="0"/>
        </a:p>
      </dgm:t>
    </dgm:pt>
    <dgm:pt modelId="{31C25423-BA4C-49C1-87DF-85300B6A82C3}" type="parTrans" cxnId="{8FF07BAA-BF4B-4345-A0CB-C77E46606652}">
      <dgm:prSet/>
      <dgm:spPr/>
      <dgm:t>
        <a:bodyPr/>
        <a:lstStyle/>
        <a:p>
          <a:endParaRPr lang="uk-UA"/>
        </a:p>
      </dgm:t>
    </dgm:pt>
    <dgm:pt modelId="{C3CF42FC-0A20-4868-A516-3E1990CFE791}" type="sibTrans" cxnId="{8FF07BAA-BF4B-4345-A0CB-C77E46606652}">
      <dgm:prSet/>
      <dgm:spPr/>
      <dgm:t>
        <a:bodyPr/>
        <a:lstStyle/>
        <a:p>
          <a:endParaRPr lang="uk-UA"/>
        </a:p>
      </dgm:t>
    </dgm:pt>
    <dgm:pt modelId="{813EE1BF-A901-48EE-A770-77CF6798712E}">
      <dgm:prSet phldrT="[Текст]"/>
      <dgm:spPr/>
      <dgm:t>
        <a:bodyPr/>
        <a:lstStyle/>
        <a:p>
          <a:r>
            <a:rPr lang="pl-PL" dirty="0" smtClean="0"/>
            <a:t>Wie geht</a:t>
          </a:r>
          <a:r>
            <a:rPr lang="pl-PL" dirty="0" smtClean="0">
              <a:latin typeface="Times New Roman"/>
              <a:cs typeface="Times New Roman"/>
            </a:rPr>
            <a:t>’s</a:t>
          </a:r>
          <a:r>
            <a:rPr lang="uk-UA" dirty="0" smtClean="0">
              <a:latin typeface="Times New Roman"/>
              <a:cs typeface="Times New Roman"/>
            </a:rPr>
            <a:t>?</a:t>
          </a:r>
          <a:endParaRPr lang="uk-UA" dirty="0"/>
        </a:p>
      </dgm:t>
    </dgm:pt>
    <dgm:pt modelId="{90A0719F-8C51-430C-8AE5-A70C33AEA91F}" type="parTrans" cxnId="{F0816D08-75FA-44D2-8ED4-E59820DEB99C}">
      <dgm:prSet/>
      <dgm:spPr/>
      <dgm:t>
        <a:bodyPr/>
        <a:lstStyle/>
        <a:p>
          <a:endParaRPr lang="uk-UA"/>
        </a:p>
      </dgm:t>
    </dgm:pt>
    <dgm:pt modelId="{B5018C78-C5DC-489C-91B9-6DABF1D958D1}" type="sibTrans" cxnId="{F0816D08-75FA-44D2-8ED4-E59820DEB99C}">
      <dgm:prSet/>
      <dgm:spPr/>
      <dgm:t>
        <a:bodyPr/>
        <a:lstStyle/>
        <a:p>
          <a:endParaRPr lang="uk-UA"/>
        </a:p>
      </dgm:t>
    </dgm:pt>
    <dgm:pt modelId="{D3B42526-949F-46EE-9208-5561602235B9}" type="pres">
      <dgm:prSet presAssocID="{5B08AAE6-85BA-474C-9F39-782F33C82F3D}" presName="Name0" presStyleCnt="0">
        <dgm:presLayoutVars>
          <dgm:chMax val="21"/>
          <dgm:chPref val="21"/>
        </dgm:presLayoutVars>
      </dgm:prSet>
      <dgm:spPr/>
      <dgm:t>
        <a:bodyPr/>
        <a:lstStyle/>
        <a:p>
          <a:endParaRPr lang="uk-UA"/>
        </a:p>
      </dgm:t>
    </dgm:pt>
    <dgm:pt modelId="{23B1696C-9C4E-426D-ADEC-6B1A97A07341}" type="pres">
      <dgm:prSet presAssocID="{BAC0DAD2-404D-486A-86AB-13078DC1BBB8}" presName="text1" presStyleCnt="0"/>
      <dgm:spPr/>
    </dgm:pt>
    <dgm:pt modelId="{F0B68A1A-4EBE-43E0-A9CD-E3BFE23AB11A}" type="pres">
      <dgm:prSet presAssocID="{BAC0DAD2-404D-486A-86AB-13078DC1BBB8}" presName="textRepeatNode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ABA09AE-7A0D-4798-811F-C124BBE3911C}" type="pres">
      <dgm:prSet presAssocID="{BAC0DAD2-404D-486A-86AB-13078DC1BBB8}" presName="textaccent1" presStyleCnt="0"/>
      <dgm:spPr/>
    </dgm:pt>
    <dgm:pt modelId="{D10AA57E-812B-4181-9BD5-A423E3B9283E}" type="pres">
      <dgm:prSet presAssocID="{BAC0DAD2-404D-486A-86AB-13078DC1BBB8}" presName="accentRepeatNode" presStyleLbl="solidAlignAcc1" presStyleIdx="0" presStyleCnt="6"/>
      <dgm:spPr/>
    </dgm:pt>
    <dgm:pt modelId="{3DD6F7F9-5738-4772-93E5-E7C69105DBDF}" type="pres">
      <dgm:prSet presAssocID="{99C7BF6C-2AAC-4F3C-9AC4-D8DADF74B582}" presName="image1" presStyleCnt="0"/>
      <dgm:spPr/>
    </dgm:pt>
    <dgm:pt modelId="{E5241A8D-0D06-4520-93E7-03B480CDA7BC}" type="pres">
      <dgm:prSet presAssocID="{99C7BF6C-2AAC-4F3C-9AC4-D8DADF74B582}" presName="imageRepeatNode" presStyleLbl="alignAcc1" presStyleIdx="0" presStyleCnt="3"/>
      <dgm:spPr/>
      <dgm:t>
        <a:bodyPr/>
        <a:lstStyle/>
        <a:p>
          <a:endParaRPr lang="uk-UA"/>
        </a:p>
      </dgm:t>
    </dgm:pt>
    <dgm:pt modelId="{D0B3958E-1398-4340-94A4-91DED58B5B6B}" type="pres">
      <dgm:prSet presAssocID="{99C7BF6C-2AAC-4F3C-9AC4-D8DADF74B582}" presName="imageaccent1" presStyleCnt="0"/>
      <dgm:spPr/>
    </dgm:pt>
    <dgm:pt modelId="{4E5B7095-6694-4012-A4CF-53C485EC648D}" type="pres">
      <dgm:prSet presAssocID="{99C7BF6C-2AAC-4F3C-9AC4-D8DADF74B582}" presName="accentRepeatNode" presStyleLbl="solidAlignAcc1" presStyleIdx="1" presStyleCnt="6"/>
      <dgm:spPr/>
    </dgm:pt>
    <dgm:pt modelId="{ADB595E5-D190-4857-99DF-D5C0477ACAE7}" type="pres">
      <dgm:prSet presAssocID="{0E025602-BE04-410D-9554-CCE110572320}" presName="text2" presStyleCnt="0"/>
      <dgm:spPr/>
    </dgm:pt>
    <dgm:pt modelId="{AD8330F5-9E94-4452-8B80-1FB4EB0BCAC8}" type="pres">
      <dgm:prSet presAssocID="{0E025602-BE04-410D-9554-CCE110572320}" presName="textRepeatNode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325F09E-D3B8-4B52-9C1B-32789822DEA8}" type="pres">
      <dgm:prSet presAssocID="{0E025602-BE04-410D-9554-CCE110572320}" presName="textaccent2" presStyleCnt="0"/>
      <dgm:spPr/>
    </dgm:pt>
    <dgm:pt modelId="{08EBDDD8-82B6-435B-898C-F12E81A159CA}" type="pres">
      <dgm:prSet presAssocID="{0E025602-BE04-410D-9554-CCE110572320}" presName="accentRepeatNode" presStyleLbl="solidAlignAcc1" presStyleIdx="2" presStyleCnt="6"/>
      <dgm:spPr/>
    </dgm:pt>
    <dgm:pt modelId="{8B460DC2-DD0B-4EE7-80C8-45634DC12492}" type="pres">
      <dgm:prSet presAssocID="{C3CF42FC-0A20-4868-A516-3E1990CFE791}" presName="image2" presStyleCnt="0"/>
      <dgm:spPr/>
    </dgm:pt>
    <dgm:pt modelId="{AB1CFAFD-FD8B-4790-91EE-6479667D1C72}" type="pres">
      <dgm:prSet presAssocID="{C3CF42FC-0A20-4868-A516-3E1990CFE791}" presName="imageRepeatNode" presStyleLbl="alignAcc1" presStyleIdx="1" presStyleCnt="3"/>
      <dgm:spPr/>
      <dgm:t>
        <a:bodyPr/>
        <a:lstStyle/>
        <a:p>
          <a:endParaRPr lang="uk-UA"/>
        </a:p>
      </dgm:t>
    </dgm:pt>
    <dgm:pt modelId="{C79298FB-57B1-4AC2-AD6C-E394489EB453}" type="pres">
      <dgm:prSet presAssocID="{C3CF42FC-0A20-4868-A516-3E1990CFE791}" presName="imageaccent2" presStyleCnt="0"/>
      <dgm:spPr/>
    </dgm:pt>
    <dgm:pt modelId="{774B5E73-9901-47CC-8E31-71F7EFC393BD}" type="pres">
      <dgm:prSet presAssocID="{C3CF42FC-0A20-4868-A516-3E1990CFE791}" presName="accentRepeatNode" presStyleLbl="solidAlignAcc1" presStyleIdx="3" presStyleCnt="6"/>
      <dgm:spPr/>
    </dgm:pt>
    <dgm:pt modelId="{9E1B99AD-1B44-4D1E-9AA5-F3D6818E04E9}" type="pres">
      <dgm:prSet presAssocID="{813EE1BF-A901-48EE-A770-77CF6798712E}" presName="text3" presStyleCnt="0"/>
      <dgm:spPr/>
    </dgm:pt>
    <dgm:pt modelId="{FC149F44-2170-421F-A96F-49E56291D53F}" type="pres">
      <dgm:prSet presAssocID="{813EE1BF-A901-48EE-A770-77CF6798712E}" presName="textRepeatNode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8CECCEF-F8F5-486D-8E8C-7201329E9393}" type="pres">
      <dgm:prSet presAssocID="{813EE1BF-A901-48EE-A770-77CF6798712E}" presName="textaccent3" presStyleCnt="0"/>
      <dgm:spPr/>
    </dgm:pt>
    <dgm:pt modelId="{0FB963F3-EDCC-492B-B000-D4201BE0AB11}" type="pres">
      <dgm:prSet presAssocID="{813EE1BF-A901-48EE-A770-77CF6798712E}" presName="accentRepeatNode" presStyleLbl="solidAlignAcc1" presStyleIdx="4" presStyleCnt="6"/>
      <dgm:spPr/>
    </dgm:pt>
    <dgm:pt modelId="{B402328B-1295-4A85-B2EB-410519D46C7F}" type="pres">
      <dgm:prSet presAssocID="{B5018C78-C5DC-489C-91B9-6DABF1D958D1}" presName="image3" presStyleCnt="0"/>
      <dgm:spPr/>
    </dgm:pt>
    <dgm:pt modelId="{A5D1A890-C449-4567-B658-87F02F7463E9}" type="pres">
      <dgm:prSet presAssocID="{B5018C78-C5DC-489C-91B9-6DABF1D958D1}" presName="imageRepeatNode" presStyleLbl="alignAcc1" presStyleIdx="2" presStyleCnt="3"/>
      <dgm:spPr/>
      <dgm:t>
        <a:bodyPr/>
        <a:lstStyle/>
        <a:p>
          <a:endParaRPr lang="uk-UA"/>
        </a:p>
      </dgm:t>
    </dgm:pt>
    <dgm:pt modelId="{1BBDCD0A-2C12-4701-9A1E-7E556D01AEE6}" type="pres">
      <dgm:prSet presAssocID="{B5018C78-C5DC-489C-91B9-6DABF1D958D1}" presName="imageaccent3" presStyleCnt="0"/>
      <dgm:spPr/>
    </dgm:pt>
    <dgm:pt modelId="{3526E544-CC1E-455F-BAD2-ED603C49053F}" type="pres">
      <dgm:prSet presAssocID="{B5018C78-C5DC-489C-91B9-6DABF1D958D1}" presName="accentRepeatNode" presStyleLbl="solidAlignAcc1" presStyleIdx="5" presStyleCnt="6"/>
      <dgm:spPr/>
    </dgm:pt>
  </dgm:ptLst>
  <dgm:cxnLst>
    <dgm:cxn modelId="{F0816D08-75FA-44D2-8ED4-E59820DEB99C}" srcId="{5B08AAE6-85BA-474C-9F39-782F33C82F3D}" destId="{813EE1BF-A901-48EE-A770-77CF6798712E}" srcOrd="2" destOrd="0" parTransId="{90A0719F-8C51-430C-8AE5-A70C33AEA91F}" sibTransId="{B5018C78-C5DC-489C-91B9-6DABF1D958D1}"/>
    <dgm:cxn modelId="{1380AD8B-A7D9-4324-BB17-BCCABFF20295}" type="presOf" srcId="{C3CF42FC-0A20-4868-A516-3E1990CFE791}" destId="{AB1CFAFD-FD8B-4790-91EE-6479667D1C72}" srcOrd="0" destOrd="0" presId="urn:microsoft.com/office/officeart/2008/layout/HexagonCluster"/>
    <dgm:cxn modelId="{295ADD4C-9732-4885-A87E-38E68C6034C1}" type="presOf" srcId="{BAC0DAD2-404D-486A-86AB-13078DC1BBB8}" destId="{F0B68A1A-4EBE-43E0-A9CD-E3BFE23AB11A}" srcOrd="0" destOrd="0" presId="urn:microsoft.com/office/officeart/2008/layout/HexagonCluster"/>
    <dgm:cxn modelId="{DFC75039-DCCF-4833-A681-45944DB642AC}" type="presOf" srcId="{5B08AAE6-85BA-474C-9F39-782F33C82F3D}" destId="{D3B42526-949F-46EE-9208-5561602235B9}" srcOrd="0" destOrd="0" presId="urn:microsoft.com/office/officeart/2008/layout/HexagonCluster"/>
    <dgm:cxn modelId="{8FF07BAA-BF4B-4345-A0CB-C77E46606652}" srcId="{5B08AAE6-85BA-474C-9F39-782F33C82F3D}" destId="{0E025602-BE04-410D-9554-CCE110572320}" srcOrd="1" destOrd="0" parTransId="{31C25423-BA4C-49C1-87DF-85300B6A82C3}" sibTransId="{C3CF42FC-0A20-4868-A516-3E1990CFE791}"/>
    <dgm:cxn modelId="{EC763049-348E-44B2-9356-418E8D3EB382}" type="presOf" srcId="{99C7BF6C-2AAC-4F3C-9AC4-D8DADF74B582}" destId="{E5241A8D-0D06-4520-93E7-03B480CDA7BC}" srcOrd="0" destOrd="0" presId="urn:microsoft.com/office/officeart/2008/layout/HexagonCluster"/>
    <dgm:cxn modelId="{CE06F357-3325-4118-89D6-2E12E57D7BE2}" type="presOf" srcId="{B5018C78-C5DC-489C-91B9-6DABF1D958D1}" destId="{A5D1A890-C449-4567-B658-87F02F7463E9}" srcOrd="0" destOrd="0" presId="urn:microsoft.com/office/officeart/2008/layout/HexagonCluster"/>
    <dgm:cxn modelId="{8E9F2345-F61E-45BC-A52E-1B4F248CF662}" type="presOf" srcId="{0E025602-BE04-410D-9554-CCE110572320}" destId="{AD8330F5-9E94-4452-8B80-1FB4EB0BCAC8}" srcOrd="0" destOrd="0" presId="urn:microsoft.com/office/officeart/2008/layout/HexagonCluster"/>
    <dgm:cxn modelId="{E5D85B2E-D099-4AFE-96D1-2EEDAFFC45D8}" srcId="{5B08AAE6-85BA-474C-9F39-782F33C82F3D}" destId="{BAC0DAD2-404D-486A-86AB-13078DC1BBB8}" srcOrd="0" destOrd="0" parTransId="{C1AB52C7-6A03-4525-A645-6BDD5BD3E9A5}" sibTransId="{99C7BF6C-2AAC-4F3C-9AC4-D8DADF74B582}"/>
    <dgm:cxn modelId="{78E61CA4-A9D9-48DE-B24F-A378E588E0BF}" type="presOf" srcId="{813EE1BF-A901-48EE-A770-77CF6798712E}" destId="{FC149F44-2170-421F-A96F-49E56291D53F}" srcOrd="0" destOrd="0" presId="urn:microsoft.com/office/officeart/2008/layout/HexagonCluster"/>
    <dgm:cxn modelId="{B43EF3BC-936B-4569-A9F4-A1942F592193}" type="presParOf" srcId="{D3B42526-949F-46EE-9208-5561602235B9}" destId="{23B1696C-9C4E-426D-ADEC-6B1A97A07341}" srcOrd="0" destOrd="0" presId="urn:microsoft.com/office/officeart/2008/layout/HexagonCluster"/>
    <dgm:cxn modelId="{53477DFF-9B25-4FE4-8CDA-8DEB36664AE7}" type="presParOf" srcId="{23B1696C-9C4E-426D-ADEC-6B1A97A07341}" destId="{F0B68A1A-4EBE-43E0-A9CD-E3BFE23AB11A}" srcOrd="0" destOrd="0" presId="urn:microsoft.com/office/officeart/2008/layout/HexagonCluster"/>
    <dgm:cxn modelId="{5D549148-70E4-4731-9CCA-FEF4102A9CDB}" type="presParOf" srcId="{D3B42526-949F-46EE-9208-5561602235B9}" destId="{EABA09AE-7A0D-4798-811F-C124BBE3911C}" srcOrd="1" destOrd="0" presId="urn:microsoft.com/office/officeart/2008/layout/HexagonCluster"/>
    <dgm:cxn modelId="{A586529C-BDB8-496D-B1AA-362591E0F5B8}" type="presParOf" srcId="{EABA09AE-7A0D-4798-811F-C124BBE3911C}" destId="{D10AA57E-812B-4181-9BD5-A423E3B9283E}" srcOrd="0" destOrd="0" presId="urn:microsoft.com/office/officeart/2008/layout/HexagonCluster"/>
    <dgm:cxn modelId="{CADA54DC-ECDB-4F32-9364-1B036E9CB55B}" type="presParOf" srcId="{D3B42526-949F-46EE-9208-5561602235B9}" destId="{3DD6F7F9-5738-4772-93E5-E7C69105DBDF}" srcOrd="2" destOrd="0" presId="urn:microsoft.com/office/officeart/2008/layout/HexagonCluster"/>
    <dgm:cxn modelId="{F77ACFA4-6DFB-491B-84B2-86EDC5AD2132}" type="presParOf" srcId="{3DD6F7F9-5738-4772-93E5-E7C69105DBDF}" destId="{E5241A8D-0D06-4520-93E7-03B480CDA7BC}" srcOrd="0" destOrd="0" presId="urn:microsoft.com/office/officeart/2008/layout/HexagonCluster"/>
    <dgm:cxn modelId="{3A1AF487-C02A-46D8-AD3D-F413A74A2518}" type="presParOf" srcId="{D3B42526-949F-46EE-9208-5561602235B9}" destId="{D0B3958E-1398-4340-94A4-91DED58B5B6B}" srcOrd="3" destOrd="0" presId="urn:microsoft.com/office/officeart/2008/layout/HexagonCluster"/>
    <dgm:cxn modelId="{713B0DFB-31FE-4DF0-9CA9-025B970C5927}" type="presParOf" srcId="{D0B3958E-1398-4340-94A4-91DED58B5B6B}" destId="{4E5B7095-6694-4012-A4CF-53C485EC648D}" srcOrd="0" destOrd="0" presId="urn:microsoft.com/office/officeart/2008/layout/HexagonCluster"/>
    <dgm:cxn modelId="{03F8D556-07EF-4BBD-97AB-457B48ACE04B}" type="presParOf" srcId="{D3B42526-949F-46EE-9208-5561602235B9}" destId="{ADB595E5-D190-4857-99DF-D5C0477ACAE7}" srcOrd="4" destOrd="0" presId="urn:microsoft.com/office/officeart/2008/layout/HexagonCluster"/>
    <dgm:cxn modelId="{12CFC744-C411-4946-88D0-51210C03F9DD}" type="presParOf" srcId="{ADB595E5-D190-4857-99DF-D5C0477ACAE7}" destId="{AD8330F5-9E94-4452-8B80-1FB4EB0BCAC8}" srcOrd="0" destOrd="0" presId="urn:microsoft.com/office/officeart/2008/layout/HexagonCluster"/>
    <dgm:cxn modelId="{498A1A02-38E1-4179-9269-5C4D143A04C7}" type="presParOf" srcId="{D3B42526-949F-46EE-9208-5561602235B9}" destId="{7325F09E-D3B8-4B52-9C1B-32789822DEA8}" srcOrd="5" destOrd="0" presId="urn:microsoft.com/office/officeart/2008/layout/HexagonCluster"/>
    <dgm:cxn modelId="{4AD5AD9B-F12C-4413-BCD8-E41759F01964}" type="presParOf" srcId="{7325F09E-D3B8-4B52-9C1B-32789822DEA8}" destId="{08EBDDD8-82B6-435B-898C-F12E81A159CA}" srcOrd="0" destOrd="0" presId="urn:microsoft.com/office/officeart/2008/layout/HexagonCluster"/>
    <dgm:cxn modelId="{CC6E447E-6887-455B-868A-B2A7F843BE10}" type="presParOf" srcId="{D3B42526-949F-46EE-9208-5561602235B9}" destId="{8B460DC2-DD0B-4EE7-80C8-45634DC12492}" srcOrd="6" destOrd="0" presId="urn:microsoft.com/office/officeart/2008/layout/HexagonCluster"/>
    <dgm:cxn modelId="{9286925A-5C83-473C-B24E-282266BA543E}" type="presParOf" srcId="{8B460DC2-DD0B-4EE7-80C8-45634DC12492}" destId="{AB1CFAFD-FD8B-4790-91EE-6479667D1C72}" srcOrd="0" destOrd="0" presId="urn:microsoft.com/office/officeart/2008/layout/HexagonCluster"/>
    <dgm:cxn modelId="{12E1606B-B433-4267-AB5B-53E7F3AB6D11}" type="presParOf" srcId="{D3B42526-949F-46EE-9208-5561602235B9}" destId="{C79298FB-57B1-4AC2-AD6C-E394489EB453}" srcOrd="7" destOrd="0" presId="urn:microsoft.com/office/officeart/2008/layout/HexagonCluster"/>
    <dgm:cxn modelId="{B0DB1B36-0670-4F8E-93A6-AF5F0D999917}" type="presParOf" srcId="{C79298FB-57B1-4AC2-AD6C-E394489EB453}" destId="{774B5E73-9901-47CC-8E31-71F7EFC393BD}" srcOrd="0" destOrd="0" presId="urn:microsoft.com/office/officeart/2008/layout/HexagonCluster"/>
    <dgm:cxn modelId="{EDE14EAC-62C5-4EBF-97A6-0A82764CF459}" type="presParOf" srcId="{D3B42526-949F-46EE-9208-5561602235B9}" destId="{9E1B99AD-1B44-4D1E-9AA5-F3D6818E04E9}" srcOrd="8" destOrd="0" presId="urn:microsoft.com/office/officeart/2008/layout/HexagonCluster"/>
    <dgm:cxn modelId="{89EB6D78-1346-4B0C-840C-CD6B9E3159AA}" type="presParOf" srcId="{9E1B99AD-1B44-4D1E-9AA5-F3D6818E04E9}" destId="{FC149F44-2170-421F-A96F-49E56291D53F}" srcOrd="0" destOrd="0" presId="urn:microsoft.com/office/officeart/2008/layout/HexagonCluster"/>
    <dgm:cxn modelId="{B3D50FB4-F417-4D48-8BFF-8BA71428B483}" type="presParOf" srcId="{D3B42526-949F-46EE-9208-5561602235B9}" destId="{B8CECCEF-F8F5-486D-8E8C-7201329E9393}" srcOrd="9" destOrd="0" presId="urn:microsoft.com/office/officeart/2008/layout/HexagonCluster"/>
    <dgm:cxn modelId="{6139CEFA-6D1C-4590-81F4-43630E02F45E}" type="presParOf" srcId="{B8CECCEF-F8F5-486D-8E8C-7201329E9393}" destId="{0FB963F3-EDCC-492B-B000-D4201BE0AB11}" srcOrd="0" destOrd="0" presId="urn:microsoft.com/office/officeart/2008/layout/HexagonCluster"/>
    <dgm:cxn modelId="{073189C5-537D-485B-B446-B530F29B172F}" type="presParOf" srcId="{D3B42526-949F-46EE-9208-5561602235B9}" destId="{B402328B-1295-4A85-B2EB-410519D46C7F}" srcOrd="10" destOrd="0" presId="urn:microsoft.com/office/officeart/2008/layout/HexagonCluster"/>
    <dgm:cxn modelId="{4C24BCE1-6EAD-41DC-8E6C-1F382CE96EE8}" type="presParOf" srcId="{B402328B-1295-4A85-B2EB-410519D46C7F}" destId="{A5D1A890-C449-4567-B658-87F02F7463E9}" srcOrd="0" destOrd="0" presId="urn:microsoft.com/office/officeart/2008/layout/HexagonCluster"/>
    <dgm:cxn modelId="{0BB860CB-B9D2-4C4C-B143-8AD1B78E1B10}" type="presParOf" srcId="{D3B42526-949F-46EE-9208-5561602235B9}" destId="{1BBDCD0A-2C12-4701-9A1E-7E556D01AEE6}" srcOrd="11" destOrd="0" presId="urn:microsoft.com/office/officeart/2008/layout/HexagonCluster"/>
    <dgm:cxn modelId="{FBCCF6F8-27B8-4E68-A10F-DE8345A18AA8}" type="presParOf" srcId="{1BBDCD0A-2C12-4701-9A1E-7E556D01AEE6}" destId="{3526E544-CC1E-455F-BAD2-ED603C49053F}" srcOrd="0" destOrd="0" presId="urn:microsoft.com/office/officeart/2008/layout/HexagonCluster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D90851-B077-4997-A7F2-43A0FD8B2495}" type="doc">
      <dgm:prSet loTypeId="urn:microsoft.com/office/officeart/2009/3/layout/SnapshotPictureList" loCatId="picture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uk-UA"/>
        </a:p>
      </dgm:t>
    </dgm:pt>
    <dgm:pt modelId="{44661999-F929-4690-AB8D-5518E6B75CAB}">
      <dgm:prSet phldrT="[Текст]"/>
      <dgm:spPr/>
      <dgm:t>
        <a:bodyPr/>
        <a:lstStyle/>
        <a:p>
          <a:r>
            <a:rPr lang="en-US" dirty="0" err="1" smtClean="0"/>
            <a:t>Auslandsreise</a:t>
          </a:r>
          <a:endParaRPr lang="uk-UA" dirty="0"/>
        </a:p>
      </dgm:t>
    </dgm:pt>
    <dgm:pt modelId="{E71E8D2F-CAEE-49D2-8CF2-DCAD2B87A3A1}" type="parTrans" cxnId="{210AEEFD-29EC-40DA-8727-753875636ED8}">
      <dgm:prSet/>
      <dgm:spPr/>
      <dgm:t>
        <a:bodyPr/>
        <a:lstStyle/>
        <a:p>
          <a:endParaRPr lang="uk-UA"/>
        </a:p>
      </dgm:t>
    </dgm:pt>
    <dgm:pt modelId="{863D330B-FF9F-49C6-A377-0E9042874EAB}" type="sibTrans" cxnId="{210AEEFD-29EC-40DA-8727-753875636ED8}">
      <dgm:prSet/>
      <dgm:spPr/>
      <dgm:t>
        <a:bodyPr/>
        <a:lstStyle/>
        <a:p>
          <a:endParaRPr lang="uk-UA"/>
        </a:p>
      </dgm:t>
    </dgm:pt>
    <dgm:pt modelId="{F16079E4-F687-43CE-9BF6-A086646F8B39}">
      <dgm:prSet phldrT="[Текст]" custT="1"/>
      <dgm:spPr/>
      <dgm:t>
        <a:bodyPr/>
        <a:lstStyle/>
        <a:p>
          <a:pPr algn="ctr"/>
          <a:r>
            <a:rPr lang="en-US" sz="3200" dirty="0" smtClean="0">
              <a:latin typeface="+mj-lt"/>
            </a:rPr>
            <a:t>Was </a:t>
          </a:r>
          <a:r>
            <a:rPr lang="en-US" sz="3200" dirty="0" err="1" smtClean="0">
              <a:latin typeface="+mj-lt"/>
            </a:rPr>
            <a:t>bedeuten</a:t>
          </a:r>
          <a:r>
            <a:rPr lang="en-US" sz="3200" dirty="0" smtClean="0">
              <a:latin typeface="+mj-lt"/>
            </a:rPr>
            <a:t> </a:t>
          </a:r>
          <a:r>
            <a:rPr lang="en-US" sz="3200" dirty="0" err="1" smtClean="0">
              <a:latin typeface="+mj-lt"/>
            </a:rPr>
            <a:t>eine</a:t>
          </a:r>
          <a:r>
            <a:rPr lang="en-US" sz="3200" dirty="0" smtClean="0">
              <a:latin typeface="+mj-lt"/>
            </a:rPr>
            <a:t> </a:t>
          </a:r>
          <a:r>
            <a:rPr lang="en-US" sz="3200" dirty="0" err="1" smtClean="0">
              <a:latin typeface="+mj-lt"/>
            </a:rPr>
            <a:t>Reise</a:t>
          </a:r>
          <a:r>
            <a:rPr lang="en-US" sz="3200" dirty="0" smtClean="0">
              <a:latin typeface="+mj-lt"/>
            </a:rPr>
            <a:t> </a:t>
          </a:r>
          <a:r>
            <a:rPr lang="en-US" sz="3200" dirty="0" err="1" smtClean="0">
              <a:latin typeface="+mj-lt"/>
            </a:rPr>
            <a:t>f</a:t>
          </a:r>
          <a:r>
            <a:rPr lang="en-US" sz="3200" dirty="0" err="1" smtClean="0">
              <a:latin typeface="+mj-lt"/>
              <a:cs typeface="Times New Roman"/>
            </a:rPr>
            <a:t>ür</a:t>
          </a:r>
          <a:r>
            <a:rPr lang="en-US" sz="3200" dirty="0" smtClean="0">
              <a:latin typeface="+mj-lt"/>
              <a:cs typeface="Times New Roman"/>
            </a:rPr>
            <a:t> </a:t>
          </a:r>
          <a:r>
            <a:rPr lang="en-US" sz="3200" dirty="0" err="1" smtClean="0">
              <a:latin typeface="+mj-lt"/>
              <a:cs typeface="Times New Roman"/>
            </a:rPr>
            <a:t>Ihnen</a:t>
          </a:r>
          <a:r>
            <a:rPr lang="uk-UA" sz="3200" dirty="0" smtClean="0">
              <a:latin typeface="+mj-lt"/>
              <a:cs typeface="Times New Roman"/>
            </a:rPr>
            <a:t>?</a:t>
          </a:r>
          <a:endParaRPr lang="uk-UA" sz="3200" dirty="0">
            <a:latin typeface="+mj-lt"/>
          </a:endParaRPr>
        </a:p>
      </dgm:t>
    </dgm:pt>
    <dgm:pt modelId="{602A4494-985D-432E-9001-8C70DB18A0DA}" type="parTrans" cxnId="{C7BADA82-E950-403F-8B16-E0AFB6FC2FAC}">
      <dgm:prSet/>
      <dgm:spPr/>
      <dgm:t>
        <a:bodyPr/>
        <a:lstStyle/>
        <a:p>
          <a:endParaRPr lang="uk-UA"/>
        </a:p>
      </dgm:t>
    </dgm:pt>
    <dgm:pt modelId="{A0717C78-AB2A-4189-A759-5E8335305C19}" type="sibTrans" cxnId="{C7BADA82-E950-403F-8B16-E0AFB6FC2FAC}">
      <dgm:prSet/>
      <dgm:spPr/>
      <dgm:t>
        <a:bodyPr/>
        <a:lstStyle/>
        <a:p>
          <a:endParaRPr lang="uk-UA"/>
        </a:p>
      </dgm:t>
    </dgm:pt>
    <dgm:pt modelId="{2A8F815C-9A9E-4029-AD42-5AD01A4D92F5}" type="pres">
      <dgm:prSet presAssocID="{F5D90851-B077-4997-A7F2-43A0FD8B2495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uk-UA"/>
        </a:p>
      </dgm:t>
    </dgm:pt>
    <dgm:pt modelId="{1264D5CD-79F2-4D6D-A992-261A91D701FA}" type="pres">
      <dgm:prSet presAssocID="{44661999-F929-4690-AB8D-5518E6B75CAB}" presName="composite" presStyleCnt="0"/>
      <dgm:spPr/>
    </dgm:pt>
    <dgm:pt modelId="{B84E74E2-BFDD-4659-BC37-DCDA2BD32E2F}" type="pres">
      <dgm:prSet presAssocID="{44661999-F929-4690-AB8D-5518E6B75CAB}" presName="ParentAccentShape" presStyleLbl="trBgShp" presStyleIdx="0" presStyleCnt="2"/>
      <dgm:spPr/>
      <dgm:t>
        <a:bodyPr/>
        <a:lstStyle/>
        <a:p>
          <a:endParaRPr lang="uk-UA"/>
        </a:p>
      </dgm:t>
    </dgm:pt>
    <dgm:pt modelId="{AFE6ECA7-F3C1-438B-A15B-7E12F247B4A3}" type="pres">
      <dgm:prSet presAssocID="{44661999-F929-4690-AB8D-5518E6B75CAB}" presName="ParentText" presStyleLbl="revTx" presStyleIdx="0" presStyleCnt="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EB20E75-2E22-414A-9ABC-C4F85AF7389A}" type="pres">
      <dgm:prSet presAssocID="{44661999-F929-4690-AB8D-5518E6B75CAB}" presName="ChildText" presStyleLbl="revTx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  <dgm:pt modelId="{905E97EC-58C3-4662-86B2-EA9AF8E9AA69}" type="pres">
      <dgm:prSet presAssocID="{44661999-F929-4690-AB8D-5518E6B75CAB}" presName="ChildAccentShape" presStyleLbl="trBgShp" presStyleIdx="1" presStyleCnt="2"/>
      <dgm:spPr/>
      <dgm:t>
        <a:bodyPr/>
        <a:lstStyle/>
        <a:p>
          <a:endParaRPr lang="uk-UA"/>
        </a:p>
      </dgm:t>
    </dgm:pt>
    <dgm:pt modelId="{DA6C4911-8733-4809-B892-B2331371D1C2}" type="pres">
      <dgm:prSet presAssocID="{44661999-F929-4690-AB8D-5518E6B75CAB}" presName="Image" presStyleLbl="alignImgPlace1" presStyleIdx="0" presStyleCnt="1"/>
      <dgm:spPr/>
      <dgm:t>
        <a:bodyPr/>
        <a:lstStyle/>
        <a:p>
          <a:endParaRPr lang="uk-UA"/>
        </a:p>
      </dgm:t>
    </dgm:pt>
  </dgm:ptLst>
  <dgm:cxnLst>
    <dgm:cxn modelId="{A3699367-FF6F-437A-9258-3336D639566A}" type="presOf" srcId="{44661999-F929-4690-AB8D-5518E6B75CAB}" destId="{AFE6ECA7-F3C1-438B-A15B-7E12F247B4A3}" srcOrd="0" destOrd="0" presId="urn:microsoft.com/office/officeart/2009/3/layout/SnapshotPictureList"/>
    <dgm:cxn modelId="{F5019836-D6B2-4F98-87C7-39B0C7BF8EE8}" type="presOf" srcId="{F16079E4-F687-43CE-9BF6-A086646F8B39}" destId="{AEB20E75-2E22-414A-9ABC-C4F85AF7389A}" srcOrd="0" destOrd="0" presId="urn:microsoft.com/office/officeart/2009/3/layout/SnapshotPictureList"/>
    <dgm:cxn modelId="{B216481D-563F-41F9-9F19-C5E837F52E17}" type="presOf" srcId="{F5D90851-B077-4997-A7F2-43A0FD8B2495}" destId="{2A8F815C-9A9E-4029-AD42-5AD01A4D92F5}" srcOrd="0" destOrd="0" presId="urn:microsoft.com/office/officeart/2009/3/layout/SnapshotPictureList"/>
    <dgm:cxn modelId="{C7BADA82-E950-403F-8B16-E0AFB6FC2FAC}" srcId="{44661999-F929-4690-AB8D-5518E6B75CAB}" destId="{F16079E4-F687-43CE-9BF6-A086646F8B39}" srcOrd="0" destOrd="0" parTransId="{602A4494-985D-432E-9001-8C70DB18A0DA}" sibTransId="{A0717C78-AB2A-4189-A759-5E8335305C19}"/>
    <dgm:cxn modelId="{210AEEFD-29EC-40DA-8727-753875636ED8}" srcId="{F5D90851-B077-4997-A7F2-43A0FD8B2495}" destId="{44661999-F929-4690-AB8D-5518E6B75CAB}" srcOrd="0" destOrd="0" parTransId="{E71E8D2F-CAEE-49D2-8CF2-DCAD2B87A3A1}" sibTransId="{863D330B-FF9F-49C6-A377-0E9042874EAB}"/>
    <dgm:cxn modelId="{ED10AD02-1916-41EA-BD2A-BA7FDC269F39}" type="presParOf" srcId="{2A8F815C-9A9E-4029-AD42-5AD01A4D92F5}" destId="{1264D5CD-79F2-4D6D-A992-261A91D701FA}" srcOrd="0" destOrd="0" presId="urn:microsoft.com/office/officeart/2009/3/layout/SnapshotPictureList"/>
    <dgm:cxn modelId="{2823B530-443D-442C-8EEA-44D11970B4A3}" type="presParOf" srcId="{1264D5CD-79F2-4D6D-A992-261A91D701FA}" destId="{B84E74E2-BFDD-4659-BC37-DCDA2BD32E2F}" srcOrd="0" destOrd="0" presId="urn:microsoft.com/office/officeart/2009/3/layout/SnapshotPictureList"/>
    <dgm:cxn modelId="{136B91E8-8F55-4882-9FB8-D250ADC840FF}" type="presParOf" srcId="{1264D5CD-79F2-4D6D-A992-261A91D701FA}" destId="{AFE6ECA7-F3C1-438B-A15B-7E12F247B4A3}" srcOrd="1" destOrd="0" presId="urn:microsoft.com/office/officeart/2009/3/layout/SnapshotPictureList"/>
    <dgm:cxn modelId="{DFD1C466-CA33-48C9-9999-0F3CC6F3BADB}" type="presParOf" srcId="{1264D5CD-79F2-4D6D-A992-261A91D701FA}" destId="{AEB20E75-2E22-414A-9ABC-C4F85AF7389A}" srcOrd="2" destOrd="0" presId="urn:microsoft.com/office/officeart/2009/3/layout/SnapshotPictureList"/>
    <dgm:cxn modelId="{E60E9836-8F72-498A-B4A4-B66361EC534F}" type="presParOf" srcId="{1264D5CD-79F2-4D6D-A992-261A91D701FA}" destId="{905E97EC-58C3-4662-86B2-EA9AF8E9AA69}" srcOrd="3" destOrd="0" presId="urn:microsoft.com/office/officeart/2009/3/layout/SnapshotPictureList"/>
    <dgm:cxn modelId="{EA49A356-07E5-4B48-AD37-B4A82D4C6332}" type="presParOf" srcId="{1264D5CD-79F2-4D6D-A992-261A91D701FA}" destId="{DA6C4911-8733-4809-B892-B2331371D1C2}" srcOrd="4" destOrd="0" presId="urn:microsoft.com/office/officeart/2009/3/layout/SnapshotPictureList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E552FBF-1DA0-4F52-ABE1-ABBD4516965B}" type="doc">
      <dgm:prSet loTypeId="urn:microsoft.com/office/officeart/2009/3/layout/StepUpProcess" loCatId="process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uk-UA"/>
        </a:p>
      </dgm:t>
    </dgm:pt>
    <dgm:pt modelId="{CF649C13-1B8F-43BA-99B1-D4338067D2E0}">
      <dgm:prSet phldrT="[Текст]" custT="1"/>
      <dgm:spPr/>
      <dgm:t>
        <a:bodyPr/>
        <a:lstStyle/>
        <a:p>
          <a:pPr algn="just"/>
          <a:r>
            <a:rPr lang="de-DE" sz="2400" b="0" i="0" dirty="0" smtClean="0"/>
            <a:t>Man reist nicht, um anzukommen, sondern um zu reisen.</a:t>
          </a:r>
          <a:endParaRPr lang="uk-UA" sz="2400" b="0" i="0" dirty="0" smtClean="0"/>
        </a:p>
        <a:p>
          <a:pPr algn="l"/>
          <a:r>
            <a:rPr lang="de-DE" sz="2100" b="1" i="1" dirty="0" smtClean="0"/>
            <a:t>Johann Wolfgang von Goethe (1746-1832)</a:t>
          </a:r>
          <a:endParaRPr lang="uk-UA" sz="2100" dirty="0"/>
        </a:p>
      </dgm:t>
    </dgm:pt>
    <dgm:pt modelId="{280DD4FD-A4CE-46D5-85CB-A95DA53F186E}" type="parTrans" cxnId="{8D684C79-B2E4-440D-B3BA-A61DB36B5E46}">
      <dgm:prSet/>
      <dgm:spPr/>
      <dgm:t>
        <a:bodyPr/>
        <a:lstStyle/>
        <a:p>
          <a:endParaRPr lang="uk-UA"/>
        </a:p>
      </dgm:t>
    </dgm:pt>
    <dgm:pt modelId="{5434C576-1B17-4280-BE54-60D6FD84F354}" type="sibTrans" cxnId="{8D684C79-B2E4-440D-B3BA-A61DB36B5E46}">
      <dgm:prSet/>
      <dgm:spPr/>
      <dgm:t>
        <a:bodyPr/>
        <a:lstStyle/>
        <a:p>
          <a:endParaRPr lang="uk-UA"/>
        </a:p>
      </dgm:t>
    </dgm:pt>
    <dgm:pt modelId="{B3AB2A2A-7632-409F-83EC-0122FC64B0A4}">
      <dgm:prSet phldrT="[Текст]" custT="1"/>
      <dgm:spPr/>
      <dgm:t>
        <a:bodyPr/>
        <a:lstStyle/>
        <a:p>
          <a:r>
            <a:rPr lang="de-DE" sz="2400" b="0" i="0" dirty="0" smtClean="0"/>
            <a:t>Das Leben ist wie ein Buch, und wer nicht reist, liest nur ein wenig davon!</a:t>
          </a:r>
          <a:endParaRPr lang="uk-UA" sz="2400" b="0" i="0" dirty="0" smtClean="0"/>
        </a:p>
        <a:p>
          <a:r>
            <a:rPr lang="de-DE" sz="2200" b="1" i="1" dirty="0" smtClean="0"/>
            <a:t>Jean Paul (1763 - 1825)</a:t>
          </a:r>
          <a:endParaRPr lang="uk-UA" sz="2200" dirty="0"/>
        </a:p>
      </dgm:t>
    </dgm:pt>
    <dgm:pt modelId="{A70CB30A-B222-4E81-8098-A075B49F30E0}" type="parTrans" cxnId="{C5EF3900-AE5C-4161-908F-AE7A4DB0DD4D}">
      <dgm:prSet/>
      <dgm:spPr/>
      <dgm:t>
        <a:bodyPr/>
        <a:lstStyle/>
        <a:p>
          <a:endParaRPr lang="uk-UA"/>
        </a:p>
      </dgm:t>
    </dgm:pt>
    <dgm:pt modelId="{2A38E12E-5B31-406F-B5BE-C47B47873A3B}" type="sibTrans" cxnId="{C5EF3900-AE5C-4161-908F-AE7A4DB0DD4D}">
      <dgm:prSet/>
      <dgm:spPr/>
      <dgm:t>
        <a:bodyPr/>
        <a:lstStyle/>
        <a:p>
          <a:endParaRPr lang="uk-UA"/>
        </a:p>
      </dgm:t>
    </dgm:pt>
    <dgm:pt modelId="{E26B4060-82CC-4EB6-BFFA-D00985F91C7F}">
      <dgm:prSet phldrT="[Текст]" custT="1"/>
      <dgm:spPr/>
      <dgm:t>
        <a:bodyPr/>
        <a:lstStyle/>
        <a:p>
          <a:r>
            <a:rPr lang="de-DE" sz="2400" b="0" i="0" dirty="0" smtClean="0"/>
            <a:t>Die beste Bildung findet ein gescheiter Mensch auf Reisen!</a:t>
          </a:r>
          <a:endParaRPr lang="uk-UA" sz="2400" b="0" i="0" dirty="0" smtClean="0"/>
        </a:p>
        <a:p>
          <a:r>
            <a:rPr lang="de-DE" sz="2200" b="1" i="1" dirty="0" smtClean="0"/>
            <a:t>Johann Wolfgang von Goethe (1746-1832)</a:t>
          </a:r>
          <a:endParaRPr lang="uk-UA" sz="2200" dirty="0"/>
        </a:p>
      </dgm:t>
    </dgm:pt>
    <dgm:pt modelId="{FB718701-9214-48DB-AD15-48CEA8810B4D}" type="parTrans" cxnId="{1C4F34C1-6547-49D8-8DF9-B314814C501C}">
      <dgm:prSet/>
      <dgm:spPr/>
      <dgm:t>
        <a:bodyPr/>
        <a:lstStyle/>
        <a:p>
          <a:endParaRPr lang="uk-UA"/>
        </a:p>
      </dgm:t>
    </dgm:pt>
    <dgm:pt modelId="{5EBF9785-B884-4AD3-8144-3A6ED4CC3A86}" type="sibTrans" cxnId="{1C4F34C1-6547-49D8-8DF9-B314814C501C}">
      <dgm:prSet/>
      <dgm:spPr/>
      <dgm:t>
        <a:bodyPr/>
        <a:lstStyle/>
        <a:p>
          <a:endParaRPr lang="uk-UA"/>
        </a:p>
      </dgm:t>
    </dgm:pt>
    <dgm:pt modelId="{821DAE58-9853-41DA-8C00-98796EBB2DB6}" type="pres">
      <dgm:prSet presAssocID="{9E552FBF-1DA0-4F52-ABE1-ABBD4516965B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uk-UA"/>
        </a:p>
      </dgm:t>
    </dgm:pt>
    <dgm:pt modelId="{71BBF8E4-B090-4005-80A0-EBC991A57BC4}" type="pres">
      <dgm:prSet presAssocID="{CF649C13-1B8F-43BA-99B1-D4338067D2E0}" presName="composite" presStyleCnt="0"/>
      <dgm:spPr/>
    </dgm:pt>
    <dgm:pt modelId="{CCBDF872-9A45-485E-9724-6348379327B8}" type="pres">
      <dgm:prSet presAssocID="{CF649C13-1B8F-43BA-99B1-D4338067D2E0}" presName="LShape" presStyleLbl="alignNode1" presStyleIdx="0" presStyleCnt="5"/>
      <dgm:spPr/>
      <dgm:t>
        <a:bodyPr/>
        <a:lstStyle/>
        <a:p>
          <a:endParaRPr lang="uk-UA"/>
        </a:p>
      </dgm:t>
    </dgm:pt>
    <dgm:pt modelId="{47A000CC-89D8-4F30-8F69-85E020A37882}" type="pres">
      <dgm:prSet presAssocID="{CF649C13-1B8F-43BA-99B1-D4338067D2E0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828B699-A90D-4B43-AD42-42ED569CC060}" type="pres">
      <dgm:prSet presAssocID="{CF649C13-1B8F-43BA-99B1-D4338067D2E0}" presName="Triangle" presStyleLbl="alignNode1" presStyleIdx="1" presStyleCnt="5"/>
      <dgm:spPr/>
      <dgm:t>
        <a:bodyPr/>
        <a:lstStyle/>
        <a:p>
          <a:endParaRPr lang="uk-UA"/>
        </a:p>
      </dgm:t>
    </dgm:pt>
    <dgm:pt modelId="{42C55934-76B7-403D-8E69-E84F12B5BA64}" type="pres">
      <dgm:prSet presAssocID="{5434C576-1B17-4280-BE54-60D6FD84F354}" presName="sibTrans" presStyleCnt="0"/>
      <dgm:spPr/>
    </dgm:pt>
    <dgm:pt modelId="{048E7346-9647-4F35-AA5A-32A5E76DA237}" type="pres">
      <dgm:prSet presAssocID="{5434C576-1B17-4280-BE54-60D6FD84F354}" presName="space" presStyleCnt="0"/>
      <dgm:spPr/>
    </dgm:pt>
    <dgm:pt modelId="{9336B390-BB3C-4896-9C3F-15C87B0D4A62}" type="pres">
      <dgm:prSet presAssocID="{B3AB2A2A-7632-409F-83EC-0122FC64B0A4}" presName="composite" presStyleCnt="0"/>
      <dgm:spPr/>
    </dgm:pt>
    <dgm:pt modelId="{8B0AF366-67CD-4F44-B658-5B32B3EF0F6E}" type="pres">
      <dgm:prSet presAssocID="{B3AB2A2A-7632-409F-83EC-0122FC64B0A4}" presName="LShape" presStyleLbl="alignNode1" presStyleIdx="2" presStyleCnt="5"/>
      <dgm:spPr/>
      <dgm:t>
        <a:bodyPr/>
        <a:lstStyle/>
        <a:p>
          <a:endParaRPr lang="uk-UA"/>
        </a:p>
      </dgm:t>
    </dgm:pt>
    <dgm:pt modelId="{6F961B60-536B-4BCB-9D69-346CAFDA5F91}" type="pres">
      <dgm:prSet presAssocID="{B3AB2A2A-7632-409F-83EC-0122FC64B0A4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291C526-B428-424F-9F6C-331C9A4FC517}" type="pres">
      <dgm:prSet presAssocID="{B3AB2A2A-7632-409F-83EC-0122FC64B0A4}" presName="Triangle" presStyleLbl="alignNode1" presStyleIdx="3" presStyleCnt="5"/>
      <dgm:spPr/>
    </dgm:pt>
    <dgm:pt modelId="{9E659A41-D85A-4450-B425-E00B6796A087}" type="pres">
      <dgm:prSet presAssocID="{2A38E12E-5B31-406F-B5BE-C47B47873A3B}" presName="sibTrans" presStyleCnt="0"/>
      <dgm:spPr/>
    </dgm:pt>
    <dgm:pt modelId="{52A12CC3-4C36-47AC-A31B-B48DE6795167}" type="pres">
      <dgm:prSet presAssocID="{2A38E12E-5B31-406F-B5BE-C47B47873A3B}" presName="space" presStyleCnt="0"/>
      <dgm:spPr/>
    </dgm:pt>
    <dgm:pt modelId="{83858CE6-CADC-4B62-88AA-69F8850E6ACF}" type="pres">
      <dgm:prSet presAssocID="{E26B4060-82CC-4EB6-BFFA-D00985F91C7F}" presName="composite" presStyleCnt="0"/>
      <dgm:spPr/>
    </dgm:pt>
    <dgm:pt modelId="{3C18719C-081E-41E0-91E7-7522A523F6CC}" type="pres">
      <dgm:prSet presAssocID="{E26B4060-82CC-4EB6-BFFA-D00985F91C7F}" presName="LShape" presStyleLbl="alignNode1" presStyleIdx="4" presStyleCnt="5"/>
      <dgm:spPr/>
    </dgm:pt>
    <dgm:pt modelId="{299F75C6-EA98-462C-8ECC-2DBDEDA7BA87}" type="pres">
      <dgm:prSet presAssocID="{E26B4060-82CC-4EB6-BFFA-D00985F91C7F}" presName="ParentText" presStyleLbl="revTx" presStyleIdx="2" presStyleCnt="3" custLinFactNeighborX="-633" custLinFactNeighborY="42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1A049B6E-F1D2-4DE6-B798-1755C561B566}" type="presOf" srcId="{9E552FBF-1DA0-4F52-ABE1-ABBD4516965B}" destId="{821DAE58-9853-41DA-8C00-98796EBB2DB6}" srcOrd="0" destOrd="0" presId="urn:microsoft.com/office/officeart/2009/3/layout/StepUpProcess"/>
    <dgm:cxn modelId="{54AAF099-FB5A-4532-B9A6-0C2AD2BF46DC}" type="presOf" srcId="{CF649C13-1B8F-43BA-99B1-D4338067D2E0}" destId="{47A000CC-89D8-4F30-8F69-85E020A37882}" srcOrd="0" destOrd="0" presId="urn:microsoft.com/office/officeart/2009/3/layout/StepUpProcess"/>
    <dgm:cxn modelId="{22CE5B3F-117A-40B0-B9FA-5CD1F230A1B6}" type="presOf" srcId="{E26B4060-82CC-4EB6-BFFA-D00985F91C7F}" destId="{299F75C6-EA98-462C-8ECC-2DBDEDA7BA87}" srcOrd="0" destOrd="0" presId="urn:microsoft.com/office/officeart/2009/3/layout/StepUpProcess"/>
    <dgm:cxn modelId="{C5EF3900-AE5C-4161-908F-AE7A4DB0DD4D}" srcId="{9E552FBF-1DA0-4F52-ABE1-ABBD4516965B}" destId="{B3AB2A2A-7632-409F-83EC-0122FC64B0A4}" srcOrd="1" destOrd="0" parTransId="{A70CB30A-B222-4E81-8098-A075B49F30E0}" sibTransId="{2A38E12E-5B31-406F-B5BE-C47B47873A3B}"/>
    <dgm:cxn modelId="{A4AC7F44-E23E-4CCA-BFC7-B0DE8CEC8E6A}" type="presOf" srcId="{B3AB2A2A-7632-409F-83EC-0122FC64B0A4}" destId="{6F961B60-536B-4BCB-9D69-346CAFDA5F91}" srcOrd="0" destOrd="0" presId="urn:microsoft.com/office/officeart/2009/3/layout/StepUpProcess"/>
    <dgm:cxn modelId="{8D684C79-B2E4-440D-B3BA-A61DB36B5E46}" srcId="{9E552FBF-1DA0-4F52-ABE1-ABBD4516965B}" destId="{CF649C13-1B8F-43BA-99B1-D4338067D2E0}" srcOrd="0" destOrd="0" parTransId="{280DD4FD-A4CE-46D5-85CB-A95DA53F186E}" sibTransId="{5434C576-1B17-4280-BE54-60D6FD84F354}"/>
    <dgm:cxn modelId="{1C4F34C1-6547-49D8-8DF9-B314814C501C}" srcId="{9E552FBF-1DA0-4F52-ABE1-ABBD4516965B}" destId="{E26B4060-82CC-4EB6-BFFA-D00985F91C7F}" srcOrd="2" destOrd="0" parTransId="{FB718701-9214-48DB-AD15-48CEA8810B4D}" sibTransId="{5EBF9785-B884-4AD3-8144-3A6ED4CC3A86}"/>
    <dgm:cxn modelId="{018DECD1-9F7B-42C7-ABDE-3BA59CEB7546}" type="presParOf" srcId="{821DAE58-9853-41DA-8C00-98796EBB2DB6}" destId="{71BBF8E4-B090-4005-80A0-EBC991A57BC4}" srcOrd="0" destOrd="0" presId="urn:microsoft.com/office/officeart/2009/3/layout/StepUpProcess"/>
    <dgm:cxn modelId="{3AAB9C51-847B-4348-A0E6-C9F63C86A6E6}" type="presParOf" srcId="{71BBF8E4-B090-4005-80A0-EBC991A57BC4}" destId="{CCBDF872-9A45-485E-9724-6348379327B8}" srcOrd="0" destOrd="0" presId="urn:microsoft.com/office/officeart/2009/3/layout/StepUpProcess"/>
    <dgm:cxn modelId="{8959B29F-DC26-42DA-980D-FA3A17CEDD3A}" type="presParOf" srcId="{71BBF8E4-B090-4005-80A0-EBC991A57BC4}" destId="{47A000CC-89D8-4F30-8F69-85E020A37882}" srcOrd="1" destOrd="0" presId="urn:microsoft.com/office/officeart/2009/3/layout/StepUpProcess"/>
    <dgm:cxn modelId="{CB0B8847-6509-4F5F-86FB-D54CABDACC2E}" type="presParOf" srcId="{71BBF8E4-B090-4005-80A0-EBC991A57BC4}" destId="{9828B699-A90D-4B43-AD42-42ED569CC060}" srcOrd="2" destOrd="0" presId="urn:microsoft.com/office/officeart/2009/3/layout/StepUpProcess"/>
    <dgm:cxn modelId="{54579225-C78F-455D-8051-34B090693B70}" type="presParOf" srcId="{821DAE58-9853-41DA-8C00-98796EBB2DB6}" destId="{42C55934-76B7-403D-8E69-E84F12B5BA64}" srcOrd="1" destOrd="0" presId="urn:microsoft.com/office/officeart/2009/3/layout/StepUpProcess"/>
    <dgm:cxn modelId="{DAE27A07-3B05-422F-9F49-AAF83A75EA96}" type="presParOf" srcId="{42C55934-76B7-403D-8E69-E84F12B5BA64}" destId="{048E7346-9647-4F35-AA5A-32A5E76DA237}" srcOrd="0" destOrd="0" presId="urn:microsoft.com/office/officeart/2009/3/layout/StepUpProcess"/>
    <dgm:cxn modelId="{1759162F-7045-44F6-9FE6-0886A21F9F08}" type="presParOf" srcId="{821DAE58-9853-41DA-8C00-98796EBB2DB6}" destId="{9336B390-BB3C-4896-9C3F-15C87B0D4A62}" srcOrd="2" destOrd="0" presId="urn:microsoft.com/office/officeart/2009/3/layout/StepUpProcess"/>
    <dgm:cxn modelId="{2500C239-3AD5-479A-8E96-5962D9C0366F}" type="presParOf" srcId="{9336B390-BB3C-4896-9C3F-15C87B0D4A62}" destId="{8B0AF366-67CD-4F44-B658-5B32B3EF0F6E}" srcOrd="0" destOrd="0" presId="urn:microsoft.com/office/officeart/2009/3/layout/StepUpProcess"/>
    <dgm:cxn modelId="{8F38FB8E-652B-42AB-8DAA-C2A3D51B9773}" type="presParOf" srcId="{9336B390-BB3C-4896-9C3F-15C87B0D4A62}" destId="{6F961B60-536B-4BCB-9D69-346CAFDA5F91}" srcOrd="1" destOrd="0" presId="urn:microsoft.com/office/officeart/2009/3/layout/StepUpProcess"/>
    <dgm:cxn modelId="{BCF1CADC-6E61-4AB1-B435-406BF1047332}" type="presParOf" srcId="{9336B390-BB3C-4896-9C3F-15C87B0D4A62}" destId="{9291C526-B428-424F-9F6C-331C9A4FC517}" srcOrd="2" destOrd="0" presId="urn:microsoft.com/office/officeart/2009/3/layout/StepUpProcess"/>
    <dgm:cxn modelId="{C809CA6B-FB42-4D46-A78C-F382EDEB1586}" type="presParOf" srcId="{821DAE58-9853-41DA-8C00-98796EBB2DB6}" destId="{9E659A41-D85A-4450-B425-E00B6796A087}" srcOrd="3" destOrd="0" presId="urn:microsoft.com/office/officeart/2009/3/layout/StepUpProcess"/>
    <dgm:cxn modelId="{67F522CB-DE93-4DD3-BAA2-2413C915242C}" type="presParOf" srcId="{9E659A41-D85A-4450-B425-E00B6796A087}" destId="{52A12CC3-4C36-47AC-A31B-B48DE6795167}" srcOrd="0" destOrd="0" presId="urn:microsoft.com/office/officeart/2009/3/layout/StepUpProcess"/>
    <dgm:cxn modelId="{598E0EEA-972B-41DD-9403-91E81AC9C22A}" type="presParOf" srcId="{821DAE58-9853-41DA-8C00-98796EBB2DB6}" destId="{83858CE6-CADC-4B62-88AA-69F8850E6ACF}" srcOrd="4" destOrd="0" presId="urn:microsoft.com/office/officeart/2009/3/layout/StepUpProcess"/>
    <dgm:cxn modelId="{EEE5EEE5-079B-4171-B1A1-63252251D89F}" type="presParOf" srcId="{83858CE6-CADC-4B62-88AA-69F8850E6ACF}" destId="{3C18719C-081E-41E0-91E7-7522A523F6CC}" srcOrd="0" destOrd="0" presId="urn:microsoft.com/office/officeart/2009/3/layout/StepUpProcess"/>
    <dgm:cxn modelId="{81B885DF-6198-4E33-85DE-451E727B81AA}" type="presParOf" srcId="{83858CE6-CADC-4B62-88AA-69F8850E6ACF}" destId="{299F75C6-EA98-462C-8ECC-2DBDEDA7BA87}" srcOrd="1" destOrd="0" presId="urn:microsoft.com/office/officeart/2009/3/layout/StepUpProcess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D3C1CF2-E777-492B-AEAD-8E8D5C4251B8}" type="doc">
      <dgm:prSet loTypeId="urn:microsoft.com/office/officeart/2005/8/layout/radial3" loCatId="relationship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uk-UA"/>
        </a:p>
      </dgm:t>
    </dgm:pt>
    <dgm:pt modelId="{5078A656-216B-4C05-BD04-A098671DC06D}">
      <dgm:prSet phldrT="[Текст]"/>
      <dgm:spPr/>
      <dgm:t>
        <a:bodyPr/>
        <a:lstStyle/>
        <a:p>
          <a:r>
            <a:rPr lang="en-US" dirty="0" err="1" smtClean="0"/>
            <a:t>Reisen</a:t>
          </a:r>
          <a:endParaRPr lang="uk-UA" dirty="0"/>
        </a:p>
      </dgm:t>
    </dgm:pt>
    <dgm:pt modelId="{19BCCA72-48C9-4848-8DD2-CA68309CB76B}" type="parTrans" cxnId="{4B315C7D-7332-496B-AD6B-34808316D4E9}">
      <dgm:prSet/>
      <dgm:spPr/>
      <dgm:t>
        <a:bodyPr/>
        <a:lstStyle/>
        <a:p>
          <a:endParaRPr lang="uk-UA"/>
        </a:p>
      </dgm:t>
    </dgm:pt>
    <dgm:pt modelId="{3FE22EA1-7A5A-4492-8FFE-C65B067698CE}" type="sibTrans" cxnId="{4B315C7D-7332-496B-AD6B-34808316D4E9}">
      <dgm:prSet/>
      <dgm:spPr/>
      <dgm:t>
        <a:bodyPr/>
        <a:lstStyle/>
        <a:p>
          <a:endParaRPr lang="uk-UA"/>
        </a:p>
      </dgm:t>
    </dgm:pt>
    <dgm:pt modelId="{4C3208BF-0F04-4439-B2FB-909D765D0529}">
      <dgm:prSet phldrT="[Текст]"/>
      <dgm:spPr/>
      <dgm:t>
        <a:bodyPr/>
        <a:lstStyle/>
        <a:p>
          <a:r>
            <a:rPr lang="en-US" dirty="0" err="1" smtClean="0"/>
            <a:t>Mit</a:t>
          </a:r>
          <a:r>
            <a:rPr lang="en-US" dirty="0" smtClean="0"/>
            <a:t> </a:t>
          </a:r>
          <a:r>
            <a:rPr lang="en-US" dirty="0" err="1" smtClean="0"/>
            <a:t>welchem</a:t>
          </a:r>
          <a:r>
            <a:rPr lang="en-US" dirty="0" smtClean="0"/>
            <a:t> </a:t>
          </a:r>
          <a:r>
            <a:rPr lang="en-US" dirty="0" err="1" smtClean="0"/>
            <a:t>Zweck</a:t>
          </a:r>
          <a:r>
            <a:rPr lang="uk-UA" dirty="0" smtClean="0"/>
            <a:t>?</a:t>
          </a:r>
          <a:endParaRPr lang="uk-UA" dirty="0"/>
        </a:p>
      </dgm:t>
    </dgm:pt>
    <dgm:pt modelId="{363D2DA5-95D4-4352-917A-5E2A83F3B79E}" type="parTrans" cxnId="{150D5FBA-6AB3-4AC1-B289-DAF05F559976}">
      <dgm:prSet/>
      <dgm:spPr/>
      <dgm:t>
        <a:bodyPr/>
        <a:lstStyle/>
        <a:p>
          <a:endParaRPr lang="uk-UA"/>
        </a:p>
      </dgm:t>
    </dgm:pt>
    <dgm:pt modelId="{0A8BEE98-DFD8-42EE-B70E-7BF33711BE6A}" type="sibTrans" cxnId="{150D5FBA-6AB3-4AC1-B289-DAF05F559976}">
      <dgm:prSet/>
      <dgm:spPr/>
      <dgm:t>
        <a:bodyPr/>
        <a:lstStyle/>
        <a:p>
          <a:endParaRPr lang="uk-UA"/>
        </a:p>
      </dgm:t>
    </dgm:pt>
    <dgm:pt modelId="{EFBEE527-DCB6-4CEE-BFC0-76B1F2CF071D}">
      <dgm:prSet phldrT="[Текст]"/>
      <dgm:spPr/>
      <dgm:t>
        <a:bodyPr/>
        <a:lstStyle/>
        <a:p>
          <a:r>
            <a:rPr lang="en-US" dirty="0" err="1" smtClean="0"/>
            <a:t>Womit</a:t>
          </a:r>
          <a:r>
            <a:rPr lang="uk-UA" dirty="0" smtClean="0"/>
            <a:t>?</a:t>
          </a:r>
          <a:endParaRPr lang="uk-UA" dirty="0"/>
        </a:p>
      </dgm:t>
    </dgm:pt>
    <dgm:pt modelId="{CAFEAD05-ABEE-474B-AD3D-E7C18A71EBB9}" type="parTrans" cxnId="{554B934F-4E1B-48D9-914F-1981C27D2A42}">
      <dgm:prSet/>
      <dgm:spPr/>
      <dgm:t>
        <a:bodyPr/>
        <a:lstStyle/>
        <a:p>
          <a:endParaRPr lang="uk-UA"/>
        </a:p>
      </dgm:t>
    </dgm:pt>
    <dgm:pt modelId="{96861BE9-D80E-4F72-9316-A8B14B0A58DF}" type="sibTrans" cxnId="{554B934F-4E1B-48D9-914F-1981C27D2A42}">
      <dgm:prSet/>
      <dgm:spPr/>
      <dgm:t>
        <a:bodyPr/>
        <a:lstStyle/>
        <a:p>
          <a:endParaRPr lang="uk-UA"/>
        </a:p>
      </dgm:t>
    </dgm:pt>
    <dgm:pt modelId="{9545EE80-62D2-471A-80C3-9CA8771D1FED}">
      <dgm:prSet phldrT="[Текст]"/>
      <dgm:spPr/>
      <dgm:t>
        <a:bodyPr/>
        <a:lstStyle/>
        <a:p>
          <a:r>
            <a:rPr lang="en-US" dirty="0" err="1" smtClean="0"/>
            <a:t>Mit</a:t>
          </a:r>
          <a:r>
            <a:rPr lang="en-US" dirty="0" smtClean="0"/>
            <a:t> </a:t>
          </a:r>
          <a:r>
            <a:rPr lang="en-US" dirty="0" err="1" smtClean="0"/>
            <a:t>wem</a:t>
          </a:r>
          <a:r>
            <a:rPr lang="uk-UA" dirty="0" smtClean="0"/>
            <a:t>?</a:t>
          </a:r>
          <a:endParaRPr lang="uk-UA" dirty="0"/>
        </a:p>
      </dgm:t>
    </dgm:pt>
    <dgm:pt modelId="{929FBD24-172C-4355-9D02-15B985B26137}" type="parTrans" cxnId="{4E67B24B-8472-46E1-96BC-2008B3F1C91B}">
      <dgm:prSet/>
      <dgm:spPr/>
      <dgm:t>
        <a:bodyPr/>
        <a:lstStyle/>
        <a:p>
          <a:endParaRPr lang="uk-UA"/>
        </a:p>
      </dgm:t>
    </dgm:pt>
    <dgm:pt modelId="{B5835988-6A9F-4D49-9EFE-07035B30A311}" type="sibTrans" cxnId="{4E67B24B-8472-46E1-96BC-2008B3F1C91B}">
      <dgm:prSet/>
      <dgm:spPr/>
      <dgm:t>
        <a:bodyPr/>
        <a:lstStyle/>
        <a:p>
          <a:endParaRPr lang="uk-UA"/>
        </a:p>
      </dgm:t>
    </dgm:pt>
    <dgm:pt modelId="{6ED6B1D4-9C6B-480A-956A-8A2A908C3456}">
      <dgm:prSet phldrT="[Текст]"/>
      <dgm:spPr/>
      <dgm:t>
        <a:bodyPr/>
        <a:lstStyle/>
        <a:p>
          <a:r>
            <a:rPr lang="en-US" dirty="0" err="1" smtClean="0"/>
            <a:t>Wann</a:t>
          </a:r>
          <a:r>
            <a:rPr lang="uk-UA" dirty="0" smtClean="0"/>
            <a:t>?</a:t>
          </a:r>
          <a:endParaRPr lang="uk-UA" dirty="0"/>
        </a:p>
      </dgm:t>
    </dgm:pt>
    <dgm:pt modelId="{FD7AEEF2-0EA8-4C5A-B67B-09A9FD9CA10E}" type="parTrans" cxnId="{70EACB3F-D45E-4AA7-911E-D19CB0FC9EF8}">
      <dgm:prSet/>
      <dgm:spPr/>
      <dgm:t>
        <a:bodyPr/>
        <a:lstStyle/>
        <a:p>
          <a:endParaRPr lang="uk-UA"/>
        </a:p>
      </dgm:t>
    </dgm:pt>
    <dgm:pt modelId="{E3006E66-B5F9-4256-AF02-AABB8AD76A1D}" type="sibTrans" cxnId="{70EACB3F-D45E-4AA7-911E-D19CB0FC9EF8}">
      <dgm:prSet/>
      <dgm:spPr/>
      <dgm:t>
        <a:bodyPr/>
        <a:lstStyle/>
        <a:p>
          <a:endParaRPr lang="uk-UA"/>
        </a:p>
      </dgm:t>
    </dgm:pt>
    <dgm:pt modelId="{26354237-77A4-49AB-9A34-5859C2CC62F7}">
      <dgm:prSet phldrT="[Текст]" phldr="1"/>
      <dgm:spPr/>
      <dgm:t>
        <a:bodyPr/>
        <a:lstStyle/>
        <a:p>
          <a:endParaRPr lang="uk-UA"/>
        </a:p>
      </dgm:t>
    </dgm:pt>
    <dgm:pt modelId="{05A9188E-B728-47B7-8626-F1C4EE774802}" type="parTrans" cxnId="{16C47AFA-47CB-48A6-9010-9AF660FDD268}">
      <dgm:prSet/>
      <dgm:spPr/>
      <dgm:t>
        <a:bodyPr/>
        <a:lstStyle/>
        <a:p>
          <a:endParaRPr lang="uk-UA"/>
        </a:p>
      </dgm:t>
    </dgm:pt>
    <dgm:pt modelId="{3C9B6007-4B45-4202-A1A4-FD15BC5AC4DE}" type="sibTrans" cxnId="{16C47AFA-47CB-48A6-9010-9AF660FDD268}">
      <dgm:prSet/>
      <dgm:spPr/>
      <dgm:t>
        <a:bodyPr/>
        <a:lstStyle/>
        <a:p>
          <a:endParaRPr lang="uk-UA"/>
        </a:p>
      </dgm:t>
    </dgm:pt>
    <dgm:pt modelId="{FD56E9B6-D697-4457-A637-5B894C17A8C1}">
      <dgm:prSet phldrT="[Текст]" phldr="1"/>
      <dgm:spPr/>
      <dgm:t>
        <a:bodyPr/>
        <a:lstStyle/>
        <a:p>
          <a:endParaRPr lang="uk-UA"/>
        </a:p>
      </dgm:t>
    </dgm:pt>
    <dgm:pt modelId="{2D620A57-3CE5-412A-8FDB-7ED5619D58D2}" type="parTrans" cxnId="{63CAE7EE-E03E-4865-8AE0-5FDF1AA2D492}">
      <dgm:prSet/>
      <dgm:spPr/>
      <dgm:t>
        <a:bodyPr/>
        <a:lstStyle/>
        <a:p>
          <a:endParaRPr lang="uk-UA"/>
        </a:p>
      </dgm:t>
    </dgm:pt>
    <dgm:pt modelId="{3AB1B6CF-CD3C-4E15-B6B0-47BD091A8A13}" type="sibTrans" cxnId="{63CAE7EE-E03E-4865-8AE0-5FDF1AA2D492}">
      <dgm:prSet/>
      <dgm:spPr/>
      <dgm:t>
        <a:bodyPr/>
        <a:lstStyle/>
        <a:p>
          <a:endParaRPr lang="uk-UA"/>
        </a:p>
      </dgm:t>
    </dgm:pt>
    <dgm:pt modelId="{1455688B-12F2-4268-9012-E89494336E15}" type="pres">
      <dgm:prSet presAssocID="{BD3C1CF2-E777-492B-AEAD-8E8D5C4251B8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17332E3B-3AF4-4724-9C2D-A41F823A5E7A}" type="pres">
      <dgm:prSet presAssocID="{BD3C1CF2-E777-492B-AEAD-8E8D5C4251B8}" presName="radial" presStyleCnt="0">
        <dgm:presLayoutVars>
          <dgm:animLvl val="ctr"/>
        </dgm:presLayoutVars>
      </dgm:prSet>
      <dgm:spPr/>
    </dgm:pt>
    <dgm:pt modelId="{13E8783F-2714-4659-8E0E-9230E58BC575}" type="pres">
      <dgm:prSet presAssocID="{5078A656-216B-4C05-BD04-A098671DC06D}" presName="centerShape" presStyleLbl="vennNode1" presStyleIdx="0" presStyleCnt="5"/>
      <dgm:spPr/>
      <dgm:t>
        <a:bodyPr/>
        <a:lstStyle/>
        <a:p>
          <a:endParaRPr lang="uk-UA"/>
        </a:p>
      </dgm:t>
    </dgm:pt>
    <dgm:pt modelId="{A51BAC90-5E8B-4868-9151-507B47CC5D21}" type="pres">
      <dgm:prSet presAssocID="{4C3208BF-0F04-4439-B2FB-909D765D0529}" presName="node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298E26B-DDC4-4F0E-A7AC-F759A862CC7E}" type="pres">
      <dgm:prSet presAssocID="{EFBEE527-DCB6-4CEE-BFC0-76B1F2CF071D}" presName="node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E8658C1-B616-4247-8D56-A54D53D48A54}" type="pres">
      <dgm:prSet presAssocID="{9545EE80-62D2-471A-80C3-9CA8771D1FED}" presName="node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FBD16F6-4977-4A89-B145-A1DD85327E4C}" type="pres">
      <dgm:prSet presAssocID="{6ED6B1D4-9C6B-480A-956A-8A2A908C3456}" presName="node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150D5FBA-6AB3-4AC1-B289-DAF05F559976}" srcId="{5078A656-216B-4C05-BD04-A098671DC06D}" destId="{4C3208BF-0F04-4439-B2FB-909D765D0529}" srcOrd="0" destOrd="0" parTransId="{363D2DA5-95D4-4352-917A-5E2A83F3B79E}" sibTransId="{0A8BEE98-DFD8-42EE-B70E-7BF33711BE6A}"/>
    <dgm:cxn modelId="{70EACB3F-D45E-4AA7-911E-D19CB0FC9EF8}" srcId="{5078A656-216B-4C05-BD04-A098671DC06D}" destId="{6ED6B1D4-9C6B-480A-956A-8A2A908C3456}" srcOrd="3" destOrd="0" parTransId="{FD7AEEF2-0EA8-4C5A-B67B-09A9FD9CA10E}" sibTransId="{E3006E66-B5F9-4256-AF02-AABB8AD76A1D}"/>
    <dgm:cxn modelId="{16C47AFA-47CB-48A6-9010-9AF660FDD268}" srcId="{BD3C1CF2-E777-492B-AEAD-8E8D5C4251B8}" destId="{26354237-77A4-49AB-9A34-5859C2CC62F7}" srcOrd="1" destOrd="0" parTransId="{05A9188E-B728-47B7-8626-F1C4EE774802}" sibTransId="{3C9B6007-4B45-4202-A1A4-FD15BC5AC4DE}"/>
    <dgm:cxn modelId="{4E67B24B-8472-46E1-96BC-2008B3F1C91B}" srcId="{5078A656-216B-4C05-BD04-A098671DC06D}" destId="{9545EE80-62D2-471A-80C3-9CA8771D1FED}" srcOrd="2" destOrd="0" parTransId="{929FBD24-172C-4355-9D02-15B985B26137}" sibTransId="{B5835988-6A9F-4D49-9EFE-07035B30A311}"/>
    <dgm:cxn modelId="{1E36D8A2-F6C2-4C59-8B5D-905AD9AF65D8}" type="presOf" srcId="{5078A656-216B-4C05-BD04-A098671DC06D}" destId="{13E8783F-2714-4659-8E0E-9230E58BC575}" srcOrd="0" destOrd="0" presId="urn:microsoft.com/office/officeart/2005/8/layout/radial3"/>
    <dgm:cxn modelId="{4B315C7D-7332-496B-AD6B-34808316D4E9}" srcId="{BD3C1CF2-E777-492B-AEAD-8E8D5C4251B8}" destId="{5078A656-216B-4C05-BD04-A098671DC06D}" srcOrd="0" destOrd="0" parTransId="{19BCCA72-48C9-4848-8DD2-CA68309CB76B}" sibTransId="{3FE22EA1-7A5A-4492-8FFE-C65B067698CE}"/>
    <dgm:cxn modelId="{63CAE7EE-E03E-4865-8AE0-5FDF1AA2D492}" srcId="{BD3C1CF2-E777-492B-AEAD-8E8D5C4251B8}" destId="{FD56E9B6-D697-4457-A637-5B894C17A8C1}" srcOrd="2" destOrd="0" parTransId="{2D620A57-3CE5-412A-8FDB-7ED5619D58D2}" sibTransId="{3AB1B6CF-CD3C-4E15-B6B0-47BD091A8A13}"/>
    <dgm:cxn modelId="{C13FACE8-2AF1-45C4-A4A8-4D474717CF74}" type="presOf" srcId="{EFBEE527-DCB6-4CEE-BFC0-76B1F2CF071D}" destId="{7298E26B-DDC4-4F0E-A7AC-F759A862CC7E}" srcOrd="0" destOrd="0" presId="urn:microsoft.com/office/officeart/2005/8/layout/radial3"/>
    <dgm:cxn modelId="{554B934F-4E1B-48D9-914F-1981C27D2A42}" srcId="{5078A656-216B-4C05-BD04-A098671DC06D}" destId="{EFBEE527-DCB6-4CEE-BFC0-76B1F2CF071D}" srcOrd="1" destOrd="0" parTransId="{CAFEAD05-ABEE-474B-AD3D-E7C18A71EBB9}" sibTransId="{96861BE9-D80E-4F72-9316-A8B14B0A58DF}"/>
    <dgm:cxn modelId="{3D38C061-FBC3-466F-AB49-7B3356A3D6C9}" type="presOf" srcId="{4C3208BF-0F04-4439-B2FB-909D765D0529}" destId="{A51BAC90-5E8B-4868-9151-507B47CC5D21}" srcOrd="0" destOrd="0" presId="urn:microsoft.com/office/officeart/2005/8/layout/radial3"/>
    <dgm:cxn modelId="{D50C45E7-B181-4989-A0D1-22DAC4179249}" type="presOf" srcId="{9545EE80-62D2-471A-80C3-9CA8771D1FED}" destId="{3E8658C1-B616-4247-8D56-A54D53D48A54}" srcOrd="0" destOrd="0" presId="urn:microsoft.com/office/officeart/2005/8/layout/radial3"/>
    <dgm:cxn modelId="{8DEC0EE9-19E9-42B9-BAB9-E753AC55B34C}" type="presOf" srcId="{6ED6B1D4-9C6B-480A-956A-8A2A908C3456}" destId="{4FBD16F6-4977-4A89-B145-A1DD85327E4C}" srcOrd="0" destOrd="0" presId="urn:microsoft.com/office/officeart/2005/8/layout/radial3"/>
    <dgm:cxn modelId="{7501A2BA-BF35-407A-A5F3-F97E45106F65}" type="presOf" srcId="{BD3C1CF2-E777-492B-AEAD-8E8D5C4251B8}" destId="{1455688B-12F2-4268-9012-E89494336E15}" srcOrd="0" destOrd="0" presId="urn:microsoft.com/office/officeart/2005/8/layout/radial3"/>
    <dgm:cxn modelId="{C9526C17-E523-498E-9050-00C584C468F2}" type="presParOf" srcId="{1455688B-12F2-4268-9012-E89494336E15}" destId="{17332E3B-3AF4-4724-9C2D-A41F823A5E7A}" srcOrd="0" destOrd="0" presId="urn:microsoft.com/office/officeart/2005/8/layout/radial3"/>
    <dgm:cxn modelId="{56DF19C8-81C7-46D6-B39F-31159F938618}" type="presParOf" srcId="{17332E3B-3AF4-4724-9C2D-A41F823A5E7A}" destId="{13E8783F-2714-4659-8E0E-9230E58BC575}" srcOrd="0" destOrd="0" presId="urn:microsoft.com/office/officeart/2005/8/layout/radial3"/>
    <dgm:cxn modelId="{C0408C3C-3BBF-4125-B22B-CF57A01F8468}" type="presParOf" srcId="{17332E3B-3AF4-4724-9C2D-A41F823A5E7A}" destId="{A51BAC90-5E8B-4868-9151-507B47CC5D21}" srcOrd="1" destOrd="0" presId="urn:microsoft.com/office/officeart/2005/8/layout/radial3"/>
    <dgm:cxn modelId="{6F849EA1-6852-4C14-B6C9-D613CFAEFDAD}" type="presParOf" srcId="{17332E3B-3AF4-4724-9C2D-A41F823A5E7A}" destId="{7298E26B-DDC4-4F0E-A7AC-F759A862CC7E}" srcOrd="2" destOrd="0" presId="urn:microsoft.com/office/officeart/2005/8/layout/radial3"/>
    <dgm:cxn modelId="{D5E2234B-7334-4F97-A276-7DB964F47808}" type="presParOf" srcId="{17332E3B-3AF4-4724-9C2D-A41F823A5E7A}" destId="{3E8658C1-B616-4247-8D56-A54D53D48A54}" srcOrd="3" destOrd="0" presId="urn:microsoft.com/office/officeart/2005/8/layout/radial3"/>
    <dgm:cxn modelId="{86A7DD5D-C0F5-4529-A52F-ADD9BBBBF5EC}" type="presParOf" srcId="{17332E3B-3AF4-4724-9C2D-A41F823A5E7A}" destId="{4FBD16F6-4977-4A89-B145-A1DD85327E4C}" srcOrd="4" destOrd="0" presId="urn:microsoft.com/office/officeart/2005/8/layout/radial3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05074A0-F1D3-48F9-B8DE-F5F9902752C7}" type="doc">
      <dgm:prSet loTypeId="urn:microsoft.com/office/officeart/2008/layout/SquareAccentList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uk-UA"/>
        </a:p>
      </dgm:t>
    </dgm:pt>
    <dgm:pt modelId="{3DCD1EFA-2B3A-48FD-8020-C7C033307919}">
      <dgm:prSet phldrT="[Текст]"/>
      <dgm:spPr/>
      <dgm:t>
        <a:bodyPr/>
        <a:lstStyle/>
        <a:p>
          <a:r>
            <a:rPr lang="en-US" dirty="0" err="1" smtClean="0"/>
            <a:t>Thema</a:t>
          </a:r>
          <a:r>
            <a:rPr lang="en-US" dirty="0" smtClean="0"/>
            <a:t> </a:t>
          </a:r>
          <a:r>
            <a:rPr lang="en-US" dirty="0" err="1" smtClean="0"/>
            <a:t>Reisen</a:t>
          </a:r>
          <a:endParaRPr lang="uk-UA" dirty="0"/>
        </a:p>
      </dgm:t>
    </dgm:pt>
    <dgm:pt modelId="{82D7F467-ECA1-4E5B-BEC5-1B9F941A7758}" type="parTrans" cxnId="{923194A4-8030-4513-B5D4-BAE035DF48A4}">
      <dgm:prSet/>
      <dgm:spPr/>
      <dgm:t>
        <a:bodyPr/>
        <a:lstStyle/>
        <a:p>
          <a:endParaRPr lang="uk-UA"/>
        </a:p>
      </dgm:t>
    </dgm:pt>
    <dgm:pt modelId="{7CFA8952-D0EA-47EC-8B5D-8B9425A379CF}" type="sibTrans" cxnId="{923194A4-8030-4513-B5D4-BAE035DF48A4}">
      <dgm:prSet/>
      <dgm:spPr/>
      <dgm:t>
        <a:bodyPr/>
        <a:lstStyle/>
        <a:p>
          <a:endParaRPr lang="uk-UA"/>
        </a:p>
      </dgm:t>
    </dgm:pt>
    <dgm:pt modelId="{7A42E850-ADE1-4B16-83E4-8C49050B917D}">
      <dgm:prSet phldrT="[Текст]"/>
      <dgm:spPr/>
      <dgm:t>
        <a:bodyPr/>
        <a:lstStyle/>
        <a:p>
          <a:r>
            <a:rPr lang="en-US" dirty="0" err="1" smtClean="0"/>
            <a:t>Erlernen</a:t>
          </a:r>
          <a:r>
            <a:rPr lang="en-US" dirty="0" smtClean="0"/>
            <a:t> </a:t>
          </a:r>
          <a:r>
            <a:rPr lang="en-US" dirty="0" err="1" smtClean="0"/>
            <a:t>neue</a:t>
          </a:r>
          <a:r>
            <a:rPr lang="en-US" dirty="0" smtClean="0"/>
            <a:t> </a:t>
          </a:r>
          <a:r>
            <a:rPr lang="en-US" dirty="0" err="1" smtClean="0"/>
            <a:t>Vokabeln</a:t>
          </a:r>
          <a:endParaRPr lang="uk-UA" dirty="0"/>
        </a:p>
      </dgm:t>
    </dgm:pt>
    <dgm:pt modelId="{5028C249-116D-40E8-B6F0-D400C29CB683}" type="parTrans" cxnId="{FCF48142-AD7B-407A-98FB-08E6C2F78FF8}">
      <dgm:prSet/>
      <dgm:spPr/>
      <dgm:t>
        <a:bodyPr/>
        <a:lstStyle/>
        <a:p>
          <a:endParaRPr lang="uk-UA"/>
        </a:p>
      </dgm:t>
    </dgm:pt>
    <dgm:pt modelId="{4B050563-E998-453E-9275-E0AD3238B8DE}" type="sibTrans" cxnId="{FCF48142-AD7B-407A-98FB-08E6C2F78FF8}">
      <dgm:prSet/>
      <dgm:spPr/>
      <dgm:t>
        <a:bodyPr/>
        <a:lstStyle/>
        <a:p>
          <a:endParaRPr lang="uk-UA"/>
        </a:p>
      </dgm:t>
    </dgm:pt>
    <dgm:pt modelId="{BD7F6964-E937-44C7-AC82-12E43887E536}">
      <dgm:prSet phldrT="[Текст]"/>
      <dgm:spPr/>
      <dgm:t>
        <a:bodyPr/>
        <a:lstStyle/>
        <a:p>
          <a:r>
            <a:rPr lang="en-US" dirty="0" err="1" smtClean="0"/>
            <a:t>Bearbeiten</a:t>
          </a:r>
          <a:r>
            <a:rPr lang="en-US" dirty="0" smtClean="0"/>
            <a:t> den Text</a:t>
          </a:r>
          <a:endParaRPr lang="uk-UA" dirty="0"/>
        </a:p>
      </dgm:t>
    </dgm:pt>
    <dgm:pt modelId="{703001F2-D750-487B-BD9D-42AD6EC6D100}" type="parTrans" cxnId="{DE3A784D-8671-4A92-A8A7-9ED019E81D41}">
      <dgm:prSet/>
      <dgm:spPr/>
      <dgm:t>
        <a:bodyPr/>
        <a:lstStyle/>
        <a:p>
          <a:endParaRPr lang="uk-UA"/>
        </a:p>
      </dgm:t>
    </dgm:pt>
    <dgm:pt modelId="{CE4AC6AA-3F84-457E-8397-8A487E3359B1}" type="sibTrans" cxnId="{DE3A784D-8671-4A92-A8A7-9ED019E81D41}">
      <dgm:prSet/>
      <dgm:spPr/>
      <dgm:t>
        <a:bodyPr/>
        <a:lstStyle/>
        <a:p>
          <a:endParaRPr lang="uk-UA"/>
        </a:p>
      </dgm:t>
    </dgm:pt>
    <dgm:pt modelId="{AA0424D9-8C59-41BC-93F3-5F36D7DE4F98}">
      <dgm:prSet phldrT="[Текст]"/>
      <dgm:spPr/>
      <dgm:t>
        <a:bodyPr/>
        <a:lstStyle/>
        <a:p>
          <a:r>
            <a:rPr lang="en-US" dirty="0" err="1" smtClean="0"/>
            <a:t>Arbeiten</a:t>
          </a:r>
          <a:r>
            <a:rPr lang="en-US" dirty="0" smtClean="0"/>
            <a:t> an </a:t>
          </a:r>
          <a:r>
            <a:rPr lang="en-US" dirty="0" err="1" smtClean="0"/>
            <a:t>der</a:t>
          </a:r>
          <a:r>
            <a:rPr lang="en-US" dirty="0" smtClean="0"/>
            <a:t> Grammatik</a:t>
          </a:r>
          <a:endParaRPr lang="uk-UA" dirty="0"/>
        </a:p>
      </dgm:t>
    </dgm:pt>
    <dgm:pt modelId="{B3F6F108-73CA-4C62-B3FA-49865B3B92D8}" type="parTrans" cxnId="{6E597168-2828-43FB-860C-0B703F5E554F}">
      <dgm:prSet/>
      <dgm:spPr/>
      <dgm:t>
        <a:bodyPr/>
        <a:lstStyle/>
        <a:p>
          <a:endParaRPr lang="uk-UA"/>
        </a:p>
      </dgm:t>
    </dgm:pt>
    <dgm:pt modelId="{177C2B6F-B023-4B08-B254-C135807A3D76}" type="sibTrans" cxnId="{6E597168-2828-43FB-860C-0B703F5E554F}">
      <dgm:prSet/>
      <dgm:spPr/>
      <dgm:t>
        <a:bodyPr/>
        <a:lstStyle/>
        <a:p>
          <a:endParaRPr lang="uk-UA"/>
        </a:p>
      </dgm:t>
    </dgm:pt>
    <dgm:pt modelId="{F026E170-2A78-408C-AE20-06899F9571E1}" type="pres">
      <dgm:prSet presAssocID="{D05074A0-F1D3-48F9-B8DE-F5F9902752C7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uk-UA"/>
        </a:p>
      </dgm:t>
    </dgm:pt>
    <dgm:pt modelId="{F6923FEC-C836-4F0D-BEE2-60EDFC1E8B5A}" type="pres">
      <dgm:prSet presAssocID="{3DCD1EFA-2B3A-48FD-8020-C7C033307919}" presName="root" presStyleCnt="0">
        <dgm:presLayoutVars>
          <dgm:chMax/>
          <dgm:chPref/>
        </dgm:presLayoutVars>
      </dgm:prSet>
      <dgm:spPr/>
    </dgm:pt>
    <dgm:pt modelId="{83C420D0-73B0-4C1E-8677-386815F8A6C8}" type="pres">
      <dgm:prSet presAssocID="{3DCD1EFA-2B3A-48FD-8020-C7C033307919}" presName="rootComposite" presStyleCnt="0">
        <dgm:presLayoutVars/>
      </dgm:prSet>
      <dgm:spPr/>
    </dgm:pt>
    <dgm:pt modelId="{59045BEA-30AA-4E0D-9CAC-A43D09E308E3}" type="pres">
      <dgm:prSet presAssocID="{3DCD1EFA-2B3A-48FD-8020-C7C033307919}" presName="ParentAccent" presStyleLbl="alignNode1" presStyleIdx="0" presStyleCnt="1"/>
      <dgm:spPr/>
    </dgm:pt>
    <dgm:pt modelId="{5C00E40B-5749-4641-8336-ED921560C33A}" type="pres">
      <dgm:prSet presAssocID="{3DCD1EFA-2B3A-48FD-8020-C7C033307919}" presName="ParentSmallAccent" presStyleLbl="fgAcc1" presStyleIdx="0" presStyleCnt="1"/>
      <dgm:spPr/>
    </dgm:pt>
    <dgm:pt modelId="{C1CCFE68-AE8F-4EBE-890E-A6E7BE4CFD65}" type="pres">
      <dgm:prSet presAssocID="{3DCD1EFA-2B3A-48FD-8020-C7C033307919}" presName="Parent" presStyleLbl="revTx" presStyleIdx="0" presStyleCnt="4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D42BDBC-4EB4-4DFD-AEB8-9579D53D9900}" type="pres">
      <dgm:prSet presAssocID="{3DCD1EFA-2B3A-48FD-8020-C7C033307919}" presName="childShape" presStyleCnt="0">
        <dgm:presLayoutVars>
          <dgm:chMax val="0"/>
          <dgm:chPref val="0"/>
        </dgm:presLayoutVars>
      </dgm:prSet>
      <dgm:spPr/>
    </dgm:pt>
    <dgm:pt modelId="{1DC62E47-38B1-4A91-AA44-C0BD60EFA94D}" type="pres">
      <dgm:prSet presAssocID="{7A42E850-ADE1-4B16-83E4-8C49050B917D}" presName="childComposite" presStyleCnt="0">
        <dgm:presLayoutVars>
          <dgm:chMax val="0"/>
          <dgm:chPref val="0"/>
        </dgm:presLayoutVars>
      </dgm:prSet>
      <dgm:spPr/>
    </dgm:pt>
    <dgm:pt modelId="{B2759B0E-4458-49DA-B470-08656AD2C8B0}" type="pres">
      <dgm:prSet presAssocID="{7A42E850-ADE1-4B16-83E4-8C49050B917D}" presName="ChildAccent" presStyleLbl="solidFgAcc1" presStyleIdx="0" presStyleCnt="3"/>
      <dgm:spPr/>
    </dgm:pt>
    <dgm:pt modelId="{F334DEE3-B786-4901-8693-64EBD9AFC7C0}" type="pres">
      <dgm:prSet presAssocID="{7A42E850-ADE1-4B16-83E4-8C49050B917D}" presName="Child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05103EB-9AAA-4F40-B7FC-6470C7B29429}" type="pres">
      <dgm:prSet presAssocID="{BD7F6964-E937-44C7-AC82-12E43887E536}" presName="childComposite" presStyleCnt="0">
        <dgm:presLayoutVars>
          <dgm:chMax val="0"/>
          <dgm:chPref val="0"/>
        </dgm:presLayoutVars>
      </dgm:prSet>
      <dgm:spPr/>
    </dgm:pt>
    <dgm:pt modelId="{D3531479-100C-4A18-B1A9-02638ECE75DC}" type="pres">
      <dgm:prSet presAssocID="{BD7F6964-E937-44C7-AC82-12E43887E536}" presName="ChildAccent" presStyleLbl="solidFgAcc1" presStyleIdx="1" presStyleCnt="3"/>
      <dgm:spPr/>
    </dgm:pt>
    <dgm:pt modelId="{88046AE9-61C1-4844-8F51-2B50AC872EC7}" type="pres">
      <dgm:prSet presAssocID="{BD7F6964-E937-44C7-AC82-12E43887E536}" presName="Child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1756103-3C72-4638-9A88-089F6F68DA85}" type="pres">
      <dgm:prSet presAssocID="{AA0424D9-8C59-41BC-93F3-5F36D7DE4F98}" presName="childComposite" presStyleCnt="0">
        <dgm:presLayoutVars>
          <dgm:chMax val="0"/>
          <dgm:chPref val="0"/>
        </dgm:presLayoutVars>
      </dgm:prSet>
      <dgm:spPr/>
    </dgm:pt>
    <dgm:pt modelId="{8A00DE73-943A-4EA2-811A-F31D5FCD294C}" type="pres">
      <dgm:prSet presAssocID="{AA0424D9-8C59-41BC-93F3-5F36D7DE4F98}" presName="ChildAccent" presStyleLbl="solidFgAcc1" presStyleIdx="2" presStyleCnt="3"/>
      <dgm:spPr/>
    </dgm:pt>
    <dgm:pt modelId="{D4C216FB-55A3-46C0-98BA-3BF60A36E281}" type="pres">
      <dgm:prSet presAssocID="{AA0424D9-8C59-41BC-93F3-5F36D7DE4F98}" presName="Child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CF48142-AD7B-407A-98FB-08E6C2F78FF8}" srcId="{3DCD1EFA-2B3A-48FD-8020-C7C033307919}" destId="{7A42E850-ADE1-4B16-83E4-8C49050B917D}" srcOrd="0" destOrd="0" parTransId="{5028C249-116D-40E8-B6F0-D400C29CB683}" sibTransId="{4B050563-E998-453E-9275-E0AD3238B8DE}"/>
    <dgm:cxn modelId="{DA387DCC-71D0-41C2-A529-8812C88619E5}" type="presOf" srcId="{BD7F6964-E937-44C7-AC82-12E43887E536}" destId="{88046AE9-61C1-4844-8F51-2B50AC872EC7}" srcOrd="0" destOrd="0" presId="urn:microsoft.com/office/officeart/2008/layout/SquareAccentList"/>
    <dgm:cxn modelId="{CAB4F85E-8D7D-488E-A9C7-F0E79BAFC7B2}" type="presOf" srcId="{AA0424D9-8C59-41BC-93F3-5F36D7DE4F98}" destId="{D4C216FB-55A3-46C0-98BA-3BF60A36E281}" srcOrd="0" destOrd="0" presId="urn:microsoft.com/office/officeart/2008/layout/SquareAccentList"/>
    <dgm:cxn modelId="{923194A4-8030-4513-B5D4-BAE035DF48A4}" srcId="{D05074A0-F1D3-48F9-B8DE-F5F9902752C7}" destId="{3DCD1EFA-2B3A-48FD-8020-C7C033307919}" srcOrd="0" destOrd="0" parTransId="{82D7F467-ECA1-4E5B-BEC5-1B9F941A7758}" sibTransId="{7CFA8952-D0EA-47EC-8B5D-8B9425A379CF}"/>
    <dgm:cxn modelId="{DE0CB2DD-34B3-4540-91B0-5FBE58E30D3F}" type="presOf" srcId="{7A42E850-ADE1-4B16-83E4-8C49050B917D}" destId="{F334DEE3-B786-4901-8693-64EBD9AFC7C0}" srcOrd="0" destOrd="0" presId="urn:microsoft.com/office/officeart/2008/layout/SquareAccentList"/>
    <dgm:cxn modelId="{370E45D3-E712-4DFD-B111-43A73F6A6529}" type="presOf" srcId="{D05074A0-F1D3-48F9-B8DE-F5F9902752C7}" destId="{F026E170-2A78-408C-AE20-06899F9571E1}" srcOrd="0" destOrd="0" presId="urn:microsoft.com/office/officeart/2008/layout/SquareAccentList"/>
    <dgm:cxn modelId="{6E597168-2828-43FB-860C-0B703F5E554F}" srcId="{3DCD1EFA-2B3A-48FD-8020-C7C033307919}" destId="{AA0424D9-8C59-41BC-93F3-5F36D7DE4F98}" srcOrd="2" destOrd="0" parTransId="{B3F6F108-73CA-4C62-B3FA-49865B3B92D8}" sibTransId="{177C2B6F-B023-4B08-B254-C135807A3D76}"/>
    <dgm:cxn modelId="{DE3A784D-8671-4A92-A8A7-9ED019E81D41}" srcId="{3DCD1EFA-2B3A-48FD-8020-C7C033307919}" destId="{BD7F6964-E937-44C7-AC82-12E43887E536}" srcOrd="1" destOrd="0" parTransId="{703001F2-D750-487B-BD9D-42AD6EC6D100}" sibTransId="{CE4AC6AA-3F84-457E-8397-8A487E3359B1}"/>
    <dgm:cxn modelId="{A248EE4B-CFAA-418E-8229-1ADADE1FEDA7}" type="presOf" srcId="{3DCD1EFA-2B3A-48FD-8020-C7C033307919}" destId="{C1CCFE68-AE8F-4EBE-890E-A6E7BE4CFD65}" srcOrd="0" destOrd="0" presId="urn:microsoft.com/office/officeart/2008/layout/SquareAccentList"/>
    <dgm:cxn modelId="{33A1DA5B-ABBC-4A24-A41A-D2E6580C5A2D}" type="presParOf" srcId="{F026E170-2A78-408C-AE20-06899F9571E1}" destId="{F6923FEC-C836-4F0D-BEE2-60EDFC1E8B5A}" srcOrd="0" destOrd="0" presId="urn:microsoft.com/office/officeart/2008/layout/SquareAccentList"/>
    <dgm:cxn modelId="{A274419A-9F26-4C80-92B4-871248C6646C}" type="presParOf" srcId="{F6923FEC-C836-4F0D-BEE2-60EDFC1E8B5A}" destId="{83C420D0-73B0-4C1E-8677-386815F8A6C8}" srcOrd="0" destOrd="0" presId="urn:microsoft.com/office/officeart/2008/layout/SquareAccentList"/>
    <dgm:cxn modelId="{8A5760D0-5D76-42EE-91C6-63E504776DA4}" type="presParOf" srcId="{83C420D0-73B0-4C1E-8677-386815F8A6C8}" destId="{59045BEA-30AA-4E0D-9CAC-A43D09E308E3}" srcOrd="0" destOrd="0" presId="urn:microsoft.com/office/officeart/2008/layout/SquareAccentList"/>
    <dgm:cxn modelId="{F3595665-F4B7-4262-A4AE-0A58637CBEF2}" type="presParOf" srcId="{83C420D0-73B0-4C1E-8677-386815F8A6C8}" destId="{5C00E40B-5749-4641-8336-ED921560C33A}" srcOrd="1" destOrd="0" presId="urn:microsoft.com/office/officeart/2008/layout/SquareAccentList"/>
    <dgm:cxn modelId="{BC9A10D0-D1E2-411B-90AE-30DD48F05A43}" type="presParOf" srcId="{83C420D0-73B0-4C1E-8677-386815F8A6C8}" destId="{C1CCFE68-AE8F-4EBE-890E-A6E7BE4CFD65}" srcOrd="2" destOrd="0" presId="urn:microsoft.com/office/officeart/2008/layout/SquareAccentList"/>
    <dgm:cxn modelId="{89C0D115-D835-4B41-9EE8-6C9CCB2D8DE9}" type="presParOf" srcId="{F6923FEC-C836-4F0D-BEE2-60EDFC1E8B5A}" destId="{9D42BDBC-4EB4-4DFD-AEB8-9579D53D9900}" srcOrd="1" destOrd="0" presId="urn:microsoft.com/office/officeart/2008/layout/SquareAccentList"/>
    <dgm:cxn modelId="{F9094927-C4D4-4C6D-8991-C94FCBAB5C81}" type="presParOf" srcId="{9D42BDBC-4EB4-4DFD-AEB8-9579D53D9900}" destId="{1DC62E47-38B1-4A91-AA44-C0BD60EFA94D}" srcOrd="0" destOrd="0" presId="urn:microsoft.com/office/officeart/2008/layout/SquareAccentList"/>
    <dgm:cxn modelId="{912821BB-C2AF-44AF-898E-77F148708CE9}" type="presParOf" srcId="{1DC62E47-38B1-4A91-AA44-C0BD60EFA94D}" destId="{B2759B0E-4458-49DA-B470-08656AD2C8B0}" srcOrd="0" destOrd="0" presId="urn:microsoft.com/office/officeart/2008/layout/SquareAccentList"/>
    <dgm:cxn modelId="{E1F03B27-28FA-449C-9CB8-C0173DEBA7FB}" type="presParOf" srcId="{1DC62E47-38B1-4A91-AA44-C0BD60EFA94D}" destId="{F334DEE3-B786-4901-8693-64EBD9AFC7C0}" srcOrd="1" destOrd="0" presId="urn:microsoft.com/office/officeart/2008/layout/SquareAccentList"/>
    <dgm:cxn modelId="{E40C3E9C-3109-4660-8EE6-BA1BFA9A9575}" type="presParOf" srcId="{9D42BDBC-4EB4-4DFD-AEB8-9579D53D9900}" destId="{805103EB-9AAA-4F40-B7FC-6470C7B29429}" srcOrd="1" destOrd="0" presId="urn:microsoft.com/office/officeart/2008/layout/SquareAccentList"/>
    <dgm:cxn modelId="{2E75C8F2-18A2-4014-9791-FBD59DA8623A}" type="presParOf" srcId="{805103EB-9AAA-4F40-B7FC-6470C7B29429}" destId="{D3531479-100C-4A18-B1A9-02638ECE75DC}" srcOrd="0" destOrd="0" presId="urn:microsoft.com/office/officeart/2008/layout/SquareAccentList"/>
    <dgm:cxn modelId="{E0E9FB59-B203-4BB5-B890-2E518DC46F44}" type="presParOf" srcId="{805103EB-9AAA-4F40-B7FC-6470C7B29429}" destId="{88046AE9-61C1-4844-8F51-2B50AC872EC7}" srcOrd="1" destOrd="0" presId="urn:microsoft.com/office/officeart/2008/layout/SquareAccentList"/>
    <dgm:cxn modelId="{6B402E01-49DC-4275-A075-9D2903FEE087}" type="presParOf" srcId="{9D42BDBC-4EB4-4DFD-AEB8-9579D53D9900}" destId="{A1756103-3C72-4638-9A88-089F6F68DA85}" srcOrd="2" destOrd="0" presId="urn:microsoft.com/office/officeart/2008/layout/SquareAccentList"/>
    <dgm:cxn modelId="{BDFEAE69-DE55-4477-891D-6FAE664F1EC0}" type="presParOf" srcId="{A1756103-3C72-4638-9A88-089F6F68DA85}" destId="{8A00DE73-943A-4EA2-811A-F31D5FCD294C}" srcOrd="0" destOrd="0" presId="urn:microsoft.com/office/officeart/2008/layout/SquareAccentList"/>
    <dgm:cxn modelId="{C9526E5D-3201-436C-BEE2-0B360166C7DF}" type="presParOf" srcId="{A1756103-3C72-4638-9A88-089F6F68DA85}" destId="{D4C216FB-55A3-46C0-98BA-3BF60A36E281}" srcOrd="1" destOrd="0" presId="urn:microsoft.com/office/officeart/2008/layout/SquareAccentList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05074A0-F1D3-48F9-B8DE-F5F9902752C7}" type="doc">
      <dgm:prSet loTypeId="urn:microsoft.com/office/officeart/2008/layout/SquareAccentLis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uk-UA"/>
        </a:p>
      </dgm:t>
    </dgm:pt>
    <dgm:pt modelId="{3DCD1EFA-2B3A-48FD-8020-C7C033307919}">
      <dgm:prSet phldrT="[Текст]"/>
      <dgm:spPr/>
      <dgm:t>
        <a:bodyPr/>
        <a:lstStyle/>
        <a:p>
          <a:r>
            <a:rPr lang="uk-UA" dirty="0" err="1" smtClean="0"/>
            <a:t>Reisen</a:t>
          </a:r>
          <a:r>
            <a:rPr lang="uk-UA" dirty="0" smtClean="0"/>
            <a:t> (</a:t>
          </a:r>
          <a:r>
            <a:rPr lang="uk-UA" dirty="0" err="1" smtClean="0"/>
            <a:t>Akk</a:t>
          </a:r>
          <a:r>
            <a:rPr lang="uk-UA" dirty="0" smtClean="0"/>
            <a:t>.) </a:t>
          </a:r>
          <a:r>
            <a:rPr lang="uk-UA" dirty="0" err="1" smtClean="0"/>
            <a:t>unternehmen</a:t>
          </a:r>
          <a:r>
            <a:rPr lang="uk-UA" dirty="0" smtClean="0"/>
            <a:t> – здійснювати подорожі</a:t>
          </a:r>
          <a:endParaRPr lang="uk-UA" dirty="0"/>
        </a:p>
      </dgm:t>
    </dgm:pt>
    <dgm:pt modelId="{82D7F467-ECA1-4E5B-BEC5-1B9F941A7758}" type="parTrans" cxnId="{923194A4-8030-4513-B5D4-BAE035DF48A4}">
      <dgm:prSet/>
      <dgm:spPr/>
      <dgm:t>
        <a:bodyPr/>
        <a:lstStyle/>
        <a:p>
          <a:endParaRPr lang="uk-UA"/>
        </a:p>
      </dgm:t>
    </dgm:pt>
    <dgm:pt modelId="{7CFA8952-D0EA-47EC-8B5D-8B9425A379CF}" type="sibTrans" cxnId="{923194A4-8030-4513-B5D4-BAE035DF48A4}">
      <dgm:prSet/>
      <dgm:spPr/>
      <dgm:t>
        <a:bodyPr/>
        <a:lstStyle/>
        <a:p>
          <a:endParaRPr lang="uk-UA"/>
        </a:p>
      </dgm:t>
    </dgm:pt>
    <dgm:pt modelId="{7A42E850-ADE1-4B16-83E4-8C49050B917D}">
      <dgm:prSet phldrT="[Текст]"/>
      <dgm:spPr/>
      <dgm:t>
        <a:bodyPr/>
        <a:lstStyle/>
        <a:p>
          <a:r>
            <a:rPr lang="uk-UA" dirty="0" err="1" smtClean="0"/>
            <a:t>im</a:t>
          </a:r>
          <a:r>
            <a:rPr lang="uk-UA" dirty="0" smtClean="0"/>
            <a:t> </a:t>
          </a:r>
          <a:r>
            <a:rPr lang="uk-UA" dirty="0" err="1" smtClean="0"/>
            <a:t>Urlaub</a:t>
          </a:r>
          <a:r>
            <a:rPr lang="uk-UA" dirty="0" smtClean="0"/>
            <a:t> – під час відпустки </a:t>
          </a:r>
          <a:endParaRPr lang="uk-UA" dirty="0"/>
        </a:p>
      </dgm:t>
    </dgm:pt>
    <dgm:pt modelId="{5028C249-116D-40E8-B6F0-D400C29CB683}" type="parTrans" cxnId="{FCF48142-AD7B-407A-98FB-08E6C2F78FF8}">
      <dgm:prSet/>
      <dgm:spPr/>
      <dgm:t>
        <a:bodyPr/>
        <a:lstStyle/>
        <a:p>
          <a:endParaRPr lang="uk-UA"/>
        </a:p>
      </dgm:t>
    </dgm:pt>
    <dgm:pt modelId="{4B050563-E998-453E-9275-E0AD3238B8DE}" type="sibTrans" cxnId="{FCF48142-AD7B-407A-98FB-08E6C2F78FF8}">
      <dgm:prSet/>
      <dgm:spPr/>
      <dgm:t>
        <a:bodyPr/>
        <a:lstStyle/>
        <a:p>
          <a:endParaRPr lang="uk-UA"/>
        </a:p>
      </dgm:t>
    </dgm:pt>
    <dgm:pt modelId="{BD7F6964-E937-44C7-AC82-12E43887E536}">
      <dgm:prSet phldrT="[Текст]"/>
      <dgm:spPr/>
      <dgm:t>
        <a:bodyPr/>
        <a:lstStyle/>
        <a:p>
          <a:r>
            <a:rPr lang="uk-UA" dirty="0" err="1" smtClean="0"/>
            <a:t>in</a:t>
          </a:r>
          <a:r>
            <a:rPr lang="uk-UA" dirty="0" smtClean="0"/>
            <a:t> </a:t>
          </a:r>
          <a:r>
            <a:rPr lang="uk-UA" dirty="0" err="1" smtClean="0"/>
            <a:t>den</a:t>
          </a:r>
          <a:r>
            <a:rPr lang="uk-UA" dirty="0" smtClean="0"/>
            <a:t> </a:t>
          </a:r>
          <a:r>
            <a:rPr lang="uk-UA" dirty="0" err="1" smtClean="0"/>
            <a:t>Ferien</a:t>
          </a:r>
          <a:r>
            <a:rPr lang="uk-UA" dirty="0" smtClean="0"/>
            <a:t> – на канікулах</a:t>
          </a:r>
          <a:endParaRPr lang="uk-UA" dirty="0"/>
        </a:p>
      </dgm:t>
    </dgm:pt>
    <dgm:pt modelId="{703001F2-D750-487B-BD9D-42AD6EC6D100}" type="parTrans" cxnId="{DE3A784D-8671-4A92-A8A7-9ED019E81D41}">
      <dgm:prSet/>
      <dgm:spPr/>
      <dgm:t>
        <a:bodyPr/>
        <a:lstStyle/>
        <a:p>
          <a:endParaRPr lang="uk-UA"/>
        </a:p>
      </dgm:t>
    </dgm:pt>
    <dgm:pt modelId="{CE4AC6AA-3F84-457E-8397-8A487E3359B1}" type="sibTrans" cxnId="{DE3A784D-8671-4A92-A8A7-9ED019E81D41}">
      <dgm:prSet/>
      <dgm:spPr/>
      <dgm:t>
        <a:bodyPr/>
        <a:lstStyle/>
        <a:p>
          <a:endParaRPr lang="uk-UA"/>
        </a:p>
      </dgm:t>
    </dgm:pt>
    <dgm:pt modelId="{AA0424D9-8C59-41BC-93F3-5F36D7DE4F98}">
      <dgm:prSet phldrT="[Текст]"/>
      <dgm:spPr/>
      <dgm:t>
        <a:bodyPr/>
        <a:lstStyle/>
        <a:p>
          <a:r>
            <a:rPr lang="uk-UA" dirty="0" err="1" smtClean="0"/>
            <a:t>eine</a:t>
          </a:r>
          <a:r>
            <a:rPr lang="uk-UA" dirty="0" smtClean="0"/>
            <a:t> </a:t>
          </a:r>
          <a:r>
            <a:rPr lang="uk-UA" dirty="0" err="1" smtClean="0"/>
            <a:t>Art</a:t>
          </a:r>
          <a:r>
            <a:rPr lang="uk-UA" dirty="0" smtClean="0"/>
            <a:t> </a:t>
          </a:r>
          <a:r>
            <a:rPr lang="uk-UA" dirty="0" err="1" smtClean="0"/>
            <a:t>Erholung</a:t>
          </a:r>
          <a:r>
            <a:rPr lang="uk-UA" dirty="0" smtClean="0"/>
            <a:t> </a:t>
          </a:r>
          <a:r>
            <a:rPr lang="uk-UA" dirty="0" err="1" smtClean="0"/>
            <a:t>und</a:t>
          </a:r>
          <a:r>
            <a:rPr lang="uk-UA" dirty="0" smtClean="0"/>
            <a:t> </a:t>
          </a:r>
          <a:r>
            <a:rPr lang="uk-UA" dirty="0" err="1" smtClean="0"/>
            <a:t>Abwechslung</a:t>
          </a:r>
          <a:r>
            <a:rPr lang="uk-UA" dirty="0" smtClean="0"/>
            <a:t> – свого роду відпочинок і розвага</a:t>
          </a:r>
          <a:endParaRPr lang="uk-UA" dirty="0"/>
        </a:p>
      </dgm:t>
    </dgm:pt>
    <dgm:pt modelId="{B3F6F108-73CA-4C62-B3FA-49865B3B92D8}" type="parTrans" cxnId="{6E597168-2828-43FB-860C-0B703F5E554F}">
      <dgm:prSet/>
      <dgm:spPr/>
      <dgm:t>
        <a:bodyPr/>
        <a:lstStyle/>
        <a:p>
          <a:endParaRPr lang="uk-UA"/>
        </a:p>
      </dgm:t>
    </dgm:pt>
    <dgm:pt modelId="{177C2B6F-B023-4B08-B254-C135807A3D76}" type="sibTrans" cxnId="{6E597168-2828-43FB-860C-0B703F5E554F}">
      <dgm:prSet/>
      <dgm:spPr/>
      <dgm:t>
        <a:bodyPr/>
        <a:lstStyle/>
        <a:p>
          <a:endParaRPr lang="uk-UA"/>
        </a:p>
      </dgm:t>
    </dgm:pt>
    <dgm:pt modelId="{69A50F5B-C60D-49C7-A816-53248F38309C}">
      <dgm:prSet phldrT="[Текст]"/>
      <dgm:spPr/>
      <dgm:t>
        <a:bodyPr/>
        <a:lstStyle/>
        <a:p>
          <a:r>
            <a:rPr lang="uk-UA" dirty="0" err="1" smtClean="0"/>
            <a:t>sich</a:t>
          </a:r>
          <a:r>
            <a:rPr lang="uk-UA" dirty="0" smtClean="0"/>
            <a:t> </a:t>
          </a:r>
          <a:r>
            <a:rPr lang="uk-UA" dirty="0" err="1" smtClean="0"/>
            <a:t>mit</a:t>
          </a:r>
          <a:r>
            <a:rPr lang="uk-UA" dirty="0" smtClean="0"/>
            <a:t> </a:t>
          </a:r>
          <a:r>
            <a:rPr lang="uk-UA" dirty="0" err="1" smtClean="0"/>
            <a:t>der</a:t>
          </a:r>
          <a:r>
            <a:rPr lang="uk-UA" dirty="0" smtClean="0"/>
            <a:t> </a:t>
          </a:r>
          <a:r>
            <a:rPr lang="uk-UA" dirty="0" err="1" smtClean="0"/>
            <a:t>Geschichte</a:t>
          </a:r>
          <a:r>
            <a:rPr lang="uk-UA" dirty="0" smtClean="0"/>
            <a:t> </a:t>
          </a:r>
          <a:r>
            <a:rPr lang="uk-UA" dirty="0" err="1" smtClean="0"/>
            <a:t>und</a:t>
          </a:r>
          <a:r>
            <a:rPr lang="uk-UA" dirty="0" smtClean="0"/>
            <a:t> </a:t>
          </a:r>
          <a:r>
            <a:rPr lang="uk-UA" dirty="0" err="1" smtClean="0"/>
            <a:t>Kultur</a:t>
          </a:r>
          <a:r>
            <a:rPr lang="uk-UA" dirty="0" smtClean="0"/>
            <a:t> (D.) </a:t>
          </a:r>
          <a:r>
            <a:rPr lang="uk-UA" dirty="0" err="1" smtClean="0"/>
            <a:t>anderer</a:t>
          </a:r>
          <a:r>
            <a:rPr lang="uk-UA" dirty="0" smtClean="0"/>
            <a:t> </a:t>
          </a:r>
          <a:r>
            <a:rPr lang="uk-UA" dirty="0" err="1" smtClean="0"/>
            <a:t>Länder</a:t>
          </a:r>
          <a:r>
            <a:rPr lang="uk-UA" dirty="0" smtClean="0"/>
            <a:t> (G.) </a:t>
          </a:r>
          <a:r>
            <a:rPr lang="uk-UA" dirty="0" err="1" smtClean="0"/>
            <a:t>bekannt</a:t>
          </a:r>
          <a:r>
            <a:rPr lang="uk-UA" dirty="0" smtClean="0"/>
            <a:t> </a:t>
          </a:r>
          <a:r>
            <a:rPr lang="uk-UA" dirty="0" err="1" smtClean="0"/>
            <a:t>machen</a:t>
          </a:r>
          <a:r>
            <a:rPr lang="uk-UA" dirty="0" smtClean="0"/>
            <a:t> – познайомитися з історією і культурою інших країн </a:t>
          </a:r>
          <a:endParaRPr lang="uk-UA" dirty="0"/>
        </a:p>
      </dgm:t>
    </dgm:pt>
    <dgm:pt modelId="{BC2C5FE4-0F2B-46B5-9BCF-5937CB25488D}" type="parTrans" cxnId="{8284E4CC-83E3-47B1-8FB1-C0AEE0297F16}">
      <dgm:prSet/>
      <dgm:spPr/>
      <dgm:t>
        <a:bodyPr/>
        <a:lstStyle/>
        <a:p>
          <a:endParaRPr lang="uk-UA"/>
        </a:p>
      </dgm:t>
    </dgm:pt>
    <dgm:pt modelId="{6FE3ED74-4486-447E-AF83-48E3119EDCE8}" type="sibTrans" cxnId="{8284E4CC-83E3-47B1-8FB1-C0AEE0297F16}">
      <dgm:prSet/>
      <dgm:spPr/>
      <dgm:t>
        <a:bodyPr/>
        <a:lstStyle/>
        <a:p>
          <a:endParaRPr lang="uk-UA"/>
        </a:p>
      </dgm:t>
    </dgm:pt>
    <dgm:pt modelId="{52E288BD-B326-411E-8225-E49858B82A08}">
      <dgm:prSet phldrT="[Текст]"/>
      <dgm:spPr/>
      <dgm:t>
        <a:bodyPr/>
        <a:lstStyle/>
        <a:p>
          <a:r>
            <a:rPr lang="uk-UA" dirty="0" err="1" smtClean="0"/>
            <a:t>neue</a:t>
          </a:r>
          <a:r>
            <a:rPr lang="uk-UA" dirty="0" smtClean="0"/>
            <a:t> </a:t>
          </a:r>
          <a:r>
            <a:rPr lang="uk-UA" dirty="0" err="1" smtClean="0"/>
            <a:t>Landschaften</a:t>
          </a:r>
          <a:r>
            <a:rPr lang="uk-UA" dirty="0" smtClean="0"/>
            <a:t> (</a:t>
          </a:r>
          <a:r>
            <a:rPr lang="uk-UA" dirty="0" err="1" smtClean="0"/>
            <a:t>Akk</a:t>
          </a:r>
          <a:r>
            <a:rPr lang="uk-UA" dirty="0" smtClean="0"/>
            <a:t>.) </a:t>
          </a:r>
          <a:r>
            <a:rPr lang="uk-UA" dirty="0" err="1" smtClean="0"/>
            <a:t>erleben</a:t>
          </a:r>
          <a:r>
            <a:rPr lang="uk-UA" dirty="0" smtClean="0"/>
            <a:t> – пізнати нові ландшафти </a:t>
          </a:r>
          <a:endParaRPr lang="uk-UA" dirty="0"/>
        </a:p>
      </dgm:t>
    </dgm:pt>
    <dgm:pt modelId="{CAC07484-C275-4D85-9D0D-47A0EB504901}" type="parTrans" cxnId="{51154FF9-B97E-45B1-9031-D8AA73E386E5}">
      <dgm:prSet/>
      <dgm:spPr/>
      <dgm:t>
        <a:bodyPr/>
        <a:lstStyle/>
        <a:p>
          <a:endParaRPr lang="uk-UA"/>
        </a:p>
      </dgm:t>
    </dgm:pt>
    <dgm:pt modelId="{3B623029-6ACA-4178-86D2-21A0F688279E}" type="sibTrans" cxnId="{51154FF9-B97E-45B1-9031-D8AA73E386E5}">
      <dgm:prSet/>
      <dgm:spPr/>
      <dgm:t>
        <a:bodyPr/>
        <a:lstStyle/>
        <a:p>
          <a:endParaRPr lang="uk-UA"/>
        </a:p>
      </dgm:t>
    </dgm:pt>
    <dgm:pt modelId="{4C33F5D4-0C6B-4879-BBF9-1C13B0B253EA}">
      <dgm:prSet phldrT="[Текст]"/>
      <dgm:spPr/>
      <dgm:t>
        <a:bodyPr/>
        <a:lstStyle/>
        <a:p>
          <a:r>
            <a:rPr lang="uk-UA" dirty="0" err="1" smtClean="0"/>
            <a:t>Eindruck</a:t>
          </a:r>
          <a:r>
            <a:rPr lang="uk-UA" dirty="0" smtClean="0"/>
            <a:t> (</a:t>
          </a:r>
          <a:r>
            <a:rPr lang="uk-UA" dirty="0" err="1" smtClean="0"/>
            <a:t>der</a:t>
          </a:r>
          <a:r>
            <a:rPr lang="uk-UA" dirty="0" smtClean="0"/>
            <a:t>) – </a:t>
          </a:r>
          <a:r>
            <a:rPr lang="uk-UA" dirty="0" err="1" smtClean="0"/>
            <a:t>Eindrücke</a:t>
          </a:r>
          <a:r>
            <a:rPr lang="uk-UA" dirty="0" smtClean="0"/>
            <a:t> (</a:t>
          </a:r>
          <a:r>
            <a:rPr lang="uk-UA" dirty="0" err="1" smtClean="0"/>
            <a:t>die</a:t>
          </a:r>
          <a:r>
            <a:rPr lang="uk-UA" dirty="0" smtClean="0"/>
            <a:t>) – враження </a:t>
          </a:r>
          <a:endParaRPr lang="uk-UA" dirty="0"/>
        </a:p>
      </dgm:t>
    </dgm:pt>
    <dgm:pt modelId="{5AFCC257-9D91-4CE0-873E-25DB6B3042BF}" type="parTrans" cxnId="{963D7B3A-7629-4FBF-9592-26F51D792DC1}">
      <dgm:prSet/>
      <dgm:spPr/>
      <dgm:t>
        <a:bodyPr/>
        <a:lstStyle/>
        <a:p>
          <a:endParaRPr lang="uk-UA"/>
        </a:p>
      </dgm:t>
    </dgm:pt>
    <dgm:pt modelId="{299C4EBB-1488-4B2E-8A25-8C18ACCDA480}" type="sibTrans" cxnId="{963D7B3A-7629-4FBF-9592-26F51D792DC1}">
      <dgm:prSet/>
      <dgm:spPr/>
      <dgm:t>
        <a:bodyPr/>
        <a:lstStyle/>
        <a:p>
          <a:endParaRPr lang="uk-UA"/>
        </a:p>
      </dgm:t>
    </dgm:pt>
    <dgm:pt modelId="{4F785979-24C6-42E8-8A97-AA7784955809}">
      <dgm:prSet phldrT="[Текст]"/>
      <dgm:spPr/>
      <dgm:t>
        <a:bodyPr/>
        <a:lstStyle/>
        <a:p>
          <a:r>
            <a:rPr lang="uk-UA" dirty="0" err="1" smtClean="0"/>
            <a:t>inhaltsreich</a:t>
          </a:r>
          <a:r>
            <a:rPr lang="uk-UA" dirty="0" smtClean="0"/>
            <a:t> – змістовний </a:t>
          </a:r>
          <a:endParaRPr lang="uk-UA" dirty="0"/>
        </a:p>
      </dgm:t>
    </dgm:pt>
    <dgm:pt modelId="{73A27BF4-935B-46AE-9349-59FA4CD55E0B}" type="parTrans" cxnId="{068CE077-F1EC-4646-B88B-72CDA74C382D}">
      <dgm:prSet/>
      <dgm:spPr/>
      <dgm:t>
        <a:bodyPr/>
        <a:lstStyle/>
        <a:p>
          <a:endParaRPr lang="uk-UA"/>
        </a:p>
      </dgm:t>
    </dgm:pt>
    <dgm:pt modelId="{816C95CC-3B4C-4062-A39A-92B377E6C926}" type="sibTrans" cxnId="{068CE077-F1EC-4646-B88B-72CDA74C382D}">
      <dgm:prSet/>
      <dgm:spPr/>
      <dgm:t>
        <a:bodyPr/>
        <a:lstStyle/>
        <a:p>
          <a:endParaRPr lang="uk-UA"/>
        </a:p>
      </dgm:t>
    </dgm:pt>
    <dgm:pt modelId="{4EB28256-14BA-412E-9C0D-6F128FE5DF15}">
      <dgm:prSet/>
      <dgm:spPr/>
      <dgm:t>
        <a:bodyPr/>
        <a:lstStyle/>
        <a:p>
          <a:r>
            <a:rPr lang="uk-UA" smtClean="0"/>
            <a:t>Erlebnis (das) – Erlebnisse (die) – переживання, відчуття </a:t>
          </a:r>
          <a:endParaRPr lang="uk-UA"/>
        </a:p>
      </dgm:t>
    </dgm:pt>
    <dgm:pt modelId="{FAE79D72-D00E-45D9-BA05-921C19930976}" type="parTrans" cxnId="{1FC4A7AF-41EF-4BD7-AB76-053D4F1E1EAA}">
      <dgm:prSet/>
      <dgm:spPr/>
      <dgm:t>
        <a:bodyPr/>
        <a:lstStyle/>
        <a:p>
          <a:endParaRPr lang="uk-UA"/>
        </a:p>
      </dgm:t>
    </dgm:pt>
    <dgm:pt modelId="{BDB549D7-7396-4964-A45C-546D76872ADC}" type="sibTrans" cxnId="{1FC4A7AF-41EF-4BD7-AB76-053D4F1E1EAA}">
      <dgm:prSet/>
      <dgm:spPr/>
      <dgm:t>
        <a:bodyPr/>
        <a:lstStyle/>
        <a:p>
          <a:endParaRPr lang="uk-UA"/>
        </a:p>
      </dgm:t>
    </dgm:pt>
    <dgm:pt modelId="{F026E170-2A78-408C-AE20-06899F9571E1}" type="pres">
      <dgm:prSet presAssocID="{D05074A0-F1D3-48F9-B8DE-F5F9902752C7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uk-UA"/>
        </a:p>
      </dgm:t>
    </dgm:pt>
    <dgm:pt modelId="{F6923FEC-C836-4F0D-BEE2-60EDFC1E8B5A}" type="pres">
      <dgm:prSet presAssocID="{3DCD1EFA-2B3A-48FD-8020-C7C033307919}" presName="root" presStyleCnt="0">
        <dgm:presLayoutVars>
          <dgm:chMax/>
          <dgm:chPref/>
        </dgm:presLayoutVars>
      </dgm:prSet>
      <dgm:spPr/>
      <dgm:t>
        <a:bodyPr/>
        <a:lstStyle/>
        <a:p>
          <a:endParaRPr lang="uk-UA"/>
        </a:p>
      </dgm:t>
    </dgm:pt>
    <dgm:pt modelId="{83C420D0-73B0-4C1E-8677-386815F8A6C8}" type="pres">
      <dgm:prSet presAssocID="{3DCD1EFA-2B3A-48FD-8020-C7C033307919}" presName="rootComposite" presStyleCnt="0">
        <dgm:presLayoutVars/>
      </dgm:prSet>
      <dgm:spPr/>
      <dgm:t>
        <a:bodyPr/>
        <a:lstStyle/>
        <a:p>
          <a:endParaRPr lang="uk-UA"/>
        </a:p>
      </dgm:t>
    </dgm:pt>
    <dgm:pt modelId="{59045BEA-30AA-4E0D-9CAC-A43D09E308E3}" type="pres">
      <dgm:prSet presAssocID="{3DCD1EFA-2B3A-48FD-8020-C7C033307919}" presName="ParentAccent" presStyleLbl="alignNode1" presStyleIdx="0" presStyleCnt="2"/>
      <dgm:spPr/>
      <dgm:t>
        <a:bodyPr/>
        <a:lstStyle/>
        <a:p>
          <a:endParaRPr lang="uk-UA"/>
        </a:p>
      </dgm:t>
    </dgm:pt>
    <dgm:pt modelId="{5C00E40B-5749-4641-8336-ED921560C33A}" type="pres">
      <dgm:prSet presAssocID="{3DCD1EFA-2B3A-48FD-8020-C7C033307919}" presName="ParentSmallAccent" presStyleLbl="fgAcc1" presStyleIdx="0" presStyleCnt="2"/>
      <dgm:spPr/>
      <dgm:t>
        <a:bodyPr/>
        <a:lstStyle/>
        <a:p>
          <a:endParaRPr lang="uk-UA"/>
        </a:p>
      </dgm:t>
    </dgm:pt>
    <dgm:pt modelId="{C1CCFE68-AE8F-4EBE-890E-A6E7BE4CFD65}" type="pres">
      <dgm:prSet presAssocID="{3DCD1EFA-2B3A-48FD-8020-C7C033307919}" presName="Parent" presStyleLbl="revTx" presStyleIdx="0" presStyleCnt="9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D42BDBC-4EB4-4DFD-AEB8-9579D53D9900}" type="pres">
      <dgm:prSet presAssocID="{3DCD1EFA-2B3A-48FD-8020-C7C033307919}" presName="childShap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  <dgm:pt modelId="{1DC62E47-38B1-4A91-AA44-C0BD60EFA94D}" type="pres">
      <dgm:prSet presAssocID="{7A42E850-ADE1-4B16-83E4-8C49050B917D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  <dgm:pt modelId="{B2759B0E-4458-49DA-B470-08656AD2C8B0}" type="pres">
      <dgm:prSet presAssocID="{7A42E850-ADE1-4B16-83E4-8C49050B917D}" presName="ChildAccent" presStyleLbl="solidFgAcc1" presStyleIdx="0" presStyleCnt="7"/>
      <dgm:spPr/>
      <dgm:t>
        <a:bodyPr/>
        <a:lstStyle/>
        <a:p>
          <a:endParaRPr lang="uk-UA"/>
        </a:p>
      </dgm:t>
    </dgm:pt>
    <dgm:pt modelId="{F334DEE3-B786-4901-8693-64EBD9AFC7C0}" type="pres">
      <dgm:prSet presAssocID="{7A42E850-ADE1-4B16-83E4-8C49050B917D}" presName="Child" presStyleLbl="revTx" presStyleIdx="1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05103EB-9AAA-4F40-B7FC-6470C7B29429}" type="pres">
      <dgm:prSet presAssocID="{BD7F6964-E937-44C7-AC82-12E43887E536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  <dgm:pt modelId="{D3531479-100C-4A18-B1A9-02638ECE75DC}" type="pres">
      <dgm:prSet presAssocID="{BD7F6964-E937-44C7-AC82-12E43887E536}" presName="ChildAccent" presStyleLbl="solidFgAcc1" presStyleIdx="1" presStyleCnt="7"/>
      <dgm:spPr/>
      <dgm:t>
        <a:bodyPr/>
        <a:lstStyle/>
        <a:p>
          <a:endParaRPr lang="uk-UA"/>
        </a:p>
      </dgm:t>
    </dgm:pt>
    <dgm:pt modelId="{88046AE9-61C1-4844-8F51-2B50AC872EC7}" type="pres">
      <dgm:prSet presAssocID="{BD7F6964-E937-44C7-AC82-12E43887E536}" presName="Child" presStyleLbl="revTx" presStyleIdx="2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1756103-3C72-4638-9A88-089F6F68DA85}" type="pres">
      <dgm:prSet presAssocID="{AA0424D9-8C59-41BC-93F3-5F36D7DE4F98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  <dgm:pt modelId="{8A00DE73-943A-4EA2-811A-F31D5FCD294C}" type="pres">
      <dgm:prSet presAssocID="{AA0424D9-8C59-41BC-93F3-5F36D7DE4F98}" presName="ChildAccent" presStyleLbl="solidFgAcc1" presStyleIdx="2" presStyleCnt="7"/>
      <dgm:spPr/>
      <dgm:t>
        <a:bodyPr/>
        <a:lstStyle/>
        <a:p>
          <a:endParaRPr lang="uk-UA"/>
        </a:p>
      </dgm:t>
    </dgm:pt>
    <dgm:pt modelId="{D4C216FB-55A3-46C0-98BA-3BF60A36E281}" type="pres">
      <dgm:prSet presAssocID="{AA0424D9-8C59-41BC-93F3-5F36D7DE4F98}" presName="Child" presStyleLbl="revTx" presStyleIdx="3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5AD9573-BF47-42E5-9D47-11E39C42A28D}" type="pres">
      <dgm:prSet presAssocID="{69A50F5B-C60D-49C7-A816-53248F38309C}" presName="root" presStyleCnt="0">
        <dgm:presLayoutVars>
          <dgm:chMax/>
          <dgm:chPref/>
        </dgm:presLayoutVars>
      </dgm:prSet>
      <dgm:spPr/>
      <dgm:t>
        <a:bodyPr/>
        <a:lstStyle/>
        <a:p>
          <a:endParaRPr lang="uk-UA"/>
        </a:p>
      </dgm:t>
    </dgm:pt>
    <dgm:pt modelId="{BF7A0E4C-F789-4876-8818-3E6715796CF7}" type="pres">
      <dgm:prSet presAssocID="{69A50F5B-C60D-49C7-A816-53248F38309C}" presName="rootComposite" presStyleCnt="0">
        <dgm:presLayoutVars/>
      </dgm:prSet>
      <dgm:spPr/>
      <dgm:t>
        <a:bodyPr/>
        <a:lstStyle/>
        <a:p>
          <a:endParaRPr lang="uk-UA"/>
        </a:p>
      </dgm:t>
    </dgm:pt>
    <dgm:pt modelId="{1CE10F3C-C004-42D5-86D0-62D692FBF32A}" type="pres">
      <dgm:prSet presAssocID="{69A50F5B-C60D-49C7-A816-53248F38309C}" presName="ParentAccent" presStyleLbl="alignNode1" presStyleIdx="1" presStyleCnt="2"/>
      <dgm:spPr/>
      <dgm:t>
        <a:bodyPr/>
        <a:lstStyle/>
        <a:p>
          <a:endParaRPr lang="uk-UA"/>
        </a:p>
      </dgm:t>
    </dgm:pt>
    <dgm:pt modelId="{D79A7CEF-AC44-470B-AA03-1D48DFC8E084}" type="pres">
      <dgm:prSet presAssocID="{69A50F5B-C60D-49C7-A816-53248F38309C}" presName="ParentSmallAccent" presStyleLbl="fgAcc1" presStyleIdx="1" presStyleCnt="2"/>
      <dgm:spPr/>
      <dgm:t>
        <a:bodyPr/>
        <a:lstStyle/>
        <a:p>
          <a:endParaRPr lang="uk-UA"/>
        </a:p>
      </dgm:t>
    </dgm:pt>
    <dgm:pt modelId="{8EBA8AC8-2E27-47EC-B3FE-E01C4C4F965F}" type="pres">
      <dgm:prSet presAssocID="{69A50F5B-C60D-49C7-A816-53248F38309C}" presName="Parent" presStyleLbl="revTx" presStyleIdx="4" presStyleCnt="9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0A843A5-9E80-49EC-B7AE-8A0DDA318D61}" type="pres">
      <dgm:prSet presAssocID="{69A50F5B-C60D-49C7-A816-53248F38309C}" presName="childShap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  <dgm:pt modelId="{1D6872F7-0AB9-4D55-95B9-DAC625BAC85C}" type="pres">
      <dgm:prSet presAssocID="{52E288BD-B326-411E-8225-E49858B82A08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  <dgm:pt modelId="{4548BF30-27E2-4978-B901-1BD2A2796B5B}" type="pres">
      <dgm:prSet presAssocID="{52E288BD-B326-411E-8225-E49858B82A08}" presName="ChildAccent" presStyleLbl="solidFgAcc1" presStyleIdx="3" presStyleCnt="7"/>
      <dgm:spPr/>
      <dgm:t>
        <a:bodyPr/>
        <a:lstStyle/>
        <a:p>
          <a:endParaRPr lang="uk-UA"/>
        </a:p>
      </dgm:t>
    </dgm:pt>
    <dgm:pt modelId="{F9D7F2F2-A776-465E-83CD-69F1B2BF97AF}" type="pres">
      <dgm:prSet presAssocID="{52E288BD-B326-411E-8225-E49858B82A08}" presName="Child" presStyleLbl="revTx" presStyleIdx="5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204AF92-721E-40CE-AE60-95D48B24C805}" type="pres">
      <dgm:prSet presAssocID="{4C33F5D4-0C6B-4879-BBF9-1C13B0B253EA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  <dgm:pt modelId="{65AFF242-C06D-46C9-9B2C-06D91D4A3FD8}" type="pres">
      <dgm:prSet presAssocID="{4C33F5D4-0C6B-4879-BBF9-1C13B0B253EA}" presName="ChildAccent" presStyleLbl="solidFgAcc1" presStyleIdx="4" presStyleCnt="7"/>
      <dgm:spPr/>
      <dgm:t>
        <a:bodyPr/>
        <a:lstStyle/>
        <a:p>
          <a:endParaRPr lang="uk-UA"/>
        </a:p>
      </dgm:t>
    </dgm:pt>
    <dgm:pt modelId="{46D820A1-4FF3-4BD1-BC15-8A56FB5C0755}" type="pres">
      <dgm:prSet presAssocID="{4C33F5D4-0C6B-4879-BBF9-1C13B0B253EA}" presName="Child" presStyleLbl="revTx" presStyleIdx="6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60DD6D9-27AC-42CC-8735-B77A68F83280}" type="pres">
      <dgm:prSet presAssocID="{4F785979-24C6-42E8-8A97-AA7784955809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  <dgm:pt modelId="{6258710E-B3B5-4B84-8136-88E4719D5222}" type="pres">
      <dgm:prSet presAssocID="{4F785979-24C6-42E8-8A97-AA7784955809}" presName="ChildAccent" presStyleLbl="solidFgAcc1" presStyleIdx="5" presStyleCnt="7"/>
      <dgm:spPr/>
      <dgm:t>
        <a:bodyPr/>
        <a:lstStyle/>
        <a:p>
          <a:endParaRPr lang="uk-UA"/>
        </a:p>
      </dgm:t>
    </dgm:pt>
    <dgm:pt modelId="{724A19C6-63A4-4D60-BA23-9DB45D59D0EB}" type="pres">
      <dgm:prSet presAssocID="{4F785979-24C6-42E8-8A97-AA7784955809}" presName="Child" presStyleLbl="revTx" presStyleIdx="7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68D758B-F8D7-4F7C-AC77-483C2BE4A290}" type="pres">
      <dgm:prSet presAssocID="{4EB28256-14BA-412E-9C0D-6F128FE5DF15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  <dgm:pt modelId="{954909EE-4D61-4425-9DF5-11A1B33DF81D}" type="pres">
      <dgm:prSet presAssocID="{4EB28256-14BA-412E-9C0D-6F128FE5DF15}" presName="ChildAccent" presStyleLbl="solidFgAcc1" presStyleIdx="6" presStyleCnt="7"/>
      <dgm:spPr/>
      <dgm:t>
        <a:bodyPr/>
        <a:lstStyle/>
        <a:p>
          <a:endParaRPr lang="uk-UA"/>
        </a:p>
      </dgm:t>
    </dgm:pt>
    <dgm:pt modelId="{34CA02DF-391E-49CC-A1AB-AEC23628895D}" type="pres">
      <dgm:prSet presAssocID="{4EB28256-14BA-412E-9C0D-6F128FE5DF15}" presName="Child" presStyleLbl="revTx" presStyleIdx="8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680FBF8-9B8A-4C1F-ACFB-6D66C4915768}" type="presOf" srcId="{7A42E850-ADE1-4B16-83E4-8C49050B917D}" destId="{F334DEE3-B786-4901-8693-64EBD9AFC7C0}" srcOrd="0" destOrd="0" presId="urn:microsoft.com/office/officeart/2008/layout/SquareAccentList"/>
    <dgm:cxn modelId="{963D7B3A-7629-4FBF-9592-26F51D792DC1}" srcId="{69A50F5B-C60D-49C7-A816-53248F38309C}" destId="{4C33F5D4-0C6B-4879-BBF9-1C13B0B253EA}" srcOrd="1" destOrd="0" parTransId="{5AFCC257-9D91-4CE0-873E-25DB6B3042BF}" sibTransId="{299C4EBB-1488-4B2E-8A25-8C18ACCDA480}"/>
    <dgm:cxn modelId="{51154FF9-B97E-45B1-9031-D8AA73E386E5}" srcId="{69A50F5B-C60D-49C7-A816-53248F38309C}" destId="{52E288BD-B326-411E-8225-E49858B82A08}" srcOrd="0" destOrd="0" parTransId="{CAC07484-C275-4D85-9D0D-47A0EB504901}" sibTransId="{3B623029-6ACA-4178-86D2-21A0F688279E}"/>
    <dgm:cxn modelId="{7AE39985-40E2-40F5-B977-80671658A160}" type="presOf" srcId="{D05074A0-F1D3-48F9-B8DE-F5F9902752C7}" destId="{F026E170-2A78-408C-AE20-06899F9571E1}" srcOrd="0" destOrd="0" presId="urn:microsoft.com/office/officeart/2008/layout/SquareAccentList"/>
    <dgm:cxn modelId="{5D47536D-80DB-40B4-8B9E-CEC385F76CAF}" type="presOf" srcId="{4C33F5D4-0C6B-4879-BBF9-1C13B0B253EA}" destId="{46D820A1-4FF3-4BD1-BC15-8A56FB5C0755}" srcOrd="0" destOrd="0" presId="urn:microsoft.com/office/officeart/2008/layout/SquareAccentList"/>
    <dgm:cxn modelId="{F87FEA41-99E2-4508-A55C-18DC9A6F257B}" type="presOf" srcId="{4EB28256-14BA-412E-9C0D-6F128FE5DF15}" destId="{34CA02DF-391E-49CC-A1AB-AEC23628895D}" srcOrd="0" destOrd="0" presId="urn:microsoft.com/office/officeart/2008/layout/SquareAccentList"/>
    <dgm:cxn modelId="{FCF48142-AD7B-407A-98FB-08E6C2F78FF8}" srcId="{3DCD1EFA-2B3A-48FD-8020-C7C033307919}" destId="{7A42E850-ADE1-4B16-83E4-8C49050B917D}" srcOrd="0" destOrd="0" parTransId="{5028C249-116D-40E8-B6F0-D400C29CB683}" sibTransId="{4B050563-E998-453E-9275-E0AD3238B8DE}"/>
    <dgm:cxn modelId="{156172A9-F9D1-4D37-9F23-55650580ACC0}" type="presOf" srcId="{AA0424D9-8C59-41BC-93F3-5F36D7DE4F98}" destId="{D4C216FB-55A3-46C0-98BA-3BF60A36E281}" srcOrd="0" destOrd="0" presId="urn:microsoft.com/office/officeart/2008/layout/SquareAccentList"/>
    <dgm:cxn modelId="{239C6D10-D972-49FB-A537-864B364AF8D6}" type="presOf" srcId="{3DCD1EFA-2B3A-48FD-8020-C7C033307919}" destId="{C1CCFE68-AE8F-4EBE-890E-A6E7BE4CFD65}" srcOrd="0" destOrd="0" presId="urn:microsoft.com/office/officeart/2008/layout/SquareAccentList"/>
    <dgm:cxn modelId="{068CE077-F1EC-4646-B88B-72CDA74C382D}" srcId="{69A50F5B-C60D-49C7-A816-53248F38309C}" destId="{4F785979-24C6-42E8-8A97-AA7784955809}" srcOrd="2" destOrd="0" parTransId="{73A27BF4-935B-46AE-9349-59FA4CD55E0B}" sibTransId="{816C95CC-3B4C-4062-A39A-92B377E6C926}"/>
    <dgm:cxn modelId="{6E597168-2828-43FB-860C-0B703F5E554F}" srcId="{3DCD1EFA-2B3A-48FD-8020-C7C033307919}" destId="{AA0424D9-8C59-41BC-93F3-5F36D7DE4F98}" srcOrd="2" destOrd="0" parTransId="{B3F6F108-73CA-4C62-B3FA-49865B3B92D8}" sibTransId="{177C2B6F-B023-4B08-B254-C135807A3D76}"/>
    <dgm:cxn modelId="{F74FEB37-F9F3-4600-BA8F-AE82C09F2FF7}" type="presOf" srcId="{52E288BD-B326-411E-8225-E49858B82A08}" destId="{F9D7F2F2-A776-465E-83CD-69F1B2BF97AF}" srcOrd="0" destOrd="0" presId="urn:microsoft.com/office/officeart/2008/layout/SquareAccentList"/>
    <dgm:cxn modelId="{B12B4DB6-3269-4640-B94E-E4AFF5776048}" type="presOf" srcId="{4F785979-24C6-42E8-8A97-AA7784955809}" destId="{724A19C6-63A4-4D60-BA23-9DB45D59D0EB}" srcOrd="0" destOrd="0" presId="urn:microsoft.com/office/officeart/2008/layout/SquareAccentList"/>
    <dgm:cxn modelId="{923194A4-8030-4513-B5D4-BAE035DF48A4}" srcId="{D05074A0-F1D3-48F9-B8DE-F5F9902752C7}" destId="{3DCD1EFA-2B3A-48FD-8020-C7C033307919}" srcOrd="0" destOrd="0" parTransId="{82D7F467-ECA1-4E5B-BEC5-1B9F941A7758}" sibTransId="{7CFA8952-D0EA-47EC-8B5D-8B9425A379CF}"/>
    <dgm:cxn modelId="{1FC4A7AF-41EF-4BD7-AB76-053D4F1E1EAA}" srcId="{69A50F5B-C60D-49C7-A816-53248F38309C}" destId="{4EB28256-14BA-412E-9C0D-6F128FE5DF15}" srcOrd="3" destOrd="0" parTransId="{FAE79D72-D00E-45D9-BA05-921C19930976}" sibTransId="{BDB549D7-7396-4964-A45C-546D76872ADC}"/>
    <dgm:cxn modelId="{8284E4CC-83E3-47B1-8FB1-C0AEE0297F16}" srcId="{D05074A0-F1D3-48F9-B8DE-F5F9902752C7}" destId="{69A50F5B-C60D-49C7-A816-53248F38309C}" srcOrd="1" destOrd="0" parTransId="{BC2C5FE4-0F2B-46B5-9BCF-5937CB25488D}" sibTransId="{6FE3ED74-4486-447E-AF83-48E3119EDCE8}"/>
    <dgm:cxn modelId="{DE3A784D-8671-4A92-A8A7-9ED019E81D41}" srcId="{3DCD1EFA-2B3A-48FD-8020-C7C033307919}" destId="{BD7F6964-E937-44C7-AC82-12E43887E536}" srcOrd="1" destOrd="0" parTransId="{703001F2-D750-487B-BD9D-42AD6EC6D100}" sibTransId="{CE4AC6AA-3F84-457E-8397-8A487E3359B1}"/>
    <dgm:cxn modelId="{8585CF0D-2C57-4816-8A2E-C415EB344A24}" type="presOf" srcId="{BD7F6964-E937-44C7-AC82-12E43887E536}" destId="{88046AE9-61C1-4844-8F51-2B50AC872EC7}" srcOrd="0" destOrd="0" presId="urn:microsoft.com/office/officeart/2008/layout/SquareAccentList"/>
    <dgm:cxn modelId="{8C0A9013-6F58-4686-9F39-E690B3BAFA8B}" type="presOf" srcId="{69A50F5B-C60D-49C7-A816-53248F38309C}" destId="{8EBA8AC8-2E27-47EC-B3FE-E01C4C4F965F}" srcOrd="0" destOrd="0" presId="urn:microsoft.com/office/officeart/2008/layout/SquareAccentList"/>
    <dgm:cxn modelId="{8A3C2C08-A80E-48A5-9B54-378B1331286E}" type="presParOf" srcId="{F026E170-2A78-408C-AE20-06899F9571E1}" destId="{F6923FEC-C836-4F0D-BEE2-60EDFC1E8B5A}" srcOrd="0" destOrd="0" presId="urn:microsoft.com/office/officeart/2008/layout/SquareAccentList"/>
    <dgm:cxn modelId="{7E62B992-116E-40F6-8F7F-2C01BB045D5F}" type="presParOf" srcId="{F6923FEC-C836-4F0D-BEE2-60EDFC1E8B5A}" destId="{83C420D0-73B0-4C1E-8677-386815F8A6C8}" srcOrd="0" destOrd="0" presId="urn:microsoft.com/office/officeart/2008/layout/SquareAccentList"/>
    <dgm:cxn modelId="{68F3C773-B8AE-4EE8-A99E-F67D9930E9AE}" type="presParOf" srcId="{83C420D0-73B0-4C1E-8677-386815F8A6C8}" destId="{59045BEA-30AA-4E0D-9CAC-A43D09E308E3}" srcOrd="0" destOrd="0" presId="urn:microsoft.com/office/officeart/2008/layout/SquareAccentList"/>
    <dgm:cxn modelId="{3507C1DF-E290-4657-849D-E75514AFA500}" type="presParOf" srcId="{83C420D0-73B0-4C1E-8677-386815F8A6C8}" destId="{5C00E40B-5749-4641-8336-ED921560C33A}" srcOrd="1" destOrd="0" presId="urn:microsoft.com/office/officeart/2008/layout/SquareAccentList"/>
    <dgm:cxn modelId="{8E97AB7E-187E-424A-A385-744184C64E8C}" type="presParOf" srcId="{83C420D0-73B0-4C1E-8677-386815F8A6C8}" destId="{C1CCFE68-AE8F-4EBE-890E-A6E7BE4CFD65}" srcOrd="2" destOrd="0" presId="urn:microsoft.com/office/officeart/2008/layout/SquareAccentList"/>
    <dgm:cxn modelId="{00D975F5-E752-4C91-A560-14C69A74674A}" type="presParOf" srcId="{F6923FEC-C836-4F0D-BEE2-60EDFC1E8B5A}" destId="{9D42BDBC-4EB4-4DFD-AEB8-9579D53D9900}" srcOrd="1" destOrd="0" presId="urn:microsoft.com/office/officeart/2008/layout/SquareAccentList"/>
    <dgm:cxn modelId="{A57A5C55-6F9D-44CA-87CB-FEC6D88F9922}" type="presParOf" srcId="{9D42BDBC-4EB4-4DFD-AEB8-9579D53D9900}" destId="{1DC62E47-38B1-4A91-AA44-C0BD60EFA94D}" srcOrd="0" destOrd="0" presId="urn:microsoft.com/office/officeart/2008/layout/SquareAccentList"/>
    <dgm:cxn modelId="{C2FEC378-847E-4DAF-AD9D-25D6CF39EB25}" type="presParOf" srcId="{1DC62E47-38B1-4A91-AA44-C0BD60EFA94D}" destId="{B2759B0E-4458-49DA-B470-08656AD2C8B0}" srcOrd="0" destOrd="0" presId="urn:microsoft.com/office/officeart/2008/layout/SquareAccentList"/>
    <dgm:cxn modelId="{7CE10A08-DDE2-47E6-AED3-9C6A05DDA493}" type="presParOf" srcId="{1DC62E47-38B1-4A91-AA44-C0BD60EFA94D}" destId="{F334DEE3-B786-4901-8693-64EBD9AFC7C0}" srcOrd="1" destOrd="0" presId="urn:microsoft.com/office/officeart/2008/layout/SquareAccentList"/>
    <dgm:cxn modelId="{6C413464-A0FD-4436-BB31-FE995B5FC832}" type="presParOf" srcId="{9D42BDBC-4EB4-4DFD-AEB8-9579D53D9900}" destId="{805103EB-9AAA-4F40-B7FC-6470C7B29429}" srcOrd="1" destOrd="0" presId="urn:microsoft.com/office/officeart/2008/layout/SquareAccentList"/>
    <dgm:cxn modelId="{5010B95A-1281-4D71-93D4-614F9E5FC9FC}" type="presParOf" srcId="{805103EB-9AAA-4F40-B7FC-6470C7B29429}" destId="{D3531479-100C-4A18-B1A9-02638ECE75DC}" srcOrd="0" destOrd="0" presId="urn:microsoft.com/office/officeart/2008/layout/SquareAccentList"/>
    <dgm:cxn modelId="{1D33D9E2-D61A-41BF-8FA4-AD10A79394DE}" type="presParOf" srcId="{805103EB-9AAA-4F40-B7FC-6470C7B29429}" destId="{88046AE9-61C1-4844-8F51-2B50AC872EC7}" srcOrd="1" destOrd="0" presId="urn:microsoft.com/office/officeart/2008/layout/SquareAccentList"/>
    <dgm:cxn modelId="{DEC5DFE5-7D34-4131-A9A0-B984A3E64018}" type="presParOf" srcId="{9D42BDBC-4EB4-4DFD-AEB8-9579D53D9900}" destId="{A1756103-3C72-4638-9A88-089F6F68DA85}" srcOrd="2" destOrd="0" presId="urn:microsoft.com/office/officeart/2008/layout/SquareAccentList"/>
    <dgm:cxn modelId="{1EB403F2-6D55-4966-8CA9-5B519D36E9BB}" type="presParOf" srcId="{A1756103-3C72-4638-9A88-089F6F68DA85}" destId="{8A00DE73-943A-4EA2-811A-F31D5FCD294C}" srcOrd="0" destOrd="0" presId="urn:microsoft.com/office/officeart/2008/layout/SquareAccentList"/>
    <dgm:cxn modelId="{413D5685-EFE9-484B-BB08-5326E1786E9E}" type="presParOf" srcId="{A1756103-3C72-4638-9A88-089F6F68DA85}" destId="{D4C216FB-55A3-46C0-98BA-3BF60A36E281}" srcOrd="1" destOrd="0" presId="urn:microsoft.com/office/officeart/2008/layout/SquareAccentList"/>
    <dgm:cxn modelId="{8306B474-7A63-4D7B-A4F4-5FDEED7E0D21}" type="presParOf" srcId="{F026E170-2A78-408C-AE20-06899F9571E1}" destId="{B5AD9573-BF47-42E5-9D47-11E39C42A28D}" srcOrd="1" destOrd="0" presId="urn:microsoft.com/office/officeart/2008/layout/SquareAccentList"/>
    <dgm:cxn modelId="{A5690D5F-AAE1-4002-A97E-2B8170A08DE2}" type="presParOf" srcId="{B5AD9573-BF47-42E5-9D47-11E39C42A28D}" destId="{BF7A0E4C-F789-4876-8818-3E6715796CF7}" srcOrd="0" destOrd="0" presId="urn:microsoft.com/office/officeart/2008/layout/SquareAccentList"/>
    <dgm:cxn modelId="{F65814DB-65E4-4A55-9272-00FB33B44596}" type="presParOf" srcId="{BF7A0E4C-F789-4876-8818-3E6715796CF7}" destId="{1CE10F3C-C004-42D5-86D0-62D692FBF32A}" srcOrd="0" destOrd="0" presId="urn:microsoft.com/office/officeart/2008/layout/SquareAccentList"/>
    <dgm:cxn modelId="{2480BA49-66BA-4A8D-92C0-CD869FE4E81A}" type="presParOf" srcId="{BF7A0E4C-F789-4876-8818-3E6715796CF7}" destId="{D79A7CEF-AC44-470B-AA03-1D48DFC8E084}" srcOrd="1" destOrd="0" presId="urn:microsoft.com/office/officeart/2008/layout/SquareAccentList"/>
    <dgm:cxn modelId="{56A32BB9-791D-4727-9903-43E696561D26}" type="presParOf" srcId="{BF7A0E4C-F789-4876-8818-3E6715796CF7}" destId="{8EBA8AC8-2E27-47EC-B3FE-E01C4C4F965F}" srcOrd="2" destOrd="0" presId="urn:microsoft.com/office/officeart/2008/layout/SquareAccentList"/>
    <dgm:cxn modelId="{A86D0711-5A7A-4CB9-B803-D6963913EAE2}" type="presParOf" srcId="{B5AD9573-BF47-42E5-9D47-11E39C42A28D}" destId="{E0A843A5-9E80-49EC-B7AE-8A0DDA318D61}" srcOrd="1" destOrd="0" presId="urn:microsoft.com/office/officeart/2008/layout/SquareAccentList"/>
    <dgm:cxn modelId="{5105F7D5-F123-41DC-B658-7003986ED9F0}" type="presParOf" srcId="{E0A843A5-9E80-49EC-B7AE-8A0DDA318D61}" destId="{1D6872F7-0AB9-4D55-95B9-DAC625BAC85C}" srcOrd="0" destOrd="0" presId="urn:microsoft.com/office/officeart/2008/layout/SquareAccentList"/>
    <dgm:cxn modelId="{05C38C9A-FCF6-47B0-9528-FBFE26655ACC}" type="presParOf" srcId="{1D6872F7-0AB9-4D55-95B9-DAC625BAC85C}" destId="{4548BF30-27E2-4978-B901-1BD2A2796B5B}" srcOrd="0" destOrd="0" presId="urn:microsoft.com/office/officeart/2008/layout/SquareAccentList"/>
    <dgm:cxn modelId="{C1A8C7E1-B491-4AB5-AA24-9CA3623EAA01}" type="presParOf" srcId="{1D6872F7-0AB9-4D55-95B9-DAC625BAC85C}" destId="{F9D7F2F2-A776-465E-83CD-69F1B2BF97AF}" srcOrd="1" destOrd="0" presId="urn:microsoft.com/office/officeart/2008/layout/SquareAccentList"/>
    <dgm:cxn modelId="{A77B75EA-E218-40C0-851D-A21A1DE2AC2F}" type="presParOf" srcId="{E0A843A5-9E80-49EC-B7AE-8A0DDA318D61}" destId="{A204AF92-721E-40CE-AE60-95D48B24C805}" srcOrd="1" destOrd="0" presId="urn:microsoft.com/office/officeart/2008/layout/SquareAccentList"/>
    <dgm:cxn modelId="{D966A4C0-58EE-4C07-A964-7358C2E78CBC}" type="presParOf" srcId="{A204AF92-721E-40CE-AE60-95D48B24C805}" destId="{65AFF242-C06D-46C9-9B2C-06D91D4A3FD8}" srcOrd="0" destOrd="0" presId="urn:microsoft.com/office/officeart/2008/layout/SquareAccentList"/>
    <dgm:cxn modelId="{6605C5F4-9334-4F5F-A51A-655CD411EECA}" type="presParOf" srcId="{A204AF92-721E-40CE-AE60-95D48B24C805}" destId="{46D820A1-4FF3-4BD1-BC15-8A56FB5C0755}" srcOrd="1" destOrd="0" presId="urn:microsoft.com/office/officeart/2008/layout/SquareAccentList"/>
    <dgm:cxn modelId="{75E89A6B-86C0-49BF-AAFC-561F513BE144}" type="presParOf" srcId="{E0A843A5-9E80-49EC-B7AE-8A0DDA318D61}" destId="{B60DD6D9-27AC-42CC-8735-B77A68F83280}" srcOrd="2" destOrd="0" presId="urn:microsoft.com/office/officeart/2008/layout/SquareAccentList"/>
    <dgm:cxn modelId="{840DB84A-B873-420A-851C-81325273221E}" type="presParOf" srcId="{B60DD6D9-27AC-42CC-8735-B77A68F83280}" destId="{6258710E-B3B5-4B84-8136-88E4719D5222}" srcOrd="0" destOrd="0" presId="urn:microsoft.com/office/officeart/2008/layout/SquareAccentList"/>
    <dgm:cxn modelId="{17EBAE8D-EFA9-4515-8080-31BA63CCCEA3}" type="presParOf" srcId="{B60DD6D9-27AC-42CC-8735-B77A68F83280}" destId="{724A19C6-63A4-4D60-BA23-9DB45D59D0EB}" srcOrd="1" destOrd="0" presId="urn:microsoft.com/office/officeart/2008/layout/SquareAccentList"/>
    <dgm:cxn modelId="{46B5E1C5-6284-4AF1-A24C-CCC8C541F162}" type="presParOf" srcId="{E0A843A5-9E80-49EC-B7AE-8A0DDA318D61}" destId="{F68D758B-F8D7-4F7C-AC77-483C2BE4A290}" srcOrd="3" destOrd="0" presId="urn:microsoft.com/office/officeart/2008/layout/SquareAccentList"/>
    <dgm:cxn modelId="{7ED60D92-8861-4B78-9E1E-C8B50226CF4C}" type="presParOf" srcId="{F68D758B-F8D7-4F7C-AC77-483C2BE4A290}" destId="{954909EE-4D61-4425-9DF5-11A1B33DF81D}" srcOrd="0" destOrd="0" presId="urn:microsoft.com/office/officeart/2008/layout/SquareAccentList"/>
    <dgm:cxn modelId="{CBE5922D-99E2-4C2D-841E-45AFECE62B79}" type="presParOf" srcId="{F68D758B-F8D7-4F7C-AC77-483C2BE4A290}" destId="{34CA02DF-391E-49CC-A1AB-AEC23628895D}" srcOrd="1" destOrd="0" presId="urn:microsoft.com/office/officeart/2008/layout/SquareAccentList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05074A0-F1D3-48F9-B8DE-F5F9902752C7}" type="doc">
      <dgm:prSet loTypeId="urn:microsoft.com/office/officeart/2008/layout/SquareAccentLis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uk-UA"/>
        </a:p>
      </dgm:t>
    </dgm:pt>
    <dgm:pt modelId="{3DCD1EFA-2B3A-48FD-8020-C7C033307919}">
      <dgm:prSet phldrT="[Текст]"/>
      <dgm:spPr/>
      <dgm:t>
        <a:bodyPr/>
        <a:lstStyle/>
        <a:p>
          <a:r>
            <a:rPr lang="uk-UA" dirty="0" err="1" smtClean="0"/>
            <a:t>Reisende</a:t>
          </a:r>
          <a:r>
            <a:rPr lang="uk-UA" dirty="0" smtClean="0"/>
            <a:t> (</a:t>
          </a:r>
          <a:r>
            <a:rPr lang="uk-UA" dirty="0" err="1" smtClean="0"/>
            <a:t>der</a:t>
          </a:r>
          <a:r>
            <a:rPr lang="uk-UA" dirty="0" smtClean="0"/>
            <a:t>) – мандрівник </a:t>
          </a:r>
          <a:endParaRPr lang="uk-UA" dirty="0"/>
        </a:p>
      </dgm:t>
    </dgm:pt>
    <dgm:pt modelId="{82D7F467-ECA1-4E5B-BEC5-1B9F941A7758}" type="parTrans" cxnId="{923194A4-8030-4513-B5D4-BAE035DF48A4}">
      <dgm:prSet/>
      <dgm:spPr/>
      <dgm:t>
        <a:bodyPr/>
        <a:lstStyle/>
        <a:p>
          <a:endParaRPr lang="uk-UA"/>
        </a:p>
      </dgm:t>
    </dgm:pt>
    <dgm:pt modelId="{7CFA8952-D0EA-47EC-8B5D-8B9425A379CF}" type="sibTrans" cxnId="{923194A4-8030-4513-B5D4-BAE035DF48A4}">
      <dgm:prSet/>
      <dgm:spPr/>
      <dgm:t>
        <a:bodyPr/>
        <a:lstStyle/>
        <a:p>
          <a:endParaRPr lang="uk-UA"/>
        </a:p>
      </dgm:t>
    </dgm:pt>
    <dgm:pt modelId="{7A42E850-ADE1-4B16-83E4-8C49050B917D}">
      <dgm:prSet phldrT="[Текст]"/>
      <dgm:spPr/>
      <dgm:t>
        <a:bodyPr/>
        <a:lstStyle/>
        <a:p>
          <a:r>
            <a:rPr lang="uk-UA" dirty="0" err="1" smtClean="0"/>
            <a:t>das</a:t>
          </a:r>
          <a:r>
            <a:rPr lang="uk-UA" dirty="0" smtClean="0"/>
            <a:t> </a:t>
          </a:r>
          <a:r>
            <a:rPr lang="uk-UA" dirty="0" err="1" smtClean="0"/>
            <a:t>Reiseziel</a:t>
          </a:r>
          <a:r>
            <a:rPr lang="uk-UA" dirty="0" smtClean="0"/>
            <a:t> (</a:t>
          </a:r>
          <a:r>
            <a:rPr lang="uk-UA" dirty="0" err="1" smtClean="0"/>
            <a:t>Akk</a:t>
          </a:r>
          <a:r>
            <a:rPr lang="uk-UA" dirty="0" smtClean="0"/>
            <a:t>.) </a:t>
          </a:r>
          <a:r>
            <a:rPr lang="uk-UA" dirty="0" err="1" smtClean="0"/>
            <a:t>wählen</a:t>
          </a:r>
          <a:r>
            <a:rPr lang="uk-UA" dirty="0" smtClean="0"/>
            <a:t> – обирати куди поїхати </a:t>
          </a:r>
          <a:endParaRPr lang="uk-UA" dirty="0"/>
        </a:p>
      </dgm:t>
    </dgm:pt>
    <dgm:pt modelId="{5028C249-116D-40E8-B6F0-D400C29CB683}" type="parTrans" cxnId="{FCF48142-AD7B-407A-98FB-08E6C2F78FF8}">
      <dgm:prSet/>
      <dgm:spPr/>
      <dgm:t>
        <a:bodyPr/>
        <a:lstStyle/>
        <a:p>
          <a:endParaRPr lang="uk-UA"/>
        </a:p>
      </dgm:t>
    </dgm:pt>
    <dgm:pt modelId="{4B050563-E998-453E-9275-E0AD3238B8DE}" type="sibTrans" cxnId="{FCF48142-AD7B-407A-98FB-08E6C2F78FF8}">
      <dgm:prSet/>
      <dgm:spPr/>
      <dgm:t>
        <a:bodyPr/>
        <a:lstStyle/>
        <a:p>
          <a:endParaRPr lang="uk-UA"/>
        </a:p>
      </dgm:t>
    </dgm:pt>
    <dgm:pt modelId="{BD7F6964-E937-44C7-AC82-12E43887E536}">
      <dgm:prSet phldrT="[Текст]"/>
      <dgm:spPr/>
      <dgm:t>
        <a:bodyPr/>
        <a:lstStyle/>
        <a:p>
          <a:r>
            <a:rPr lang="uk-UA" dirty="0" err="1" smtClean="0"/>
            <a:t>die</a:t>
          </a:r>
          <a:r>
            <a:rPr lang="uk-UA" dirty="0" smtClean="0"/>
            <a:t> </a:t>
          </a:r>
          <a:r>
            <a:rPr lang="uk-UA" dirty="0" err="1" smtClean="0"/>
            <a:t>Dauer</a:t>
          </a:r>
          <a:r>
            <a:rPr lang="uk-UA" dirty="0" smtClean="0"/>
            <a:t> (</a:t>
          </a:r>
          <a:r>
            <a:rPr lang="uk-UA" dirty="0" err="1" smtClean="0"/>
            <a:t>Akk</a:t>
          </a:r>
          <a:r>
            <a:rPr lang="uk-UA" dirty="0" smtClean="0"/>
            <a:t>.) </a:t>
          </a:r>
          <a:r>
            <a:rPr lang="uk-UA" dirty="0" err="1" smtClean="0"/>
            <a:t>seiner</a:t>
          </a:r>
          <a:r>
            <a:rPr lang="uk-UA" dirty="0" smtClean="0"/>
            <a:t> </a:t>
          </a:r>
          <a:r>
            <a:rPr lang="uk-UA" dirty="0" err="1" smtClean="0"/>
            <a:t>Reise</a:t>
          </a:r>
          <a:r>
            <a:rPr lang="uk-UA" dirty="0" smtClean="0"/>
            <a:t> (G.) </a:t>
          </a:r>
          <a:r>
            <a:rPr lang="uk-UA" dirty="0" err="1" smtClean="0"/>
            <a:t>bestimmen</a:t>
          </a:r>
          <a:r>
            <a:rPr lang="uk-UA" dirty="0" smtClean="0"/>
            <a:t> – визначати тривалість своєї подорожі </a:t>
          </a:r>
          <a:endParaRPr lang="uk-UA" dirty="0"/>
        </a:p>
      </dgm:t>
    </dgm:pt>
    <dgm:pt modelId="{703001F2-D750-487B-BD9D-42AD6EC6D100}" type="parTrans" cxnId="{DE3A784D-8671-4A92-A8A7-9ED019E81D41}">
      <dgm:prSet/>
      <dgm:spPr/>
      <dgm:t>
        <a:bodyPr/>
        <a:lstStyle/>
        <a:p>
          <a:endParaRPr lang="uk-UA"/>
        </a:p>
      </dgm:t>
    </dgm:pt>
    <dgm:pt modelId="{CE4AC6AA-3F84-457E-8397-8A487E3359B1}" type="sibTrans" cxnId="{DE3A784D-8671-4A92-A8A7-9ED019E81D41}">
      <dgm:prSet/>
      <dgm:spPr/>
      <dgm:t>
        <a:bodyPr/>
        <a:lstStyle/>
        <a:p>
          <a:endParaRPr lang="uk-UA"/>
        </a:p>
      </dgm:t>
    </dgm:pt>
    <dgm:pt modelId="{AA0424D9-8C59-41BC-93F3-5F36D7DE4F98}">
      <dgm:prSet phldrT="[Текст]"/>
      <dgm:spPr/>
      <dgm:t>
        <a:bodyPr/>
        <a:lstStyle/>
        <a:p>
          <a:r>
            <a:rPr lang="uk-UA" dirty="0" err="1" smtClean="0"/>
            <a:t>am</a:t>
          </a:r>
          <a:r>
            <a:rPr lang="uk-UA" dirty="0" smtClean="0"/>
            <a:t> </a:t>
          </a:r>
          <a:r>
            <a:rPr lang="uk-UA" dirty="0" err="1" smtClean="0"/>
            <a:t>günstigsten</a:t>
          </a:r>
          <a:r>
            <a:rPr lang="uk-UA" dirty="0" smtClean="0"/>
            <a:t> – найзручніше, найвигідніше </a:t>
          </a:r>
          <a:endParaRPr lang="uk-UA" dirty="0"/>
        </a:p>
      </dgm:t>
    </dgm:pt>
    <dgm:pt modelId="{B3F6F108-73CA-4C62-B3FA-49865B3B92D8}" type="parTrans" cxnId="{6E597168-2828-43FB-860C-0B703F5E554F}">
      <dgm:prSet/>
      <dgm:spPr/>
      <dgm:t>
        <a:bodyPr/>
        <a:lstStyle/>
        <a:p>
          <a:endParaRPr lang="uk-UA"/>
        </a:p>
      </dgm:t>
    </dgm:pt>
    <dgm:pt modelId="{177C2B6F-B023-4B08-B254-C135807A3D76}" type="sibTrans" cxnId="{6E597168-2828-43FB-860C-0B703F5E554F}">
      <dgm:prSet/>
      <dgm:spPr/>
      <dgm:t>
        <a:bodyPr/>
        <a:lstStyle/>
        <a:p>
          <a:endParaRPr lang="uk-UA"/>
        </a:p>
      </dgm:t>
    </dgm:pt>
    <dgm:pt modelId="{69A50F5B-C60D-49C7-A816-53248F38309C}">
      <dgm:prSet phldrT="[Текст]"/>
      <dgm:spPr/>
      <dgm:t>
        <a:bodyPr/>
        <a:lstStyle/>
        <a:p>
          <a:r>
            <a:rPr lang="uk-UA" dirty="0" err="1" smtClean="0"/>
            <a:t>ins</a:t>
          </a:r>
          <a:r>
            <a:rPr lang="uk-UA" dirty="0" smtClean="0"/>
            <a:t> </a:t>
          </a:r>
          <a:r>
            <a:rPr lang="uk-UA" dirty="0" err="1" smtClean="0"/>
            <a:t>Ausland</a:t>
          </a:r>
          <a:r>
            <a:rPr lang="uk-UA" dirty="0" smtClean="0"/>
            <a:t> </a:t>
          </a:r>
          <a:r>
            <a:rPr lang="uk-UA" dirty="0" err="1" smtClean="0"/>
            <a:t>reisen</a:t>
          </a:r>
          <a:r>
            <a:rPr lang="uk-UA" dirty="0" smtClean="0"/>
            <a:t> – подорожувати за кордон </a:t>
          </a:r>
          <a:endParaRPr lang="uk-UA" dirty="0"/>
        </a:p>
      </dgm:t>
    </dgm:pt>
    <dgm:pt modelId="{BC2C5FE4-0F2B-46B5-9BCF-5937CB25488D}" type="parTrans" cxnId="{8284E4CC-83E3-47B1-8FB1-C0AEE0297F16}">
      <dgm:prSet/>
      <dgm:spPr/>
      <dgm:t>
        <a:bodyPr/>
        <a:lstStyle/>
        <a:p>
          <a:endParaRPr lang="uk-UA"/>
        </a:p>
      </dgm:t>
    </dgm:pt>
    <dgm:pt modelId="{6FE3ED74-4486-447E-AF83-48E3119EDCE8}" type="sibTrans" cxnId="{8284E4CC-83E3-47B1-8FB1-C0AEE0297F16}">
      <dgm:prSet/>
      <dgm:spPr/>
      <dgm:t>
        <a:bodyPr/>
        <a:lstStyle/>
        <a:p>
          <a:endParaRPr lang="uk-UA"/>
        </a:p>
      </dgm:t>
    </dgm:pt>
    <dgm:pt modelId="{52E288BD-B326-411E-8225-E49858B82A08}">
      <dgm:prSet phldrT="[Текст]"/>
      <dgm:spPr/>
      <dgm:t>
        <a:bodyPr/>
        <a:lstStyle/>
        <a:p>
          <a:r>
            <a:rPr lang="uk-UA" dirty="0" err="1" smtClean="0"/>
            <a:t>in</a:t>
          </a:r>
          <a:r>
            <a:rPr lang="uk-UA" dirty="0" smtClean="0"/>
            <a:t> </a:t>
          </a:r>
          <a:r>
            <a:rPr lang="uk-UA" dirty="0" err="1" smtClean="0"/>
            <a:t>der</a:t>
          </a:r>
          <a:r>
            <a:rPr lang="uk-UA" dirty="0" smtClean="0"/>
            <a:t> </a:t>
          </a:r>
          <a:r>
            <a:rPr lang="uk-UA" dirty="0" err="1" smtClean="0"/>
            <a:t>letzten</a:t>
          </a:r>
          <a:r>
            <a:rPr lang="uk-UA" dirty="0" smtClean="0"/>
            <a:t> </a:t>
          </a:r>
          <a:r>
            <a:rPr lang="uk-UA" dirty="0" err="1" smtClean="0"/>
            <a:t>Zeit</a:t>
          </a:r>
          <a:r>
            <a:rPr lang="uk-UA" dirty="0" smtClean="0"/>
            <a:t> – останнім часом </a:t>
          </a:r>
          <a:endParaRPr lang="uk-UA" dirty="0"/>
        </a:p>
      </dgm:t>
    </dgm:pt>
    <dgm:pt modelId="{CAC07484-C275-4D85-9D0D-47A0EB504901}" type="parTrans" cxnId="{51154FF9-B97E-45B1-9031-D8AA73E386E5}">
      <dgm:prSet/>
      <dgm:spPr/>
      <dgm:t>
        <a:bodyPr/>
        <a:lstStyle/>
        <a:p>
          <a:endParaRPr lang="uk-UA"/>
        </a:p>
      </dgm:t>
    </dgm:pt>
    <dgm:pt modelId="{3B623029-6ACA-4178-86D2-21A0F688279E}" type="sibTrans" cxnId="{51154FF9-B97E-45B1-9031-D8AA73E386E5}">
      <dgm:prSet/>
      <dgm:spPr/>
      <dgm:t>
        <a:bodyPr/>
        <a:lstStyle/>
        <a:p>
          <a:endParaRPr lang="uk-UA"/>
        </a:p>
      </dgm:t>
    </dgm:pt>
    <dgm:pt modelId="{4C33F5D4-0C6B-4879-BBF9-1C13B0B253EA}">
      <dgm:prSet phldrT="[Текст]"/>
      <dgm:spPr/>
      <dgm:t>
        <a:bodyPr/>
        <a:lstStyle/>
        <a:p>
          <a:r>
            <a:rPr lang="uk-UA" dirty="0" err="1" smtClean="0"/>
            <a:t>beliebt</a:t>
          </a:r>
          <a:r>
            <a:rPr lang="uk-UA" dirty="0" smtClean="0"/>
            <a:t> </a:t>
          </a:r>
          <a:r>
            <a:rPr lang="uk-UA" dirty="0" err="1" smtClean="0"/>
            <a:t>werden</a:t>
          </a:r>
          <a:r>
            <a:rPr lang="uk-UA" dirty="0" smtClean="0"/>
            <a:t> – ставати популярним </a:t>
          </a:r>
          <a:endParaRPr lang="uk-UA" dirty="0"/>
        </a:p>
      </dgm:t>
    </dgm:pt>
    <dgm:pt modelId="{5AFCC257-9D91-4CE0-873E-25DB6B3042BF}" type="parTrans" cxnId="{963D7B3A-7629-4FBF-9592-26F51D792DC1}">
      <dgm:prSet/>
      <dgm:spPr/>
      <dgm:t>
        <a:bodyPr/>
        <a:lstStyle/>
        <a:p>
          <a:endParaRPr lang="uk-UA"/>
        </a:p>
      </dgm:t>
    </dgm:pt>
    <dgm:pt modelId="{299C4EBB-1488-4B2E-8A25-8C18ACCDA480}" type="sibTrans" cxnId="{963D7B3A-7629-4FBF-9592-26F51D792DC1}">
      <dgm:prSet/>
      <dgm:spPr/>
      <dgm:t>
        <a:bodyPr/>
        <a:lstStyle/>
        <a:p>
          <a:endParaRPr lang="uk-UA"/>
        </a:p>
      </dgm:t>
    </dgm:pt>
    <dgm:pt modelId="{4F785979-24C6-42E8-8A97-AA7784955809}">
      <dgm:prSet phldrT="[Текст]"/>
      <dgm:spPr/>
      <dgm:t>
        <a:bodyPr/>
        <a:lstStyle/>
        <a:p>
          <a:r>
            <a:rPr lang="uk-UA" dirty="0" err="1" smtClean="0"/>
            <a:t>sich</a:t>
          </a:r>
          <a:r>
            <a:rPr lang="uk-UA" dirty="0" smtClean="0"/>
            <a:t> </a:t>
          </a:r>
          <a:r>
            <a:rPr lang="uk-UA" dirty="0" err="1" smtClean="0"/>
            <a:t>etwas</a:t>
          </a:r>
          <a:r>
            <a:rPr lang="uk-UA" dirty="0" smtClean="0"/>
            <a:t> (</a:t>
          </a:r>
          <a:r>
            <a:rPr lang="uk-UA" dirty="0" err="1" smtClean="0"/>
            <a:t>Akk</a:t>
          </a:r>
          <a:r>
            <a:rPr lang="uk-UA" dirty="0" smtClean="0"/>
            <a:t>.) </a:t>
          </a:r>
          <a:r>
            <a:rPr lang="uk-UA" dirty="0" err="1" smtClean="0"/>
            <a:t>leisten</a:t>
          </a:r>
          <a:r>
            <a:rPr lang="uk-UA" dirty="0" smtClean="0"/>
            <a:t> – дозволяти собі що-небудь</a:t>
          </a:r>
          <a:endParaRPr lang="uk-UA" dirty="0"/>
        </a:p>
      </dgm:t>
    </dgm:pt>
    <dgm:pt modelId="{73A27BF4-935B-46AE-9349-59FA4CD55E0B}" type="parTrans" cxnId="{068CE077-F1EC-4646-B88B-72CDA74C382D}">
      <dgm:prSet/>
      <dgm:spPr/>
      <dgm:t>
        <a:bodyPr/>
        <a:lstStyle/>
        <a:p>
          <a:endParaRPr lang="uk-UA"/>
        </a:p>
      </dgm:t>
    </dgm:pt>
    <dgm:pt modelId="{816C95CC-3B4C-4062-A39A-92B377E6C926}" type="sibTrans" cxnId="{068CE077-F1EC-4646-B88B-72CDA74C382D}">
      <dgm:prSet/>
      <dgm:spPr/>
      <dgm:t>
        <a:bodyPr/>
        <a:lstStyle/>
        <a:p>
          <a:endParaRPr lang="uk-UA"/>
        </a:p>
      </dgm:t>
    </dgm:pt>
    <dgm:pt modelId="{4EB28256-14BA-412E-9C0D-6F128FE5DF15}">
      <dgm:prSet/>
      <dgm:spPr/>
      <dgm:t>
        <a:bodyPr/>
        <a:lstStyle/>
        <a:p>
          <a:r>
            <a:rPr lang="uk-UA" dirty="0" err="1" smtClean="0"/>
            <a:t>etwas</a:t>
          </a:r>
          <a:r>
            <a:rPr lang="uk-UA" dirty="0" smtClean="0"/>
            <a:t> (</a:t>
          </a:r>
          <a:r>
            <a:rPr lang="uk-UA" dirty="0" err="1" smtClean="0"/>
            <a:t>Akk</a:t>
          </a:r>
          <a:r>
            <a:rPr lang="uk-UA" dirty="0" smtClean="0"/>
            <a:t>.) </a:t>
          </a:r>
          <a:r>
            <a:rPr lang="uk-UA" dirty="0" err="1" smtClean="0"/>
            <a:t>anbieten</a:t>
          </a:r>
          <a:r>
            <a:rPr lang="uk-UA" dirty="0" smtClean="0"/>
            <a:t> – пропонувати що-небудь</a:t>
          </a:r>
          <a:endParaRPr lang="uk-UA" dirty="0"/>
        </a:p>
      </dgm:t>
    </dgm:pt>
    <dgm:pt modelId="{FAE79D72-D00E-45D9-BA05-921C19930976}" type="parTrans" cxnId="{1FC4A7AF-41EF-4BD7-AB76-053D4F1E1EAA}">
      <dgm:prSet/>
      <dgm:spPr/>
      <dgm:t>
        <a:bodyPr/>
        <a:lstStyle/>
        <a:p>
          <a:endParaRPr lang="uk-UA"/>
        </a:p>
      </dgm:t>
    </dgm:pt>
    <dgm:pt modelId="{BDB549D7-7396-4964-A45C-546D76872ADC}" type="sibTrans" cxnId="{1FC4A7AF-41EF-4BD7-AB76-053D4F1E1EAA}">
      <dgm:prSet/>
      <dgm:spPr/>
      <dgm:t>
        <a:bodyPr/>
        <a:lstStyle/>
        <a:p>
          <a:endParaRPr lang="uk-UA"/>
        </a:p>
      </dgm:t>
    </dgm:pt>
    <dgm:pt modelId="{F026E170-2A78-408C-AE20-06899F9571E1}" type="pres">
      <dgm:prSet presAssocID="{D05074A0-F1D3-48F9-B8DE-F5F9902752C7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uk-UA"/>
        </a:p>
      </dgm:t>
    </dgm:pt>
    <dgm:pt modelId="{F6923FEC-C836-4F0D-BEE2-60EDFC1E8B5A}" type="pres">
      <dgm:prSet presAssocID="{3DCD1EFA-2B3A-48FD-8020-C7C033307919}" presName="root" presStyleCnt="0">
        <dgm:presLayoutVars>
          <dgm:chMax/>
          <dgm:chPref/>
        </dgm:presLayoutVars>
      </dgm:prSet>
      <dgm:spPr/>
      <dgm:t>
        <a:bodyPr/>
        <a:lstStyle/>
        <a:p>
          <a:endParaRPr lang="uk-UA"/>
        </a:p>
      </dgm:t>
    </dgm:pt>
    <dgm:pt modelId="{83C420D0-73B0-4C1E-8677-386815F8A6C8}" type="pres">
      <dgm:prSet presAssocID="{3DCD1EFA-2B3A-48FD-8020-C7C033307919}" presName="rootComposite" presStyleCnt="0">
        <dgm:presLayoutVars/>
      </dgm:prSet>
      <dgm:spPr/>
      <dgm:t>
        <a:bodyPr/>
        <a:lstStyle/>
        <a:p>
          <a:endParaRPr lang="uk-UA"/>
        </a:p>
      </dgm:t>
    </dgm:pt>
    <dgm:pt modelId="{59045BEA-30AA-4E0D-9CAC-A43D09E308E3}" type="pres">
      <dgm:prSet presAssocID="{3DCD1EFA-2B3A-48FD-8020-C7C033307919}" presName="ParentAccent" presStyleLbl="alignNode1" presStyleIdx="0" presStyleCnt="2"/>
      <dgm:spPr/>
      <dgm:t>
        <a:bodyPr/>
        <a:lstStyle/>
        <a:p>
          <a:endParaRPr lang="uk-UA"/>
        </a:p>
      </dgm:t>
    </dgm:pt>
    <dgm:pt modelId="{5C00E40B-5749-4641-8336-ED921560C33A}" type="pres">
      <dgm:prSet presAssocID="{3DCD1EFA-2B3A-48FD-8020-C7C033307919}" presName="ParentSmallAccent" presStyleLbl="fgAcc1" presStyleIdx="0" presStyleCnt="2"/>
      <dgm:spPr/>
      <dgm:t>
        <a:bodyPr/>
        <a:lstStyle/>
        <a:p>
          <a:endParaRPr lang="uk-UA"/>
        </a:p>
      </dgm:t>
    </dgm:pt>
    <dgm:pt modelId="{C1CCFE68-AE8F-4EBE-890E-A6E7BE4CFD65}" type="pres">
      <dgm:prSet presAssocID="{3DCD1EFA-2B3A-48FD-8020-C7C033307919}" presName="Parent" presStyleLbl="revTx" presStyleIdx="0" presStyleCnt="9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D42BDBC-4EB4-4DFD-AEB8-9579D53D9900}" type="pres">
      <dgm:prSet presAssocID="{3DCD1EFA-2B3A-48FD-8020-C7C033307919}" presName="childShap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  <dgm:pt modelId="{1DC62E47-38B1-4A91-AA44-C0BD60EFA94D}" type="pres">
      <dgm:prSet presAssocID="{7A42E850-ADE1-4B16-83E4-8C49050B917D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  <dgm:pt modelId="{B2759B0E-4458-49DA-B470-08656AD2C8B0}" type="pres">
      <dgm:prSet presAssocID="{7A42E850-ADE1-4B16-83E4-8C49050B917D}" presName="ChildAccent" presStyleLbl="solidFgAcc1" presStyleIdx="0" presStyleCnt="7"/>
      <dgm:spPr/>
      <dgm:t>
        <a:bodyPr/>
        <a:lstStyle/>
        <a:p>
          <a:endParaRPr lang="uk-UA"/>
        </a:p>
      </dgm:t>
    </dgm:pt>
    <dgm:pt modelId="{F334DEE3-B786-4901-8693-64EBD9AFC7C0}" type="pres">
      <dgm:prSet presAssocID="{7A42E850-ADE1-4B16-83E4-8C49050B917D}" presName="Child" presStyleLbl="revTx" presStyleIdx="1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05103EB-9AAA-4F40-B7FC-6470C7B29429}" type="pres">
      <dgm:prSet presAssocID="{BD7F6964-E937-44C7-AC82-12E43887E536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  <dgm:pt modelId="{D3531479-100C-4A18-B1A9-02638ECE75DC}" type="pres">
      <dgm:prSet presAssocID="{BD7F6964-E937-44C7-AC82-12E43887E536}" presName="ChildAccent" presStyleLbl="solidFgAcc1" presStyleIdx="1" presStyleCnt="7"/>
      <dgm:spPr/>
      <dgm:t>
        <a:bodyPr/>
        <a:lstStyle/>
        <a:p>
          <a:endParaRPr lang="uk-UA"/>
        </a:p>
      </dgm:t>
    </dgm:pt>
    <dgm:pt modelId="{88046AE9-61C1-4844-8F51-2B50AC872EC7}" type="pres">
      <dgm:prSet presAssocID="{BD7F6964-E937-44C7-AC82-12E43887E536}" presName="Child" presStyleLbl="revTx" presStyleIdx="2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1756103-3C72-4638-9A88-089F6F68DA85}" type="pres">
      <dgm:prSet presAssocID="{AA0424D9-8C59-41BC-93F3-5F36D7DE4F98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  <dgm:pt modelId="{8A00DE73-943A-4EA2-811A-F31D5FCD294C}" type="pres">
      <dgm:prSet presAssocID="{AA0424D9-8C59-41BC-93F3-5F36D7DE4F98}" presName="ChildAccent" presStyleLbl="solidFgAcc1" presStyleIdx="2" presStyleCnt="7"/>
      <dgm:spPr/>
      <dgm:t>
        <a:bodyPr/>
        <a:lstStyle/>
        <a:p>
          <a:endParaRPr lang="uk-UA"/>
        </a:p>
      </dgm:t>
    </dgm:pt>
    <dgm:pt modelId="{D4C216FB-55A3-46C0-98BA-3BF60A36E281}" type="pres">
      <dgm:prSet presAssocID="{AA0424D9-8C59-41BC-93F3-5F36D7DE4F98}" presName="Child" presStyleLbl="revTx" presStyleIdx="3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5AD9573-BF47-42E5-9D47-11E39C42A28D}" type="pres">
      <dgm:prSet presAssocID="{69A50F5B-C60D-49C7-A816-53248F38309C}" presName="root" presStyleCnt="0">
        <dgm:presLayoutVars>
          <dgm:chMax/>
          <dgm:chPref/>
        </dgm:presLayoutVars>
      </dgm:prSet>
      <dgm:spPr/>
      <dgm:t>
        <a:bodyPr/>
        <a:lstStyle/>
        <a:p>
          <a:endParaRPr lang="uk-UA"/>
        </a:p>
      </dgm:t>
    </dgm:pt>
    <dgm:pt modelId="{BF7A0E4C-F789-4876-8818-3E6715796CF7}" type="pres">
      <dgm:prSet presAssocID="{69A50F5B-C60D-49C7-A816-53248F38309C}" presName="rootComposite" presStyleCnt="0">
        <dgm:presLayoutVars/>
      </dgm:prSet>
      <dgm:spPr/>
      <dgm:t>
        <a:bodyPr/>
        <a:lstStyle/>
        <a:p>
          <a:endParaRPr lang="uk-UA"/>
        </a:p>
      </dgm:t>
    </dgm:pt>
    <dgm:pt modelId="{1CE10F3C-C004-42D5-86D0-62D692FBF32A}" type="pres">
      <dgm:prSet presAssocID="{69A50F5B-C60D-49C7-A816-53248F38309C}" presName="ParentAccent" presStyleLbl="alignNode1" presStyleIdx="1" presStyleCnt="2"/>
      <dgm:spPr/>
      <dgm:t>
        <a:bodyPr/>
        <a:lstStyle/>
        <a:p>
          <a:endParaRPr lang="uk-UA"/>
        </a:p>
      </dgm:t>
    </dgm:pt>
    <dgm:pt modelId="{D79A7CEF-AC44-470B-AA03-1D48DFC8E084}" type="pres">
      <dgm:prSet presAssocID="{69A50F5B-C60D-49C7-A816-53248F38309C}" presName="ParentSmallAccent" presStyleLbl="fgAcc1" presStyleIdx="1" presStyleCnt="2"/>
      <dgm:spPr/>
      <dgm:t>
        <a:bodyPr/>
        <a:lstStyle/>
        <a:p>
          <a:endParaRPr lang="uk-UA"/>
        </a:p>
      </dgm:t>
    </dgm:pt>
    <dgm:pt modelId="{8EBA8AC8-2E27-47EC-B3FE-E01C4C4F965F}" type="pres">
      <dgm:prSet presAssocID="{69A50F5B-C60D-49C7-A816-53248F38309C}" presName="Parent" presStyleLbl="revTx" presStyleIdx="4" presStyleCnt="9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0A843A5-9E80-49EC-B7AE-8A0DDA318D61}" type="pres">
      <dgm:prSet presAssocID="{69A50F5B-C60D-49C7-A816-53248F38309C}" presName="childShap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  <dgm:pt modelId="{1D6872F7-0AB9-4D55-95B9-DAC625BAC85C}" type="pres">
      <dgm:prSet presAssocID="{52E288BD-B326-411E-8225-E49858B82A08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  <dgm:pt modelId="{4548BF30-27E2-4978-B901-1BD2A2796B5B}" type="pres">
      <dgm:prSet presAssocID="{52E288BD-B326-411E-8225-E49858B82A08}" presName="ChildAccent" presStyleLbl="solidFgAcc1" presStyleIdx="3" presStyleCnt="7"/>
      <dgm:spPr/>
      <dgm:t>
        <a:bodyPr/>
        <a:lstStyle/>
        <a:p>
          <a:endParaRPr lang="uk-UA"/>
        </a:p>
      </dgm:t>
    </dgm:pt>
    <dgm:pt modelId="{F9D7F2F2-A776-465E-83CD-69F1B2BF97AF}" type="pres">
      <dgm:prSet presAssocID="{52E288BD-B326-411E-8225-E49858B82A08}" presName="Child" presStyleLbl="revTx" presStyleIdx="5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204AF92-721E-40CE-AE60-95D48B24C805}" type="pres">
      <dgm:prSet presAssocID="{4C33F5D4-0C6B-4879-BBF9-1C13B0B253EA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  <dgm:pt modelId="{65AFF242-C06D-46C9-9B2C-06D91D4A3FD8}" type="pres">
      <dgm:prSet presAssocID="{4C33F5D4-0C6B-4879-BBF9-1C13B0B253EA}" presName="ChildAccent" presStyleLbl="solidFgAcc1" presStyleIdx="4" presStyleCnt="7"/>
      <dgm:spPr/>
      <dgm:t>
        <a:bodyPr/>
        <a:lstStyle/>
        <a:p>
          <a:endParaRPr lang="uk-UA"/>
        </a:p>
      </dgm:t>
    </dgm:pt>
    <dgm:pt modelId="{46D820A1-4FF3-4BD1-BC15-8A56FB5C0755}" type="pres">
      <dgm:prSet presAssocID="{4C33F5D4-0C6B-4879-BBF9-1C13B0B253EA}" presName="Child" presStyleLbl="revTx" presStyleIdx="6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60DD6D9-27AC-42CC-8735-B77A68F83280}" type="pres">
      <dgm:prSet presAssocID="{4F785979-24C6-42E8-8A97-AA7784955809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  <dgm:pt modelId="{6258710E-B3B5-4B84-8136-88E4719D5222}" type="pres">
      <dgm:prSet presAssocID="{4F785979-24C6-42E8-8A97-AA7784955809}" presName="ChildAccent" presStyleLbl="solidFgAcc1" presStyleIdx="5" presStyleCnt="7"/>
      <dgm:spPr/>
      <dgm:t>
        <a:bodyPr/>
        <a:lstStyle/>
        <a:p>
          <a:endParaRPr lang="uk-UA"/>
        </a:p>
      </dgm:t>
    </dgm:pt>
    <dgm:pt modelId="{724A19C6-63A4-4D60-BA23-9DB45D59D0EB}" type="pres">
      <dgm:prSet presAssocID="{4F785979-24C6-42E8-8A97-AA7784955809}" presName="Child" presStyleLbl="revTx" presStyleIdx="7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68D758B-F8D7-4F7C-AC77-483C2BE4A290}" type="pres">
      <dgm:prSet presAssocID="{4EB28256-14BA-412E-9C0D-6F128FE5DF15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  <dgm:pt modelId="{954909EE-4D61-4425-9DF5-11A1B33DF81D}" type="pres">
      <dgm:prSet presAssocID="{4EB28256-14BA-412E-9C0D-6F128FE5DF15}" presName="ChildAccent" presStyleLbl="solidFgAcc1" presStyleIdx="6" presStyleCnt="7"/>
      <dgm:spPr/>
      <dgm:t>
        <a:bodyPr/>
        <a:lstStyle/>
        <a:p>
          <a:endParaRPr lang="uk-UA"/>
        </a:p>
      </dgm:t>
    </dgm:pt>
    <dgm:pt modelId="{34CA02DF-391E-49CC-A1AB-AEC23628895D}" type="pres">
      <dgm:prSet presAssocID="{4EB28256-14BA-412E-9C0D-6F128FE5DF15}" presName="Child" presStyleLbl="revTx" presStyleIdx="8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62301E9-F9C0-4CF5-914A-C82B23C755F0}" type="presOf" srcId="{AA0424D9-8C59-41BC-93F3-5F36D7DE4F98}" destId="{D4C216FB-55A3-46C0-98BA-3BF60A36E281}" srcOrd="0" destOrd="0" presId="urn:microsoft.com/office/officeart/2008/layout/SquareAccentList"/>
    <dgm:cxn modelId="{1C1C3D72-3DFC-4513-B436-F59154E6C27F}" type="presOf" srcId="{69A50F5B-C60D-49C7-A816-53248F38309C}" destId="{8EBA8AC8-2E27-47EC-B3FE-E01C4C4F965F}" srcOrd="0" destOrd="0" presId="urn:microsoft.com/office/officeart/2008/layout/SquareAccentList"/>
    <dgm:cxn modelId="{9BE5BDCE-07CF-4667-868E-972FAD14EED5}" type="presOf" srcId="{4EB28256-14BA-412E-9C0D-6F128FE5DF15}" destId="{34CA02DF-391E-49CC-A1AB-AEC23628895D}" srcOrd="0" destOrd="0" presId="urn:microsoft.com/office/officeart/2008/layout/SquareAccentList"/>
    <dgm:cxn modelId="{706524DA-4330-4E0E-85CB-1F40F94776FA}" type="presOf" srcId="{52E288BD-B326-411E-8225-E49858B82A08}" destId="{F9D7F2F2-A776-465E-83CD-69F1B2BF97AF}" srcOrd="0" destOrd="0" presId="urn:microsoft.com/office/officeart/2008/layout/SquareAccentList"/>
    <dgm:cxn modelId="{A3927AFE-5503-4DCB-81BD-61B32A177765}" type="presOf" srcId="{BD7F6964-E937-44C7-AC82-12E43887E536}" destId="{88046AE9-61C1-4844-8F51-2B50AC872EC7}" srcOrd="0" destOrd="0" presId="urn:microsoft.com/office/officeart/2008/layout/SquareAccentList"/>
    <dgm:cxn modelId="{6573B160-F7C4-4C78-A121-72D1FF3BBA02}" type="presOf" srcId="{4C33F5D4-0C6B-4879-BBF9-1C13B0B253EA}" destId="{46D820A1-4FF3-4BD1-BC15-8A56FB5C0755}" srcOrd="0" destOrd="0" presId="urn:microsoft.com/office/officeart/2008/layout/SquareAccentList"/>
    <dgm:cxn modelId="{963D7B3A-7629-4FBF-9592-26F51D792DC1}" srcId="{69A50F5B-C60D-49C7-A816-53248F38309C}" destId="{4C33F5D4-0C6B-4879-BBF9-1C13B0B253EA}" srcOrd="1" destOrd="0" parTransId="{5AFCC257-9D91-4CE0-873E-25DB6B3042BF}" sibTransId="{299C4EBB-1488-4B2E-8A25-8C18ACCDA480}"/>
    <dgm:cxn modelId="{51154FF9-B97E-45B1-9031-D8AA73E386E5}" srcId="{69A50F5B-C60D-49C7-A816-53248F38309C}" destId="{52E288BD-B326-411E-8225-E49858B82A08}" srcOrd="0" destOrd="0" parTransId="{CAC07484-C275-4D85-9D0D-47A0EB504901}" sibTransId="{3B623029-6ACA-4178-86D2-21A0F688279E}"/>
    <dgm:cxn modelId="{76AACACE-F13A-4A34-BC2D-851EB1101B47}" type="presOf" srcId="{D05074A0-F1D3-48F9-B8DE-F5F9902752C7}" destId="{F026E170-2A78-408C-AE20-06899F9571E1}" srcOrd="0" destOrd="0" presId="urn:microsoft.com/office/officeart/2008/layout/SquareAccentList"/>
    <dgm:cxn modelId="{FCF48142-AD7B-407A-98FB-08E6C2F78FF8}" srcId="{3DCD1EFA-2B3A-48FD-8020-C7C033307919}" destId="{7A42E850-ADE1-4B16-83E4-8C49050B917D}" srcOrd="0" destOrd="0" parTransId="{5028C249-116D-40E8-B6F0-D400C29CB683}" sibTransId="{4B050563-E998-453E-9275-E0AD3238B8DE}"/>
    <dgm:cxn modelId="{068CE077-F1EC-4646-B88B-72CDA74C382D}" srcId="{69A50F5B-C60D-49C7-A816-53248F38309C}" destId="{4F785979-24C6-42E8-8A97-AA7784955809}" srcOrd="2" destOrd="0" parTransId="{73A27BF4-935B-46AE-9349-59FA4CD55E0B}" sibTransId="{816C95CC-3B4C-4062-A39A-92B377E6C926}"/>
    <dgm:cxn modelId="{6E597168-2828-43FB-860C-0B703F5E554F}" srcId="{3DCD1EFA-2B3A-48FD-8020-C7C033307919}" destId="{AA0424D9-8C59-41BC-93F3-5F36D7DE4F98}" srcOrd="2" destOrd="0" parTransId="{B3F6F108-73CA-4C62-B3FA-49865B3B92D8}" sibTransId="{177C2B6F-B023-4B08-B254-C135807A3D76}"/>
    <dgm:cxn modelId="{3B68B03A-B265-445A-AC4B-C1AE4E96C4D6}" type="presOf" srcId="{7A42E850-ADE1-4B16-83E4-8C49050B917D}" destId="{F334DEE3-B786-4901-8693-64EBD9AFC7C0}" srcOrd="0" destOrd="0" presId="urn:microsoft.com/office/officeart/2008/layout/SquareAccentList"/>
    <dgm:cxn modelId="{923194A4-8030-4513-B5D4-BAE035DF48A4}" srcId="{D05074A0-F1D3-48F9-B8DE-F5F9902752C7}" destId="{3DCD1EFA-2B3A-48FD-8020-C7C033307919}" srcOrd="0" destOrd="0" parTransId="{82D7F467-ECA1-4E5B-BEC5-1B9F941A7758}" sibTransId="{7CFA8952-D0EA-47EC-8B5D-8B9425A379CF}"/>
    <dgm:cxn modelId="{1FC4A7AF-41EF-4BD7-AB76-053D4F1E1EAA}" srcId="{69A50F5B-C60D-49C7-A816-53248F38309C}" destId="{4EB28256-14BA-412E-9C0D-6F128FE5DF15}" srcOrd="3" destOrd="0" parTransId="{FAE79D72-D00E-45D9-BA05-921C19930976}" sibTransId="{BDB549D7-7396-4964-A45C-546D76872ADC}"/>
    <dgm:cxn modelId="{8284E4CC-83E3-47B1-8FB1-C0AEE0297F16}" srcId="{D05074A0-F1D3-48F9-B8DE-F5F9902752C7}" destId="{69A50F5B-C60D-49C7-A816-53248F38309C}" srcOrd="1" destOrd="0" parTransId="{BC2C5FE4-0F2B-46B5-9BCF-5937CB25488D}" sibTransId="{6FE3ED74-4486-447E-AF83-48E3119EDCE8}"/>
    <dgm:cxn modelId="{DE3A784D-8671-4A92-A8A7-9ED019E81D41}" srcId="{3DCD1EFA-2B3A-48FD-8020-C7C033307919}" destId="{BD7F6964-E937-44C7-AC82-12E43887E536}" srcOrd="1" destOrd="0" parTransId="{703001F2-D750-487B-BD9D-42AD6EC6D100}" sibTransId="{CE4AC6AA-3F84-457E-8397-8A487E3359B1}"/>
    <dgm:cxn modelId="{53899468-D740-482F-9C44-5BB5CAF661C2}" type="presOf" srcId="{3DCD1EFA-2B3A-48FD-8020-C7C033307919}" destId="{C1CCFE68-AE8F-4EBE-890E-A6E7BE4CFD65}" srcOrd="0" destOrd="0" presId="urn:microsoft.com/office/officeart/2008/layout/SquareAccentList"/>
    <dgm:cxn modelId="{F438B847-A60F-4A84-818A-C8015604BA89}" type="presOf" srcId="{4F785979-24C6-42E8-8A97-AA7784955809}" destId="{724A19C6-63A4-4D60-BA23-9DB45D59D0EB}" srcOrd="0" destOrd="0" presId="urn:microsoft.com/office/officeart/2008/layout/SquareAccentList"/>
    <dgm:cxn modelId="{BADB2068-2737-454F-A6F2-A97D114CC923}" type="presParOf" srcId="{F026E170-2A78-408C-AE20-06899F9571E1}" destId="{F6923FEC-C836-4F0D-BEE2-60EDFC1E8B5A}" srcOrd="0" destOrd="0" presId="urn:microsoft.com/office/officeart/2008/layout/SquareAccentList"/>
    <dgm:cxn modelId="{82118675-E4BE-4A2E-8C9D-92F3987284D7}" type="presParOf" srcId="{F6923FEC-C836-4F0D-BEE2-60EDFC1E8B5A}" destId="{83C420D0-73B0-4C1E-8677-386815F8A6C8}" srcOrd="0" destOrd="0" presId="urn:microsoft.com/office/officeart/2008/layout/SquareAccentList"/>
    <dgm:cxn modelId="{D32273CC-0F7F-498E-8092-F4A01F87EE69}" type="presParOf" srcId="{83C420D0-73B0-4C1E-8677-386815F8A6C8}" destId="{59045BEA-30AA-4E0D-9CAC-A43D09E308E3}" srcOrd="0" destOrd="0" presId="urn:microsoft.com/office/officeart/2008/layout/SquareAccentList"/>
    <dgm:cxn modelId="{1993E631-2A29-47DF-9A58-BF0A9DD2270F}" type="presParOf" srcId="{83C420D0-73B0-4C1E-8677-386815F8A6C8}" destId="{5C00E40B-5749-4641-8336-ED921560C33A}" srcOrd="1" destOrd="0" presId="urn:microsoft.com/office/officeart/2008/layout/SquareAccentList"/>
    <dgm:cxn modelId="{96A8EFBD-B3A7-4CB6-9495-A29B6E4DD37C}" type="presParOf" srcId="{83C420D0-73B0-4C1E-8677-386815F8A6C8}" destId="{C1CCFE68-AE8F-4EBE-890E-A6E7BE4CFD65}" srcOrd="2" destOrd="0" presId="urn:microsoft.com/office/officeart/2008/layout/SquareAccentList"/>
    <dgm:cxn modelId="{9044ACAE-6D5F-4860-BC2C-D5318C84F6F6}" type="presParOf" srcId="{F6923FEC-C836-4F0D-BEE2-60EDFC1E8B5A}" destId="{9D42BDBC-4EB4-4DFD-AEB8-9579D53D9900}" srcOrd="1" destOrd="0" presId="urn:microsoft.com/office/officeart/2008/layout/SquareAccentList"/>
    <dgm:cxn modelId="{8C3EBB08-CB6E-437B-AFCE-93EB11C97B08}" type="presParOf" srcId="{9D42BDBC-4EB4-4DFD-AEB8-9579D53D9900}" destId="{1DC62E47-38B1-4A91-AA44-C0BD60EFA94D}" srcOrd="0" destOrd="0" presId="urn:microsoft.com/office/officeart/2008/layout/SquareAccentList"/>
    <dgm:cxn modelId="{4CE99F63-A3E1-4114-896F-E76B4CB7B95A}" type="presParOf" srcId="{1DC62E47-38B1-4A91-AA44-C0BD60EFA94D}" destId="{B2759B0E-4458-49DA-B470-08656AD2C8B0}" srcOrd="0" destOrd="0" presId="urn:microsoft.com/office/officeart/2008/layout/SquareAccentList"/>
    <dgm:cxn modelId="{46528CC5-41AF-4119-8F3A-180BA3A1D44A}" type="presParOf" srcId="{1DC62E47-38B1-4A91-AA44-C0BD60EFA94D}" destId="{F334DEE3-B786-4901-8693-64EBD9AFC7C0}" srcOrd="1" destOrd="0" presId="urn:microsoft.com/office/officeart/2008/layout/SquareAccentList"/>
    <dgm:cxn modelId="{D6A3BB6B-5EC5-4E31-A6DB-7EF87662DA00}" type="presParOf" srcId="{9D42BDBC-4EB4-4DFD-AEB8-9579D53D9900}" destId="{805103EB-9AAA-4F40-B7FC-6470C7B29429}" srcOrd="1" destOrd="0" presId="urn:microsoft.com/office/officeart/2008/layout/SquareAccentList"/>
    <dgm:cxn modelId="{D43B9FA3-D37A-4F61-98E1-92AC795AF85F}" type="presParOf" srcId="{805103EB-9AAA-4F40-B7FC-6470C7B29429}" destId="{D3531479-100C-4A18-B1A9-02638ECE75DC}" srcOrd="0" destOrd="0" presId="urn:microsoft.com/office/officeart/2008/layout/SquareAccentList"/>
    <dgm:cxn modelId="{DA4F6609-37F6-497F-A45D-1F4A0D371AD9}" type="presParOf" srcId="{805103EB-9AAA-4F40-B7FC-6470C7B29429}" destId="{88046AE9-61C1-4844-8F51-2B50AC872EC7}" srcOrd="1" destOrd="0" presId="urn:microsoft.com/office/officeart/2008/layout/SquareAccentList"/>
    <dgm:cxn modelId="{652D3D31-CD9F-401B-B6BF-F40D29C79EB7}" type="presParOf" srcId="{9D42BDBC-4EB4-4DFD-AEB8-9579D53D9900}" destId="{A1756103-3C72-4638-9A88-089F6F68DA85}" srcOrd="2" destOrd="0" presId="urn:microsoft.com/office/officeart/2008/layout/SquareAccentList"/>
    <dgm:cxn modelId="{A9134C02-A347-4E21-81CC-9ADFB03417D9}" type="presParOf" srcId="{A1756103-3C72-4638-9A88-089F6F68DA85}" destId="{8A00DE73-943A-4EA2-811A-F31D5FCD294C}" srcOrd="0" destOrd="0" presId="urn:microsoft.com/office/officeart/2008/layout/SquareAccentList"/>
    <dgm:cxn modelId="{C8F4B675-0236-4E83-8DD3-02AAD1CC5415}" type="presParOf" srcId="{A1756103-3C72-4638-9A88-089F6F68DA85}" destId="{D4C216FB-55A3-46C0-98BA-3BF60A36E281}" srcOrd="1" destOrd="0" presId="urn:microsoft.com/office/officeart/2008/layout/SquareAccentList"/>
    <dgm:cxn modelId="{29A16B70-FDEC-46E0-9B23-50E322342468}" type="presParOf" srcId="{F026E170-2A78-408C-AE20-06899F9571E1}" destId="{B5AD9573-BF47-42E5-9D47-11E39C42A28D}" srcOrd="1" destOrd="0" presId="urn:microsoft.com/office/officeart/2008/layout/SquareAccentList"/>
    <dgm:cxn modelId="{1E8B2784-6C43-4686-ACA5-85F8CD0E8EAD}" type="presParOf" srcId="{B5AD9573-BF47-42E5-9D47-11E39C42A28D}" destId="{BF7A0E4C-F789-4876-8818-3E6715796CF7}" srcOrd="0" destOrd="0" presId="urn:microsoft.com/office/officeart/2008/layout/SquareAccentList"/>
    <dgm:cxn modelId="{5D21D793-AC63-4C2B-AC59-253A782D3282}" type="presParOf" srcId="{BF7A0E4C-F789-4876-8818-3E6715796CF7}" destId="{1CE10F3C-C004-42D5-86D0-62D692FBF32A}" srcOrd="0" destOrd="0" presId="urn:microsoft.com/office/officeart/2008/layout/SquareAccentList"/>
    <dgm:cxn modelId="{DA76150B-3C50-4C50-86AB-AB94243EC250}" type="presParOf" srcId="{BF7A0E4C-F789-4876-8818-3E6715796CF7}" destId="{D79A7CEF-AC44-470B-AA03-1D48DFC8E084}" srcOrd="1" destOrd="0" presId="urn:microsoft.com/office/officeart/2008/layout/SquareAccentList"/>
    <dgm:cxn modelId="{91456BF4-C899-4CF6-AC1E-FC6BA22B3F70}" type="presParOf" srcId="{BF7A0E4C-F789-4876-8818-3E6715796CF7}" destId="{8EBA8AC8-2E27-47EC-B3FE-E01C4C4F965F}" srcOrd="2" destOrd="0" presId="urn:microsoft.com/office/officeart/2008/layout/SquareAccentList"/>
    <dgm:cxn modelId="{DF57CF88-0A47-4515-8DBE-DACE42083687}" type="presParOf" srcId="{B5AD9573-BF47-42E5-9D47-11E39C42A28D}" destId="{E0A843A5-9E80-49EC-B7AE-8A0DDA318D61}" srcOrd="1" destOrd="0" presId="urn:microsoft.com/office/officeart/2008/layout/SquareAccentList"/>
    <dgm:cxn modelId="{8B6ECFA8-3EC2-48D5-BC44-EE20D8F77795}" type="presParOf" srcId="{E0A843A5-9E80-49EC-B7AE-8A0DDA318D61}" destId="{1D6872F7-0AB9-4D55-95B9-DAC625BAC85C}" srcOrd="0" destOrd="0" presId="urn:microsoft.com/office/officeart/2008/layout/SquareAccentList"/>
    <dgm:cxn modelId="{5F80933F-9D41-40F2-AFF3-64E5847027E5}" type="presParOf" srcId="{1D6872F7-0AB9-4D55-95B9-DAC625BAC85C}" destId="{4548BF30-27E2-4978-B901-1BD2A2796B5B}" srcOrd="0" destOrd="0" presId="urn:microsoft.com/office/officeart/2008/layout/SquareAccentList"/>
    <dgm:cxn modelId="{DD1FCDB1-34F8-4166-BAE1-8CCB989DC1CF}" type="presParOf" srcId="{1D6872F7-0AB9-4D55-95B9-DAC625BAC85C}" destId="{F9D7F2F2-A776-465E-83CD-69F1B2BF97AF}" srcOrd="1" destOrd="0" presId="urn:microsoft.com/office/officeart/2008/layout/SquareAccentList"/>
    <dgm:cxn modelId="{9687EF5D-CC69-4DD2-9C6D-03EC7207243C}" type="presParOf" srcId="{E0A843A5-9E80-49EC-B7AE-8A0DDA318D61}" destId="{A204AF92-721E-40CE-AE60-95D48B24C805}" srcOrd="1" destOrd="0" presId="urn:microsoft.com/office/officeart/2008/layout/SquareAccentList"/>
    <dgm:cxn modelId="{D7B30805-6561-4DEE-B046-D2422463363B}" type="presParOf" srcId="{A204AF92-721E-40CE-AE60-95D48B24C805}" destId="{65AFF242-C06D-46C9-9B2C-06D91D4A3FD8}" srcOrd="0" destOrd="0" presId="urn:microsoft.com/office/officeart/2008/layout/SquareAccentList"/>
    <dgm:cxn modelId="{2C940316-C52F-4ECD-9A86-D01CB015626C}" type="presParOf" srcId="{A204AF92-721E-40CE-AE60-95D48B24C805}" destId="{46D820A1-4FF3-4BD1-BC15-8A56FB5C0755}" srcOrd="1" destOrd="0" presId="urn:microsoft.com/office/officeart/2008/layout/SquareAccentList"/>
    <dgm:cxn modelId="{ACF3F9C7-18C3-4CC8-A03B-89D99272B3D5}" type="presParOf" srcId="{E0A843A5-9E80-49EC-B7AE-8A0DDA318D61}" destId="{B60DD6D9-27AC-42CC-8735-B77A68F83280}" srcOrd="2" destOrd="0" presId="urn:microsoft.com/office/officeart/2008/layout/SquareAccentList"/>
    <dgm:cxn modelId="{F7C29DAE-BFB0-4EA7-B2C5-C4DA286D29FD}" type="presParOf" srcId="{B60DD6D9-27AC-42CC-8735-B77A68F83280}" destId="{6258710E-B3B5-4B84-8136-88E4719D5222}" srcOrd="0" destOrd="0" presId="urn:microsoft.com/office/officeart/2008/layout/SquareAccentList"/>
    <dgm:cxn modelId="{40609AB2-2127-48C9-A430-2C20AFFAE649}" type="presParOf" srcId="{B60DD6D9-27AC-42CC-8735-B77A68F83280}" destId="{724A19C6-63A4-4D60-BA23-9DB45D59D0EB}" srcOrd="1" destOrd="0" presId="urn:microsoft.com/office/officeart/2008/layout/SquareAccentList"/>
    <dgm:cxn modelId="{DB1049F6-5470-4C01-A2BF-06BF6314DED3}" type="presParOf" srcId="{E0A843A5-9E80-49EC-B7AE-8A0DDA318D61}" destId="{F68D758B-F8D7-4F7C-AC77-483C2BE4A290}" srcOrd="3" destOrd="0" presId="urn:microsoft.com/office/officeart/2008/layout/SquareAccentList"/>
    <dgm:cxn modelId="{081162F7-3573-4509-9FD1-484C95600A25}" type="presParOf" srcId="{F68D758B-F8D7-4F7C-AC77-483C2BE4A290}" destId="{954909EE-4D61-4425-9DF5-11A1B33DF81D}" srcOrd="0" destOrd="0" presId="urn:microsoft.com/office/officeart/2008/layout/SquareAccentList"/>
    <dgm:cxn modelId="{D9909E06-C15F-4ABD-92BE-5A9948ED97E1}" type="presParOf" srcId="{F68D758B-F8D7-4F7C-AC77-483C2BE4A290}" destId="{34CA02DF-391E-49CC-A1AB-AEC23628895D}" srcOrd="1" destOrd="0" presId="urn:microsoft.com/office/officeart/2008/layout/SquareAccentList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05074A0-F1D3-48F9-B8DE-F5F9902752C7}" type="doc">
      <dgm:prSet loTypeId="urn:microsoft.com/office/officeart/2008/layout/SquareAccentLis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uk-UA"/>
        </a:p>
      </dgm:t>
    </dgm:pt>
    <dgm:pt modelId="{3DCD1EFA-2B3A-48FD-8020-C7C033307919}">
      <dgm:prSet phldrT="[Текст]"/>
      <dgm:spPr/>
      <dgm:t>
        <a:bodyPr/>
        <a:lstStyle/>
        <a:p>
          <a:r>
            <a:rPr lang="uk-UA" dirty="0" err="1" smtClean="0"/>
            <a:t>das</a:t>
          </a:r>
          <a:r>
            <a:rPr lang="uk-UA" dirty="0" smtClean="0"/>
            <a:t> </a:t>
          </a:r>
          <a:r>
            <a:rPr lang="uk-UA" dirty="0" err="1" smtClean="0"/>
            <a:t>Angebot</a:t>
          </a:r>
          <a:r>
            <a:rPr lang="uk-UA" dirty="0" smtClean="0"/>
            <a:t> </a:t>
          </a:r>
          <a:r>
            <a:rPr lang="uk-UA" dirty="0" err="1" smtClean="0"/>
            <a:t>an</a:t>
          </a:r>
          <a:r>
            <a:rPr lang="uk-UA" dirty="0" smtClean="0"/>
            <a:t> (D.) – пропозиція на </a:t>
          </a:r>
          <a:endParaRPr lang="uk-UA" dirty="0"/>
        </a:p>
      </dgm:t>
    </dgm:pt>
    <dgm:pt modelId="{82D7F467-ECA1-4E5B-BEC5-1B9F941A7758}" type="parTrans" cxnId="{923194A4-8030-4513-B5D4-BAE035DF48A4}">
      <dgm:prSet/>
      <dgm:spPr/>
      <dgm:t>
        <a:bodyPr/>
        <a:lstStyle/>
        <a:p>
          <a:endParaRPr lang="uk-UA"/>
        </a:p>
      </dgm:t>
    </dgm:pt>
    <dgm:pt modelId="{7CFA8952-D0EA-47EC-8B5D-8B9425A379CF}" type="sibTrans" cxnId="{923194A4-8030-4513-B5D4-BAE035DF48A4}">
      <dgm:prSet/>
      <dgm:spPr/>
      <dgm:t>
        <a:bodyPr/>
        <a:lstStyle/>
        <a:p>
          <a:endParaRPr lang="uk-UA"/>
        </a:p>
      </dgm:t>
    </dgm:pt>
    <dgm:pt modelId="{7A42E850-ADE1-4B16-83E4-8C49050B917D}">
      <dgm:prSet phldrT="[Текст]"/>
      <dgm:spPr/>
      <dgm:t>
        <a:bodyPr/>
        <a:lstStyle/>
        <a:p>
          <a:r>
            <a:rPr lang="uk-UA" dirty="0" err="1" smtClean="0"/>
            <a:t>die</a:t>
          </a:r>
          <a:r>
            <a:rPr lang="uk-UA" dirty="0" smtClean="0"/>
            <a:t> </a:t>
          </a:r>
          <a:r>
            <a:rPr lang="uk-UA" dirty="0" err="1" smtClean="0"/>
            <a:t>Reisen</a:t>
          </a:r>
          <a:r>
            <a:rPr lang="uk-UA" dirty="0" smtClean="0"/>
            <a:t> (</a:t>
          </a:r>
          <a:r>
            <a:rPr lang="uk-UA" dirty="0" err="1" smtClean="0"/>
            <a:t>Akk</a:t>
          </a:r>
          <a:r>
            <a:rPr lang="uk-UA" dirty="0" smtClean="0"/>
            <a:t>.) </a:t>
          </a:r>
          <a:r>
            <a:rPr lang="uk-UA" dirty="0" err="1" smtClean="0"/>
            <a:t>gestalten</a:t>
          </a:r>
          <a:r>
            <a:rPr lang="uk-UA" dirty="0" smtClean="0"/>
            <a:t> – організовувати подорожі </a:t>
          </a:r>
          <a:endParaRPr lang="uk-UA" dirty="0"/>
        </a:p>
      </dgm:t>
    </dgm:pt>
    <dgm:pt modelId="{5028C249-116D-40E8-B6F0-D400C29CB683}" type="parTrans" cxnId="{FCF48142-AD7B-407A-98FB-08E6C2F78FF8}">
      <dgm:prSet/>
      <dgm:spPr/>
      <dgm:t>
        <a:bodyPr/>
        <a:lstStyle/>
        <a:p>
          <a:endParaRPr lang="uk-UA"/>
        </a:p>
      </dgm:t>
    </dgm:pt>
    <dgm:pt modelId="{4B050563-E998-453E-9275-E0AD3238B8DE}" type="sibTrans" cxnId="{FCF48142-AD7B-407A-98FB-08E6C2F78FF8}">
      <dgm:prSet/>
      <dgm:spPr/>
      <dgm:t>
        <a:bodyPr/>
        <a:lstStyle/>
        <a:p>
          <a:endParaRPr lang="uk-UA"/>
        </a:p>
      </dgm:t>
    </dgm:pt>
    <dgm:pt modelId="{BD7F6964-E937-44C7-AC82-12E43887E536}">
      <dgm:prSet phldrT="[Текст]"/>
      <dgm:spPr/>
      <dgm:t>
        <a:bodyPr/>
        <a:lstStyle/>
        <a:p>
          <a:r>
            <a:rPr lang="uk-UA" dirty="0" err="1" smtClean="0"/>
            <a:t>in</a:t>
          </a:r>
          <a:r>
            <a:rPr lang="uk-UA" dirty="0" smtClean="0"/>
            <a:t> </a:t>
          </a:r>
          <a:r>
            <a:rPr lang="uk-UA" dirty="0" err="1" smtClean="0"/>
            <a:t>der</a:t>
          </a:r>
          <a:r>
            <a:rPr lang="uk-UA" dirty="0" smtClean="0"/>
            <a:t> </a:t>
          </a:r>
          <a:r>
            <a:rPr lang="uk-UA" dirty="0" err="1" smtClean="0"/>
            <a:t>Regel</a:t>
          </a:r>
          <a:r>
            <a:rPr lang="uk-UA" dirty="0" smtClean="0"/>
            <a:t> – як правило</a:t>
          </a:r>
          <a:endParaRPr lang="uk-UA" dirty="0"/>
        </a:p>
      </dgm:t>
    </dgm:pt>
    <dgm:pt modelId="{703001F2-D750-487B-BD9D-42AD6EC6D100}" type="parTrans" cxnId="{DE3A784D-8671-4A92-A8A7-9ED019E81D41}">
      <dgm:prSet/>
      <dgm:spPr/>
      <dgm:t>
        <a:bodyPr/>
        <a:lstStyle/>
        <a:p>
          <a:endParaRPr lang="uk-UA"/>
        </a:p>
      </dgm:t>
    </dgm:pt>
    <dgm:pt modelId="{CE4AC6AA-3F84-457E-8397-8A487E3359B1}" type="sibTrans" cxnId="{DE3A784D-8671-4A92-A8A7-9ED019E81D41}">
      <dgm:prSet/>
      <dgm:spPr/>
      <dgm:t>
        <a:bodyPr/>
        <a:lstStyle/>
        <a:p>
          <a:endParaRPr lang="uk-UA"/>
        </a:p>
      </dgm:t>
    </dgm:pt>
    <dgm:pt modelId="{AA0424D9-8C59-41BC-93F3-5F36D7DE4F98}">
      <dgm:prSet phldrT="[Текст]"/>
      <dgm:spPr/>
      <dgm:t>
        <a:bodyPr/>
        <a:lstStyle/>
        <a:p>
          <a:r>
            <a:rPr lang="uk-UA" dirty="0" err="1" smtClean="0"/>
            <a:t>umsteigen</a:t>
          </a:r>
          <a:r>
            <a:rPr lang="uk-UA" dirty="0" smtClean="0"/>
            <a:t> – робити пересадки </a:t>
          </a:r>
          <a:endParaRPr lang="uk-UA" dirty="0"/>
        </a:p>
      </dgm:t>
    </dgm:pt>
    <dgm:pt modelId="{B3F6F108-73CA-4C62-B3FA-49865B3B92D8}" type="parTrans" cxnId="{6E597168-2828-43FB-860C-0B703F5E554F}">
      <dgm:prSet/>
      <dgm:spPr/>
      <dgm:t>
        <a:bodyPr/>
        <a:lstStyle/>
        <a:p>
          <a:endParaRPr lang="uk-UA"/>
        </a:p>
      </dgm:t>
    </dgm:pt>
    <dgm:pt modelId="{177C2B6F-B023-4B08-B254-C135807A3D76}" type="sibTrans" cxnId="{6E597168-2828-43FB-860C-0B703F5E554F}">
      <dgm:prSet/>
      <dgm:spPr/>
      <dgm:t>
        <a:bodyPr/>
        <a:lstStyle/>
        <a:p>
          <a:endParaRPr lang="uk-UA"/>
        </a:p>
      </dgm:t>
    </dgm:pt>
    <dgm:pt modelId="{69A50F5B-C60D-49C7-A816-53248F38309C}">
      <dgm:prSet phldrT="[Текст]"/>
      <dgm:spPr/>
      <dgm:t>
        <a:bodyPr/>
        <a:lstStyle/>
        <a:p>
          <a:r>
            <a:rPr lang="uk-UA" dirty="0" err="1" smtClean="0"/>
            <a:t>ins</a:t>
          </a:r>
          <a:r>
            <a:rPr lang="uk-UA" dirty="0" smtClean="0"/>
            <a:t> </a:t>
          </a:r>
          <a:r>
            <a:rPr lang="uk-UA" dirty="0" err="1" smtClean="0"/>
            <a:t>Ausland</a:t>
          </a:r>
          <a:r>
            <a:rPr lang="uk-UA" dirty="0" smtClean="0"/>
            <a:t> </a:t>
          </a:r>
          <a:r>
            <a:rPr lang="uk-UA" dirty="0" err="1" smtClean="0"/>
            <a:t>reisen</a:t>
          </a:r>
          <a:r>
            <a:rPr lang="uk-UA" dirty="0" smtClean="0"/>
            <a:t> – подорожувати за кордон </a:t>
          </a:r>
          <a:endParaRPr lang="uk-UA" dirty="0"/>
        </a:p>
      </dgm:t>
    </dgm:pt>
    <dgm:pt modelId="{BC2C5FE4-0F2B-46B5-9BCF-5937CB25488D}" type="parTrans" cxnId="{8284E4CC-83E3-47B1-8FB1-C0AEE0297F16}">
      <dgm:prSet/>
      <dgm:spPr/>
      <dgm:t>
        <a:bodyPr/>
        <a:lstStyle/>
        <a:p>
          <a:endParaRPr lang="uk-UA"/>
        </a:p>
      </dgm:t>
    </dgm:pt>
    <dgm:pt modelId="{6FE3ED74-4486-447E-AF83-48E3119EDCE8}" type="sibTrans" cxnId="{8284E4CC-83E3-47B1-8FB1-C0AEE0297F16}">
      <dgm:prSet/>
      <dgm:spPr/>
      <dgm:t>
        <a:bodyPr/>
        <a:lstStyle/>
        <a:p>
          <a:endParaRPr lang="uk-UA"/>
        </a:p>
      </dgm:t>
    </dgm:pt>
    <dgm:pt modelId="{52E288BD-B326-411E-8225-E49858B82A08}">
      <dgm:prSet phldrT="[Текст]"/>
      <dgm:spPr/>
      <dgm:t>
        <a:bodyPr/>
        <a:lstStyle/>
        <a:p>
          <a:r>
            <a:rPr lang="uk-UA" dirty="0" err="1" smtClean="0"/>
            <a:t>neue</a:t>
          </a:r>
          <a:r>
            <a:rPr lang="uk-UA" dirty="0" smtClean="0"/>
            <a:t> </a:t>
          </a:r>
          <a:r>
            <a:rPr lang="uk-UA" dirty="0" err="1" smtClean="0"/>
            <a:t>Reiserouten</a:t>
          </a:r>
          <a:r>
            <a:rPr lang="uk-UA" dirty="0" smtClean="0"/>
            <a:t> (</a:t>
          </a:r>
          <a:r>
            <a:rPr lang="uk-UA" dirty="0" err="1" smtClean="0"/>
            <a:t>Akk</a:t>
          </a:r>
          <a:r>
            <a:rPr lang="uk-UA" dirty="0" smtClean="0"/>
            <a:t>.) </a:t>
          </a:r>
          <a:r>
            <a:rPr lang="uk-UA" dirty="0" err="1" smtClean="0"/>
            <a:t>erkunden</a:t>
          </a:r>
          <a:r>
            <a:rPr lang="uk-UA" dirty="0" smtClean="0"/>
            <a:t> – досліджувати нові маршрути подорожей </a:t>
          </a:r>
          <a:endParaRPr lang="uk-UA" dirty="0"/>
        </a:p>
      </dgm:t>
    </dgm:pt>
    <dgm:pt modelId="{CAC07484-C275-4D85-9D0D-47A0EB504901}" type="parTrans" cxnId="{51154FF9-B97E-45B1-9031-D8AA73E386E5}">
      <dgm:prSet/>
      <dgm:spPr/>
      <dgm:t>
        <a:bodyPr/>
        <a:lstStyle/>
        <a:p>
          <a:endParaRPr lang="uk-UA"/>
        </a:p>
      </dgm:t>
    </dgm:pt>
    <dgm:pt modelId="{3B623029-6ACA-4178-86D2-21A0F688279E}" type="sibTrans" cxnId="{51154FF9-B97E-45B1-9031-D8AA73E386E5}">
      <dgm:prSet/>
      <dgm:spPr/>
      <dgm:t>
        <a:bodyPr/>
        <a:lstStyle/>
        <a:p>
          <a:endParaRPr lang="uk-UA"/>
        </a:p>
      </dgm:t>
    </dgm:pt>
    <dgm:pt modelId="{4C33F5D4-0C6B-4879-BBF9-1C13B0B253EA}">
      <dgm:prSet phldrT="[Текст]"/>
      <dgm:spPr/>
      <dgm:t>
        <a:bodyPr/>
        <a:lstStyle/>
        <a:p>
          <a:r>
            <a:rPr lang="uk-UA" dirty="0" err="1" smtClean="0"/>
            <a:t>jemandem</a:t>
          </a:r>
          <a:r>
            <a:rPr lang="uk-UA" dirty="0" smtClean="0"/>
            <a:t> (D.) </a:t>
          </a:r>
          <a:r>
            <a:rPr lang="uk-UA" dirty="0" err="1" smtClean="0"/>
            <a:t>viel</a:t>
          </a:r>
          <a:r>
            <a:rPr lang="uk-UA" dirty="0" smtClean="0"/>
            <a:t> </a:t>
          </a:r>
          <a:r>
            <a:rPr lang="uk-UA" dirty="0" err="1" smtClean="0"/>
            <a:t>Spaß</a:t>
          </a:r>
          <a:r>
            <a:rPr lang="uk-UA" dirty="0" smtClean="0"/>
            <a:t> </a:t>
          </a:r>
          <a:r>
            <a:rPr lang="uk-UA" dirty="0" err="1" smtClean="0"/>
            <a:t>machen</a:t>
          </a:r>
          <a:r>
            <a:rPr lang="uk-UA" dirty="0" smtClean="0"/>
            <a:t> – приносити кому-небудь велике задоволення </a:t>
          </a:r>
          <a:endParaRPr lang="uk-UA" dirty="0"/>
        </a:p>
      </dgm:t>
    </dgm:pt>
    <dgm:pt modelId="{5AFCC257-9D91-4CE0-873E-25DB6B3042BF}" type="parTrans" cxnId="{963D7B3A-7629-4FBF-9592-26F51D792DC1}">
      <dgm:prSet/>
      <dgm:spPr/>
      <dgm:t>
        <a:bodyPr/>
        <a:lstStyle/>
        <a:p>
          <a:endParaRPr lang="uk-UA"/>
        </a:p>
      </dgm:t>
    </dgm:pt>
    <dgm:pt modelId="{299C4EBB-1488-4B2E-8A25-8C18ACCDA480}" type="sibTrans" cxnId="{963D7B3A-7629-4FBF-9592-26F51D792DC1}">
      <dgm:prSet/>
      <dgm:spPr/>
      <dgm:t>
        <a:bodyPr/>
        <a:lstStyle/>
        <a:p>
          <a:endParaRPr lang="uk-UA"/>
        </a:p>
      </dgm:t>
    </dgm:pt>
    <dgm:pt modelId="{4F785979-24C6-42E8-8A97-AA7784955809}">
      <dgm:prSet phldrT="[Текст]"/>
      <dgm:spPr/>
      <dgm:t>
        <a:bodyPr/>
        <a:lstStyle/>
        <a:p>
          <a:r>
            <a:rPr lang="uk-UA" dirty="0" err="1" smtClean="0"/>
            <a:t>sich</a:t>
          </a:r>
          <a:r>
            <a:rPr lang="uk-UA" dirty="0" smtClean="0"/>
            <a:t> </a:t>
          </a:r>
          <a:r>
            <a:rPr lang="uk-UA" dirty="0" err="1" smtClean="0"/>
            <a:t>richtig</a:t>
          </a:r>
          <a:r>
            <a:rPr lang="uk-UA" dirty="0" smtClean="0"/>
            <a:t> </a:t>
          </a:r>
          <a:r>
            <a:rPr lang="uk-UA" dirty="0" err="1" smtClean="0"/>
            <a:t>erholen</a:t>
          </a:r>
          <a:r>
            <a:rPr lang="uk-UA" dirty="0" smtClean="0"/>
            <a:t> – правильно відпочивати </a:t>
          </a:r>
          <a:endParaRPr lang="uk-UA" dirty="0"/>
        </a:p>
      </dgm:t>
    </dgm:pt>
    <dgm:pt modelId="{73A27BF4-935B-46AE-9349-59FA4CD55E0B}" type="parTrans" cxnId="{068CE077-F1EC-4646-B88B-72CDA74C382D}">
      <dgm:prSet/>
      <dgm:spPr/>
      <dgm:t>
        <a:bodyPr/>
        <a:lstStyle/>
        <a:p>
          <a:endParaRPr lang="uk-UA"/>
        </a:p>
      </dgm:t>
    </dgm:pt>
    <dgm:pt modelId="{816C95CC-3B4C-4062-A39A-92B377E6C926}" type="sibTrans" cxnId="{068CE077-F1EC-4646-B88B-72CDA74C382D}">
      <dgm:prSet/>
      <dgm:spPr/>
      <dgm:t>
        <a:bodyPr/>
        <a:lstStyle/>
        <a:p>
          <a:endParaRPr lang="uk-UA"/>
        </a:p>
      </dgm:t>
    </dgm:pt>
    <dgm:pt modelId="{4EB28256-14BA-412E-9C0D-6F128FE5DF15}">
      <dgm:prSet/>
      <dgm:spPr/>
      <dgm:t>
        <a:bodyPr/>
        <a:lstStyle/>
        <a:p>
          <a:r>
            <a:rPr lang="uk-UA" dirty="0" err="1" smtClean="0"/>
            <a:t>im</a:t>
          </a:r>
          <a:r>
            <a:rPr lang="uk-UA" dirty="0" smtClean="0"/>
            <a:t> </a:t>
          </a:r>
          <a:r>
            <a:rPr lang="uk-UA" dirty="0" err="1" smtClean="0"/>
            <a:t>Alltag</a:t>
          </a:r>
          <a:r>
            <a:rPr lang="uk-UA" dirty="0" smtClean="0"/>
            <a:t> – у повсякденному житті </a:t>
          </a:r>
          <a:endParaRPr lang="uk-UA" dirty="0"/>
        </a:p>
      </dgm:t>
    </dgm:pt>
    <dgm:pt modelId="{FAE79D72-D00E-45D9-BA05-921C19930976}" type="parTrans" cxnId="{1FC4A7AF-41EF-4BD7-AB76-053D4F1E1EAA}">
      <dgm:prSet/>
      <dgm:spPr/>
      <dgm:t>
        <a:bodyPr/>
        <a:lstStyle/>
        <a:p>
          <a:endParaRPr lang="uk-UA"/>
        </a:p>
      </dgm:t>
    </dgm:pt>
    <dgm:pt modelId="{BDB549D7-7396-4964-A45C-546D76872ADC}" type="sibTrans" cxnId="{1FC4A7AF-41EF-4BD7-AB76-053D4F1E1EAA}">
      <dgm:prSet/>
      <dgm:spPr/>
      <dgm:t>
        <a:bodyPr/>
        <a:lstStyle/>
        <a:p>
          <a:endParaRPr lang="uk-UA"/>
        </a:p>
      </dgm:t>
    </dgm:pt>
    <dgm:pt modelId="{F026E170-2A78-408C-AE20-06899F9571E1}" type="pres">
      <dgm:prSet presAssocID="{D05074A0-F1D3-48F9-B8DE-F5F9902752C7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uk-UA"/>
        </a:p>
      </dgm:t>
    </dgm:pt>
    <dgm:pt modelId="{F6923FEC-C836-4F0D-BEE2-60EDFC1E8B5A}" type="pres">
      <dgm:prSet presAssocID="{3DCD1EFA-2B3A-48FD-8020-C7C033307919}" presName="root" presStyleCnt="0">
        <dgm:presLayoutVars>
          <dgm:chMax/>
          <dgm:chPref/>
        </dgm:presLayoutVars>
      </dgm:prSet>
      <dgm:spPr/>
      <dgm:t>
        <a:bodyPr/>
        <a:lstStyle/>
        <a:p>
          <a:endParaRPr lang="uk-UA"/>
        </a:p>
      </dgm:t>
    </dgm:pt>
    <dgm:pt modelId="{83C420D0-73B0-4C1E-8677-386815F8A6C8}" type="pres">
      <dgm:prSet presAssocID="{3DCD1EFA-2B3A-48FD-8020-C7C033307919}" presName="rootComposite" presStyleCnt="0">
        <dgm:presLayoutVars/>
      </dgm:prSet>
      <dgm:spPr/>
      <dgm:t>
        <a:bodyPr/>
        <a:lstStyle/>
        <a:p>
          <a:endParaRPr lang="uk-UA"/>
        </a:p>
      </dgm:t>
    </dgm:pt>
    <dgm:pt modelId="{59045BEA-30AA-4E0D-9CAC-A43D09E308E3}" type="pres">
      <dgm:prSet presAssocID="{3DCD1EFA-2B3A-48FD-8020-C7C033307919}" presName="ParentAccent" presStyleLbl="alignNode1" presStyleIdx="0" presStyleCnt="2"/>
      <dgm:spPr/>
      <dgm:t>
        <a:bodyPr/>
        <a:lstStyle/>
        <a:p>
          <a:endParaRPr lang="uk-UA"/>
        </a:p>
      </dgm:t>
    </dgm:pt>
    <dgm:pt modelId="{5C00E40B-5749-4641-8336-ED921560C33A}" type="pres">
      <dgm:prSet presAssocID="{3DCD1EFA-2B3A-48FD-8020-C7C033307919}" presName="ParentSmallAccent" presStyleLbl="fgAcc1" presStyleIdx="0" presStyleCnt="2"/>
      <dgm:spPr/>
      <dgm:t>
        <a:bodyPr/>
        <a:lstStyle/>
        <a:p>
          <a:endParaRPr lang="uk-UA"/>
        </a:p>
      </dgm:t>
    </dgm:pt>
    <dgm:pt modelId="{C1CCFE68-AE8F-4EBE-890E-A6E7BE4CFD65}" type="pres">
      <dgm:prSet presAssocID="{3DCD1EFA-2B3A-48FD-8020-C7C033307919}" presName="Parent" presStyleLbl="revTx" presStyleIdx="0" presStyleCnt="9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D42BDBC-4EB4-4DFD-AEB8-9579D53D9900}" type="pres">
      <dgm:prSet presAssocID="{3DCD1EFA-2B3A-48FD-8020-C7C033307919}" presName="childShap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  <dgm:pt modelId="{1DC62E47-38B1-4A91-AA44-C0BD60EFA94D}" type="pres">
      <dgm:prSet presAssocID="{7A42E850-ADE1-4B16-83E4-8C49050B917D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  <dgm:pt modelId="{B2759B0E-4458-49DA-B470-08656AD2C8B0}" type="pres">
      <dgm:prSet presAssocID="{7A42E850-ADE1-4B16-83E4-8C49050B917D}" presName="ChildAccent" presStyleLbl="solidFgAcc1" presStyleIdx="0" presStyleCnt="7"/>
      <dgm:spPr/>
      <dgm:t>
        <a:bodyPr/>
        <a:lstStyle/>
        <a:p>
          <a:endParaRPr lang="uk-UA"/>
        </a:p>
      </dgm:t>
    </dgm:pt>
    <dgm:pt modelId="{F334DEE3-B786-4901-8693-64EBD9AFC7C0}" type="pres">
      <dgm:prSet presAssocID="{7A42E850-ADE1-4B16-83E4-8C49050B917D}" presName="Child" presStyleLbl="revTx" presStyleIdx="1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05103EB-9AAA-4F40-B7FC-6470C7B29429}" type="pres">
      <dgm:prSet presAssocID="{BD7F6964-E937-44C7-AC82-12E43887E536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  <dgm:pt modelId="{D3531479-100C-4A18-B1A9-02638ECE75DC}" type="pres">
      <dgm:prSet presAssocID="{BD7F6964-E937-44C7-AC82-12E43887E536}" presName="ChildAccent" presStyleLbl="solidFgAcc1" presStyleIdx="1" presStyleCnt="7"/>
      <dgm:spPr/>
      <dgm:t>
        <a:bodyPr/>
        <a:lstStyle/>
        <a:p>
          <a:endParaRPr lang="uk-UA"/>
        </a:p>
      </dgm:t>
    </dgm:pt>
    <dgm:pt modelId="{88046AE9-61C1-4844-8F51-2B50AC872EC7}" type="pres">
      <dgm:prSet presAssocID="{BD7F6964-E937-44C7-AC82-12E43887E536}" presName="Child" presStyleLbl="revTx" presStyleIdx="2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1756103-3C72-4638-9A88-089F6F68DA85}" type="pres">
      <dgm:prSet presAssocID="{AA0424D9-8C59-41BC-93F3-5F36D7DE4F98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  <dgm:pt modelId="{8A00DE73-943A-4EA2-811A-F31D5FCD294C}" type="pres">
      <dgm:prSet presAssocID="{AA0424D9-8C59-41BC-93F3-5F36D7DE4F98}" presName="ChildAccent" presStyleLbl="solidFgAcc1" presStyleIdx="2" presStyleCnt="7"/>
      <dgm:spPr/>
      <dgm:t>
        <a:bodyPr/>
        <a:lstStyle/>
        <a:p>
          <a:endParaRPr lang="uk-UA"/>
        </a:p>
      </dgm:t>
    </dgm:pt>
    <dgm:pt modelId="{D4C216FB-55A3-46C0-98BA-3BF60A36E281}" type="pres">
      <dgm:prSet presAssocID="{AA0424D9-8C59-41BC-93F3-5F36D7DE4F98}" presName="Child" presStyleLbl="revTx" presStyleIdx="3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5AD9573-BF47-42E5-9D47-11E39C42A28D}" type="pres">
      <dgm:prSet presAssocID="{69A50F5B-C60D-49C7-A816-53248F38309C}" presName="root" presStyleCnt="0">
        <dgm:presLayoutVars>
          <dgm:chMax/>
          <dgm:chPref/>
        </dgm:presLayoutVars>
      </dgm:prSet>
      <dgm:spPr/>
      <dgm:t>
        <a:bodyPr/>
        <a:lstStyle/>
        <a:p>
          <a:endParaRPr lang="uk-UA"/>
        </a:p>
      </dgm:t>
    </dgm:pt>
    <dgm:pt modelId="{BF7A0E4C-F789-4876-8818-3E6715796CF7}" type="pres">
      <dgm:prSet presAssocID="{69A50F5B-C60D-49C7-A816-53248F38309C}" presName="rootComposite" presStyleCnt="0">
        <dgm:presLayoutVars/>
      </dgm:prSet>
      <dgm:spPr/>
      <dgm:t>
        <a:bodyPr/>
        <a:lstStyle/>
        <a:p>
          <a:endParaRPr lang="uk-UA"/>
        </a:p>
      </dgm:t>
    </dgm:pt>
    <dgm:pt modelId="{1CE10F3C-C004-42D5-86D0-62D692FBF32A}" type="pres">
      <dgm:prSet presAssocID="{69A50F5B-C60D-49C7-A816-53248F38309C}" presName="ParentAccent" presStyleLbl="alignNode1" presStyleIdx="1" presStyleCnt="2"/>
      <dgm:spPr/>
      <dgm:t>
        <a:bodyPr/>
        <a:lstStyle/>
        <a:p>
          <a:endParaRPr lang="uk-UA"/>
        </a:p>
      </dgm:t>
    </dgm:pt>
    <dgm:pt modelId="{D79A7CEF-AC44-470B-AA03-1D48DFC8E084}" type="pres">
      <dgm:prSet presAssocID="{69A50F5B-C60D-49C7-A816-53248F38309C}" presName="ParentSmallAccent" presStyleLbl="fgAcc1" presStyleIdx="1" presStyleCnt="2"/>
      <dgm:spPr/>
      <dgm:t>
        <a:bodyPr/>
        <a:lstStyle/>
        <a:p>
          <a:endParaRPr lang="uk-UA"/>
        </a:p>
      </dgm:t>
    </dgm:pt>
    <dgm:pt modelId="{8EBA8AC8-2E27-47EC-B3FE-E01C4C4F965F}" type="pres">
      <dgm:prSet presAssocID="{69A50F5B-C60D-49C7-A816-53248F38309C}" presName="Parent" presStyleLbl="revTx" presStyleIdx="4" presStyleCnt="9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0A843A5-9E80-49EC-B7AE-8A0DDA318D61}" type="pres">
      <dgm:prSet presAssocID="{69A50F5B-C60D-49C7-A816-53248F38309C}" presName="childShap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  <dgm:pt modelId="{1D6872F7-0AB9-4D55-95B9-DAC625BAC85C}" type="pres">
      <dgm:prSet presAssocID="{52E288BD-B326-411E-8225-E49858B82A08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  <dgm:pt modelId="{4548BF30-27E2-4978-B901-1BD2A2796B5B}" type="pres">
      <dgm:prSet presAssocID="{52E288BD-B326-411E-8225-E49858B82A08}" presName="ChildAccent" presStyleLbl="solidFgAcc1" presStyleIdx="3" presStyleCnt="7"/>
      <dgm:spPr/>
      <dgm:t>
        <a:bodyPr/>
        <a:lstStyle/>
        <a:p>
          <a:endParaRPr lang="uk-UA"/>
        </a:p>
      </dgm:t>
    </dgm:pt>
    <dgm:pt modelId="{F9D7F2F2-A776-465E-83CD-69F1B2BF97AF}" type="pres">
      <dgm:prSet presAssocID="{52E288BD-B326-411E-8225-E49858B82A08}" presName="Child" presStyleLbl="revTx" presStyleIdx="5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204AF92-721E-40CE-AE60-95D48B24C805}" type="pres">
      <dgm:prSet presAssocID="{4C33F5D4-0C6B-4879-BBF9-1C13B0B253EA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  <dgm:pt modelId="{65AFF242-C06D-46C9-9B2C-06D91D4A3FD8}" type="pres">
      <dgm:prSet presAssocID="{4C33F5D4-0C6B-4879-BBF9-1C13B0B253EA}" presName="ChildAccent" presStyleLbl="solidFgAcc1" presStyleIdx="4" presStyleCnt="7"/>
      <dgm:spPr/>
      <dgm:t>
        <a:bodyPr/>
        <a:lstStyle/>
        <a:p>
          <a:endParaRPr lang="uk-UA"/>
        </a:p>
      </dgm:t>
    </dgm:pt>
    <dgm:pt modelId="{46D820A1-4FF3-4BD1-BC15-8A56FB5C0755}" type="pres">
      <dgm:prSet presAssocID="{4C33F5D4-0C6B-4879-BBF9-1C13B0B253EA}" presName="Child" presStyleLbl="revTx" presStyleIdx="6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60DD6D9-27AC-42CC-8735-B77A68F83280}" type="pres">
      <dgm:prSet presAssocID="{4F785979-24C6-42E8-8A97-AA7784955809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  <dgm:pt modelId="{6258710E-B3B5-4B84-8136-88E4719D5222}" type="pres">
      <dgm:prSet presAssocID="{4F785979-24C6-42E8-8A97-AA7784955809}" presName="ChildAccent" presStyleLbl="solidFgAcc1" presStyleIdx="5" presStyleCnt="7"/>
      <dgm:spPr/>
      <dgm:t>
        <a:bodyPr/>
        <a:lstStyle/>
        <a:p>
          <a:endParaRPr lang="uk-UA"/>
        </a:p>
      </dgm:t>
    </dgm:pt>
    <dgm:pt modelId="{724A19C6-63A4-4D60-BA23-9DB45D59D0EB}" type="pres">
      <dgm:prSet presAssocID="{4F785979-24C6-42E8-8A97-AA7784955809}" presName="Child" presStyleLbl="revTx" presStyleIdx="7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68D758B-F8D7-4F7C-AC77-483C2BE4A290}" type="pres">
      <dgm:prSet presAssocID="{4EB28256-14BA-412E-9C0D-6F128FE5DF15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  <dgm:pt modelId="{954909EE-4D61-4425-9DF5-11A1B33DF81D}" type="pres">
      <dgm:prSet presAssocID="{4EB28256-14BA-412E-9C0D-6F128FE5DF15}" presName="ChildAccent" presStyleLbl="solidFgAcc1" presStyleIdx="6" presStyleCnt="7"/>
      <dgm:spPr/>
      <dgm:t>
        <a:bodyPr/>
        <a:lstStyle/>
        <a:p>
          <a:endParaRPr lang="uk-UA"/>
        </a:p>
      </dgm:t>
    </dgm:pt>
    <dgm:pt modelId="{34CA02DF-391E-49CC-A1AB-AEC23628895D}" type="pres">
      <dgm:prSet presAssocID="{4EB28256-14BA-412E-9C0D-6F128FE5DF15}" presName="Child" presStyleLbl="revTx" presStyleIdx="8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ED4BC2F-DE79-4179-B91D-CBC70C8D5B52}" type="presOf" srcId="{69A50F5B-C60D-49C7-A816-53248F38309C}" destId="{8EBA8AC8-2E27-47EC-B3FE-E01C4C4F965F}" srcOrd="0" destOrd="0" presId="urn:microsoft.com/office/officeart/2008/layout/SquareAccentList"/>
    <dgm:cxn modelId="{D21C8521-562D-4125-B1F7-595BB25ED5E5}" type="presOf" srcId="{BD7F6964-E937-44C7-AC82-12E43887E536}" destId="{88046AE9-61C1-4844-8F51-2B50AC872EC7}" srcOrd="0" destOrd="0" presId="urn:microsoft.com/office/officeart/2008/layout/SquareAccentList"/>
    <dgm:cxn modelId="{6C3A45C7-1CE6-48A0-ACDD-E2176CB93B05}" type="presOf" srcId="{AA0424D9-8C59-41BC-93F3-5F36D7DE4F98}" destId="{D4C216FB-55A3-46C0-98BA-3BF60A36E281}" srcOrd="0" destOrd="0" presId="urn:microsoft.com/office/officeart/2008/layout/SquareAccentList"/>
    <dgm:cxn modelId="{963D7B3A-7629-4FBF-9592-26F51D792DC1}" srcId="{69A50F5B-C60D-49C7-A816-53248F38309C}" destId="{4C33F5D4-0C6B-4879-BBF9-1C13B0B253EA}" srcOrd="1" destOrd="0" parTransId="{5AFCC257-9D91-4CE0-873E-25DB6B3042BF}" sibTransId="{299C4EBB-1488-4B2E-8A25-8C18ACCDA480}"/>
    <dgm:cxn modelId="{51154FF9-B97E-45B1-9031-D8AA73E386E5}" srcId="{69A50F5B-C60D-49C7-A816-53248F38309C}" destId="{52E288BD-B326-411E-8225-E49858B82A08}" srcOrd="0" destOrd="0" parTransId="{CAC07484-C275-4D85-9D0D-47A0EB504901}" sibTransId="{3B623029-6ACA-4178-86D2-21A0F688279E}"/>
    <dgm:cxn modelId="{22C4FE8D-27C8-4DCE-81BC-D26B3A1D065F}" type="presOf" srcId="{3DCD1EFA-2B3A-48FD-8020-C7C033307919}" destId="{C1CCFE68-AE8F-4EBE-890E-A6E7BE4CFD65}" srcOrd="0" destOrd="0" presId="urn:microsoft.com/office/officeart/2008/layout/SquareAccentList"/>
    <dgm:cxn modelId="{48CF1CE8-E204-4D33-8A25-EE958E03E1F5}" type="presOf" srcId="{7A42E850-ADE1-4B16-83E4-8C49050B917D}" destId="{F334DEE3-B786-4901-8693-64EBD9AFC7C0}" srcOrd="0" destOrd="0" presId="urn:microsoft.com/office/officeart/2008/layout/SquareAccentList"/>
    <dgm:cxn modelId="{FCF48142-AD7B-407A-98FB-08E6C2F78FF8}" srcId="{3DCD1EFA-2B3A-48FD-8020-C7C033307919}" destId="{7A42E850-ADE1-4B16-83E4-8C49050B917D}" srcOrd="0" destOrd="0" parTransId="{5028C249-116D-40E8-B6F0-D400C29CB683}" sibTransId="{4B050563-E998-453E-9275-E0AD3238B8DE}"/>
    <dgm:cxn modelId="{068CE077-F1EC-4646-B88B-72CDA74C382D}" srcId="{69A50F5B-C60D-49C7-A816-53248F38309C}" destId="{4F785979-24C6-42E8-8A97-AA7784955809}" srcOrd="2" destOrd="0" parTransId="{73A27BF4-935B-46AE-9349-59FA4CD55E0B}" sibTransId="{816C95CC-3B4C-4062-A39A-92B377E6C926}"/>
    <dgm:cxn modelId="{069C777E-D2DA-4E47-9FE1-8834547ED578}" type="presOf" srcId="{4F785979-24C6-42E8-8A97-AA7784955809}" destId="{724A19C6-63A4-4D60-BA23-9DB45D59D0EB}" srcOrd="0" destOrd="0" presId="urn:microsoft.com/office/officeart/2008/layout/SquareAccentList"/>
    <dgm:cxn modelId="{96AAB01C-B06A-46F2-A2B4-5E32AA3BC0F8}" type="presOf" srcId="{4C33F5D4-0C6B-4879-BBF9-1C13B0B253EA}" destId="{46D820A1-4FF3-4BD1-BC15-8A56FB5C0755}" srcOrd="0" destOrd="0" presId="urn:microsoft.com/office/officeart/2008/layout/SquareAccentList"/>
    <dgm:cxn modelId="{6E597168-2828-43FB-860C-0B703F5E554F}" srcId="{3DCD1EFA-2B3A-48FD-8020-C7C033307919}" destId="{AA0424D9-8C59-41BC-93F3-5F36D7DE4F98}" srcOrd="2" destOrd="0" parTransId="{B3F6F108-73CA-4C62-B3FA-49865B3B92D8}" sibTransId="{177C2B6F-B023-4B08-B254-C135807A3D76}"/>
    <dgm:cxn modelId="{525FFB71-D3B3-4451-A6FA-95A4BCF52702}" type="presOf" srcId="{52E288BD-B326-411E-8225-E49858B82A08}" destId="{F9D7F2F2-A776-465E-83CD-69F1B2BF97AF}" srcOrd="0" destOrd="0" presId="urn:microsoft.com/office/officeart/2008/layout/SquareAccentList"/>
    <dgm:cxn modelId="{923194A4-8030-4513-B5D4-BAE035DF48A4}" srcId="{D05074A0-F1D3-48F9-B8DE-F5F9902752C7}" destId="{3DCD1EFA-2B3A-48FD-8020-C7C033307919}" srcOrd="0" destOrd="0" parTransId="{82D7F467-ECA1-4E5B-BEC5-1B9F941A7758}" sibTransId="{7CFA8952-D0EA-47EC-8B5D-8B9425A379CF}"/>
    <dgm:cxn modelId="{1FC4A7AF-41EF-4BD7-AB76-053D4F1E1EAA}" srcId="{69A50F5B-C60D-49C7-A816-53248F38309C}" destId="{4EB28256-14BA-412E-9C0D-6F128FE5DF15}" srcOrd="3" destOrd="0" parTransId="{FAE79D72-D00E-45D9-BA05-921C19930976}" sibTransId="{BDB549D7-7396-4964-A45C-546D76872ADC}"/>
    <dgm:cxn modelId="{8284E4CC-83E3-47B1-8FB1-C0AEE0297F16}" srcId="{D05074A0-F1D3-48F9-B8DE-F5F9902752C7}" destId="{69A50F5B-C60D-49C7-A816-53248F38309C}" srcOrd="1" destOrd="0" parTransId="{BC2C5FE4-0F2B-46B5-9BCF-5937CB25488D}" sibTransId="{6FE3ED74-4486-447E-AF83-48E3119EDCE8}"/>
    <dgm:cxn modelId="{DE3A784D-8671-4A92-A8A7-9ED019E81D41}" srcId="{3DCD1EFA-2B3A-48FD-8020-C7C033307919}" destId="{BD7F6964-E937-44C7-AC82-12E43887E536}" srcOrd="1" destOrd="0" parTransId="{703001F2-D750-487B-BD9D-42AD6EC6D100}" sibTransId="{CE4AC6AA-3F84-457E-8397-8A487E3359B1}"/>
    <dgm:cxn modelId="{D7FDD5E8-3F5F-46C8-B437-A6CE461D3FF2}" type="presOf" srcId="{4EB28256-14BA-412E-9C0D-6F128FE5DF15}" destId="{34CA02DF-391E-49CC-A1AB-AEC23628895D}" srcOrd="0" destOrd="0" presId="urn:microsoft.com/office/officeart/2008/layout/SquareAccentList"/>
    <dgm:cxn modelId="{C55FE340-9999-430A-93CC-581D415E2035}" type="presOf" srcId="{D05074A0-F1D3-48F9-B8DE-F5F9902752C7}" destId="{F026E170-2A78-408C-AE20-06899F9571E1}" srcOrd="0" destOrd="0" presId="urn:microsoft.com/office/officeart/2008/layout/SquareAccentList"/>
    <dgm:cxn modelId="{F11D55CF-38A9-4DD5-892C-AA6948B82293}" type="presParOf" srcId="{F026E170-2A78-408C-AE20-06899F9571E1}" destId="{F6923FEC-C836-4F0D-BEE2-60EDFC1E8B5A}" srcOrd="0" destOrd="0" presId="urn:microsoft.com/office/officeart/2008/layout/SquareAccentList"/>
    <dgm:cxn modelId="{17DF735C-1BDE-4C0E-9618-E5EF3DEAACDA}" type="presParOf" srcId="{F6923FEC-C836-4F0D-BEE2-60EDFC1E8B5A}" destId="{83C420D0-73B0-4C1E-8677-386815F8A6C8}" srcOrd="0" destOrd="0" presId="urn:microsoft.com/office/officeart/2008/layout/SquareAccentList"/>
    <dgm:cxn modelId="{185D97D8-6225-4258-8664-9959D5CA0961}" type="presParOf" srcId="{83C420D0-73B0-4C1E-8677-386815F8A6C8}" destId="{59045BEA-30AA-4E0D-9CAC-A43D09E308E3}" srcOrd="0" destOrd="0" presId="urn:microsoft.com/office/officeart/2008/layout/SquareAccentList"/>
    <dgm:cxn modelId="{7EFD7974-3638-4C50-8925-1C5884861F18}" type="presParOf" srcId="{83C420D0-73B0-4C1E-8677-386815F8A6C8}" destId="{5C00E40B-5749-4641-8336-ED921560C33A}" srcOrd="1" destOrd="0" presId="urn:microsoft.com/office/officeart/2008/layout/SquareAccentList"/>
    <dgm:cxn modelId="{C229DF9F-2CF7-4824-A9A9-D32D8AAB21AC}" type="presParOf" srcId="{83C420D0-73B0-4C1E-8677-386815F8A6C8}" destId="{C1CCFE68-AE8F-4EBE-890E-A6E7BE4CFD65}" srcOrd="2" destOrd="0" presId="urn:microsoft.com/office/officeart/2008/layout/SquareAccentList"/>
    <dgm:cxn modelId="{F549838B-F833-4AA3-AE62-0636C9E87F3A}" type="presParOf" srcId="{F6923FEC-C836-4F0D-BEE2-60EDFC1E8B5A}" destId="{9D42BDBC-4EB4-4DFD-AEB8-9579D53D9900}" srcOrd="1" destOrd="0" presId="urn:microsoft.com/office/officeart/2008/layout/SquareAccentList"/>
    <dgm:cxn modelId="{E02F6686-2CF4-469A-9B91-032CC6A1B854}" type="presParOf" srcId="{9D42BDBC-4EB4-4DFD-AEB8-9579D53D9900}" destId="{1DC62E47-38B1-4A91-AA44-C0BD60EFA94D}" srcOrd="0" destOrd="0" presId="urn:microsoft.com/office/officeart/2008/layout/SquareAccentList"/>
    <dgm:cxn modelId="{071C457C-4E16-4ECC-9001-50058D8085E3}" type="presParOf" srcId="{1DC62E47-38B1-4A91-AA44-C0BD60EFA94D}" destId="{B2759B0E-4458-49DA-B470-08656AD2C8B0}" srcOrd="0" destOrd="0" presId="urn:microsoft.com/office/officeart/2008/layout/SquareAccentList"/>
    <dgm:cxn modelId="{3E055EF6-E747-4CF7-980E-D5AF39385F3D}" type="presParOf" srcId="{1DC62E47-38B1-4A91-AA44-C0BD60EFA94D}" destId="{F334DEE3-B786-4901-8693-64EBD9AFC7C0}" srcOrd="1" destOrd="0" presId="urn:microsoft.com/office/officeart/2008/layout/SquareAccentList"/>
    <dgm:cxn modelId="{0AEA0032-C710-4D25-B91C-27AD906E5801}" type="presParOf" srcId="{9D42BDBC-4EB4-4DFD-AEB8-9579D53D9900}" destId="{805103EB-9AAA-4F40-B7FC-6470C7B29429}" srcOrd="1" destOrd="0" presId="urn:microsoft.com/office/officeart/2008/layout/SquareAccentList"/>
    <dgm:cxn modelId="{9DC20CF1-C46F-4CFA-99B5-1E77AF5733CB}" type="presParOf" srcId="{805103EB-9AAA-4F40-B7FC-6470C7B29429}" destId="{D3531479-100C-4A18-B1A9-02638ECE75DC}" srcOrd="0" destOrd="0" presId="urn:microsoft.com/office/officeart/2008/layout/SquareAccentList"/>
    <dgm:cxn modelId="{A5CCDC0D-9FA3-407A-B367-98A570B7541D}" type="presParOf" srcId="{805103EB-9AAA-4F40-B7FC-6470C7B29429}" destId="{88046AE9-61C1-4844-8F51-2B50AC872EC7}" srcOrd="1" destOrd="0" presId="urn:microsoft.com/office/officeart/2008/layout/SquareAccentList"/>
    <dgm:cxn modelId="{0C7973A9-9BA0-4052-AC6A-EC54B4166961}" type="presParOf" srcId="{9D42BDBC-4EB4-4DFD-AEB8-9579D53D9900}" destId="{A1756103-3C72-4638-9A88-089F6F68DA85}" srcOrd="2" destOrd="0" presId="urn:microsoft.com/office/officeart/2008/layout/SquareAccentList"/>
    <dgm:cxn modelId="{B15D892C-DDF9-49C5-A0A9-4F79B488B430}" type="presParOf" srcId="{A1756103-3C72-4638-9A88-089F6F68DA85}" destId="{8A00DE73-943A-4EA2-811A-F31D5FCD294C}" srcOrd="0" destOrd="0" presId="urn:microsoft.com/office/officeart/2008/layout/SquareAccentList"/>
    <dgm:cxn modelId="{40B81D44-A0E6-4421-AC35-FA6217011560}" type="presParOf" srcId="{A1756103-3C72-4638-9A88-089F6F68DA85}" destId="{D4C216FB-55A3-46C0-98BA-3BF60A36E281}" srcOrd="1" destOrd="0" presId="urn:microsoft.com/office/officeart/2008/layout/SquareAccentList"/>
    <dgm:cxn modelId="{C89500FA-1DDD-4A54-9E0E-210543B1086D}" type="presParOf" srcId="{F026E170-2A78-408C-AE20-06899F9571E1}" destId="{B5AD9573-BF47-42E5-9D47-11E39C42A28D}" srcOrd="1" destOrd="0" presId="urn:microsoft.com/office/officeart/2008/layout/SquareAccentList"/>
    <dgm:cxn modelId="{B44E0454-F4C8-4E55-AD9B-F5E7575FC4F0}" type="presParOf" srcId="{B5AD9573-BF47-42E5-9D47-11E39C42A28D}" destId="{BF7A0E4C-F789-4876-8818-3E6715796CF7}" srcOrd="0" destOrd="0" presId="urn:microsoft.com/office/officeart/2008/layout/SquareAccentList"/>
    <dgm:cxn modelId="{0E79F194-8B6F-40AC-9FE2-E1A87D7674E2}" type="presParOf" srcId="{BF7A0E4C-F789-4876-8818-3E6715796CF7}" destId="{1CE10F3C-C004-42D5-86D0-62D692FBF32A}" srcOrd="0" destOrd="0" presId="urn:microsoft.com/office/officeart/2008/layout/SquareAccentList"/>
    <dgm:cxn modelId="{4AFC9D18-F47C-4B43-B361-8D39496CED67}" type="presParOf" srcId="{BF7A0E4C-F789-4876-8818-3E6715796CF7}" destId="{D79A7CEF-AC44-470B-AA03-1D48DFC8E084}" srcOrd="1" destOrd="0" presId="urn:microsoft.com/office/officeart/2008/layout/SquareAccentList"/>
    <dgm:cxn modelId="{CCAA420D-F864-42FD-BEBA-40B7F153B325}" type="presParOf" srcId="{BF7A0E4C-F789-4876-8818-3E6715796CF7}" destId="{8EBA8AC8-2E27-47EC-B3FE-E01C4C4F965F}" srcOrd="2" destOrd="0" presId="urn:microsoft.com/office/officeart/2008/layout/SquareAccentList"/>
    <dgm:cxn modelId="{33C32074-1056-4536-AE90-52EF767E923A}" type="presParOf" srcId="{B5AD9573-BF47-42E5-9D47-11E39C42A28D}" destId="{E0A843A5-9E80-49EC-B7AE-8A0DDA318D61}" srcOrd="1" destOrd="0" presId="urn:microsoft.com/office/officeart/2008/layout/SquareAccentList"/>
    <dgm:cxn modelId="{A2F84EA9-0187-495D-A90F-82F247F5785F}" type="presParOf" srcId="{E0A843A5-9E80-49EC-B7AE-8A0DDA318D61}" destId="{1D6872F7-0AB9-4D55-95B9-DAC625BAC85C}" srcOrd="0" destOrd="0" presId="urn:microsoft.com/office/officeart/2008/layout/SquareAccentList"/>
    <dgm:cxn modelId="{A1F2925E-ACF2-4100-B9DF-4B2A13B84333}" type="presParOf" srcId="{1D6872F7-0AB9-4D55-95B9-DAC625BAC85C}" destId="{4548BF30-27E2-4978-B901-1BD2A2796B5B}" srcOrd="0" destOrd="0" presId="urn:microsoft.com/office/officeart/2008/layout/SquareAccentList"/>
    <dgm:cxn modelId="{A26F1EBA-024D-450D-8F23-8091211658A5}" type="presParOf" srcId="{1D6872F7-0AB9-4D55-95B9-DAC625BAC85C}" destId="{F9D7F2F2-A776-465E-83CD-69F1B2BF97AF}" srcOrd="1" destOrd="0" presId="urn:microsoft.com/office/officeart/2008/layout/SquareAccentList"/>
    <dgm:cxn modelId="{F3ABF676-61E1-4DB1-81C3-67CFABF4BB44}" type="presParOf" srcId="{E0A843A5-9E80-49EC-B7AE-8A0DDA318D61}" destId="{A204AF92-721E-40CE-AE60-95D48B24C805}" srcOrd="1" destOrd="0" presId="urn:microsoft.com/office/officeart/2008/layout/SquareAccentList"/>
    <dgm:cxn modelId="{E1FB8A88-6C9E-4709-9E52-E54FAFB0AC13}" type="presParOf" srcId="{A204AF92-721E-40CE-AE60-95D48B24C805}" destId="{65AFF242-C06D-46C9-9B2C-06D91D4A3FD8}" srcOrd="0" destOrd="0" presId="urn:microsoft.com/office/officeart/2008/layout/SquareAccentList"/>
    <dgm:cxn modelId="{3C369B3E-56DB-4891-8E2F-9FFB965F1F06}" type="presParOf" srcId="{A204AF92-721E-40CE-AE60-95D48B24C805}" destId="{46D820A1-4FF3-4BD1-BC15-8A56FB5C0755}" srcOrd="1" destOrd="0" presId="urn:microsoft.com/office/officeart/2008/layout/SquareAccentList"/>
    <dgm:cxn modelId="{0EA94C92-521E-440D-86A9-DD8809FF33D1}" type="presParOf" srcId="{E0A843A5-9E80-49EC-B7AE-8A0DDA318D61}" destId="{B60DD6D9-27AC-42CC-8735-B77A68F83280}" srcOrd="2" destOrd="0" presId="urn:microsoft.com/office/officeart/2008/layout/SquareAccentList"/>
    <dgm:cxn modelId="{2F05F7DC-FBE7-4BD9-BEDC-1807B1EFA127}" type="presParOf" srcId="{B60DD6D9-27AC-42CC-8735-B77A68F83280}" destId="{6258710E-B3B5-4B84-8136-88E4719D5222}" srcOrd="0" destOrd="0" presId="urn:microsoft.com/office/officeart/2008/layout/SquareAccentList"/>
    <dgm:cxn modelId="{210BE05A-34A9-4852-AB31-79FEE4AAA27B}" type="presParOf" srcId="{B60DD6D9-27AC-42CC-8735-B77A68F83280}" destId="{724A19C6-63A4-4D60-BA23-9DB45D59D0EB}" srcOrd="1" destOrd="0" presId="urn:microsoft.com/office/officeart/2008/layout/SquareAccentList"/>
    <dgm:cxn modelId="{47413AC9-AA69-4A13-B614-11E7CCCE4543}" type="presParOf" srcId="{E0A843A5-9E80-49EC-B7AE-8A0DDA318D61}" destId="{F68D758B-F8D7-4F7C-AC77-483C2BE4A290}" srcOrd="3" destOrd="0" presId="urn:microsoft.com/office/officeart/2008/layout/SquareAccentList"/>
    <dgm:cxn modelId="{DC10C05A-47DC-4C6C-B923-D5182FB26B4F}" type="presParOf" srcId="{F68D758B-F8D7-4F7C-AC77-483C2BE4A290}" destId="{954909EE-4D61-4425-9DF5-11A1B33DF81D}" srcOrd="0" destOrd="0" presId="urn:microsoft.com/office/officeart/2008/layout/SquareAccentList"/>
    <dgm:cxn modelId="{C4B6E335-6A3C-4ABC-8234-4966124B6F5A}" type="presParOf" srcId="{F68D758B-F8D7-4F7C-AC77-483C2BE4A290}" destId="{34CA02DF-391E-49CC-A1AB-AEC23628895D}" srcOrd="1" destOrd="0" presId="urn:microsoft.com/office/officeart/2008/layout/SquareAccentList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37CE7A0-CF27-4B6A-8708-A64A28F24D9B}" type="doc">
      <dgm:prSet loTypeId="urn:microsoft.com/office/officeart/2005/8/layout/funnel1" loCatId="process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uk-UA"/>
        </a:p>
      </dgm:t>
    </dgm:pt>
    <dgm:pt modelId="{4D50B697-ACF9-4D26-814A-F6ABEA149CC3}">
      <dgm:prSet phldrT="[Текст]"/>
      <dgm:spPr/>
      <dgm:t>
        <a:bodyPr/>
        <a:lstStyle/>
        <a:p>
          <a:r>
            <a:rPr lang="pl-PL" dirty="0" smtClean="0"/>
            <a:t>Den Titel geben</a:t>
          </a:r>
          <a:endParaRPr lang="uk-UA" dirty="0"/>
        </a:p>
      </dgm:t>
    </dgm:pt>
    <dgm:pt modelId="{93AB6215-7BC6-4C14-8403-03B2E42B8D3F}" type="parTrans" cxnId="{BB1A3148-5FDD-42E1-B6D1-9B956A88B41A}">
      <dgm:prSet/>
      <dgm:spPr/>
      <dgm:t>
        <a:bodyPr/>
        <a:lstStyle/>
        <a:p>
          <a:endParaRPr lang="uk-UA"/>
        </a:p>
      </dgm:t>
    </dgm:pt>
    <dgm:pt modelId="{DCECDF42-CB43-48D0-9CA9-22E29D14FD5D}" type="sibTrans" cxnId="{BB1A3148-5FDD-42E1-B6D1-9B956A88B41A}">
      <dgm:prSet/>
      <dgm:spPr/>
      <dgm:t>
        <a:bodyPr/>
        <a:lstStyle/>
        <a:p>
          <a:endParaRPr lang="uk-UA"/>
        </a:p>
      </dgm:t>
    </dgm:pt>
    <dgm:pt modelId="{AC1D6315-3ADA-413C-89A6-5B3EDA3CD997}">
      <dgm:prSet phldrT="[Текст]"/>
      <dgm:spPr/>
      <dgm:t>
        <a:bodyPr/>
        <a:lstStyle/>
        <a:p>
          <a:r>
            <a:rPr lang="pl-PL" dirty="0" smtClean="0"/>
            <a:t>Stichwoerter finden</a:t>
          </a:r>
          <a:endParaRPr lang="uk-UA" dirty="0"/>
        </a:p>
      </dgm:t>
    </dgm:pt>
    <dgm:pt modelId="{45BB5DE6-589B-4BE4-95FF-C49AB5251D51}" type="parTrans" cxnId="{77F6343C-C8B0-4078-A28F-55ABCD8E322F}">
      <dgm:prSet/>
      <dgm:spPr/>
      <dgm:t>
        <a:bodyPr/>
        <a:lstStyle/>
        <a:p>
          <a:endParaRPr lang="uk-UA"/>
        </a:p>
      </dgm:t>
    </dgm:pt>
    <dgm:pt modelId="{328EB01C-8596-4DBD-B5CE-B7C443BDA5FF}" type="sibTrans" cxnId="{77F6343C-C8B0-4078-A28F-55ABCD8E322F}">
      <dgm:prSet/>
      <dgm:spPr/>
      <dgm:t>
        <a:bodyPr/>
        <a:lstStyle/>
        <a:p>
          <a:endParaRPr lang="uk-UA"/>
        </a:p>
      </dgm:t>
    </dgm:pt>
    <dgm:pt modelId="{1B26D46D-18C4-4F20-B772-F260A9395E8C}">
      <dgm:prSet phldrT="[Текст]" phldr="1"/>
      <dgm:spPr/>
      <dgm:t>
        <a:bodyPr/>
        <a:lstStyle/>
        <a:p>
          <a:endParaRPr lang="uk-UA" dirty="0"/>
        </a:p>
      </dgm:t>
    </dgm:pt>
    <dgm:pt modelId="{5879BE38-6EE0-4EDD-B220-0B76DC7D85A5}" type="parTrans" cxnId="{B66AC7A0-C7AD-49E0-8B96-1CB6D4E070C2}">
      <dgm:prSet/>
      <dgm:spPr/>
      <dgm:t>
        <a:bodyPr/>
        <a:lstStyle/>
        <a:p>
          <a:endParaRPr lang="uk-UA"/>
        </a:p>
      </dgm:t>
    </dgm:pt>
    <dgm:pt modelId="{497283CD-C5A2-4443-A6B0-CD2EECC45C9F}" type="sibTrans" cxnId="{B66AC7A0-C7AD-49E0-8B96-1CB6D4E070C2}">
      <dgm:prSet/>
      <dgm:spPr/>
      <dgm:t>
        <a:bodyPr/>
        <a:lstStyle/>
        <a:p>
          <a:endParaRPr lang="uk-UA"/>
        </a:p>
      </dgm:t>
    </dgm:pt>
    <dgm:pt modelId="{DD0BED47-AD5A-4616-9AB4-A9EB80B746B0}">
      <dgm:prSet phldrT="[Текст]"/>
      <dgm:spPr/>
      <dgm:t>
        <a:bodyPr/>
        <a:lstStyle/>
        <a:p>
          <a:r>
            <a:rPr lang="pl-PL" b="1" dirty="0" smtClean="0">
              <a:latin typeface="Calibri" pitchFamily="34" charset="0"/>
            </a:rPr>
            <a:t>den Text nacherz</a:t>
          </a:r>
          <a:r>
            <a:rPr lang="uk-UA" b="1" dirty="0" smtClean="0">
              <a:latin typeface="Calibri" pitchFamily="34" charset="0"/>
              <a:cs typeface="Times New Roman"/>
            </a:rPr>
            <a:t>ӓ</a:t>
          </a:r>
          <a:r>
            <a:rPr lang="pl-PL" b="1" dirty="0" smtClean="0">
              <a:latin typeface="Calibri" pitchFamily="34" charset="0"/>
              <a:cs typeface="Times New Roman"/>
            </a:rPr>
            <a:t>hlen</a:t>
          </a:r>
          <a:endParaRPr lang="uk-UA" b="1" dirty="0">
            <a:latin typeface="Calibri" pitchFamily="34" charset="0"/>
          </a:endParaRPr>
        </a:p>
      </dgm:t>
    </dgm:pt>
    <dgm:pt modelId="{6844EA6F-5D82-4BF3-A08E-DE173B467076}" type="parTrans" cxnId="{B093BFF4-4E04-4365-929E-00BBEA399625}">
      <dgm:prSet/>
      <dgm:spPr/>
      <dgm:t>
        <a:bodyPr/>
        <a:lstStyle/>
        <a:p>
          <a:endParaRPr lang="uk-UA"/>
        </a:p>
      </dgm:t>
    </dgm:pt>
    <dgm:pt modelId="{07BA2302-3B1E-4665-B1CE-A7DB42FC9046}" type="sibTrans" cxnId="{B093BFF4-4E04-4365-929E-00BBEA399625}">
      <dgm:prSet/>
      <dgm:spPr/>
      <dgm:t>
        <a:bodyPr/>
        <a:lstStyle/>
        <a:p>
          <a:endParaRPr lang="uk-UA"/>
        </a:p>
      </dgm:t>
    </dgm:pt>
    <dgm:pt modelId="{2653D841-B7A0-4473-8726-927504264D59}" type="pres">
      <dgm:prSet presAssocID="{637CE7A0-CF27-4B6A-8708-A64A28F24D9B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110206A4-E51D-4C85-BD56-6753490B1C00}" type="pres">
      <dgm:prSet presAssocID="{637CE7A0-CF27-4B6A-8708-A64A28F24D9B}" presName="ellipse" presStyleLbl="trBgShp" presStyleIdx="0" presStyleCnt="1"/>
      <dgm:spPr/>
    </dgm:pt>
    <dgm:pt modelId="{0B82886B-4272-4538-8E6D-EC306D9D5AFD}" type="pres">
      <dgm:prSet presAssocID="{637CE7A0-CF27-4B6A-8708-A64A28F24D9B}" presName="arrow1" presStyleLbl="fgShp" presStyleIdx="0" presStyleCnt="1"/>
      <dgm:spPr/>
    </dgm:pt>
    <dgm:pt modelId="{8C3FBD98-08C9-426C-A021-A12837579961}" type="pres">
      <dgm:prSet presAssocID="{637CE7A0-CF27-4B6A-8708-A64A28F24D9B}" presName="rectangle" presStyleLbl="revTx" presStyleIdx="0" presStyleCnt="1" custScaleX="13407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2B5BC06-7409-420E-A0FC-8ED5B6E60D51}" type="pres">
      <dgm:prSet presAssocID="{AC1D6315-3ADA-413C-89A6-5B3EDA3CD997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148CAA3-C72F-42D9-9951-67D4DE8E7A82}" type="pres">
      <dgm:prSet presAssocID="{1B26D46D-18C4-4F20-B772-F260A9395E8C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13B5941-6A5B-4E9F-B3EC-6BCB2625CE56}" type="pres">
      <dgm:prSet presAssocID="{DD0BED47-AD5A-4616-9AB4-A9EB80B746B0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6F26166-70DE-4E23-969C-60B4CC77DA07}" type="pres">
      <dgm:prSet presAssocID="{637CE7A0-CF27-4B6A-8708-A64A28F24D9B}" presName="funnel" presStyleLbl="trAlignAcc1" presStyleIdx="0" presStyleCnt="1"/>
      <dgm:spPr/>
    </dgm:pt>
  </dgm:ptLst>
  <dgm:cxnLst>
    <dgm:cxn modelId="{B66AC7A0-C7AD-49E0-8B96-1CB6D4E070C2}" srcId="{637CE7A0-CF27-4B6A-8708-A64A28F24D9B}" destId="{1B26D46D-18C4-4F20-B772-F260A9395E8C}" srcOrd="2" destOrd="0" parTransId="{5879BE38-6EE0-4EDD-B220-0B76DC7D85A5}" sibTransId="{497283CD-C5A2-4443-A6B0-CD2EECC45C9F}"/>
    <dgm:cxn modelId="{1DDC4995-A86F-4D41-83B7-13BF37E0E3BB}" type="presOf" srcId="{AC1D6315-3ADA-413C-89A6-5B3EDA3CD997}" destId="{A148CAA3-C72F-42D9-9951-67D4DE8E7A82}" srcOrd="0" destOrd="0" presId="urn:microsoft.com/office/officeart/2005/8/layout/funnel1"/>
    <dgm:cxn modelId="{BB1A3148-5FDD-42E1-B6D1-9B956A88B41A}" srcId="{637CE7A0-CF27-4B6A-8708-A64A28F24D9B}" destId="{4D50B697-ACF9-4D26-814A-F6ABEA149CC3}" srcOrd="0" destOrd="0" parTransId="{93AB6215-7BC6-4C14-8403-03B2E42B8D3F}" sibTransId="{DCECDF42-CB43-48D0-9CA9-22E29D14FD5D}"/>
    <dgm:cxn modelId="{77F6343C-C8B0-4078-A28F-55ABCD8E322F}" srcId="{637CE7A0-CF27-4B6A-8708-A64A28F24D9B}" destId="{AC1D6315-3ADA-413C-89A6-5B3EDA3CD997}" srcOrd="1" destOrd="0" parTransId="{45BB5DE6-589B-4BE4-95FF-C49AB5251D51}" sibTransId="{328EB01C-8596-4DBD-B5CE-B7C443BDA5FF}"/>
    <dgm:cxn modelId="{B093BFF4-4E04-4365-929E-00BBEA399625}" srcId="{637CE7A0-CF27-4B6A-8708-A64A28F24D9B}" destId="{DD0BED47-AD5A-4616-9AB4-A9EB80B746B0}" srcOrd="3" destOrd="0" parTransId="{6844EA6F-5D82-4BF3-A08E-DE173B467076}" sibTransId="{07BA2302-3B1E-4665-B1CE-A7DB42FC9046}"/>
    <dgm:cxn modelId="{41B2A7E5-F53D-455D-AD76-C0D5B93681B3}" type="presOf" srcId="{DD0BED47-AD5A-4616-9AB4-A9EB80B746B0}" destId="{8C3FBD98-08C9-426C-A021-A12837579961}" srcOrd="0" destOrd="0" presId="urn:microsoft.com/office/officeart/2005/8/layout/funnel1"/>
    <dgm:cxn modelId="{428A4E2F-8B14-4E99-B377-6808F7AA1891}" type="presOf" srcId="{1B26D46D-18C4-4F20-B772-F260A9395E8C}" destId="{22B5BC06-7409-420E-A0FC-8ED5B6E60D51}" srcOrd="0" destOrd="0" presId="urn:microsoft.com/office/officeart/2005/8/layout/funnel1"/>
    <dgm:cxn modelId="{BA0C7620-AEC3-4B58-9AE7-9D166A7BB429}" type="presOf" srcId="{637CE7A0-CF27-4B6A-8708-A64A28F24D9B}" destId="{2653D841-B7A0-4473-8726-927504264D59}" srcOrd="0" destOrd="0" presId="urn:microsoft.com/office/officeart/2005/8/layout/funnel1"/>
    <dgm:cxn modelId="{1EBBAF9A-61D2-47CE-974D-1F47AB10074A}" type="presOf" srcId="{4D50B697-ACF9-4D26-814A-F6ABEA149CC3}" destId="{F13B5941-6A5B-4E9F-B3EC-6BCB2625CE56}" srcOrd="0" destOrd="0" presId="urn:microsoft.com/office/officeart/2005/8/layout/funnel1"/>
    <dgm:cxn modelId="{FB939A5A-7257-41D5-B81F-C5FBBB494A36}" type="presParOf" srcId="{2653D841-B7A0-4473-8726-927504264D59}" destId="{110206A4-E51D-4C85-BD56-6753490B1C00}" srcOrd="0" destOrd="0" presId="urn:microsoft.com/office/officeart/2005/8/layout/funnel1"/>
    <dgm:cxn modelId="{582AF45E-E49D-4C51-9E20-71BD9DDC5356}" type="presParOf" srcId="{2653D841-B7A0-4473-8726-927504264D59}" destId="{0B82886B-4272-4538-8E6D-EC306D9D5AFD}" srcOrd="1" destOrd="0" presId="urn:microsoft.com/office/officeart/2005/8/layout/funnel1"/>
    <dgm:cxn modelId="{090E29B2-37DA-4DD5-A6B5-F4D761A2AFCB}" type="presParOf" srcId="{2653D841-B7A0-4473-8726-927504264D59}" destId="{8C3FBD98-08C9-426C-A021-A12837579961}" srcOrd="2" destOrd="0" presId="urn:microsoft.com/office/officeart/2005/8/layout/funnel1"/>
    <dgm:cxn modelId="{94F25D49-289C-471A-903F-8CBFCF42FB31}" type="presParOf" srcId="{2653D841-B7A0-4473-8726-927504264D59}" destId="{22B5BC06-7409-420E-A0FC-8ED5B6E60D51}" srcOrd="3" destOrd="0" presId="urn:microsoft.com/office/officeart/2005/8/layout/funnel1"/>
    <dgm:cxn modelId="{DF0A5600-0689-450D-80EA-00DF659AE42E}" type="presParOf" srcId="{2653D841-B7A0-4473-8726-927504264D59}" destId="{A148CAA3-C72F-42D9-9951-67D4DE8E7A82}" srcOrd="4" destOrd="0" presId="urn:microsoft.com/office/officeart/2005/8/layout/funnel1"/>
    <dgm:cxn modelId="{8C162C14-11B1-434E-9C5F-7DE7A14BE0D4}" type="presParOf" srcId="{2653D841-B7A0-4473-8726-927504264D59}" destId="{F13B5941-6A5B-4E9F-B3EC-6BCB2625CE56}" srcOrd="5" destOrd="0" presId="urn:microsoft.com/office/officeart/2005/8/layout/funnel1"/>
    <dgm:cxn modelId="{2AB9664F-7D1D-4596-ABED-BAB6983E757E}" type="presParOf" srcId="{2653D841-B7A0-4473-8726-927504264D59}" destId="{36F26166-70DE-4E23-969C-60B4CC77DA07}" srcOrd="6" destOrd="0" presId="urn:microsoft.com/office/officeart/2005/8/layout/funnel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napshotPictureList">
  <dgm:title val=""/>
  <dgm:desc val=""/>
  <dgm:catLst>
    <dgm:cat type="picture" pri="3000"/>
    <dgm:cat type="pictureconvert" pri="3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</dgm:ptLst>
      <dgm:cxnLst>
        <dgm:cxn modelId="40" srcId="0" destId="10" srcOrd="0" destOrd="0"/>
        <dgm:cxn modelId="12" srcId="10" destId="1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</dgm:ptLst>
      <dgm:cxnLst>
        <dgm:cxn modelId="40" srcId="0" destId="10" srcOrd="0" destOrd="0"/>
        <dgm:cxn modelId="12" srcId="10" destId="1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</dgm:ptLst>
      <dgm:cxnLst>
        <dgm:cxn modelId="40" srcId="0" destId="10" srcOrd="0" destOrd="0"/>
        <dgm:cxn modelId="12" srcId="10" destId="11" srcOrd="0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snake">
      <dgm:param type="grDir" val="tL"/>
      <dgm:param type="flowDir" val="col"/>
    </dgm:alg>
    <dgm:shape xmlns:r="http://schemas.openxmlformats.org/officeDocument/2006/relationships" r:blip="">
      <dgm:adjLst/>
    </dgm:shape>
    <dgm:constrLst>
      <dgm:constr type="primFontSz" for="des" forName="ChildText" refType="primFontSz" refFor="des" refForName="ParentText" op="lte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2.0273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ParentAccentShape" refType="w" fact="0.0238"/>
              <dgm:constr type="t" for="ch" forName="ParentAccentShape" refType="h" fact="0.107"/>
              <dgm:constr type="w" for="ch" forName="ParentAccentShape" refType="w" fact="0.619"/>
              <dgm:constr type="h" for="ch" forName="ParentAccentShape" refType="h" fact="0.893"/>
              <dgm:constr type="l" for="ch" forName="ParentText" refType="w" fact="0.048"/>
              <dgm:constr type="t" for="ch" forName="ParentText" refType="h" fact="0.845"/>
              <dgm:constr type="w" for="ch" forName="ParentText" refType="w" fact="0.571"/>
              <dgm:constr type="h" for="ch" forName="ParentText" refType="h" fact="0.106"/>
              <dgm:constr type="l" for="ch" forName="ChildText" refType="w" fact="0.668"/>
              <dgm:constr type="t" for="ch" forName="ChildText" refType="h" fact="0.107"/>
              <dgm:constr type="w" for="ch" forName="ChildText" refType="w" fact="0.283"/>
              <dgm:constr type="h" for="ch" forName="ChildText" refType="h" fact="0.893"/>
              <dgm:constr type="l" for="ch" forName="ChildAccentShape" refType="w" fact="0.9762"/>
              <dgm:constr type="t" for="ch" forName="ChildAccentShape" refType="h" fact="0.107"/>
              <dgm:constr type="w" for="ch" forName="ChildAccentShape" refType="w" fact="0.0238"/>
              <dgm:constr type="h" for="ch" forName="ChildAccentShape" refType="h" fact="0.893"/>
              <dgm:constr type="l" for="ch" forName="Image" refType="w" fact="0"/>
              <dgm:constr type="t" for="ch" forName="Image" refType="h" fact="0"/>
              <dgm:constr type="w" for="ch" forName="Image" refType="w" fact="0.5952"/>
              <dgm:constr type="h" for="ch" forName="Image" refType="h" fact="0.8447"/>
            </dgm:constrLst>
          </dgm:if>
          <dgm:else name="Name3">
            <dgm:constrLst>
              <dgm:constr type="l" for="ch" forName="ParentAccentShape" refType="w" fact="0.3572"/>
              <dgm:constr type="t" for="ch" forName="ParentAccentShape" refType="h" fact="0.107"/>
              <dgm:constr type="w" for="ch" forName="ParentAccentShape" refType="w" fact="0.619"/>
              <dgm:constr type="h" for="ch" forName="ParentAccentShape" refType="h" fact="0.893"/>
              <dgm:constr type="l" for="ch" forName="ParentText" refType="w" fact="0.381"/>
              <dgm:constr type="t" for="ch" forName="ParentText" refType="h" fact="0.845"/>
              <dgm:constr type="w" for="ch" forName="ParentText" refType="w" fact="0.571"/>
              <dgm:constr type="h" for="ch" forName="ParentText" refType="h" fact="0.106"/>
              <dgm:constr type="l" for="ch" forName="ChildText" refType="w" fact="0.049"/>
              <dgm:constr type="t" for="ch" forName="ChildText" refType="h" fact="0.107"/>
              <dgm:constr type="w" for="ch" forName="ChildText" refType="w" fact="0.283"/>
              <dgm:constr type="h" for="ch" forName="ChildText" refType="h" fact="0.893"/>
              <dgm:constr type="l" for="ch" forName="ChildAccentShape" refType="w" fact="0"/>
              <dgm:constr type="t" for="ch" forName="ChildAccentShape" refType="h" fact="0.107"/>
              <dgm:constr type="w" for="ch" forName="ChildAccentShape" refType="w" fact="0.0238"/>
              <dgm:constr type="h" for="ch" forName="ChildAccentShape" refType="h" fact="0.893"/>
              <dgm:constr type="l" for="ch" forName="Image" refType="w" fact="0.4048"/>
              <dgm:constr type="t" for="ch" forName="Image" refType="h" fact="0"/>
              <dgm:constr type="w" for="ch" forName="Image" refType="w" fact="0.5952"/>
              <dgm:constr type="h" for="ch" forName="Image" refType="h" fact="0.8447"/>
            </dgm:constrLst>
          </dgm:else>
        </dgm:choose>
        <dgm:layoutNode name="ParentAccentShape" styleLbl="trBgShp">
          <dgm:alg type="sp"/>
          <dgm:shape xmlns:r="http://schemas.openxmlformats.org/officeDocument/2006/relationships" type="frame" r:blip="" zOrderOff="-10">
            <dgm:adjLst>
              <dgm:adj idx="1" val="0.0545"/>
            </dgm:adjLst>
          </dgm:shape>
          <dgm:presOf/>
        </dgm:layoutNode>
        <dgm:layoutNode name="ParentText" styleLbl="revTx">
          <dgm:varLst>
            <dgm:chMax val="1"/>
            <dgm:chPref val="1"/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 zOrderOff="10">
            <dgm:adjLst/>
          </dgm:shape>
          <dgm:presOf axis="self" ptType="node"/>
          <dgm:constrLst>
            <dgm:constr type="lMarg" refType="primFontSz" fact="0.8"/>
            <dgm:constr type="rMarg" refType="primFontSz" fact="0.8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" styleLbl="revTx">
          <dgm:varLst>
            <dgm:chMax val="0"/>
            <dgm:chPref val="0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 zOrderOff="10">
            <dgm:adjLst/>
          </dgm:shape>
          <dgm:choose name="Name4">
            <dgm:if name="Name5" axis="ch" ptType="node" func="cnt" op="gte" val="1">
              <dgm:presOf axis="des" ptType="node"/>
            </dgm:if>
            <dgm:else name="Name6">
              <dgm:presOf/>
            </dgm:else>
          </dgm:choose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  <dgm:layoutNode name="ChildAccentShape" styleLbl="trBgShp">
          <dgm:alg type="sp"/>
          <dgm:choose name="Name7">
            <dgm:if name="Name8" axis="ch" ptType="node" func="cnt" op="gte" val="1">
              <dgm:shape xmlns:r="http://schemas.openxmlformats.org/officeDocument/2006/relationships" type="rect" r:blip="" zOrderOff="-10">
                <dgm:adjLst/>
              </dgm:shape>
            </dgm:if>
            <dgm:else name="Name9">
              <dgm:shape xmlns:r="http://schemas.openxmlformats.org/officeDocument/2006/relationships" type="rect" r:blip="" hideGeom="1">
                <dgm:adjLst/>
              </dgm:shape>
            </dgm:else>
          </dgm:choose>
          <dgm:presOf/>
        </dgm:layoutNode>
        <dgm:layoutNode name="Image" styleLbl="align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12.09.2020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12.09.2020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12.09.2020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12.09.2020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12.09.2020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12.09.2020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12.09.2020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12.09.2020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12.09.2020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12.09.2020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12.09.2020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EC8F7-1D26-4785-A7DA-F34D0046BC00}" type="datetimeFigureOut">
              <a:rPr lang="uk-UA" smtClean="0"/>
              <a:pPr/>
              <a:t>12.09.2020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/>
              <a:t>Thema</a:t>
            </a:r>
            <a:r>
              <a:rPr lang="uk-UA" b="1" dirty="0"/>
              <a:t>: </a:t>
            </a:r>
            <a:r>
              <a:rPr lang="de-DE" b="1" dirty="0"/>
              <a:t>Auslandsreise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dirty="0"/>
              <a:t>Unterthema: Reise. </a:t>
            </a:r>
            <a:r>
              <a:rPr lang="de-DE" b="1" dirty="0" err="1"/>
              <a:t>Reisenarten</a:t>
            </a:r>
            <a:r>
              <a:rPr lang="de-DE" b="1" dirty="0"/>
              <a:t>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929718" cy="511156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Lesen</a:t>
            </a:r>
            <a:r>
              <a:rPr lang="en-US" sz="3600" dirty="0" smtClean="0"/>
              <a:t> </a:t>
            </a:r>
            <a:r>
              <a:rPr lang="en-US" sz="3600" dirty="0" err="1" smtClean="0"/>
              <a:t>Sie</a:t>
            </a:r>
            <a:r>
              <a:rPr lang="en-US" sz="3600" dirty="0" smtClean="0"/>
              <a:t> die </a:t>
            </a:r>
            <a:r>
              <a:rPr lang="en-US" sz="3600" dirty="0" err="1" smtClean="0"/>
              <a:t>Vokabeln</a:t>
            </a:r>
            <a:r>
              <a:rPr lang="en-US" sz="3600" dirty="0" smtClean="0"/>
              <a:t> und </a:t>
            </a:r>
            <a:r>
              <a:rPr lang="en-US" sz="3600" dirty="0" err="1" smtClean="0"/>
              <a:t>bilden</a:t>
            </a:r>
            <a:r>
              <a:rPr lang="en-US" sz="3600" dirty="0" smtClean="0"/>
              <a:t> je 1 </a:t>
            </a:r>
            <a:r>
              <a:rPr lang="en-US" sz="3600" dirty="0" err="1" smtClean="0"/>
              <a:t>Satz</a:t>
            </a:r>
            <a:endParaRPr lang="uk-UA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89232473"/>
              </p:ext>
            </p:extLst>
          </p:nvPr>
        </p:nvGraphicFramePr>
        <p:xfrm>
          <a:off x="428596" y="57148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28596" y="4357694"/>
            <a:ext cx="294600" cy="294600"/>
          </a:xfrm>
          <a:prstGeom prst="rect">
            <a:avLst/>
          </a:prstGeom>
        </p:spPr>
        <p:style>
          <a:lnRef idx="2">
            <a:schemeClr val="accent5">
              <a:shade val="50000"/>
              <a:hueOff val="168648"/>
              <a:satOff val="-3730"/>
              <a:lumOff val="27991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TextBox 5"/>
          <p:cNvSpPr txBox="1"/>
          <p:nvPr/>
        </p:nvSpPr>
        <p:spPr>
          <a:xfrm>
            <a:off x="785786" y="4214818"/>
            <a:ext cx="3286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err="1"/>
              <a:t>Kunde</a:t>
            </a:r>
            <a:r>
              <a:rPr lang="uk-UA" sz="1600" dirty="0"/>
              <a:t> (</a:t>
            </a:r>
            <a:r>
              <a:rPr lang="uk-UA" sz="1600" dirty="0" err="1"/>
              <a:t>der</a:t>
            </a:r>
            <a:r>
              <a:rPr lang="uk-UA" sz="1600" dirty="0"/>
              <a:t>) – </a:t>
            </a:r>
            <a:r>
              <a:rPr lang="uk-UA" sz="1600" dirty="0" err="1"/>
              <a:t>Kunden</a:t>
            </a:r>
            <a:r>
              <a:rPr lang="uk-UA" sz="1600" dirty="0"/>
              <a:t> (</a:t>
            </a:r>
            <a:r>
              <a:rPr lang="uk-UA" sz="1600" dirty="0" err="1"/>
              <a:t>die</a:t>
            </a:r>
            <a:r>
              <a:rPr lang="uk-UA" sz="1600" dirty="0"/>
              <a:t>) – клієнт(и)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5000636"/>
            <a:ext cx="294600" cy="294600"/>
          </a:xfrm>
          <a:prstGeom prst="rect">
            <a:avLst/>
          </a:prstGeom>
        </p:spPr>
        <p:style>
          <a:lnRef idx="2">
            <a:schemeClr val="accent5">
              <a:shade val="50000"/>
              <a:hueOff val="168648"/>
              <a:satOff val="-3730"/>
              <a:lumOff val="27991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Прямоугольник 7"/>
          <p:cNvSpPr/>
          <p:nvPr/>
        </p:nvSpPr>
        <p:spPr>
          <a:xfrm>
            <a:off x="428596" y="5572140"/>
            <a:ext cx="294600" cy="294600"/>
          </a:xfrm>
          <a:prstGeom prst="rect">
            <a:avLst/>
          </a:prstGeom>
        </p:spPr>
        <p:style>
          <a:lnRef idx="2">
            <a:schemeClr val="accent5">
              <a:shade val="50000"/>
              <a:hueOff val="168648"/>
              <a:satOff val="-3730"/>
              <a:lumOff val="27991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428596" y="6143644"/>
            <a:ext cx="294600" cy="294600"/>
          </a:xfrm>
          <a:prstGeom prst="rect">
            <a:avLst/>
          </a:prstGeom>
        </p:spPr>
        <p:style>
          <a:lnRef idx="2">
            <a:schemeClr val="accent5">
              <a:shade val="50000"/>
              <a:hueOff val="168648"/>
              <a:satOff val="-3730"/>
              <a:lumOff val="27991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Прямоугольник 9"/>
          <p:cNvSpPr/>
          <p:nvPr/>
        </p:nvSpPr>
        <p:spPr>
          <a:xfrm>
            <a:off x="4643438" y="4357694"/>
            <a:ext cx="294600" cy="294600"/>
          </a:xfrm>
          <a:prstGeom prst="rect">
            <a:avLst/>
          </a:prstGeom>
        </p:spPr>
        <p:style>
          <a:lnRef idx="2">
            <a:schemeClr val="accent5">
              <a:shade val="50000"/>
              <a:hueOff val="168648"/>
              <a:satOff val="-3730"/>
              <a:lumOff val="27991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Прямоугольник 10"/>
          <p:cNvSpPr/>
          <p:nvPr/>
        </p:nvSpPr>
        <p:spPr>
          <a:xfrm>
            <a:off x="4643438" y="5000636"/>
            <a:ext cx="294600" cy="294600"/>
          </a:xfrm>
          <a:prstGeom prst="rect">
            <a:avLst/>
          </a:prstGeom>
        </p:spPr>
        <p:style>
          <a:lnRef idx="2">
            <a:schemeClr val="accent5">
              <a:shade val="50000"/>
              <a:hueOff val="168648"/>
              <a:satOff val="-3730"/>
              <a:lumOff val="27991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Прямоугольник 11"/>
          <p:cNvSpPr/>
          <p:nvPr/>
        </p:nvSpPr>
        <p:spPr>
          <a:xfrm>
            <a:off x="4643438" y="5643578"/>
            <a:ext cx="294600" cy="294600"/>
          </a:xfrm>
          <a:prstGeom prst="rect">
            <a:avLst/>
          </a:prstGeom>
        </p:spPr>
        <p:style>
          <a:lnRef idx="2">
            <a:schemeClr val="accent5">
              <a:shade val="50000"/>
              <a:hueOff val="168648"/>
              <a:satOff val="-3730"/>
              <a:lumOff val="27991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Прямоугольник 12"/>
          <p:cNvSpPr/>
          <p:nvPr/>
        </p:nvSpPr>
        <p:spPr>
          <a:xfrm>
            <a:off x="4643438" y="6215082"/>
            <a:ext cx="294600" cy="294600"/>
          </a:xfrm>
          <a:prstGeom prst="rect">
            <a:avLst/>
          </a:prstGeom>
        </p:spPr>
        <p:style>
          <a:lnRef idx="2">
            <a:schemeClr val="accent5">
              <a:shade val="50000"/>
              <a:hueOff val="168648"/>
              <a:satOff val="-3730"/>
              <a:lumOff val="27991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TextBox 13"/>
          <p:cNvSpPr txBox="1"/>
          <p:nvPr/>
        </p:nvSpPr>
        <p:spPr>
          <a:xfrm>
            <a:off x="785786" y="4929198"/>
            <a:ext cx="2786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err="1"/>
              <a:t>aufs</a:t>
            </a:r>
            <a:r>
              <a:rPr lang="uk-UA" sz="1600" dirty="0"/>
              <a:t> </a:t>
            </a:r>
            <a:r>
              <a:rPr lang="uk-UA" sz="1600" dirty="0" err="1"/>
              <a:t>beste</a:t>
            </a:r>
            <a:r>
              <a:rPr lang="uk-UA" sz="1600" dirty="0"/>
              <a:t> – найкращим способом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57224" y="5500702"/>
            <a:ext cx="3500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err="1"/>
              <a:t>in</a:t>
            </a:r>
            <a:r>
              <a:rPr lang="uk-UA" sz="1600" dirty="0"/>
              <a:t> </a:t>
            </a:r>
            <a:r>
              <a:rPr lang="uk-UA" sz="1600" dirty="0" err="1"/>
              <a:t>Erfüllung</a:t>
            </a:r>
            <a:r>
              <a:rPr lang="uk-UA" sz="1600" dirty="0"/>
              <a:t> </a:t>
            </a:r>
            <a:r>
              <a:rPr lang="uk-UA" sz="1600" dirty="0" err="1"/>
              <a:t>gehen</a:t>
            </a:r>
            <a:r>
              <a:rPr lang="uk-UA" sz="1600" dirty="0"/>
              <a:t> – здійснюватись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85786" y="6027003"/>
            <a:ext cx="36433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err="1"/>
              <a:t>von</a:t>
            </a:r>
            <a:r>
              <a:rPr lang="uk-UA" sz="1600" dirty="0"/>
              <a:t> </a:t>
            </a:r>
            <a:r>
              <a:rPr lang="uk-UA" sz="1600" dirty="0" err="1"/>
              <a:t>Jahr</a:t>
            </a:r>
            <a:r>
              <a:rPr lang="uk-UA" sz="1600" dirty="0"/>
              <a:t> </a:t>
            </a:r>
            <a:r>
              <a:rPr lang="uk-UA" sz="1600" dirty="0" err="1"/>
              <a:t>zu</a:t>
            </a:r>
            <a:r>
              <a:rPr lang="uk-UA" sz="1600" dirty="0"/>
              <a:t> </a:t>
            </a:r>
            <a:r>
              <a:rPr lang="uk-UA" sz="1600" dirty="0" err="1"/>
              <a:t>Jahr</a:t>
            </a:r>
            <a:r>
              <a:rPr lang="uk-UA" sz="1600" dirty="0"/>
              <a:t> – з року в рік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929190" y="4929198"/>
            <a:ext cx="38576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err="1"/>
              <a:t>Verkehrsmittel</a:t>
            </a:r>
            <a:r>
              <a:rPr lang="uk-UA" sz="1600" dirty="0"/>
              <a:t> (</a:t>
            </a:r>
            <a:r>
              <a:rPr lang="uk-UA" sz="1600" dirty="0" err="1"/>
              <a:t>das</a:t>
            </a:r>
            <a:r>
              <a:rPr lang="uk-UA" sz="1600" dirty="0"/>
              <a:t>) – транспортний засіб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000628" y="5572140"/>
            <a:ext cx="3429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err="1"/>
              <a:t>im</a:t>
            </a:r>
            <a:r>
              <a:rPr lang="uk-UA" sz="1600" dirty="0"/>
              <a:t> </a:t>
            </a:r>
            <a:r>
              <a:rPr lang="uk-UA" sz="1600" dirty="0" err="1"/>
              <a:t>Vergleich</a:t>
            </a:r>
            <a:r>
              <a:rPr lang="uk-UA" sz="1600" dirty="0"/>
              <a:t> </a:t>
            </a:r>
            <a:r>
              <a:rPr lang="uk-UA" sz="1600" dirty="0" err="1"/>
              <a:t>zu</a:t>
            </a:r>
            <a:r>
              <a:rPr lang="uk-UA" sz="1600" dirty="0"/>
              <a:t> (D.) – порівняно з </a:t>
            </a: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5000628" y="6143644"/>
            <a:ext cx="32861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1400" dirty="0" err="1"/>
              <a:t>teuer</a:t>
            </a:r>
            <a:r>
              <a:rPr lang="uk-UA" sz="1400" dirty="0"/>
              <a:t> – дорогий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602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929718" cy="511156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Lesen</a:t>
            </a:r>
            <a:r>
              <a:rPr lang="en-US" sz="3600" dirty="0" smtClean="0"/>
              <a:t> </a:t>
            </a:r>
            <a:r>
              <a:rPr lang="en-US" sz="3600" dirty="0" err="1" smtClean="0"/>
              <a:t>Sie</a:t>
            </a:r>
            <a:r>
              <a:rPr lang="en-US" sz="3600" dirty="0" smtClean="0"/>
              <a:t> die </a:t>
            </a:r>
            <a:r>
              <a:rPr lang="en-US" sz="3600" dirty="0" err="1" smtClean="0"/>
              <a:t>Vokabeln</a:t>
            </a:r>
            <a:r>
              <a:rPr lang="en-US" sz="3600" dirty="0" smtClean="0"/>
              <a:t> und </a:t>
            </a:r>
            <a:r>
              <a:rPr lang="en-US" sz="3600" dirty="0" err="1" smtClean="0"/>
              <a:t>bilden</a:t>
            </a:r>
            <a:r>
              <a:rPr lang="en-US" sz="3600" dirty="0" smtClean="0"/>
              <a:t> je 1 </a:t>
            </a:r>
            <a:r>
              <a:rPr lang="en-US" sz="3600" dirty="0" err="1" smtClean="0"/>
              <a:t>Satz</a:t>
            </a:r>
            <a:endParaRPr lang="uk-UA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89232473"/>
              </p:ext>
            </p:extLst>
          </p:nvPr>
        </p:nvGraphicFramePr>
        <p:xfrm>
          <a:off x="428596" y="57148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28596" y="4357694"/>
            <a:ext cx="294600" cy="294600"/>
          </a:xfrm>
          <a:prstGeom prst="rect">
            <a:avLst/>
          </a:prstGeom>
        </p:spPr>
        <p:style>
          <a:lnRef idx="2">
            <a:schemeClr val="accent5">
              <a:shade val="50000"/>
              <a:hueOff val="168648"/>
              <a:satOff val="-3730"/>
              <a:lumOff val="27991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TextBox 5"/>
          <p:cNvSpPr txBox="1"/>
          <p:nvPr/>
        </p:nvSpPr>
        <p:spPr>
          <a:xfrm>
            <a:off x="785786" y="4214818"/>
            <a:ext cx="3286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err="1"/>
              <a:t>Bahnhof</a:t>
            </a:r>
            <a:r>
              <a:rPr lang="uk-UA" sz="1600" dirty="0"/>
              <a:t> (</a:t>
            </a:r>
            <a:r>
              <a:rPr lang="uk-UA" sz="1600" dirty="0" err="1"/>
              <a:t>der</a:t>
            </a:r>
            <a:r>
              <a:rPr lang="uk-UA" sz="1600" dirty="0"/>
              <a:t>) – </a:t>
            </a:r>
            <a:r>
              <a:rPr lang="uk-UA" sz="1600" dirty="0" err="1"/>
              <a:t>Bahnhöfe</a:t>
            </a:r>
            <a:r>
              <a:rPr lang="uk-UA" sz="1600" dirty="0"/>
              <a:t> (</a:t>
            </a:r>
            <a:r>
              <a:rPr lang="uk-UA" sz="1600" dirty="0" err="1"/>
              <a:t>die</a:t>
            </a:r>
            <a:r>
              <a:rPr lang="uk-UA" sz="1600" dirty="0"/>
              <a:t>) – залізничний вокзал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5000636"/>
            <a:ext cx="294600" cy="294600"/>
          </a:xfrm>
          <a:prstGeom prst="rect">
            <a:avLst/>
          </a:prstGeom>
        </p:spPr>
        <p:style>
          <a:lnRef idx="2">
            <a:schemeClr val="accent5">
              <a:shade val="50000"/>
              <a:hueOff val="168648"/>
              <a:satOff val="-3730"/>
              <a:lumOff val="27991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Прямоугольник 7"/>
          <p:cNvSpPr/>
          <p:nvPr/>
        </p:nvSpPr>
        <p:spPr>
          <a:xfrm>
            <a:off x="428596" y="5572140"/>
            <a:ext cx="294600" cy="294600"/>
          </a:xfrm>
          <a:prstGeom prst="rect">
            <a:avLst/>
          </a:prstGeom>
        </p:spPr>
        <p:style>
          <a:lnRef idx="2">
            <a:schemeClr val="accent5">
              <a:shade val="50000"/>
              <a:hueOff val="168648"/>
              <a:satOff val="-3730"/>
              <a:lumOff val="27991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428596" y="6143644"/>
            <a:ext cx="294600" cy="294600"/>
          </a:xfrm>
          <a:prstGeom prst="rect">
            <a:avLst/>
          </a:prstGeom>
        </p:spPr>
        <p:style>
          <a:lnRef idx="2">
            <a:schemeClr val="accent5">
              <a:shade val="50000"/>
              <a:hueOff val="168648"/>
              <a:satOff val="-3730"/>
              <a:lumOff val="27991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Прямоугольник 9"/>
          <p:cNvSpPr/>
          <p:nvPr/>
        </p:nvSpPr>
        <p:spPr>
          <a:xfrm>
            <a:off x="4643438" y="4357694"/>
            <a:ext cx="294600" cy="294600"/>
          </a:xfrm>
          <a:prstGeom prst="rect">
            <a:avLst/>
          </a:prstGeom>
        </p:spPr>
        <p:style>
          <a:lnRef idx="2">
            <a:schemeClr val="accent5">
              <a:shade val="50000"/>
              <a:hueOff val="168648"/>
              <a:satOff val="-3730"/>
              <a:lumOff val="27991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Прямоугольник 10"/>
          <p:cNvSpPr/>
          <p:nvPr/>
        </p:nvSpPr>
        <p:spPr>
          <a:xfrm>
            <a:off x="4643438" y="5000636"/>
            <a:ext cx="294600" cy="294600"/>
          </a:xfrm>
          <a:prstGeom prst="rect">
            <a:avLst/>
          </a:prstGeom>
        </p:spPr>
        <p:style>
          <a:lnRef idx="2">
            <a:schemeClr val="accent5">
              <a:shade val="50000"/>
              <a:hueOff val="168648"/>
              <a:satOff val="-3730"/>
              <a:lumOff val="27991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TextBox 13"/>
          <p:cNvSpPr txBox="1"/>
          <p:nvPr/>
        </p:nvSpPr>
        <p:spPr>
          <a:xfrm>
            <a:off x="785786" y="4929198"/>
            <a:ext cx="27860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err="1"/>
              <a:t>übernachten</a:t>
            </a:r>
            <a:r>
              <a:rPr lang="uk-UA" sz="1600" dirty="0"/>
              <a:t> – переночувати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57224" y="5500702"/>
            <a:ext cx="35004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err="1"/>
              <a:t>im</a:t>
            </a:r>
            <a:r>
              <a:rPr lang="uk-UA" sz="1600" dirty="0"/>
              <a:t> </a:t>
            </a:r>
            <a:r>
              <a:rPr lang="uk-UA" sz="1600" dirty="0" err="1"/>
              <a:t>Freien</a:t>
            </a:r>
            <a:r>
              <a:rPr lang="uk-UA" sz="1600" dirty="0"/>
              <a:t> </a:t>
            </a:r>
            <a:r>
              <a:rPr lang="uk-UA" sz="1600" dirty="0" err="1"/>
              <a:t>zelten</a:t>
            </a:r>
            <a:r>
              <a:rPr lang="uk-UA" sz="1600" dirty="0"/>
              <a:t> – жити в наметах просто неба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85786" y="6027003"/>
            <a:ext cx="36433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err="1"/>
              <a:t>in</a:t>
            </a:r>
            <a:r>
              <a:rPr lang="uk-UA" sz="1600" dirty="0"/>
              <a:t> </a:t>
            </a:r>
            <a:r>
              <a:rPr lang="uk-UA" sz="1600" dirty="0" err="1"/>
              <a:t>die</a:t>
            </a:r>
            <a:r>
              <a:rPr lang="uk-UA" sz="1600" dirty="0"/>
              <a:t> </a:t>
            </a:r>
            <a:r>
              <a:rPr lang="uk-UA" sz="1600" dirty="0" err="1"/>
              <a:t>Berge</a:t>
            </a:r>
            <a:r>
              <a:rPr lang="uk-UA" sz="1600" dirty="0"/>
              <a:t> </a:t>
            </a:r>
            <a:r>
              <a:rPr lang="uk-UA" sz="1600" dirty="0" err="1"/>
              <a:t>steigen</a:t>
            </a:r>
            <a:r>
              <a:rPr lang="uk-UA" sz="1600" dirty="0"/>
              <a:t> – підніматися в гори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929190" y="4929198"/>
            <a:ext cx="3857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err="1"/>
              <a:t>ständig</a:t>
            </a:r>
            <a:r>
              <a:rPr lang="uk-UA" sz="1600" dirty="0"/>
              <a:t> </a:t>
            </a:r>
            <a:r>
              <a:rPr lang="uk-UA" sz="1600" dirty="0" err="1"/>
              <a:t>angespannt</a:t>
            </a:r>
            <a:r>
              <a:rPr lang="uk-UA" sz="1600" dirty="0"/>
              <a:t> </a:t>
            </a:r>
            <a:r>
              <a:rPr lang="uk-UA" sz="1600" dirty="0" err="1"/>
              <a:t>und</a:t>
            </a:r>
            <a:r>
              <a:rPr lang="uk-UA" sz="1600" dirty="0"/>
              <a:t> </a:t>
            </a:r>
            <a:r>
              <a:rPr lang="uk-UA" sz="1600" dirty="0" err="1"/>
              <a:t>gestresst</a:t>
            </a:r>
            <a:r>
              <a:rPr lang="uk-UA" sz="1600" dirty="0"/>
              <a:t> </a:t>
            </a:r>
            <a:r>
              <a:rPr lang="uk-UA" sz="1600" dirty="0" err="1"/>
              <a:t>sein</a:t>
            </a:r>
            <a:r>
              <a:rPr lang="uk-UA" sz="1600" dirty="0"/>
              <a:t> – постійно знаходитися у стані напруження та стресу </a:t>
            </a:r>
          </a:p>
        </p:txBody>
      </p:sp>
    </p:spTree>
    <p:extLst>
      <p:ext uri="{BB962C8B-B14F-4D97-AF65-F5344CB8AC3E}">
        <p14:creationId xmlns:p14="http://schemas.microsoft.com/office/powerpoint/2010/main" xmlns="" val="288602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96908"/>
          </a:xfrm>
        </p:spPr>
        <p:txBody>
          <a:bodyPr/>
          <a:lstStyle/>
          <a:p>
            <a:r>
              <a:rPr lang="pl-PL" dirty="0" smtClean="0"/>
              <a:t>Lesen wir den Text!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1933673"/>
              </p:ext>
            </p:extLst>
          </p:nvPr>
        </p:nvGraphicFramePr>
        <p:xfrm>
          <a:off x="457200" y="857232"/>
          <a:ext cx="8229600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071934" y="3214686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Fragen beantworten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4796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Lesen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diesen</a:t>
            </a:r>
            <a:r>
              <a:rPr lang="en-US" dirty="0" smtClean="0"/>
              <a:t> </a:t>
            </a:r>
            <a:r>
              <a:rPr lang="en-US" dirty="0" err="1" smtClean="0"/>
              <a:t>Abschnitt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92500"/>
          </a:bodyPr>
          <a:lstStyle/>
          <a:p>
            <a:pPr algn="just"/>
            <a:r>
              <a:rPr lang="uk-UA" dirty="0" err="1"/>
              <a:t>Millionen</a:t>
            </a:r>
            <a:r>
              <a:rPr lang="uk-UA" dirty="0"/>
              <a:t> </a:t>
            </a:r>
            <a:r>
              <a:rPr lang="uk-UA" dirty="0" err="1"/>
              <a:t>von</a:t>
            </a:r>
            <a:r>
              <a:rPr lang="uk-UA" dirty="0"/>
              <a:t> </a:t>
            </a:r>
            <a:r>
              <a:rPr lang="uk-UA" dirty="0" err="1"/>
              <a:t>Menschen</a:t>
            </a:r>
            <a:r>
              <a:rPr lang="uk-UA" dirty="0"/>
              <a:t> </a:t>
            </a:r>
            <a:r>
              <a:rPr lang="uk-UA" dirty="0" err="1"/>
              <a:t>in</a:t>
            </a:r>
            <a:r>
              <a:rPr lang="uk-UA" dirty="0"/>
              <a:t> </a:t>
            </a:r>
            <a:r>
              <a:rPr lang="uk-UA" dirty="0" err="1"/>
              <a:t>der</a:t>
            </a:r>
            <a:r>
              <a:rPr lang="uk-UA" dirty="0"/>
              <a:t> </a:t>
            </a:r>
            <a:r>
              <a:rPr lang="uk-UA" dirty="0" err="1"/>
              <a:t>ganzen</a:t>
            </a:r>
            <a:r>
              <a:rPr lang="uk-UA" dirty="0"/>
              <a:t> </a:t>
            </a:r>
            <a:r>
              <a:rPr lang="uk-UA" dirty="0" err="1"/>
              <a:t>Welt</a:t>
            </a:r>
            <a:r>
              <a:rPr lang="uk-UA" dirty="0"/>
              <a:t> </a:t>
            </a:r>
            <a:r>
              <a:rPr lang="uk-UA" dirty="0" err="1"/>
              <a:t>reisen</a:t>
            </a:r>
            <a:r>
              <a:rPr lang="uk-UA" dirty="0"/>
              <a:t> </a:t>
            </a:r>
            <a:r>
              <a:rPr lang="uk-UA" dirty="0" err="1"/>
              <a:t>gern</a:t>
            </a:r>
            <a:r>
              <a:rPr lang="uk-UA" dirty="0"/>
              <a:t>. </a:t>
            </a:r>
            <a:r>
              <a:rPr lang="uk-UA" dirty="0" err="1"/>
              <a:t>Ihre</a:t>
            </a:r>
            <a:r>
              <a:rPr lang="uk-UA" dirty="0"/>
              <a:t> </a:t>
            </a:r>
            <a:r>
              <a:rPr lang="uk-UA" dirty="0" err="1"/>
              <a:t>Reisen</a:t>
            </a:r>
            <a:r>
              <a:rPr lang="uk-UA" dirty="0"/>
              <a:t> </a:t>
            </a:r>
            <a:r>
              <a:rPr lang="uk-UA" dirty="0" err="1"/>
              <a:t>unternehmen</a:t>
            </a:r>
            <a:r>
              <a:rPr lang="uk-UA" dirty="0"/>
              <a:t> </a:t>
            </a:r>
            <a:r>
              <a:rPr lang="uk-UA" dirty="0" err="1"/>
              <a:t>sie</a:t>
            </a:r>
            <a:r>
              <a:rPr lang="uk-UA" dirty="0"/>
              <a:t> </a:t>
            </a:r>
            <a:r>
              <a:rPr lang="uk-UA" dirty="0" err="1"/>
              <a:t>gewöhnlich</a:t>
            </a:r>
            <a:r>
              <a:rPr lang="uk-UA" dirty="0"/>
              <a:t> </a:t>
            </a:r>
            <a:r>
              <a:rPr lang="uk-UA" dirty="0" err="1"/>
              <a:t>im</a:t>
            </a:r>
            <a:r>
              <a:rPr lang="uk-UA" dirty="0"/>
              <a:t> </a:t>
            </a:r>
            <a:r>
              <a:rPr lang="uk-UA" dirty="0" err="1"/>
              <a:t>Urlaub</a:t>
            </a:r>
            <a:r>
              <a:rPr lang="uk-UA" dirty="0"/>
              <a:t> </a:t>
            </a:r>
            <a:r>
              <a:rPr lang="uk-UA" dirty="0" err="1"/>
              <a:t>oder</a:t>
            </a:r>
            <a:r>
              <a:rPr lang="uk-UA" dirty="0"/>
              <a:t> </a:t>
            </a:r>
            <a:r>
              <a:rPr lang="uk-UA" dirty="0" err="1"/>
              <a:t>in</a:t>
            </a:r>
            <a:r>
              <a:rPr lang="uk-UA" dirty="0"/>
              <a:t> </a:t>
            </a:r>
            <a:r>
              <a:rPr lang="uk-UA" dirty="0" err="1"/>
              <a:t>den</a:t>
            </a:r>
            <a:r>
              <a:rPr lang="uk-UA" dirty="0"/>
              <a:t> </a:t>
            </a:r>
            <a:r>
              <a:rPr lang="uk-UA" dirty="0" err="1"/>
              <a:t>Ferien</a:t>
            </a:r>
            <a:r>
              <a:rPr lang="uk-UA" dirty="0"/>
              <a:t>. </a:t>
            </a:r>
            <a:r>
              <a:rPr lang="uk-UA" dirty="0" err="1"/>
              <a:t>Es</a:t>
            </a:r>
            <a:r>
              <a:rPr lang="uk-UA" dirty="0"/>
              <a:t> </a:t>
            </a:r>
            <a:r>
              <a:rPr lang="uk-UA" dirty="0" err="1"/>
              <a:t>ist</a:t>
            </a:r>
            <a:r>
              <a:rPr lang="uk-UA" dirty="0"/>
              <a:t> </a:t>
            </a:r>
            <a:r>
              <a:rPr lang="uk-UA" dirty="0" err="1"/>
              <a:t>interessant</a:t>
            </a:r>
            <a:r>
              <a:rPr lang="uk-UA" dirty="0"/>
              <a:t>, </a:t>
            </a:r>
            <a:r>
              <a:rPr lang="uk-UA" dirty="0" err="1"/>
              <a:t>Reisen</a:t>
            </a:r>
            <a:r>
              <a:rPr lang="uk-UA" dirty="0"/>
              <a:t> </a:t>
            </a:r>
            <a:r>
              <a:rPr lang="uk-UA" dirty="0" err="1"/>
              <a:t>zu</a:t>
            </a:r>
            <a:r>
              <a:rPr lang="uk-UA" dirty="0"/>
              <a:t> </a:t>
            </a:r>
            <a:r>
              <a:rPr lang="uk-UA" dirty="0" err="1"/>
              <a:t>unternehmen</a:t>
            </a:r>
            <a:r>
              <a:rPr lang="uk-UA" dirty="0"/>
              <a:t>. </a:t>
            </a:r>
            <a:r>
              <a:rPr lang="uk-UA" dirty="0" err="1"/>
              <a:t>Es</a:t>
            </a:r>
            <a:r>
              <a:rPr lang="uk-UA" dirty="0"/>
              <a:t> </a:t>
            </a:r>
            <a:r>
              <a:rPr lang="uk-UA" dirty="0" err="1"/>
              <a:t>ist</a:t>
            </a:r>
            <a:r>
              <a:rPr lang="uk-UA" dirty="0"/>
              <a:t> </a:t>
            </a:r>
            <a:r>
              <a:rPr lang="uk-UA" dirty="0" err="1"/>
              <a:t>eine</a:t>
            </a:r>
            <a:r>
              <a:rPr lang="uk-UA" dirty="0"/>
              <a:t> </a:t>
            </a:r>
            <a:r>
              <a:rPr lang="uk-UA" dirty="0" err="1"/>
              <a:t>Art</a:t>
            </a:r>
            <a:r>
              <a:rPr lang="uk-UA" dirty="0"/>
              <a:t> </a:t>
            </a:r>
            <a:r>
              <a:rPr lang="uk-UA" dirty="0" err="1"/>
              <a:t>Erholung</a:t>
            </a:r>
            <a:r>
              <a:rPr lang="uk-UA" dirty="0"/>
              <a:t> </a:t>
            </a:r>
            <a:r>
              <a:rPr lang="uk-UA" dirty="0" err="1"/>
              <a:t>und</a:t>
            </a:r>
            <a:r>
              <a:rPr lang="uk-UA" dirty="0"/>
              <a:t> </a:t>
            </a:r>
            <a:r>
              <a:rPr lang="uk-UA" dirty="0" err="1"/>
              <a:t>Abwechslung</a:t>
            </a:r>
            <a:r>
              <a:rPr lang="uk-UA" dirty="0"/>
              <a:t>. </a:t>
            </a:r>
            <a:r>
              <a:rPr lang="uk-UA" dirty="0" err="1"/>
              <a:t>Außerdem</a:t>
            </a:r>
            <a:r>
              <a:rPr lang="uk-UA" dirty="0"/>
              <a:t> </a:t>
            </a:r>
            <a:r>
              <a:rPr lang="uk-UA" dirty="0" err="1"/>
              <a:t>kann</a:t>
            </a:r>
            <a:r>
              <a:rPr lang="uk-UA" dirty="0"/>
              <a:t> </a:t>
            </a:r>
            <a:r>
              <a:rPr lang="uk-UA" dirty="0" err="1"/>
              <a:t>man</a:t>
            </a:r>
            <a:r>
              <a:rPr lang="uk-UA" dirty="0"/>
              <a:t> </a:t>
            </a:r>
            <a:r>
              <a:rPr lang="uk-UA" dirty="0" err="1"/>
              <a:t>durch</a:t>
            </a:r>
            <a:r>
              <a:rPr lang="uk-UA" dirty="0"/>
              <a:t> </a:t>
            </a:r>
            <a:r>
              <a:rPr lang="uk-UA" dirty="0" err="1"/>
              <a:t>Reisen</a:t>
            </a:r>
            <a:r>
              <a:rPr lang="uk-UA" dirty="0"/>
              <a:t> </a:t>
            </a:r>
            <a:r>
              <a:rPr lang="uk-UA" dirty="0" err="1"/>
              <a:t>die</a:t>
            </a:r>
            <a:r>
              <a:rPr lang="uk-UA" dirty="0"/>
              <a:t> </a:t>
            </a:r>
            <a:r>
              <a:rPr lang="uk-UA" dirty="0" err="1"/>
              <a:t>Welt</a:t>
            </a:r>
            <a:r>
              <a:rPr lang="uk-UA" dirty="0"/>
              <a:t> </a:t>
            </a:r>
            <a:r>
              <a:rPr lang="uk-UA" dirty="0" err="1"/>
              <a:t>besser</a:t>
            </a:r>
            <a:r>
              <a:rPr lang="uk-UA" dirty="0"/>
              <a:t> </a:t>
            </a:r>
            <a:r>
              <a:rPr lang="uk-UA" dirty="0" err="1"/>
              <a:t>kennenlernen</a:t>
            </a:r>
            <a:r>
              <a:rPr lang="uk-UA" dirty="0"/>
              <a:t>. </a:t>
            </a:r>
            <a:r>
              <a:rPr lang="uk-UA" dirty="0" err="1"/>
              <a:t>Unterwegs</a:t>
            </a:r>
            <a:r>
              <a:rPr lang="uk-UA" dirty="0"/>
              <a:t> </a:t>
            </a:r>
            <a:r>
              <a:rPr lang="uk-UA" dirty="0" err="1"/>
              <a:t>kann</a:t>
            </a:r>
            <a:r>
              <a:rPr lang="uk-UA" dirty="0"/>
              <a:t> </a:t>
            </a:r>
            <a:r>
              <a:rPr lang="uk-UA" dirty="0" err="1"/>
              <a:t>man</a:t>
            </a:r>
            <a:r>
              <a:rPr lang="uk-UA" dirty="0"/>
              <a:t> </a:t>
            </a:r>
            <a:r>
              <a:rPr lang="uk-UA" dirty="0" err="1"/>
              <a:t>viel</a:t>
            </a:r>
            <a:r>
              <a:rPr lang="uk-UA" dirty="0"/>
              <a:t> </a:t>
            </a:r>
            <a:r>
              <a:rPr lang="uk-UA" dirty="0" err="1"/>
              <a:t>Neues</a:t>
            </a:r>
            <a:r>
              <a:rPr lang="uk-UA" dirty="0"/>
              <a:t> </a:t>
            </a:r>
            <a:r>
              <a:rPr lang="uk-UA" dirty="0" err="1"/>
              <a:t>sehen</a:t>
            </a:r>
            <a:r>
              <a:rPr lang="uk-UA" dirty="0"/>
              <a:t> </a:t>
            </a:r>
            <a:r>
              <a:rPr lang="uk-UA" dirty="0" err="1"/>
              <a:t>und</a:t>
            </a:r>
            <a:r>
              <a:rPr lang="uk-UA" dirty="0"/>
              <a:t> </a:t>
            </a:r>
            <a:r>
              <a:rPr lang="uk-UA" dirty="0" err="1"/>
              <a:t>erfahren</a:t>
            </a:r>
            <a:r>
              <a:rPr lang="uk-UA" dirty="0"/>
              <a:t>, </a:t>
            </a:r>
            <a:r>
              <a:rPr lang="uk-UA" dirty="0" err="1"/>
              <a:t>anderen</a:t>
            </a:r>
            <a:r>
              <a:rPr lang="uk-UA" dirty="0"/>
              <a:t> </a:t>
            </a:r>
            <a:r>
              <a:rPr lang="uk-UA" dirty="0" err="1"/>
              <a:t>Menschen</a:t>
            </a:r>
            <a:r>
              <a:rPr lang="uk-UA" dirty="0"/>
              <a:t> </a:t>
            </a:r>
            <a:r>
              <a:rPr lang="uk-UA" dirty="0" err="1"/>
              <a:t>begegnen</a:t>
            </a:r>
            <a:r>
              <a:rPr lang="uk-UA" dirty="0"/>
              <a:t>, </a:t>
            </a:r>
            <a:r>
              <a:rPr lang="uk-UA" dirty="0" err="1"/>
              <a:t>sich</a:t>
            </a:r>
            <a:r>
              <a:rPr lang="uk-UA" dirty="0"/>
              <a:t> </a:t>
            </a:r>
            <a:r>
              <a:rPr lang="uk-UA" dirty="0" err="1"/>
              <a:t>mit</a:t>
            </a:r>
            <a:r>
              <a:rPr lang="uk-UA" dirty="0"/>
              <a:t> </a:t>
            </a:r>
            <a:r>
              <a:rPr lang="uk-UA" dirty="0" err="1"/>
              <a:t>der</a:t>
            </a:r>
            <a:r>
              <a:rPr lang="uk-UA" dirty="0"/>
              <a:t> </a:t>
            </a:r>
            <a:r>
              <a:rPr lang="uk-UA" dirty="0" err="1"/>
              <a:t>Geschichte</a:t>
            </a:r>
            <a:r>
              <a:rPr lang="uk-UA" dirty="0"/>
              <a:t> </a:t>
            </a:r>
            <a:r>
              <a:rPr lang="uk-UA" dirty="0" err="1"/>
              <a:t>und</a:t>
            </a:r>
            <a:r>
              <a:rPr lang="uk-UA" dirty="0"/>
              <a:t> </a:t>
            </a:r>
            <a:r>
              <a:rPr lang="uk-UA" dirty="0" err="1"/>
              <a:t>Kultur</a:t>
            </a:r>
            <a:r>
              <a:rPr lang="uk-UA" dirty="0"/>
              <a:t> </a:t>
            </a:r>
            <a:r>
              <a:rPr lang="uk-UA" dirty="0" err="1"/>
              <a:t>anderer</a:t>
            </a:r>
            <a:r>
              <a:rPr lang="uk-UA" dirty="0"/>
              <a:t> </a:t>
            </a:r>
            <a:r>
              <a:rPr lang="uk-UA" dirty="0" err="1"/>
              <a:t>Länder</a:t>
            </a:r>
            <a:r>
              <a:rPr lang="uk-UA" dirty="0"/>
              <a:t> </a:t>
            </a:r>
            <a:r>
              <a:rPr lang="uk-UA" dirty="0" err="1"/>
              <a:t>bekannt</a:t>
            </a:r>
            <a:r>
              <a:rPr lang="uk-UA" dirty="0"/>
              <a:t> </a:t>
            </a:r>
            <a:r>
              <a:rPr lang="uk-UA" dirty="0" err="1"/>
              <a:t>machen</a:t>
            </a:r>
            <a:r>
              <a:rPr lang="uk-UA" dirty="0"/>
              <a:t> </a:t>
            </a:r>
            <a:r>
              <a:rPr lang="uk-UA" dirty="0" err="1"/>
              <a:t>und</a:t>
            </a:r>
            <a:r>
              <a:rPr lang="uk-UA" dirty="0"/>
              <a:t> </a:t>
            </a:r>
            <a:r>
              <a:rPr lang="uk-UA" dirty="0" err="1"/>
              <a:t>neue</a:t>
            </a:r>
            <a:r>
              <a:rPr lang="uk-UA" dirty="0"/>
              <a:t> </a:t>
            </a:r>
            <a:r>
              <a:rPr lang="uk-UA" dirty="0" err="1"/>
              <a:t>Landschaften</a:t>
            </a:r>
            <a:r>
              <a:rPr lang="uk-UA" dirty="0"/>
              <a:t> </a:t>
            </a:r>
            <a:r>
              <a:rPr lang="uk-UA" dirty="0" err="1"/>
              <a:t>erleben</a:t>
            </a:r>
            <a:r>
              <a:rPr lang="uk-UA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dirty="0" err="1"/>
              <a:t>Reisen</a:t>
            </a:r>
            <a:r>
              <a:rPr lang="uk-UA" dirty="0"/>
              <a:t> </a:t>
            </a:r>
            <a:r>
              <a:rPr lang="uk-UA" dirty="0" err="1"/>
              <a:t>bringt</a:t>
            </a:r>
            <a:r>
              <a:rPr lang="uk-UA" dirty="0"/>
              <a:t> </a:t>
            </a:r>
            <a:r>
              <a:rPr lang="uk-UA" dirty="0" err="1"/>
              <a:t>viele</a:t>
            </a:r>
            <a:r>
              <a:rPr lang="uk-UA" dirty="0"/>
              <a:t> </a:t>
            </a:r>
            <a:r>
              <a:rPr lang="uk-UA" dirty="0" err="1"/>
              <a:t>neue</a:t>
            </a:r>
            <a:r>
              <a:rPr lang="uk-UA" dirty="0"/>
              <a:t> </a:t>
            </a:r>
            <a:r>
              <a:rPr lang="uk-UA" dirty="0" err="1"/>
              <a:t>Eindrücke</a:t>
            </a:r>
            <a:r>
              <a:rPr lang="uk-UA" dirty="0"/>
              <a:t> </a:t>
            </a:r>
            <a:r>
              <a:rPr lang="uk-UA" dirty="0" err="1"/>
              <a:t>und</a:t>
            </a:r>
            <a:r>
              <a:rPr lang="uk-UA" dirty="0"/>
              <a:t> </a:t>
            </a:r>
            <a:r>
              <a:rPr lang="uk-UA" dirty="0" err="1"/>
              <a:t>Erlebnisse</a:t>
            </a:r>
            <a:r>
              <a:rPr lang="uk-UA" dirty="0"/>
              <a:t>, </a:t>
            </a:r>
            <a:r>
              <a:rPr lang="uk-UA" dirty="0" err="1"/>
              <a:t>und</a:t>
            </a:r>
            <a:r>
              <a:rPr lang="uk-UA" dirty="0"/>
              <a:t> </a:t>
            </a:r>
            <a:r>
              <a:rPr lang="uk-UA" dirty="0" err="1"/>
              <a:t>sie</a:t>
            </a:r>
            <a:r>
              <a:rPr lang="uk-UA" dirty="0"/>
              <a:t> </a:t>
            </a:r>
            <a:r>
              <a:rPr lang="uk-UA" dirty="0" err="1"/>
              <a:t>machen</a:t>
            </a:r>
            <a:r>
              <a:rPr lang="uk-UA" dirty="0"/>
              <a:t> </a:t>
            </a:r>
            <a:r>
              <a:rPr lang="uk-UA" dirty="0" err="1"/>
              <a:t>unser</a:t>
            </a:r>
            <a:r>
              <a:rPr lang="uk-UA" dirty="0"/>
              <a:t> </a:t>
            </a:r>
            <a:r>
              <a:rPr lang="uk-UA" dirty="0" err="1"/>
              <a:t>Leben</a:t>
            </a:r>
            <a:r>
              <a:rPr lang="uk-UA" dirty="0"/>
              <a:t> </a:t>
            </a:r>
            <a:r>
              <a:rPr lang="uk-UA" dirty="0" err="1"/>
              <a:t>inhaltsreicher</a:t>
            </a:r>
            <a:r>
              <a:rPr lang="uk-UA" dirty="0"/>
              <a:t>, </a:t>
            </a:r>
            <a:r>
              <a:rPr lang="uk-UA" dirty="0" err="1"/>
              <a:t>mannigfaltiger</a:t>
            </a:r>
            <a:r>
              <a:rPr lang="uk-UA" dirty="0"/>
              <a:t> </a:t>
            </a:r>
            <a:r>
              <a:rPr lang="uk-UA" dirty="0" err="1"/>
              <a:t>und</a:t>
            </a:r>
            <a:r>
              <a:rPr lang="uk-UA" dirty="0"/>
              <a:t> </a:t>
            </a:r>
            <a:r>
              <a:rPr lang="uk-UA" dirty="0" err="1"/>
              <a:t>schöner</a:t>
            </a:r>
            <a:r>
              <a:rPr lang="uk-UA" dirty="0"/>
              <a:t>. </a:t>
            </a:r>
            <a:r>
              <a:rPr lang="uk-UA" dirty="0" err="1"/>
              <a:t>Viele</a:t>
            </a:r>
            <a:r>
              <a:rPr lang="uk-UA" dirty="0"/>
              <a:t> </a:t>
            </a:r>
            <a:r>
              <a:rPr lang="uk-UA" dirty="0" err="1"/>
              <a:t>Menschen</a:t>
            </a:r>
            <a:r>
              <a:rPr lang="uk-UA" dirty="0"/>
              <a:t> </a:t>
            </a:r>
            <a:r>
              <a:rPr lang="uk-UA" dirty="0" err="1"/>
              <a:t>planen</a:t>
            </a:r>
            <a:r>
              <a:rPr lang="uk-UA" dirty="0"/>
              <a:t> </a:t>
            </a:r>
            <a:r>
              <a:rPr lang="uk-UA" dirty="0" err="1"/>
              <a:t>ihre</a:t>
            </a:r>
            <a:r>
              <a:rPr lang="uk-UA" dirty="0"/>
              <a:t> </a:t>
            </a:r>
            <a:r>
              <a:rPr lang="uk-UA" dirty="0" err="1"/>
              <a:t>Reisen</a:t>
            </a:r>
            <a:r>
              <a:rPr lang="uk-UA" dirty="0"/>
              <a:t> </a:t>
            </a:r>
            <a:r>
              <a:rPr lang="uk-UA" dirty="0" err="1"/>
              <a:t>im</a:t>
            </a:r>
            <a:r>
              <a:rPr lang="uk-UA" dirty="0"/>
              <a:t> </a:t>
            </a:r>
            <a:r>
              <a:rPr lang="uk-UA" dirty="0" err="1"/>
              <a:t>Voraus</a:t>
            </a:r>
            <a:r>
              <a:rPr lang="uk-UA" dirty="0"/>
              <a:t>. </a:t>
            </a:r>
            <a:r>
              <a:rPr lang="uk-UA" dirty="0" err="1"/>
              <a:t>Dazu</a:t>
            </a:r>
            <a:r>
              <a:rPr lang="uk-UA" dirty="0"/>
              <a:t> </a:t>
            </a:r>
            <a:r>
              <a:rPr lang="uk-UA" dirty="0" err="1"/>
              <a:t>gibt</a:t>
            </a:r>
            <a:r>
              <a:rPr lang="uk-UA" dirty="0"/>
              <a:t> </a:t>
            </a:r>
            <a:r>
              <a:rPr lang="uk-UA" dirty="0" err="1"/>
              <a:t>es</a:t>
            </a:r>
            <a:r>
              <a:rPr lang="uk-UA" dirty="0"/>
              <a:t> </a:t>
            </a:r>
            <a:r>
              <a:rPr lang="uk-UA" dirty="0" err="1"/>
              <a:t>Reisebüros</a:t>
            </a:r>
            <a:r>
              <a:rPr lang="uk-UA" dirty="0"/>
              <a:t>. </a:t>
            </a:r>
            <a:r>
              <a:rPr lang="uk-UA" dirty="0" err="1"/>
              <a:t>Jeder</a:t>
            </a:r>
            <a:r>
              <a:rPr lang="uk-UA" dirty="0"/>
              <a:t> </a:t>
            </a:r>
            <a:r>
              <a:rPr lang="uk-UA" dirty="0" err="1"/>
              <a:t>Reisende</a:t>
            </a:r>
            <a:r>
              <a:rPr lang="uk-UA" dirty="0"/>
              <a:t> </a:t>
            </a:r>
            <a:r>
              <a:rPr lang="uk-UA" dirty="0" err="1"/>
              <a:t>kann</a:t>
            </a:r>
            <a:r>
              <a:rPr lang="uk-UA" dirty="0"/>
              <a:t> </a:t>
            </a:r>
            <a:r>
              <a:rPr lang="uk-UA" dirty="0" err="1"/>
              <a:t>sein</a:t>
            </a:r>
            <a:r>
              <a:rPr lang="uk-UA" dirty="0"/>
              <a:t> </a:t>
            </a:r>
            <a:r>
              <a:rPr lang="uk-UA" dirty="0" err="1"/>
              <a:t>Reiseziel</a:t>
            </a:r>
            <a:r>
              <a:rPr lang="uk-UA" dirty="0"/>
              <a:t> </a:t>
            </a:r>
            <a:r>
              <a:rPr lang="uk-UA" dirty="0" err="1"/>
              <a:t>selbst</a:t>
            </a:r>
            <a:r>
              <a:rPr lang="uk-UA" dirty="0"/>
              <a:t> </a:t>
            </a:r>
            <a:r>
              <a:rPr lang="uk-UA" dirty="0" err="1"/>
              <a:t>wählen</a:t>
            </a:r>
            <a:r>
              <a:rPr lang="uk-UA" dirty="0"/>
              <a:t>. </a:t>
            </a:r>
            <a:r>
              <a:rPr lang="uk-UA" dirty="0" err="1"/>
              <a:t>Er</a:t>
            </a:r>
            <a:r>
              <a:rPr lang="uk-UA" dirty="0"/>
              <a:t> </a:t>
            </a:r>
            <a:r>
              <a:rPr lang="uk-UA" dirty="0" err="1"/>
              <a:t>kann</a:t>
            </a:r>
            <a:r>
              <a:rPr lang="uk-UA" dirty="0"/>
              <a:t> </a:t>
            </a:r>
            <a:r>
              <a:rPr lang="uk-UA" dirty="0" err="1"/>
              <a:t>auch</a:t>
            </a:r>
            <a:r>
              <a:rPr lang="uk-UA" dirty="0"/>
              <a:t> </a:t>
            </a:r>
            <a:r>
              <a:rPr lang="uk-UA" dirty="0" err="1"/>
              <a:t>die</a:t>
            </a:r>
            <a:r>
              <a:rPr lang="uk-UA" dirty="0"/>
              <a:t> </a:t>
            </a:r>
            <a:r>
              <a:rPr lang="uk-UA" dirty="0" err="1"/>
              <a:t>Dauer</a:t>
            </a:r>
            <a:r>
              <a:rPr lang="uk-UA" dirty="0"/>
              <a:t> </a:t>
            </a:r>
            <a:r>
              <a:rPr lang="uk-UA" dirty="0" err="1"/>
              <a:t>seiner</a:t>
            </a:r>
            <a:r>
              <a:rPr lang="uk-UA" dirty="0"/>
              <a:t> </a:t>
            </a:r>
            <a:r>
              <a:rPr lang="uk-UA" dirty="0" err="1"/>
              <a:t>Reise</a:t>
            </a:r>
            <a:r>
              <a:rPr lang="uk-UA" dirty="0"/>
              <a:t> </a:t>
            </a:r>
            <a:r>
              <a:rPr lang="uk-UA" dirty="0" err="1"/>
              <a:t>bestimmen</a:t>
            </a:r>
            <a:r>
              <a:rPr lang="uk-UA" dirty="0"/>
              <a:t> </a:t>
            </a:r>
            <a:r>
              <a:rPr lang="uk-UA" dirty="0" err="1"/>
              <a:t>sowie</a:t>
            </a:r>
            <a:r>
              <a:rPr lang="uk-UA" dirty="0"/>
              <a:t> </a:t>
            </a:r>
            <a:r>
              <a:rPr lang="uk-UA" dirty="0" err="1"/>
              <a:t>entscheiden</a:t>
            </a:r>
            <a:r>
              <a:rPr lang="uk-UA" dirty="0"/>
              <a:t>, </a:t>
            </a:r>
            <a:r>
              <a:rPr lang="uk-UA" dirty="0" err="1"/>
              <a:t>womit</a:t>
            </a:r>
            <a:r>
              <a:rPr lang="uk-UA" dirty="0"/>
              <a:t> </a:t>
            </a:r>
            <a:r>
              <a:rPr lang="uk-UA" dirty="0" err="1"/>
              <a:t>er</a:t>
            </a:r>
            <a:r>
              <a:rPr lang="uk-UA" dirty="0"/>
              <a:t> </a:t>
            </a:r>
            <a:r>
              <a:rPr lang="uk-UA" dirty="0" err="1"/>
              <a:t>am</a:t>
            </a:r>
            <a:r>
              <a:rPr lang="uk-UA" dirty="0"/>
              <a:t> </a:t>
            </a:r>
            <a:r>
              <a:rPr lang="uk-UA" dirty="0" err="1"/>
              <a:t>günstigsten</a:t>
            </a:r>
            <a:r>
              <a:rPr lang="uk-UA" dirty="0"/>
              <a:t> </a:t>
            </a:r>
            <a:r>
              <a:rPr lang="uk-UA" dirty="0" err="1"/>
              <a:t>reist</a:t>
            </a:r>
            <a:r>
              <a:rPr lang="uk-UA" dirty="0"/>
              <a:t>: </a:t>
            </a:r>
            <a:r>
              <a:rPr lang="uk-UA" dirty="0" err="1"/>
              <a:t>mit</a:t>
            </a:r>
            <a:r>
              <a:rPr lang="uk-UA" dirty="0"/>
              <a:t> </a:t>
            </a:r>
            <a:r>
              <a:rPr lang="uk-UA" dirty="0" err="1"/>
              <a:t>der</a:t>
            </a:r>
            <a:r>
              <a:rPr lang="uk-UA" dirty="0"/>
              <a:t> </a:t>
            </a:r>
            <a:r>
              <a:rPr lang="uk-UA" dirty="0" err="1"/>
              <a:t>Bahn</a:t>
            </a:r>
            <a:r>
              <a:rPr lang="uk-UA" dirty="0"/>
              <a:t>, </a:t>
            </a:r>
            <a:r>
              <a:rPr lang="uk-UA" dirty="0" err="1"/>
              <a:t>mit</a:t>
            </a:r>
            <a:r>
              <a:rPr lang="uk-UA" dirty="0"/>
              <a:t> </a:t>
            </a:r>
            <a:r>
              <a:rPr lang="uk-UA" dirty="0" err="1"/>
              <a:t>dem</a:t>
            </a:r>
            <a:r>
              <a:rPr lang="uk-UA" dirty="0"/>
              <a:t> </a:t>
            </a:r>
            <a:r>
              <a:rPr lang="uk-UA" dirty="0" err="1"/>
              <a:t>Bus</a:t>
            </a:r>
            <a:r>
              <a:rPr lang="uk-UA" dirty="0"/>
              <a:t>, </a:t>
            </a:r>
            <a:r>
              <a:rPr lang="uk-UA" dirty="0" err="1"/>
              <a:t>mit</a:t>
            </a:r>
            <a:r>
              <a:rPr lang="uk-UA" dirty="0"/>
              <a:t> </a:t>
            </a:r>
            <a:r>
              <a:rPr lang="uk-UA" dirty="0" err="1"/>
              <a:t>dem</a:t>
            </a:r>
            <a:r>
              <a:rPr lang="uk-UA" dirty="0"/>
              <a:t> </a:t>
            </a:r>
            <a:r>
              <a:rPr lang="uk-UA" dirty="0" err="1"/>
              <a:t>Schiff</a:t>
            </a:r>
            <a:r>
              <a:rPr lang="uk-UA" dirty="0"/>
              <a:t> </a:t>
            </a:r>
            <a:r>
              <a:rPr lang="uk-UA" dirty="0" err="1"/>
              <a:t>oder</a:t>
            </a:r>
            <a:r>
              <a:rPr lang="uk-UA" dirty="0"/>
              <a:t> </a:t>
            </a:r>
            <a:r>
              <a:rPr lang="uk-UA" dirty="0" err="1"/>
              <a:t>mit</a:t>
            </a:r>
            <a:r>
              <a:rPr lang="uk-UA" dirty="0"/>
              <a:t> </a:t>
            </a:r>
            <a:r>
              <a:rPr lang="uk-UA" dirty="0" err="1"/>
              <a:t>dem</a:t>
            </a:r>
            <a:r>
              <a:rPr lang="uk-UA" dirty="0"/>
              <a:t> </a:t>
            </a:r>
            <a:r>
              <a:rPr lang="uk-UA" dirty="0" err="1"/>
              <a:t>Flugzeug</a:t>
            </a:r>
            <a:r>
              <a:rPr lang="uk-UA" dirty="0"/>
              <a:t>. </a:t>
            </a:r>
            <a:r>
              <a:rPr lang="uk-UA" dirty="0" err="1"/>
              <a:t>Die</a:t>
            </a:r>
            <a:r>
              <a:rPr lang="uk-UA" dirty="0"/>
              <a:t> </a:t>
            </a:r>
            <a:r>
              <a:rPr lang="uk-UA" dirty="0" err="1"/>
              <a:t>Reisebüros</a:t>
            </a:r>
            <a:r>
              <a:rPr lang="uk-UA" dirty="0"/>
              <a:t> </a:t>
            </a:r>
            <a:r>
              <a:rPr lang="uk-UA" dirty="0" err="1"/>
              <a:t>machen</a:t>
            </a:r>
            <a:r>
              <a:rPr lang="uk-UA" dirty="0"/>
              <a:t> </a:t>
            </a:r>
            <a:r>
              <a:rPr lang="uk-UA" dirty="0" err="1"/>
              <a:t>alles</a:t>
            </a:r>
            <a:r>
              <a:rPr lang="uk-UA" dirty="0"/>
              <a:t> </a:t>
            </a:r>
            <a:r>
              <a:rPr lang="uk-UA" dirty="0" err="1"/>
              <a:t>für</a:t>
            </a:r>
            <a:r>
              <a:rPr lang="uk-UA" dirty="0"/>
              <a:t> </a:t>
            </a:r>
            <a:r>
              <a:rPr lang="uk-UA" dirty="0" err="1"/>
              <a:t>ihre</a:t>
            </a:r>
            <a:r>
              <a:rPr lang="uk-UA" dirty="0"/>
              <a:t> </a:t>
            </a:r>
            <a:r>
              <a:rPr lang="uk-UA" dirty="0" err="1"/>
              <a:t>Kunden</a:t>
            </a:r>
            <a:r>
              <a:rPr lang="uk-UA" dirty="0"/>
              <a:t>, </a:t>
            </a:r>
            <a:r>
              <a:rPr lang="uk-UA" dirty="0" err="1"/>
              <a:t>damit</a:t>
            </a:r>
            <a:r>
              <a:rPr lang="uk-UA" dirty="0"/>
              <a:t> </a:t>
            </a:r>
            <a:r>
              <a:rPr lang="uk-UA" dirty="0" err="1"/>
              <a:t>ihre</a:t>
            </a:r>
            <a:r>
              <a:rPr lang="uk-UA" dirty="0"/>
              <a:t> </a:t>
            </a:r>
            <a:r>
              <a:rPr lang="uk-UA" dirty="0" err="1"/>
              <a:t>Wünsche</a:t>
            </a:r>
            <a:r>
              <a:rPr lang="uk-UA" dirty="0"/>
              <a:t> </a:t>
            </a:r>
            <a:r>
              <a:rPr lang="uk-UA" dirty="0" err="1"/>
              <a:t>aufs</a:t>
            </a:r>
            <a:r>
              <a:rPr lang="uk-UA" dirty="0"/>
              <a:t> </a:t>
            </a:r>
            <a:r>
              <a:rPr lang="uk-UA" dirty="0" err="1"/>
              <a:t>beste</a:t>
            </a:r>
            <a:r>
              <a:rPr lang="uk-UA" dirty="0"/>
              <a:t> </a:t>
            </a:r>
            <a:r>
              <a:rPr lang="uk-UA" dirty="0" err="1"/>
              <a:t>in</a:t>
            </a:r>
            <a:r>
              <a:rPr lang="uk-UA" dirty="0"/>
              <a:t> </a:t>
            </a:r>
            <a:r>
              <a:rPr lang="uk-UA" dirty="0" err="1"/>
              <a:t>Erfüllung</a:t>
            </a:r>
            <a:r>
              <a:rPr lang="uk-UA" dirty="0"/>
              <a:t> </a:t>
            </a:r>
            <a:r>
              <a:rPr lang="uk-UA" dirty="0" err="1"/>
              <a:t>gehen</a:t>
            </a:r>
            <a:r>
              <a:rPr lang="uk-UA" dirty="0"/>
              <a:t>. 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err="1"/>
              <a:t>Von</a:t>
            </a:r>
            <a:r>
              <a:rPr lang="uk-UA" dirty="0"/>
              <a:t> </a:t>
            </a:r>
            <a:r>
              <a:rPr lang="uk-UA" dirty="0" err="1"/>
              <a:t>Jahr</a:t>
            </a:r>
            <a:r>
              <a:rPr lang="uk-UA" dirty="0"/>
              <a:t> </a:t>
            </a:r>
            <a:r>
              <a:rPr lang="uk-UA" dirty="0" err="1"/>
              <a:t>zu</a:t>
            </a:r>
            <a:r>
              <a:rPr lang="uk-UA" dirty="0"/>
              <a:t> </a:t>
            </a:r>
            <a:r>
              <a:rPr lang="uk-UA" dirty="0" err="1"/>
              <a:t>Jahr</a:t>
            </a:r>
            <a:r>
              <a:rPr lang="uk-UA" dirty="0"/>
              <a:t> </a:t>
            </a:r>
            <a:r>
              <a:rPr lang="uk-UA" dirty="0" err="1"/>
              <a:t>vergrößert</a:t>
            </a:r>
            <a:r>
              <a:rPr lang="uk-UA" dirty="0"/>
              <a:t> </a:t>
            </a:r>
            <a:r>
              <a:rPr lang="uk-UA" dirty="0" err="1"/>
              <a:t>sich</a:t>
            </a:r>
            <a:r>
              <a:rPr lang="uk-UA" dirty="0"/>
              <a:t> </a:t>
            </a:r>
            <a:r>
              <a:rPr lang="uk-UA" dirty="0" err="1"/>
              <a:t>die</a:t>
            </a:r>
            <a:r>
              <a:rPr lang="uk-UA" dirty="0"/>
              <a:t> </a:t>
            </a:r>
            <a:r>
              <a:rPr lang="uk-UA" dirty="0" err="1"/>
              <a:t>Zahl</a:t>
            </a:r>
            <a:r>
              <a:rPr lang="uk-UA" dirty="0"/>
              <a:t> </a:t>
            </a:r>
            <a:r>
              <a:rPr lang="uk-UA" dirty="0" err="1"/>
              <a:t>der</a:t>
            </a:r>
            <a:r>
              <a:rPr lang="uk-UA" dirty="0"/>
              <a:t> </a:t>
            </a:r>
            <a:r>
              <a:rPr lang="uk-UA" dirty="0" err="1"/>
              <a:t>Menschen</a:t>
            </a:r>
            <a:r>
              <a:rPr lang="uk-UA" dirty="0"/>
              <a:t>, </a:t>
            </a:r>
            <a:r>
              <a:rPr lang="uk-UA" dirty="0" err="1"/>
              <a:t>die</a:t>
            </a:r>
            <a:r>
              <a:rPr lang="uk-UA" dirty="0"/>
              <a:t> </a:t>
            </a:r>
            <a:r>
              <a:rPr lang="uk-UA" dirty="0" err="1"/>
              <a:t>ins</a:t>
            </a:r>
            <a:r>
              <a:rPr lang="uk-UA" dirty="0"/>
              <a:t> </a:t>
            </a:r>
            <a:r>
              <a:rPr lang="uk-UA" dirty="0" err="1"/>
              <a:t>Ausland</a:t>
            </a:r>
            <a:r>
              <a:rPr lang="uk-UA" dirty="0"/>
              <a:t> </a:t>
            </a:r>
            <a:r>
              <a:rPr lang="uk-UA" dirty="0" err="1"/>
              <a:t>reisen</a:t>
            </a:r>
            <a:r>
              <a:rPr lang="uk-UA" dirty="0"/>
              <a:t> </a:t>
            </a:r>
            <a:r>
              <a:rPr lang="uk-UA" dirty="0" err="1"/>
              <a:t>möchten</a:t>
            </a:r>
            <a:r>
              <a:rPr lang="uk-UA" dirty="0"/>
              <a:t>. </a:t>
            </a:r>
            <a:r>
              <a:rPr lang="uk-UA" dirty="0" err="1"/>
              <a:t>Ihre</a:t>
            </a:r>
            <a:r>
              <a:rPr lang="uk-UA" dirty="0"/>
              <a:t> </a:t>
            </a:r>
            <a:r>
              <a:rPr lang="uk-UA" dirty="0" err="1"/>
              <a:t>Ziele</a:t>
            </a:r>
            <a:r>
              <a:rPr lang="uk-UA" dirty="0"/>
              <a:t> </a:t>
            </a:r>
            <a:r>
              <a:rPr lang="uk-UA" dirty="0" err="1"/>
              <a:t>sind</a:t>
            </a:r>
            <a:r>
              <a:rPr lang="uk-UA" dirty="0"/>
              <a:t>: </a:t>
            </a:r>
            <a:r>
              <a:rPr lang="uk-UA" dirty="0" err="1"/>
              <a:t>Frankreich</a:t>
            </a:r>
            <a:r>
              <a:rPr lang="uk-UA" dirty="0"/>
              <a:t>, </a:t>
            </a:r>
            <a:r>
              <a:rPr lang="uk-UA" dirty="0" err="1"/>
              <a:t>Spanien</a:t>
            </a:r>
            <a:r>
              <a:rPr lang="uk-UA" dirty="0"/>
              <a:t>, </a:t>
            </a:r>
            <a:r>
              <a:rPr lang="uk-UA" dirty="0" err="1"/>
              <a:t>Deutschland</a:t>
            </a:r>
            <a:r>
              <a:rPr lang="uk-UA" dirty="0"/>
              <a:t>, </a:t>
            </a:r>
            <a:r>
              <a:rPr lang="uk-UA" dirty="0" err="1"/>
              <a:t>Italien</a:t>
            </a:r>
            <a:r>
              <a:rPr lang="uk-UA" dirty="0"/>
              <a:t> </a:t>
            </a:r>
            <a:r>
              <a:rPr lang="uk-UA" dirty="0" err="1"/>
              <a:t>und</a:t>
            </a:r>
            <a:r>
              <a:rPr lang="uk-UA" dirty="0"/>
              <a:t> </a:t>
            </a:r>
            <a:r>
              <a:rPr lang="uk-UA" dirty="0" err="1"/>
              <a:t>andere</a:t>
            </a:r>
            <a:r>
              <a:rPr lang="uk-UA" dirty="0"/>
              <a:t> </a:t>
            </a:r>
            <a:r>
              <a:rPr lang="uk-UA" dirty="0" err="1"/>
              <a:t>Länder</a:t>
            </a:r>
            <a:r>
              <a:rPr lang="uk-UA" dirty="0"/>
              <a:t>. </a:t>
            </a:r>
            <a:r>
              <a:rPr lang="uk-UA" dirty="0" err="1"/>
              <a:t>In</a:t>
            </a:r>
            <a:r>
              <a:rPr lang="uk-UA" dirty="0"/>
              <a:t> </a:t>
            </a:r>
            <a:r>
              <a:rPr lang="uk-UA" dirty="0" err="1"/>
              <a:t>der</a:t>
            </a:r>
            <a:r>
              <a:rPr lang="uk-UA" dirty="0"/>
              <a:t> </a:t>
            </a:r>
            <a:r>
              <a:rPr lang="uk-UA" dirty="0" err="1"/>
              <a:t>letzten</a:t>
            </a:r>
            <a:r>
              <a:rPr lang="uk-UA" dirty="0"/>
              <a:t> </a:t>
            </a:r>
            <a:r>
              <a:rPr lang="uk-UA" dirty="0" err="1"/>
              <a:t>Zeit</a:t>
            </a:r>
            <a:r>
              <a:rPr lang="uk-UA" dirty="0"/>
              <a:t> </a:t>
            </a:r>
            <a:r>
              <a:rPr lang="uk-UA" dirty="0" err="1"/>
              <a:t>wurden</a:t>
            </a:r>
            <a:r>
              <a:rPr lang="uk-UA" dirty="0"/>
              <a:t> </a:t>
            </a:r>
            <a:r>
              <a:rPr lang="uk-UA" dirty="0" err="1"/>
              <a:t>auch</a:t>
            </a:r>
            <a:r>
              <a:rPr lang="uk-UA" dirty="0"/>
              <a:t> </a:t>
            </a:r>
            <a:r>
              <a:rPr lang="uk-UA" dirty="0" err="1"/>
              <a:t>Zypern</a:t>
            </a:r>
            <a:r>
              <a:rPr lang="uk-UA" dirty="0"/>
              <a:t>, </a:t>
            </a:r>
            <a:r>
              <a:rPr lang="uk-UA" dirty="0" err="1"/>
              <a:t>Malta</a:t>
            </a:r>
            <a:r>
              <a:rPr lang="uk-UA" dirty="0"/>
              <a:t>, </a:t>
            </a:r>
            <a:r>
              <a:rPr lang="uk-UA" dirty="0" err="1"/>
              <a:t>Mallorca</a:t>
            </a:r>
            <a:r>
              <a:rPr lang="uk-UA" dirty="0"/>
              <a:t> </a:t>
            </a:r>
            <a:r>
              <a:rPr lang="uk-UA" dirty="0" err="1"/>
              <a:t>und</a:t>
            </a:r>
            <a:r>
              <a:rPr lang="uk-UA" dirty="0"/>
              <a:t> </a:t>
            </a:r>
            <a:r>
              <a:rPr lang="uk-UA" dirty="0" err="1"/>
              <a:t>die</a:t>
            </a:r>
            <a:r>
              <a:rPr lang="uk-UA" dirty="0"/>
              <a:t> </a:t>
            </a:r>
            <a:r>
              <a:rPr lang="uk-UA" dirty="0" err="1"/>
              <a:t>Kanarischen</a:t>
            </a:r>
            <a:r>
              <a:rPr lang="uk-UA" dirty="0"/>
              <a:t> </a:t>
            </a:r>
            <a:r>
              <a:rPr lang="uk-UA" dirty="0" err="1"/>
              <a:t>Inseln</a:t>
            </a:r>
            <a:r>
              <a:rPr lang="uk-UA" dirty="0"/>
              <a:t> </a:t>
            </a:r>
            <a:r>
              <a:rPr lang="uk-UA" dirty="0" err="1"/>
              <a:t>beliebt</a:t>
            </a:r>
            <a:r>
              <a:rPr lang="uk-UA" dirty="0"/>
              <a:t>. </a:t>
            </a:r>
          </a:p>
          <a:p>
            <a:pPr algn="just"/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dirty="0" err="1"/>
              <a:t>Aber</a:t>
            </a:r>
            <a:r>
              <a:rPr lang="uk-UA" dirty="0"/>
              <a:t> </a:t>
            </a:r>
            <a:r>
              <a:rPr lang="uk-UA" dirty="0" err="1"/>
              <a:t>nicht</a:t>
            </a:r>
            <a:r>
              <a:rPr lang="uk-UA" dirty="0"/>
              <a:t> </a:t>
            </a:r>
            <a:r>
              <a:rPr lang="uk-UA" dirty="0" err="1"/>
              <a:t>alle</a:t>
            </a:r>
            <a:r>
              <a:rPr lang="uk-UA" dirty="0"/>
              <a:t> </a:t>
            </a:r>
            <a:r>
              <a:rPr lang="uk-UA" dirty="0" err="1"/>
              <a:t>können</a:t>
            </a:r>
            <a:r>
              <a:rPr lang="uk-UA" dirty="0"/>
              <a:t> </a:t>
            </a:r>
            <a:r>
              <a:rPr lang="uk-UA" dirty="0" err="1"/>
              <a:t>sich</a:t>
            </a:r>
            <a:r>
              <a:rPr lang="uk-UA" dirty="0"/>
              <a:t> </a:t>
            </a:r>
            <a:r>
              <a:rPr lang="uk-UA" dirty="0" err="1"/>
              <a:t>eine</a:t>
            </a:r>
            <a:r>
              <a:rPr lang="uk-UA" dirty="0"/>
              <a:t> </a:t>
            </a:r>
            <a:r>
              <a:rPr lang="uk-UA" dirty="0" err="1"/>
              <a:t>weitere</a:t>
            </a:r>
            <a:r>
              <a:rPr lang="uk-UA" dirty="0"/>
              <a:t> </a:t>
            </a:r>
            <a:r>
              <a:rPr lang="uk-UA" dirty="0" err="1"/>
              <a:t>Auslandsreise</a:t>
            </a:r>
            <a:r>
              <a:rPr lang="uk-UA" dirty="0"/>
              <a:t> </a:t>
            </a:r>
            <a:r>
              <a:rPr lang="uk-UA" dirty="0" err="1"/>
              <a:t>leisten</a:t>
            </a:r>
            <a:r>
              <a:rPr lang="uk-UA" dirty="0"/>
              <a:t>, </a:t>
            </a:r>
            <a:r>
              <a:rPr lang="uk-UA" dirty="0" err="1"/>
              <a:t>weil</a:t>
            </a:r>
            <a:r>
              <a:rPr lang="uk-UA" dirty="0"/>
              <a:t> </a:t>
            </a:r>
            <a:r>
              <a:rPr lang="uk-UA" dirty="0" err="1"/>
              <a:t>sie</a:t>
            </a:r>
            <a:r>
              <a:rPr lang="uk-UA" dirty="0"/>
              <a:t> </a:t>
            </a:r>
            <a:r>
              <a:rPr lang="uk-UA" dirty="0" err="1"/>
              <a:t>teuer</a:t>
            </a:r>
            <a:r>
              <a:rPr lang="uk-UA" dirty="0"/>
              <a:t> </a:t>
            </a:r>
            <a:r>
              <a:rPr lang="uk-UA" dirty="0" err="1"/>
              <a:t>ist</a:t>
            </a:r>
            <a:r>
              <a:rPr lang="uk-UA" dirty="0"/>
              <a:t>. </a:t>
            </a:r>
            <a:r>
              <a:rPr lang="uk-UA" dirty="0" err="1"/>
              <a:t>Die</a:t>
            </a:r>
            <a:r>
              <a:rPr lang="uk-UA" dirty="0"/>
              <a:t> </a:t>
            </a:r>
            <a:r>
              <a:rPr lang="uk-UA" dirty="0" err="1"/>
              <a:t>Reisebüros</a:t>
            </a:r>
            <a:r>
              <a:rPr lang="uk-UA" dirty="0"/>
              <a:t> </a:t>
            </a:r>
            <a:r>
              <a:rPr lang="uk-UA" dirty="0" err="1"/>
              <a:t>bieten</a:t>
            </a:r>
            <a:r>
              <a:rPr lang="uk-UA" dirty="0"/>
              <a:t> </a:t>
            </a:r>
            <a:r>
              <a:rPr lang="uk-UA" dirty="0" err="1"/>
              <a:t>auch</a:t>
            </a:r>
            <a:r>
              <a:rPr lang="uk-UA" dirty="0"/>
              <a:t> </a:t>
            </a:r>
            <a:r>
              <a:rPr lang="uk-UA" dirty="0" err="1"/>
              <a:t>interessante</a:t>
            </a:r>
            <a:r>
              <a:rPr lang="uk-UA" dirty="0"/>
              <a:t> </a:t>
            </a:r>
            <a:r>
              <a:rPr lang="uk-UA" dirty="0" err="1"/>
              <a:t>Reisen</a:t>
            </a:r>
            <a:r>
              <a:rPr lang="uk-UA" dirty="0"/>
              <a:t> </a:t>
            </a:r>
            <a:r>
              <a:rPr lang="uk-UA" dirty="0" err="1"/>
              <a:t>im</a:t>
            </a:r>
            <a:r>
              <a:rPr lang="uk-UA" dirty="0"/>
              <a:t> </a:t>
            </a:r>
            <a:r>
              <a:rPr lang="uk-UA" dirty="0" err="1"/>
              <a:t>Inland</a:t>
            </a:r>
            <a:r>
              <a:rPr lang="uk-UA" dirty="0"/>
              <a:t> </a:t>
            </a:r>
            <a:r>
              <a:rPr lang="uk-UA" dirty="0" err="1"/>
              <a:t>und</a:t>
            </a:r>
            <a:r>
              <a:rPr lang="uk-UA" dirty="0"/>
              <a:t> </a:t>
            </a:r>
            <a:r>
              <a:rPr lang="uk-UA" dirty="0" err="1"/>
              <a:t>Städtereisen</a:t>
            </a:r>
            <a:r>
              <a:rPr lang="uk-UA" dirty="0"/>
              <a:t> </a:t>
            </a:r>
            <a:r>
              <a:rPr lang="uk-UA" dirty="0" err="1"/>
              <a:t>mit</a:t>
            </a:r>
            <a:r>
              <a:rPr lang="uk-UA" dirty="0"/>
              <a:t> </a:t>
            </a:r>
            <a:r>
              <a:rPr lang="uk-UA" dirty="0" err="1"/>
              <a:t>dem</a:t>
            </a:r>
            <a:r>
              <a:rPr lang="uk-UA" dirty="0"/>
              <a:t> </a:t>
            </a:r>
            <a:r>
              <a:rPr lang="uk-UA" dirty="0" err="1"/>
              <a:t>Bus</a:t>
            </a:r>
            <a:r>
              <a:rPr lang="uk-UA" dirty="0"/>
              <a:t> </a:t>
            </a:r>
            <a:r>
              <a:rPr lang="uk-UA" dirty="0" err="1"/>
              <a:t>an</a:t>
            </a:r>
            <a:r>
              <a:rPr lang="uk-UA" dirty="0"/>
              <a:t>, </a:t>
            </a:r>
            <a:r>
              <a:rPr lang="uk-UA" dirty="0" err="1"/>
              <a:t>der</a:t>
            </a:r>
            <a:r>
              <a:rPr lang="uk-UA" dirty="0"/>
              <a:t> </a:t>
            </a:r>
            <a:r>
              <a:rPr lang="uk-UA" dirty="0" err="1"/>
              <a:t>jetzt</a:t>
            </a:r>
            <a:r>
              <a:rPr lang="uk-UA" dirty="0"/>
              <a:t> </a:t>
            </a:r>
            <a:r>
              <a:rPr lang="uk-UA" dirty="0" err="1"/>
              <a:t>das</a:t>
            </a:r>
            <a:r>
              <a:rPr lang="uk-UA" dirty="0"/>
              <a:t> </a:t>
            </a:r>
            <a:r>
              <a:rPr lang="uk-UA" dirty="0" err="1"/>
              <a:t>günstigste</a:t>
            </a:r>
            <a:r>
              <a:rPr lang="uk-UA" dirty="0"/>
              <a:t> </a:t>
            </a:r>
            <a:r>
              <a:rPr lang="uk-UA" dirty="0" err="1"/>
              <a:t>Verkehrsmittel</a:t>
            </a:r>
            <a:r>
              <a:rPr lang="uk-UA" dirty="0"/>
              <a:t> </a:t>
            </a:r>
            <a:r>
              <a:rPr lang="uk-UA" dirty="0" err="1"/>
              <a:t>ist</a:t>
            </a:r>
            <a:r>
              <a:rPr lang="uk-UA" dirty="0"/>
              <a:t>. </a:t>
            </a:r>
            <a:r>
              <a:rPr lang="uk-UA" dirty="0" err="1"/>
              <a:t>Der</a:t>
            </a:r>
            <a:r>
              <a:rPr lang="uk-UA" dirty="0"/>
              <a:t> </a:t>
            </a:r>
            <a:r>
              <a:rPr lang="uk-UA" dirty="0" err="1"/>
              <a:t>Bus</a:t>
            </a:r>
            <a:r>
              <a:rPr lang="uk-UA" dirty="0"/>
              <a:t> </a:t>
            </a:r>
            <a:r>
              <a:rPr lang="uk-UA" dirty="0" err="1"/>
              <a:t>bringt</a:t>
            </a:r>
            <a:r>
              <a:rPr lang="uk-UA" dirty="0"/>
              <a:t> </a:t>
            </a:r>
            <a:r>
              <a:rPr lang="uk-UA" dirty="0" err="1"/>
              <a:t>die</a:t>
            </a:r>
            <a:r>
              <a:rPr lang="uk-UA" dirty="0"/>
              <a:t> </a:t>
            </a:r>
            <a:r>
              <a:rPr lang="uk-UA" dirty="0" err="1"/>
              <a:t>Reisenden</a:t>
            </a:r>
            <a:r>
              <a:rPr lang="uk-UA" dirty="0"/>
              <a:t> </a:t>
            </a:r>
            <a:r>
              <a:rPr lang="uk-UA" dirty="0" err="1"/>
              <a:t>direkt</a:t>
            </a:r>
            <a:r>
              <a:rPr lang="uk-UA" dirty="0"/>
              <a:t> </a:t>
            </a:r>
            <a:r>
              <a:rPr lang="uk-UA" dirty="0" err="1"/>
              <a:t>ans</a:t>
            </a:r>
            <a:r>
              <a:rPr lang="uk-UA" dirty="0"/>
              <a:t> </a:t>
            </a:r>
            <a:r>
              <a:rPr lang="uk-UA" dirty="0" err="1"/>
              <a:t>Ziel</a:t>
            </a:r>
            <a:r>
              <a:rPr lang="uk-UA" dirty="0"/>
              <a:t>, </a:t>
            </a:r>
            <a:r>
              <a:rPr lang="uk-UA" dirty="0" err="1"/>
              <a:t>und</a:t>
            </a:r>
            <a:r>
              <a:rPr lang="uk-UA" dirty="0"/>
              <a:t> </a:t>
            </a:r>
            <a:r>
              <a:rPr lang="uk-UA" dirty="0" err="1"/>
              <a:t>er</a:t>
            </a:r>
            <a:r>
              <a:rPr lang="uk-UA" dirty="0"/>
              <a:t> </a:t>
            </a:r>
            <a:r>
              <a:rPr lang="uk-UA" dirty="0" err="1"/>
              <a:t>ist</a:t>
            </a:r>
            <a:r>
              <a:rPr lang="uk-UA" dirty="0"/>
              <a:t> </a:t>
            </a:r>
            <a:r>
              <a:rPr lang="uk-UA" dirty="0" err="1"/>
              <a:t>im</a:t>
            </a:r>
            <a:r>
              <a:rPr lang="uk-UA" dirty="0"/>
              <a:t> </a:t>
            </a:r>
            <a:r>
              <a:rPr lang="uk-UA" dirty="0" err="1"/>
              <a:t>Vergleich</a:t>
            </a:r>
            <a:r>
              <a:rPr lang="uk-UA" dirty="0"/>
              <a:t> </a:t>
            </a:r>
            <a:r>
              <a:rPr lang="uk-UA" dirty="0" err="1"/>
              <a:t>zu</a:t>
            </a:r>
            <a:r>
              <a:rPr lang="uk-UA" dirty="0"/>
              <a:t> </a:t>
            </a:r>
            <a:r>
              <a:rPr lang="uk-UA" dirty="0" err="1"/>
              <a:t>Bahn</a:t>
            </a:r>
            <a:r>
              <a:rPr lang="uk-UA" dirty="0"/>
              <a:t> </a:t>
            </a:r>
            <a:r>
              <a:rPr lang="uk-UA" dirty="0" err="1"/>
              <a:t>und</a:t>
            </a:r>
            <a:r>
              <a:rPr lang="uk-UA" dirty="0"/>
              <a:t> </a:t>
            </a:r>
            <a:r>
              <a:rPr lang="uk-UA" dirty="0" err="1"/>
              <a:t>Flugzeug</a:t>
            </a:r>
            <a:r>
              <a:rPr lang="uk-UA" dirty="0"/>
              <a:t> </a:t>
            </a:r>
            <a:r>
              <a:rPr lang="uk-UA" dirty="0" err="1"/>
              <a:t>nicht</a:t>
            </a:r>
            <a:r>
              <a:rPr lang="uk-UA" dirty="0"/>
              <a:t> </a:t>
            </a:r>
            <a:r>
              <a:rPr lang="uk-UA" dirty="0" err="1"/>
              <a:t>so</a:t>
            </a:r>
            <a:r>
              <a:rPr lang="uk-UA" dirty="0"/>
              <a:t> </a:t>
            </a:r>
            <a:r>
              <a:rPr lang="uk-UA" dirty="0" err="1"/>
              <a:t>teuer</a:t>
            </a:r>
            <a:r>
              <a:rPr lang="uk-UA" dirty="0"/>
              <a:t>. </a:t>
            </a:r>
            <a:r>
              <a:rPr lang="uk-UA" dirty="0" err="1"/>
              <a:t>Das</a:t>
            </a:r>
            <a:r>
              <a:rPr lang="uk-UA" dirty="0"/>
              <a:t> </a:t>
            </a:r>
            <a:r>
              <a:rPr lang="uk-UA" dirty="0" err="1"/>
              <a:t>Angebot</a:t>
            </a:r>
            <a:r>
              <a:rPr lang="uk-UA" dirty="0"/>
              <a:t> </a:t>
            </a:r>
            <a:r>
              <a:rPr lang="uk-UA" dirty="0" err="1"/>
              <a:t>an</a:t>
            </a:r>
            <a:r>
              <a:rPr lang="uk-UA" dirty="0"/>
              <a:t> </a:t>
            </a:r>
            <a:r>
              <a:rPr lang="uk-UA" dirty="0" err="1"/>
              <a:t>diesen</a:t>
            </a:r>
            <a:r>
              <a:rPr lang="uk-UA" dirty="0"/>
              <a:t> </a:t>
            </a:r>
            <a:r>
              <a:rPr lang="uk-UA" dirty="0" err="1"/>
              <a:t>Busreisen</a:t>
            </a:r>
            <a:r>
              <a:rPr lang="uk-UA" dirty="0"/>
              <a:t> </a:t>
            </a:r>
            <a:r>
              <a:rPr lang="uk-UA" dirty="0" err="1"/>
              <a:t>ist</a:t>
            </a:r>
            <a:r>
              <a:rPr lang="uk-UA" dirty="0"/>
              <a:t> </a:t>
            </a:r>
            <a:r>
              <a:rPr lang="uk-UA" dirty="0" err="1"/>
              <a:t>jetzt</a:t>
            </a:r>
            <a:r>
              <a:rPr lang="uk-UA" dirty="0"/>
              <a:t> </a:t>
            </a:r>
            <a:r>
              <a:rPr lang="uk-UA" dirty="0" err="1"/>
              <a:t>groß</a:t>
            </a:r>
            <a:r>
              <a:rPr lang="uk-UA" dirty="0"/>
              <a:t>. </a:t>
            </a:r>
            <a:r>
              <a:rPr lang="uk-UA" dirty="0" err="1"/>
              <a:t>Junge</a:t>
            </a:r>
            <a:r>
              <a:rPr lang="uk-UA" dirty="0"/>
              <a:t> </a:t>
            </a:r>
            <a:r>
              <a:rPr lang="uk-UA" dirty="0" err="1"/>
              <a:t>Leute</a:t>
            </a:r>
            <a:r>
              <a:rPr lang="uk-UA" dirty="0"/>
              <a:t> </a:t>
            </a:r>
            <a:r>
              <a:rPr lang="uk-UA" dirty="0" err="1"/>
              <a:t>planen</a:t>
            </a:r>
            <a:r>
              <a:rPr lang="uk-UA" dirty="0"/>
              <a:t> </a:t>
            </a:r>
            <a:r>
              <a:rPr lang="uk-UA" dirty="0" err="1"/>
              <a:t>und</a:t>
            </a:r>
            <a:r>
              <a:rPr lang="uk-UA" dirty="0"/>
              <a:t> </a:t>
            </a:r>
            <a:r>
              <a:rPr lang="uk-UA" dirty="0" err="1"/>
              <a:t>gestalten</a:t>
            </a:r>
            <a:r>
              <a:rPr lang="uk-UA" dirty="0"/>
              <a:t> </a:t>
            </a:r>
            <a:r>
              <a:rPr lang="uk-UA" dirty="0" err="1"/>
              <a:t>ihre</a:t>
            </a:r>
            <a:r>
              <a:rPr lang="uk-UA" dirty="0"/>
              <a:t> </a:t>
            </a:r>
            <a:r>
              <a:rPr lang="uk-UA" dirty="0" err="1"/>
              <a:t>Reisen</a:t>
            </a:r>
            <a:r>
              <a:rPr lang="uk-UA" dirty="0"/>
              <a:t> </a:t>
            </a:r>
            <a:r>
              <a:rPr lang="uk-UA" dirty="0" err="1"/>
              <a:t>in</a:t>
            </a:r>
            <a:r>
              <a:rPr lang="uk-UA" dirty="0"/>
              <a:t> </a:t>
            </a:r>
            <a:r>
              <a:rPr lang="uk-UA" dirty="0" err="1"/>
              <a:t>der</a:t>
            </a:r>
            <a:r>
              <a:rPr lang="uk-UA" dirty="0"/>
              <a:t> </a:t>
            </a:r>
            <a:r>
              <a:rPr lang="uk-UA" dirty="0" err="1"/>
              <a:t>Regel</a:t>
            </a:r>
            <a:r>
              <a:rPr lang="uk-UA" dirty="0"/>
              <a:t> </a:t>
            </a:r>
            <a:r>
              <a:rPr lang="uk-UA" dirty="0" err="1"/>
              <a:t>selbst</a:t>
            </a:r>
            <a:r>
              <a:rPr lang="uk-UA" dirty="0"/>
              <a:t>. </a:t>
            </a:r>
            <a:r>
              <a:rPr lang="uk-UA" dirty="0" err="1"/>
              <a:t>Es</a:t>
            </a:r>
            <a:r>
              <a:rPr lang="uk-UA" dirty="0"/>
              <a:t> </a:t>
            </a:r>
            <a:r>
              <a:rPr lang="uk-UA" dirty="0" err="1"/>
              <a:t>ist</a:t>
            </a:r>
            <a:r>
              <a:rPr lang="uk-UA" dirty="0"/>
              <a:t> </a:t>
            </a:r>
            <a:r>
              <a:rPr lang="uk-UA" dirty="0" err="1"/>
              <a:t>für</a:t>
            </a:r>
            <a:r>
              <a:rPr lang="uk-UA" dirty="0"/>
              <a:t> </a:t>
            </a:r>
            <a:r>
              <a:rPr lang="uk-UA" dirty="0" err="1"/>
              <a:t>sie</a:t>
            </a:r>
            <a:r>
              <a:rPr lang="uk-UA" dirty="0"/>
              <a:t> </a:t>
            </a:r>
            <a:r>
              <a:rPr lang="uk-UA" dirty="0" err="1"/>
              <a:t>interessant</a:t>
            </a:r>
            <a:r>
              <a:rPr lang="uk-UA" dirty="0"/>
              <a:t>, </a:t>
            </a:r>
            <a:r>
              <a:rPr lang="uk-UA" dirty="0" err="1"/>
              <a:t>den</a:t>
            </a:r>
            <a:r>
              <a:rPr lang="uk-UA" dirty="0"/>
              <a:t> </a:t>
            </a:r>
            <a:r>
              <a:rPr lang="uk-UA" dirty="0" err="1"/>
              <a:t>Verlauf</a:t>
            </a:r>
            <a:r>
              <a:rPr lang="uk-UA" dirty="0"/>
              <a:t> </a:t>
            </a:r>
            <a:r>
              <a:rPr lang="uk-UA" dirty="0" err="1"/>
              <a:t>ihrer</a:t>
            </a:r>
            <a:r>
              <a:rPr lang="uk-UA" dirty="0"/>
              <a:t> </a:t>
            </a:r>
            <a:r>
              <a:rPr lang="uk-UA" dirty="0" err="1"/>
              <a:t>Fahrt</a:t>
            </a:r>
            <a:r>
              <a:rPr lang="uk-UA" dirty="0"/>
              <a:t> </a:t>
            </a:r>
            <a:r>
              <a:rPr lang="uk-UA" dirty="0" err="1"/>
              <a:t>zu</a:t>
            </a:r>
            <a:r>
              <a:rPr lang="uk-UA" dirty="0"/>
              <a:t> </a:t>
            </a:r>
            <a:r>
              <a:rPr lang="uk-UA" dirty="0" err="1"/>
              <a:t>erleben</a:t>
            </a:r>
            <a:r>
              <a:rPr lang="uk-UA" dirty="0"/>
              <a:t>. </a:t>
            </a:r>
            <a:r>
              <a:rPr lang="uk-UA" dirty="0" err="1"/>
              <a:t>Sie</a:t>
            </a:r>
            <a:r>
              <a:rPr lang="uk-UA" dirty="0"/>
              <a:t> </a:t>
            </a:r>
            <a:r>
              <a:rPr lang="uk-UA" dirty="0" err="1"/>
              <a:t>steigen</a:t>
            </a:r>
            <a:r>
              <a:rPr lang="uk-UA" dirty="0"/>
              <a:t> </a:t>
            </a:r>
            <a:r>
              <a:rPr lang="uk-UA" dirty="0" err="1"/>
              <a:t>an</a:t>
            </a:r>
            <a:r>
              <a:rPr lang="uk-UA" dirty="0"/>
              <a:t> </a:t>
            </a:r>
            <a:r>
              <a:rPr lang="uk-UA" dirty="0" err="1"/>
              <a:t>den</a:t>
            </a:r>
            <a:r>
              <a:rPr lang="uk-UA" dirty="0"/>
              <a:t> </a:t>
            </a:r>
            <a:r>
              <a:rPr lang="uk-UA" dirty="0" err="1"/>
              <a:t>Bahnhöfen</a:t>
            </a:r>
            <a:r>
              <a:rPr lang="uk-UA" dirty="0"/>
              <a:t> </a:t>
            </a:r>
            <a:r>
              <a:rPr lang="uk-UA" dirty="0" err="1"/>
              <a:t>um</a:t>
            </a:r>
            <a:r>
              <a:rPr lang="uk-UA" dirty="0"/>
              <a:t>, </a:t>
            </a:r>
            <a:r>
              <a:rPr lang="uk-UA" dirty="0" err="1"/>
              <a:t>übernachten</a:t>
            </a:r>
            <a:r>
              <a:rPr lang="uk-UA" dirty="0"/>
              <a:t> </a:t>
            </a:r>
            <a:r>
              <a:rPr lang="uk-UA" dirty="0" err="1"/>
              <a:t>in</a:t>
            </a:r>
            <a:r>
              <a:rPr lang="uk-UA" dirty="0"/>
              <a:t> </a:t>
            </a:r>
            <a:r>
              <a:rPr lang="uk-UA" dirty="0" err="1"/>
              <a:t>Hotels</a:t>
            </a:r>
            <a:r>
              <a:rPr lang="uk-UA" dirty="0"/>
              <a:t>, </a:t>
            </a:r>
            <a:r>
              <a:rPr lang="uk-UA" dirty="0" err="1"/>
              <a:t>lernen</a:t>
            </a:r>
            <a:r>
              <a:rPr lang="uk-UA" dirty="0"/>
              <a:t> </a:t>
            </a:r>
            <a:r>
              <a:rPr lang="uk-UA" dirty="0" err="1"/>
              <a:t>eine</a:t>
            </a:r>
            <a:r>
              <a:rPr lang="uk-UA" dirty="0"/>
              <a:t> </a:t>
            </a:r>
            <a:r>
              <a:rPr lang="uk-UA" dirty="0" err="1"/>
              <a:t>neue</a:t>
            </a:r>
            <a:r>
              <a:rPr lang="uk-UA" dirty="0"/>
              <a:t> </a:t>
            </a:r>
            <a:r>
              <a:rPr lang="uk-UA" dirty="0" err="1"/>
              <a:t>unbekannte</a:t>
            </a:r>
            <a:r>
              <a:rPr lang="uk-UA" dirty="0"/>
              <a:t> </a:t>
            </a:r>
            <a:r>
              <a:rPr lang="uk-UA" dirty="0" err="1"/>
              <a:t>Umwelt</a:t>
            </a:r>
            <a:r>
              <a:rPr lang="uk-UA" dirty="0"/>
              <a:t> </a:t>
            </a:r>
            <a:r>
              <a:rPr lang="uk-UA" dirty="0" err="1"/>
              <a:t>kennen</a:t>
            </a:r>
            <a:r>
              <a:rPr lang="uk-UA" dirty="0"/>
              <a:t>, </a:t>
            </a:r>
            <a:r>
              <a:rPr lang="uk-UA" dirty="0" err="1"/>
              <a:t>sie</a:t>
            </a:r>
            <a:r>
              <a:rPr lang="uk-UA" dirty="0"/>
              <a:t> </a:t>
            </a:r>
            <a:r>
              <a:rPr lang="uk-UA" dirty="0" err="1"/>
              <a:t>erwarten</a:t>
            </a:r>
            <a:r>
              <a:rPr lang="uk-UA" dirty="0"/>
              <a:t> </a:t>
            </a:r>
            <a:r>
              <a:rPr lang="uk-UA" dirty="0" err="1"/>
              <a:t>neue</a:t>
            </a:r>
            <a:r>
              <a:rPr lang="uk-UA" dirty="0"/>
              <a:t> </a:t>
            </a:r>
            <a:r>
              <a:rPr lang="uk-UA" dirty="0" err="1"/>
              <a:t>Treffen</a:t>
            </a:r>
            <a:r>
              <a:rPr lang="uk-UA" dirty="0"/>
              <a:t> </a:t>
            </a:r>
            <a:r>
              <a:rPr lang="uk-UA" dirty="0" err="1"/>
              <a:t>während</a:t>
            </a:r>
            <a:r>
              <a:rPr lang="uk-UA" dirty="0"/>
              <a:t> </a:t>
            </a:r>
            <a:r>
              <a:rPr lang="uk-UA" dirty="0" err="1"/>
              <a:t>ihrer</a:t>
            </a:r>
            <a:r>
              <a:rPr lang="uk-UA" dirty="0"/>
              <a:t> </a:t>
            </a:r>
            <a:r>
              <a:rPr lang="uk-UA" dirty="0" err="1"/>
              <a:t>Reise</a:t>
            </a:r>
            <a:r>
              <a:rPr lang="uk-UA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000108"/>
            <a:ext cx="8229600" cy="4525963"/>
          </a:xfrm>
        </p:spPr>
        <p:txBody>
          <a:bodyPr/>
          <a:lstStyle/>
          <a:p>
            <a:pPr algn="just"/>
            <a:r>
              <a:rPr lang="uk-UA" dirty="0" err="1"/>
              <a:t>Sie</a:t>
            </a:r>
            <a:r>
              <a:rPr lang="uk-UA" dirty="0"/>
              <a:t> </a:t>
            </a:r>
            <a:r>
              <a:rPr lang="uk-UA" dirty="0" err="1"/>
              <a:t>reisen</a:t>
            </a:r>
            <a:r>
              <a:rPr lang="uk-UA" dirty="0"/>
              <a:t> </a:t>
            </a:r>
            <a:r>
              <a:rPr lang="uk-UA" dirty="0" err="1"/>
              <a:t>oft</a:t>
            </a:r>
            <a:r>
              <a:rPr lang="uk-UA" dirty="0"/>
              <a:t> </a:t>
            </a:r>
            <a:r>
              <a:rPr lang="uk-UA" dirty="0" err="1"/>
              <a:t>mit</a:t>
            </a:r>
            <a:r>
              <a:rPr lang="uk-UA" dirty="0"/>
              <a:t> </a:t>
            </a:r>
            <a:r>
              <a:rPr lang="uk-UA" dirty="0" err="1"/>
              <a:t>ihren</a:t>
            </a:r>
            <a:r>
              <a:rPr lang="uk-UA" dirty="0"/>
              <a:t> </a:t>
            </a:r>
            <a:r>
              <a:rPr lang="uk-UA" dirty="0" err="1"/>
              <a:t>Freunden</a:t>
            </a:r>
            <a:r>
              <a:rPr lang="uk-UA" dirty="0"/>
              <a:t> </a:t>
            </a:r>
            <a:r>
              <a:rPr lang="uk-UA" dirty="0" err="1"/>
              <a:t>gern</a:t>
            </a:r>
            <a:r>
              <a:rPr lang="uk-UA" dirty="0"/>
              <a:t>, </a:t>
            </a:r>
            <a:r>
              <a:rPr lang="uk-UA" dirty="0" err="1"/>
              <a:t>zelten</a:t>
            </a:r>
            <a:r>
              <a:rPr lang="uk-UA" dirty="0"/>
              <a:t> </a:t>
            </a:r>
            <a:r>
              <a:rPr lang="uk-UA" dirty="0" err="1"/>
              <a:t>im</a:t>
            </a:r>
            <a:r>
              <a:rPr lang="uk-UA" dirty="0"/>
              <a:t> </a:t>
            </a:r>
            <a:r>
              <a:rPr lang="uk-UA" dirty="0" err="1"/>
              <a:t>Freien</a:t>
            </a:r>
            <a:r>
              <a:rPr lang="uk-UA" dirty="0"/>
              <a:t>. </a:t>
            </a:r>
            <a:r>
              <a:rPr lang="uk-UA" dirty="0" err="1"/>
              <a:t>Sie</a:t>
            </a:r>
            <a:r>
              <a:rPr lang="uk-UA" dirty="0"/>
              <a:t> </a:t>
            </a:r>
            <a:r>
              <a:rPr lang="uk-UA" dirty="0" err="1"/>
              <a:t>wandern</a:t>
            </a:r>
            <a:r>
              <a:rPr lang="uk-UA" dirty="0"/>
              <a:t> </a:t>
            </a:r>
            <a:r>
              <a:rPr lang="uk-UA" dirty="0" err="1"/>
              <a:t>auch</a:t>
            </a:r>
            <a:r>
              <a:rPr lang="uk-UA" dirty="0"/>
              <a:t> </a:t>
            </a:r>
            <a:r>
              <a:rPr lang="uk-UA" dirty="0" err="1"/>
              <a:t>gern</a:t>
            </a:r>
            <a:r>
              <a:rPr lang="uk-UA" dirty="0"/>
              <a:t>, </a:t>
            </a:r>
            <a:r>
              <a:rPr lang="uk-UA" dirty="0" err="1"/>
              <a:t>fahren</a:t>
            </a:r>
            <a:r>
              <a:rPr lang="uk-UA" dirty="0"/>
              <a:t> </a:t>
            </a:r>
            <a:r>
              <a:rPr lang="uk-UA" dirty="0" err="1"/>
              <a:t>Rad</a:t>
            </a:r>
            <a:r>
              <a:rPr lang="uk-UA" dirty="0"/>
              <a:t>, </a:t>
            </a:r>
            <a:r>
              <a:rPr lang="uk-UA" dirty="0" err="1"/>
              <a:t>steigen</a:t>
            </a:r>
            <a:r>
              <a:rPr lang="uk-UA" dirty="0"/>
              <a:t> </a:t>
            </a:r>
            <a:r>
              <a:rPr lang="uk-UA" dirty="0" err="1"/>
              <a:t>in</a:t>
            </a:r>
            <a:r>
              <a:rPr lang="uk-UA" dirty="0"/>
              <a:t> </a:t>
            </a:r>
            <a:r>
              <a:rPr lang="uk-UA" dirty="0" err="1"/>
              <a:t>die</a:t>
            </a:r>
            <a:r>
              <a:rPr lang="uk-UA" dirty="0"/>
              <a:t> </a:t>
            </a:r>
            <a:r>
              <a:rPr lang="uk-UA" dirty="0" err="1"/>
              <a:t>Berge</a:t>
            </a:r>
            <a:r>
              <a:rPr lang="uk-UA" dirty="0"/>
              <a:t>, </a:t>
            </a:r>
            <a:r>
              <a:rPr lang="uk-UA" dirty="0" err="1"/>
              <a:t>sie</a:t>
            </a:r>
            <a:r>
              <a:rPr lang="uk-UA" dirty="0"/>
              <a:t> </a:t>
            </a:r>
            <a:r>
              <a:rPr lang="uk-UA" dirty="0" err="1"/>
              <a:t>erkunden</a:t>
            </a:r>
            <a:r>
              <a:rPr lang="uk-UA" dirty="0"/>
              <a:t> </a:t>
            </a:r>
            <a:r>
              <a:rPr lang="uk-UA" dirty="0" err="1"/>
              <a:t>neue</a:t>
            </a:r>
            <a:r>
              <a:rPr lang="uk-UA" dirty="0"/>
              <a:t> </a:t>
            </a:r>
            <a:r>
              <a:rPr lang="uk-UA" dirty="0" err="1"/>
              <a:t>Reiserouten</a:t>
            </a:r>
            <a:r>
              <a:rPr lang="uk-UA" dirty="0"/>
              <a:t>. </a:t>
            </a:r>
            <a:r>
              <a:rPr lang="uk-UA" dirty="0" err="1"/>
              <a:t>Das</a:t>
            </a:r>
            <a:r>
              <a:rPr lang="uk-UA" dirty="0"/>
              <a:t> </a:t>
            </a:r>
            <a:r>
              <a:rPr lang="uk-UA" dirty="0" err="1"/>
              <a:t>macht</a:t>
            </a:r>
            <a:r>
              <a:rPr lang="uk-UA" dirty="0"/>
              <a:t> </a:t>
            </a:r>
            <a:r>
              <a:rPr lang="uk-UA" dirty="0" err="1"/>
              <a:t>ihnen</a:t>
            </a:r>
            <a:r>
              <a:rPr lang="uk-UA" dirty="0"/>
              <a:t> </a:t>
            </a:r>
            <a:r>
              <a:rPr lang="uk-UA" dirty="0" err="1"/>
              <a:t>viel</a:t>
            </a:r>
            <a:r>
              <a:rPr lang="uk-UA" dirty="0"/>
              <a:t> </a:t>
            </a:r>
            <a:r>
              <a:rPr lang="uk-UA" dirty="0" err="1"/>
              <a:t>Spaß</a:t>
            </a:r>
            <a:r>
              <a:rPr lang="uk-UA" dirty="0"/>
              <a:t>. </a:t>
            </a:r>
            <a:r>
              <a:rPr lang="uk-UA" dirty="0" err="1"/>
              <a:t>Heute</a:t>
            </a:r>
            <a:r>
              <a:rPr lang="uk-UA" dirty="0"/>
              <a:t> </a:t>
            </a:r>
            <a:r>
              <a:rPr lang="uk-UA" dirty="0" err="1"/>
              <a:t>gibt</a:t>
            </a:r>
            <a:r>
              <a:rPr lang="uk-UA" dirty="0"/>
              <a:t> </a:t>
            </a:r>
            <a:r>
              <a:rPr lang="uk-UA" dirty="0" err="1"/>
              <a:t>es</a:t>
            </a:r>
            <a:r>
              <a:rPr lang="uk-UA" dirty="0"/>
              <a:t> </a:t>
            </a:r>
            <a:r>
              <a:rPr lang="uk-UA" dirty="0" err="1"/>
              <a:t>eine</a:t>
            </a:r>
            <a:r>
              <a:rPr lang="uk-UA" dirty="0"/>
              <a:t> </a:t>
            </a:r>
            <a:r>
              <a:rPr lang="uk-UA" dirty="0" err="1"/>
              <a:t>große</a:t>
            </a:r>
            <a:r>
              <a:rPr lang="uk-UA" dirty="0"/>
              <a:t> </a:t>
            </a:r>
            <a:r>
              <a:rPr lang="uk-UA" dirty="0" err="1"/>
              <a:t>Auswahl</a:t>
            </a:r>
            <a:r>
              <a:rPr lang="uk-UA" dirty="0"/>
              <a:t> </a:t>
            </a:r>
            <a:r>
              <a:rPr lang="uk-UA" dirty="0" err="1"/>
              <a:t>an</a:t>
            </a:r>
            <a:r>
              <a:rPr lang="uk-UA" dirty="0"/>
              <a:t> </a:t>
            </a:r>
            <a:r>
              <a:rPr lang="uk-UA" dirty="0" err="1"/>
              <a:t>Reisetouren</a:t>
            </a:r>
            <a:r>
              <a:rPr lang="uk-UA" dirty="0"/>
              <a:t> </a:t>
            </a:r>
            <a:r>
              <a:rPr lang="uk-UA" dirty="0" err="1"/>
              <a:t>und</a:t>
            </a:r>
            <a:r>
              <a:rPr lang="uk-UA" dirty="0"/>
              <a:t> -</a:t>
            </a:r>
            <a:r>
              <a:rPr lang="uk-UA" dirty="0" err="1"/>
              <a:t>routen</a:t>
            </a:r>
            <a:r>
              <a:rPr lang="uk-UA" dirty="0"/>
              <a:t>. </a:t>
            </a:r>
            <a:r>
              <a:rPr lang="uk-UA" dirty="0" err="1"/>
              <a:t>Das</a:t>
            </a:r>
            <a:r>
              <a:rPr lang="uk-UA" dirty="0"/>
              <a:t> </a:t>
            </a:r>
            <a:r>
              <a:rPr lang="uk-UA" dirty="0" err="1"/>
              <a:t>Wichtigste</a:t>
            </a:r>
            <a:r>
              <a:rPr lang="uk-UA" dirty="0"/>
              <a:t> </a:t>
            </a:r>
            <a:r>
              <a:rPr lang="uk-UA" dirty="0" err="1"/>
              <a:t>ist</a:t>
            </a:r>
            <a:r>
              <a:rPr lang="uk-UA" dirty="0"/>
              <a:t> </a:t>
            </a:r>
            <a:r>
              <a:rPr lang="uk-UA" dirty="0" err="1"/>
              <a:t>aber</a:t>
            </a:r>
            <a:r>
              <a:rPr lang="uk-UA" dirty="0"/>
              <a:t>, </a:t>
            </a:r>
            <a:r>
              <a:rPr lang="uk-UA" dirty="0" err="1"/>
              <a:t>dass</a:t>
            </a:r>
            <a:r>
              <a:rPr lang="uk-UA" dirty="0"/>
              <a:t> </a:t>
            </a:r>
            <a:r>
              <a:rPr lang="uk-UA" dirty="0" err="1"/>
              <a:t>man</a:t>
            </a:r>
            <a:r>
              <a:rPr lang="uk-UA" dirty="0"/>
              <a:t> </a:t>
            </a:r>
            <a:r>
              <a:rPr lang="uk-UA" dirty="0" err="1"/>
              <a:t>sich</a:t>
            </a:r>
            <a:r>
              <a:rPr lang="uk-UA" dirty="0"/>
              <a:t> </a:t>
            </a:r>
            <a:r>
              <a:rPr lang="uk-UA" dirty="0" err="1"/>
              <a:t>richtig</a:t>
            </a:r>
            <a:r>
              <a:rPr lang="uk-UA" dirty="0"/>
              <a:t> </a:t>
            </a:r>
            <a:r>
              <a:rPr lang="uk-UA" dirty="0" err="1"/>
              <a:t>erholt</a:t>
            </a:r>
            <a:r>
              <a:rPr lang="uk-UA" dirty="0"/>
              <a:t>, </a:t>
            </a:r>
            <a:r>
              <a:rPr lang="uk-UA" dirty="0" err="1"/>
              <a:t>denn</a:t>
            </a:r>
            <a:r>
              <a:rPr lang="uk-UA" dirty="0"/>
              <a:t> </a:t>
            </a:r>
            <a:r>
              <a:rPr lang="uk-UA" dirty="0" err="1"/>
              <a:t>wir</a:t>
            </a:r>
            <a:r>
              <a:rPr lang="uk-UA" dirty="0"/>
              <a:t> </a:t>
            </a:r>
            <a:r>
              <a:rPr lang="uk-UA" dirty="0" err="1"/>
              <a:t>sind</a:t>
            </a:r>
            <a:r>
              <a:rPr lang="uk-UA" dirty="0"/>
              <a:t> </a:t>
            </a:r>
            <a:r>
              <a:rPr lang="uk-UA" dirty="0" err="1"/>
              <a:t>im</a:t>
            </a:r>
            <a:r>
              <a:rPr lang="uk-UA" dirty="0"/>
              <a:t> </a:t>
            </a:r>
            <a:r>
              <a:rPr lang="uk-UA" dirty="0" err="1"/>
              <a:t>Alltag</a:t>
            </a:r>
            <a:r>
              <a:rPr lang="uk-UA" dirty="0"/>
              <a:t> </a:t>
            </a:r>
            <a:r>
              <a:rPr lang="uk-UA" dirty="0" err="1"/>
              <a:t>ständig</a:t>
            </a:r>
            <a:r>
              <a:rPr lang="uk-UA" dirty="0"/>
              <a:t> </a:t>
            </a:r>
            <a:r>
              <a:rPr lang="uk-UA" dirty="0" err="1"/>
              <a:t>angespannt</a:t>
            </a:r>
            <a:r>
              <a:rPr lang="uk-UA" dirty="0"/>
              <a:t> </a:t>
            </a:r>
            <a:r>
              <a:rPr lang="uk-UA" dirty="0" err="1"/>
              <a:t>und</a:t>
            </a:r>
            <a:r>
              <a:rPr lang="uk-UA" dirty="0"/>
              <a:t> </a:t>
            </a:r>
            <a:r>
              <a:rPr lang="uk-UA" dirty="0" err="1"/>
              <a:t>gestresst</a:t>
            </a:r>
            <a:r>
              <a:rPr lang="uk-UA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. </a:t>
            </a:r>
            <a:r>
              <a:rPr lang="uk-UA" b="1" dirty="0" err="1" smtClean="0"/>
              <a:t>Beantworten</a:t>
            </a:r>
            <a:r>
              <a:rPr lang="uk-UA" b="1" dirty="0" smtClean="0"/>
              <a:t> </a:t>
            </a:r>
            <a:r>
              <a:rPr lang="uk-UA" b="1" dirty="0" err="1" smtClean="0"/>
              <a:t>Sie</a:t>
            </a:r>
            <a:r>
              <a:rPr lang="uk-UA" b="1" dirty="0" smtClean="0"/>
              <a:t> </a:t>
            </a:r>
            <a:r>
              <a:rPr lang="uk-UA" b="1" dirty="0" err="1" smtClean="0"/>
              <a:t>die</a:t>
            </a:r>
            <a:r>
              <a:rPr lang="uk-UA" b="1" dirty="0" smtClean="0"/>
              <a:t> </a:t>
            </a:r>
            <a:r>
              <a:rPr lang="uk-UA" b="1" dirty="0" err="1" smtClean="0"/>
              <a:t>Fragen</a:t>
            </a:r>
            <a:r>
              <a:rPr lang="uk-UA" b="1" dirty="0" smtClean="0"/>
              <a:t> </a:t>
            </a:r>
            <a:r>
              <a:rPr lang="uk-UA" b="1" dirty="0" err="1" smtClean="0"/>
              <a:t>zum</a:t>
            </a:r>
            <a:r>
              <a:rPr lang="uk-UA" b="1" dirty="0" smtClean="0"/>
              <a:t> </a:t>
            </a:r>
            <a:r>
              <a:rPr lang="uk-UA" b="1" dirty="0" err="1" smtClean="0"/>
              <a:t>Text</a:t>
            </a:r>
            <a:r>
              <a:rPr lang="uk-UA" b="1" dirty="0" smtClean="0"/>
              <a:t>.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1</a:t>
            </a:r>
            <a:r>
              <a:rPr lang="uk-UA" dirty="0"/>
              <a:t>. </a:t>
            </a:r>
            <a:r>
              <a:rPr lang="uk-UA" dirty="0" err="1"/>
              <a:t>Wann</a:t>
            </a:r>
            <a:r>
              <a:rPr lang="uk-UA" dirty="0"/>
              <a:t> </a:t>
            </a:r>
            <a:r>
              <a:rPr lang="uk-UA" dirty="0" err="1"/>
              <a:t>unternehmen</a:t>
            </a:r>
            <a:r>
              <a:rPr lang="uk-UA" dirty="0"/>
              <a:t> </a:t>
            </a:r>
            <a:r>
              <a:rPr lang="uk-UA" dirty="0" err="1"/>
              <a:t>die</a:t>
            </a:r>
            <a:r>
              <a:rPr lang="uk-UA" dirty="0"/>
              <a:t> </a:t>
            </a:r>
            <a:r>
              <a:rPr lang="uk-UA" dirty="0" err="1"/>
              <a:t>Menschen</a:t>
            </a:r>
            <a:r>
              <a:rPr lang="uk-UA" dirty="0"/>
              <a:t> </a:t>
            </a:r>
            <a:r>
              <a:rPr lang="uk-UA" dirty="0" err="1"/>
              <a:t>ihre</a:t>
            </a:r>
            <a:r>
              <a:rPr lang="uk-UA" dirty="0"/>
              <a:t> </a:t>
            </a:r>
            <a:r>
              <a:rPr lang="uk-UA" dirty="0" err="1"/>
              <a:t>Reisen</a:t>
            </a:r>
            <a:r>
              <a:rPr lang="uk-UA" dirty="0"/>
              <a:t>? </a:t>
            </a:r>
          </a:p>
          <a:p>
            <a:r>
              <a:rPr lang="uk-UA" dirty="0"/>
              <a:t>2. </a:t>
            </a:r>
            <a:r>
              <a:rPr lang="uk-UA" dirty="0" err="1"/>
              <a:t>Warum</a:t>
            </a:r>
            <a:r>
              <a:rPr lang="uk-UA" dirty="0"/>
              <a:t> </a:t>
            </a:r>
            <a:r>
              <a:rPr lang="uk-UA" dirty="0" err="1"/>
              <a:t>ist</a:t>
            </a:r>
            <a:r>
              <a:rPr lang="uk-UA" dirty="0"/>
              <a:t> </a:t>
            </a:r>
            <a:r>
              <a:rPr lang="uk-UA" dirty="0" err="1"/>
              <a:t>Reisen</a:t>
            </a:r>
            <a:r>
              <a:rPr lang="uk-UA" dirty="0"/>
              <a:t> </a:t>
            </a:r>
            <a:r>
              <a:rPr lang="uk-UA" dirty="0" err="1"/>
              <a:t>interessant</a:t>
            </a:r>
            <a:r>
              <a:rPr lang="uk-UA" dirty="0"/>
              <a:t>? </a:t>
            </a:r>
          </a:p>
          <a:p>
            <a:r>
              <a:rPr lang="uk-UA" dirty="0"/>
              <a:t>3. </a:t>
            </a:r>
            <a:r>
              <a:rPr lang="uk-UA" dirty="0" err="1"/>
              <a:t>Was</a:t>
            </a:r>
            <a:r>
              <a:rPr lang="uk-UA" dirty="0"/>
              <a:t> </a:t>
            </a:r>
            <a:r>
              <a:rPr lang="uk-UA" dirty="0" err="1"/>
              <a:t>bringt</a:t>
            </a:r>
            <a:r>
              <a:rPr lang="uk-UA" dirty="0"/>
              <a:t> </a:t>
            </a:r>
            <a:r>
              <a:rPr lang="uk-UA" dirty="0" err="1"/>
              <a:t>uns</a:t>
            </a:r>
            <a:r>
              <a:rPr lang="uk-UA" dirty="0"/>
              <a:t> </a:t>
            </a:r>
            <a:r>
              <a:rPr lang="uk-UA" dirty="0" err="1"/>
              <a:t>Reisen</a:t>
            </a:r>
            <a:r>
              <a:rPr lang="uk-UA" dirty="0"/>
              <a:t>? </a:t>
            </a:r>
          </a:p>
          <a:p>
            <a:r>
              <a:rPr lang="uk-UA" dirty="0"/>
              <a:t>4. </a:t>
            </a:r>
            <a:r>
              <a:rPr lang="uk-UA" dirty="0" err="1"/>
              <a:t>Wer</a:t>
            </a:r>
            <a:r>
              <a:rPr lang="uk-UA" dirty="0"/>
              <a:t> </a:t>
            </a:r>
            <a:r>
              <a:rPr lang="uk-UA" dirty="0" err="1"/>
              <a:t>hilft</a:t>
            </a:r>
            <a:r>
              <a:rPr lang="uk-UA" dirty="0"/>
              <a:t> </a:t>
            </a:r>
            <a:r>
              <a:rPr lang="uk-UA" dirty="0" err="1"/>
              <a:t>den</a:t>
            </a:r>
            <a:r>
              <a:rPr lang="uk-UA" dirty="0"/>
              <a:t> </a:t>
            </a:r>
            <a:r>
              <a:rPr lang="uk-UA" dirty="0" err="1"/>
              <a:t>Urlaubern</a:t>
            </a:r>
            <a:r>
              <a:rPr lang="uk-UA" dirty="0"/>
              <a:t> </a:t>
            </a:r>
            <a:r>
              <a:rPr lang="uk-UA" dirty="0" err="1"/>
              <a:t>ihre</a:t>
            </a:r>
            <a:r>
              <a:rPr lang="uk-UA" dirty="0"/>
              <a:t> </a:t>
            </a:r>
            <a:r>
              <a:rPr lang="uk-UA" dirty="0" err="1"/>
              <a:t>Reisen</a:t>
            </a:r>
            <a:r>
              <a:rPr lang="uk-UA" dirty="0"/>
              <a:t> </a:t>
            </a:r>
            <a:r>
              <a:rPr lang="uk-UA" dirty="0" err="1"/>
              <a:t>zu</a:t>
            </a:r>
            <a:r>
              <a:rPr lang="uk-UA" dirty="0"/>
              <a:t> </a:t>
            </a:r>
            <a:r>
              <a:rPr lang="uk-UA" dirty="0" err="1"/>
              <a:t>verwirklichen</a:t>
            </a:r>
            <a:r>
              <a:rPr lang="uk-UA" dirty="0"/>
              <a:t>? </a:t>
            </a:r>
          </a:p>
          <a:p>
            <a:r>
              <a:rPr lang="uk-UA" dirty="0"/>
              <a:t>5. </a:t>
            </a:r>
            <a:r>
              <a:rPr lang="uk-UA" dirty="0" err="1"/>
              <a:t>Was</a:t>
            </a:r>
            <a:r>
              <a:rPr lang="uk-UA" dirty="0"/>
              <a:t> </a:t>
            </a:r>
            <a:r>
              <a:rPr lang="uk-UA" dirty="0" err="1"/>
              <a:t>entscheidet</a:t>
            </a:r>
            <a:r>
              <a:rPr lang="uk-UA" dirty="0"/>
              <a:t> </a:t>
            </a:r>
            <a:r>
              <a:rPr lang="uk-UA" dirty="0" err="1"/>
              <a:t>der</a:t>
            </a:r>
            <a:r>
              <a:rPr lang="uk-UA" dirty="0"/>
              <a:t> </a:t>
            </a:r>
            <a:r>
              <a:rPr lang="uk-UA" dirty="0" err="1"/>
              <a:t>Reisende</a:t>
            </a:r>
            <a:r>
              <a:rPr lang="uk-UA" dirty="0"/>
              <a:t> </a:t>
            </a:r>
            <a:r>
              <a:rPr lang="uk-UA" dirty="0" err="1"/>
              <a:t>selbst</a:t>
            </a:r>
            <a:r>
              <a:rPr lang="uk-UA" dirty="0"/>
              <a:t>? </a:t>
            </a:r>
          </a:p>
          <a:p>
            <a:r>
              <a:rPr lang="uk-UA" dirty="0"/>
              <a:t>6. </a:t>
            </a:r>
            <a:r>
              <a:rPr lang="uk-UA" dirty="0" err="1"/>
              <a:t>Was</a:t>
            </a:r>
            <a:r>
              <a:rPr lang="uk-UA" dirty="0"/>
              <a:t> </a:t>
            </a:r>
            <a:r>
              <a:rPr lang="uk-UA" dirty="0" err="1"/>
              <a:t>sind</a:t>
            </a:r>
            <a:r>
              <a:rPr lang="uk-UA" dirty="0"/>
              <a:t> </a:t>
            </a:r>
            <a:r>
              <a:rPr lang="uk-UA" dirty="0" err="1"/>
              <a:t>Reiseziele</a:t>
            </a:r>
            <a:r>
              <a:rPr lang="uk-UA" dirty="0"/>
              <a:t> </a:t>
            </a:r>
            <a:r>
              <a:rPr lang="uk-UA" dirty="0" err="1"/>
              <a:t>der</a:t>
            </a:r>
            <a:r>
              <a:rPr lang="uk-UA" dirty="0"/>
              <a:t> </a:t>
            </a:r>
            <a:r>
              <a:rPr lang="uk-UA" dirty="0" err="1"/>
              <a:t>Urlauber</a:t>
            </a:r>
            <a:r>
              <a:rPr lang="uk-UA" dirty="0"/>
              <a:t> </a:t>
            </a:r>
            <a:r>
              <a:rPr lang="uk-UA" dirty="0" err="1"/>
              <a:t>im</a:t>
            </a:r>
            <a:r>
              <a:rPr lang="uk-UA" dirty="0"/>
              <a:t> </a:t>
            </a:r>
            <a:r>
              <a:rPr lang="uk-UA" dirty="0" err="1"/>
              <a:t>Ausland</a:t>
            </a:r>
            <a:r>
              <a:rPr lang="uk-UA" dirty="0"/>
              <a:t>? </a:t>
            </a:r>
          </a:p>
          <a:p>
            <a:r>
              <a:rPr lang="uk-UA" dirty="0"/>
              <a:t>7. </a:t>
            </a:r>
            <a:r>
              <a:rPr lang="uk-UA" dirty="0" err="1"/>
              <a:t>Welche</a:t>
            </a:r>
            <a:r>
              <a:rPr lang="uk-UA" dirty="0"/>
              <a:t> </a:t>
            </a:r>
            <a:r>
              <a:rPr lang="uk-UA" dirty="0" err="1"/>
              <a:t>Reisen</a:t>
            </a:r>
            <a:r>
              <a:rPr lang="uk-UA" dirty="0"/>
              <a:t> </a:t>
            </a:r>
            <a:r>
              <a:rPr lang="uk-UA" dirty="0" err="1"/>
              <a:t>bieten</a:t>
            </a:r>
            <a:r>
              <a:rPr lang="uk-UA" dirty="0"/>
              <a:t> </a:t>
            </a:r>
            <a:r>
              <a:rPr lang="uk-UA" dirty="0" err="1"/>
              <a:t>die</a:t>
            </a:r>
            <a:r>
              <a:rPr lang="uk-UA" dirty="0"/>
              <a:t> </a:t>
            </a:r>
            <a:r>
              <a:rPr lang="uk-UA" dirty="0" err="1"/>
              <a:t>Reisebüros</a:t>
            </a:r>
            <a:r>
              <a:rPr lang="uk-UA" dirty="0"/>
              <a:t> </a:t>
            </a:r>
            <a:r>
              <a:rPr lang="uk-UA" dirty="0" err="1"/>
              <a:t>im</a:t>
            </a:r>
            <a:r>
              <a:rPr lang="uk-UA" dirty="0"/>
              <a:t> </a:t>
            </a:r>
            <a:r>
              <a:rPr lang="uk-UA" dirty="0" err="1"/>
              <a:t>Inland</a:t>
            </a:r>
            <a:r>
              <a:rPr lang="uk-UA" dirty="0"/>
              <a:t> </a:t>
            </a:r>
            <a:r>
              <a:rPr lang="uk-UA" dirty="0" err="1"/>
              <a:t>an</a:t>
            </a:r>
            <a:r>
              <a:rPr lang="uk-UA" dirty="0"/>
              <a:t>? </a:t>
            </a:r>
          </a:p>
          <a:p>
            <a:r>
              <a:rPr lang="uk-UA" dirty="0"/>
              <a:t>8. </a:t>
            </a:r>
            <a:r>
              <a:rPr lang="uk-UA" dirty="0" err="1"/>
              <a:t>Wie</a:t>
            </a:r>
            <a:r>
              <a:rPr lang="uk-UA" dirty="0"/>
              <a:t> </a:t>
            </a:r>
            <a:r>
              <a:rPr lang="uk-UA" dirty="0" err="1"/>
              <a:t>erholen</a:t>
            </a:r>
            <a:r>
              <a:rPr lang="uk-UA" dirty="0"/>
              <a:t> </a:t>
            </a:r>
            <a:r>
              <a:rPr lang="uk-UA" dirty="0" err="1"/>
              <a:t>sich</a:t>
            </a:r>
            <a:r>
              <a:rPr lang="uk-UA" dirty="0"/>
              <a:t> </a:t>
            </a:r>
            <a:r>
              <a:rPr lang="uk-UA" dirty="0" err="1"/>
              <a:t>junge</a:t>
            </a:r>
            <a:r>
              <a:rPr lang="uk-UA" dirty="0"/>
              <a:t> </a:t>
            </a:r>
            <a:r>
              <a:rPr lang="uk-UA" dirty="0" err="1"/>
              <a:t>Leute</a:t>
            </a:r>
            <a:r>
              <a:rPr lang="uk-UA" dirty="0"/>
              <a:t> </a:t>
            </a:r>
            <a:r>
              <a:rPr lang="uk-UA" dirty="0" err="1"/>
              <a:t>im</a:t>
            </a:r>
            <a:r>
              <a:rPr lang="uk-UA" dirty="0"/>
              <a:t> </a:t>
            </a:r>
            <a:r>
              <a:rPr lang="uk-UA" dirty="0" err="1"/>
              <a:t>Urlaub</a:t>
            </a:r>
            <a:r>
              <a:rPr lang="uk-UA" dirty="0"/>
              <a:t>? </a:t>
            </a:r>
          </a:p>
          <a:p>
            <a:r>
              <a:rPr lang="uk-UA" dirty="0"/>
              <a:t>9. </a:t>
            </a:r>
            <a:r>
              <a:rPr lang="uk-UA" dirty="0" err="1"/>
              <a:t>Was</a:t>
            </a:r>
            <a:r>
              <a:rPr lang="uk-UA" dirty="0"/>
              <a:t> </a:t>
            </a:r>
            <a:r>
              <a:rPr lang="uk-UA" dirty="0" err="1"/>
              <a:t>ist</a:t>
            </a:r>
            <a:r>
              <a:rPr lang="uk-UA" dirty="0"/>
              <a:t> </a:t>
            </a:r>
            <a:r>
              <a:rPr lang="uk-UA" dirty="0" err="1"/>
              <a:t>für</a:t>
            </a:r>
            <a:r>
              <a:rPr lang="uk-UA" dirty="0"/>
              <a:t> </a:t>
            </a:r>
            <a:r>
              <a:rPr lang="uk-UA" dirty="0" err="1"/>
              <a:t>sie</a:t>
            </a:r>
            <a:r>
              <a:rPr lang="uk-UA" dirty="0"/>
              <a:t> </a:t>
            </a:r>
            <a:r>
              <a:rPr lang="uk-UA" dirty="0" err="1"/>
              <a:t>Erlebnis</a:t>
            </a:r>
            <a:r>
              <a:rPr lang="uk-UA" dirty="0"/>
              <a:t>? </a:t>
            </a:r>
          </a:p>
          <a:p>
            <a:r>
              <a:rPr lang="uk-UA" dirty="0"/>
              <a:t>10. </a:t>
            </a:r>
            <a:r>
              <a:rPr lang="uk-UA" dirty="0" err="1"/>
              <a:t>Was</a:t>
            </a:r>
            <a:r>
              <a:rPr lang="uk-UA" dirty="0"/>
              <a:t> </a:t>
            </a:r>
            <a:r>
              <a:rPr lang="uk-UA" dirty="0" err="1"/>
              <a:t>ist</a:t>
            </a:r>
            <a:r>
              <a:rPr lang="uk-UA" dirty="0"/>
              <a:t> </a:t>
            </a:r>
            <a:r>
              <a:rPr lang="uk-UA" dirty="0" err="1"/>
              <a:t>beim</a:t>
            </a:r>
            <a:r>
              <a:rPr lang="uk-UA" dirty="0"/>
              <a:t> </a:t>
            </a:r>
            <a:r>
              <a:rPr lang="uk-UA" dirty="0" err="1"/>
              <a:t>Reisen</a:t>
            </a:r>
            <a:r>
              <a:rPr lang="uk-UA" dirty="0"/>
              <a:t> </a:t>
            </a:r>
            <a:r>
              <a:rPr lang="uk-UA" dirty="0" err="1"/>
              <a:t>das</a:t>
            </a:r>
            <a:r>
              <a:rPr lang="uk-UA" dirty="0"/>
              <a:t> </a:t>
            </a:r>
            <a:r>
              <a:rPr lang="uk-UA" dirty="0" err="1"/>
              <a:t>Wichtigste</a:t>
            </a:r>
            <a:r>
              <a:rPr lang="uk-UA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Guten Tag!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96267851"/>
              </p:ext>
            </p:extLst>
          </p:nvPr>
        </p:nvGraphicFramePr>
        <p:xfrm>
          <a:off x="0" y="642918"/>
          <a:ext cx="9144000" cy="6215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7158" y="1571612"/>
            <a:ext cx="20717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dirty="0" err="1" smtClean="0"/>
              <a:t>Wie</a:t>
            </a:r>
            <a:r>
              <a:rPr lang="en-US" sz="3200" dirty="0" smtClean="0"/>
              <a:t> </a:t>
            </a:r>
            <a:r>
              <a:rPr lang="en-US" sz="3200" dirty="0" err="1" smtClean="0"/>
              <a:t>ist</a:t>
            </a:r>
            <a:r>
              <a:rPr lang="en-US" sz="3200" dirty="0" smtClean="0"/>
              <a:t> das Wetter </a:t>
            </a:r>
            <a:r>
              <a:rPr lang="en-US" sz="3200" dirty="0" err="1" smtClean="0"/>
              <a:t>heute</a:t>
            </a:r>
            <a:r>
              <a:rPr lang="uk-UA" sz="3200" dirty="0" smtClean="0">
                <a:cs typeface="Times New Roman"/>
              </a:rPr>
              <a:t>?</a:t>
            </a:r>
            <a:endParaRPr lang="uk-UA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715140" y="2714620"/>
            <a:ext cx="20717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dirty="0" err="1" smtClean="0"/>
              <a:t>Wie</a:t>
            </a:r>
            <a:r>
              <a:rPr lang="en-US" sz="3200" dirty="0" smtClean="0"/>
              <a:t> </a:t>
            </a:r>
            <a:r>
              <a:rPr lang="en-US" sz="3200" dirty="0" err="1" smtClean="0"/>
              <a:t>hei</a:t>
            </a:r>
            <a:r>
              <a:rPr lang="el-GR" sz="3200" dirty="0" smtClean="0">
                <a:cs typeface="Times New Roman"/>
              </a:rPr>
              <a:t>β</a:t>
            </a:r>
            <a:r>
              <a:rPr lang="en-US" sz="3200" dirty="0" smtClean="0"/>
              <a:t>t </a:t>
            </a:r>
            <a:r>
              <a:rPr lang="en-US" sz="3200" dirty="0" err="1" smtClean="0"/>
              <a:t>unser</a:t>
            </a:r>
            <a:r>
              <a:rPr lang="en-US" sz="3200" dirty="0" smtClean="0"/>
              <a:t> </a:t>
            </a:r>
            <a:r>
              <a:rPr lang="en-US" sz="3200" dirty="0" err="1" smtClean="0"/>
              <a:t>Thema</a:t>
            </a:r>
            <a:r>
              <a:rPr lang="uk-UA" sz="3200" dirty="0" smtClean="0">
                <a:cs typeface="Times New Roman"/>
              </a:rPr>
              <a:t>?</a:t>
            </a:r>
            <a:endParaRPr lang="uk-UA" sz="2000" dirty="0"/>
          </a:p>
        </p:txBody>
      </p:sp>
      <p:pic>
        <p:nvPicPr>
          <p:cNvPr id="10244" name="Picture 4" descr="Reisecheckliste für Ihre Auslandsreise – Dies ist der Blog der Sparkasse  SoestWerl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86314" y="1285860"/>
            <a:ext cx="1730762" cy="1357322"/>
          </a:xfrm>
          <a:prstGeom prst="rect">
            <a:avLst/>
          </a:prstGeom>
          <a:noFill/>
        </p:spPr>
      </p:pic>
      <p:pic>
        <p:nvPicPr>
          <p:cNvPr id="10246" name="Picture 6" descr="Kurztrip nach Venedig. Meine erste Auslandsreise nach dem Lockdown -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7158" y="3714752"/>
            <a:ext cx="1785950" cy="1488290"/>
          </a:xfrm>
          <a:prstGeom prst="rect">
            <a:avLst/>
          </a:prstGeom>
          <a:noFill/>
        </p:spPr>
      </p:pic>
      <p:pic>
        <p:nvPicPr>
          <p:cNvPr id="10248" name="Picture 8" descr="Ihre Auslandsreise-Krankenversicherung der Envivas | Die Techniker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929454" y="4929198"/>
            <a:ext cx="1785950" cy="14753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12233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4209335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Auslandsreisen: Neue Pauschbeträge -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2910" y="2000240"/>
            <a:ext cx="4621342" cy="30718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82409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Unser </a:t>
            </a:r>
            <a:r>
              <a:rPr lang="en-US" dirty="0" err="1" smtClean="0"/>
              <a:t>Stundenmotto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08428273"/>
              </p:ext>
            </p:extLst>
          </p:nvPr>
        </p:nvGraphicFramePr>
        <p:xfrm>
          <a:off x="0" y="857232"/>
          <a:ext cx="9144000" cy="6000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24786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428604"/>
          <a:ext cx="8472518" cy="6215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Овал 4"/>
          <p:cNvSpPr/>
          <p:nvPr/>
        </p:nvSpPr>
        <p:spPr>
          <a:xfrm>
            <a:off x="928662" y="500042"/>
            <a:ext cx="1714512" cy="1571636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Wohin</a:t>
            </a:r>
            <a:r>
              <a:rPr lang="uk-UA" sz="2400" dirty="0" smtClean="0"/>
              <a:t> ?</a:t>
            </a:r>
          </a:p>
          <a:p>
            <a:pPr lvl="0" algn="ctr"/>
            <a:endParaRPr lang="uk-UA" sz="2800" dirty="0" smtClean="0"/>
          </a:p>
        </p:txBody>
      </p:sp>
      <p:sp>
        <p:nvSpPr>
          <p:cNvPr id="6" name="Овал 5"/>
          <p:cNvSpPr/>
          <p:nvPr/>
        </p:nvSpPr>
        <p:spPr>
          <a:xfrm>
            <a:off x="1000100" y="4857760"/>
            <a:ext cx="2071702" cy="200024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Was </a:t>
            </a:r>
            <a:r>
              <a:rPr lang="en-US" sz="2400" dirty="0" err="1" smtClean="0"/>
              <a:t>machen</a:t>
            </a:r>
            <a:r>
              <a:rPr lang="en-US" sz="2400" dirty="0" smtClean="0"/>
              <a:t> </a:t>
            </a:r>
            <a:r>
              <a:rPr lang="en-US" sz="2400" dirty="0" err="1" smtClean="0"/>
              <a:t>Reisen</a:t>
            </a:r>
            <a:r>
              <a:rPr lang="en-US" sz="2400" dirty="0" smtClean="0"/>
              <a:t> </a:t>
            </a:r>
            <a:r>
              <a:rPr lang="en-US" sz="2400" dirty="0" err="1" smtClean="0"/>
              <a:t>mit</a:t>
            </a:r>
            <a:r>
              <a:rPr lang="en-US" sz="2400" dirty="0" smtClean="0"/>
              <a:t> </a:t>
            </a:r>
            <a:r>
              <a:rPr lang="en-US" sz="2400" dirty="0" err="1" smtClean="0"/>
              <a:t>uns</a:t>
            </a:r>
            <a:r>
              <a:rPr lang="uk-UA" sz="2400" dirty="0" smtClean="0"/>
              <a:t> ?</a:t>
            </a:r>
          </a:p>
          <a:p>
            <a:pPr lvl="0" algn="ctr"/>
            <a:endParaRPr lang="uk-UA" sz="2800" dirty="0" smtClean="0"/>
          </a:p>
        </p:txBody>
      </p:sp>
      <p:sp>
        <p:nvSpPr>
          <p:cNvPr id="7" name="Овал 6"/>
          <p:cNvSpPr/>
          <p:nvPr/>
        </p:nvSpPr>
        <p:spPr>
          <a:xfrm>
            <a:off x="6286512" y="5000636"/>
            <a:ext cx="1714512" cy="1571636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Wie</a:t>
            </a:r>
            <a:r>
              <a:rPr lang="uk-UA" sz="2400" dirty="0" smtClean="0"/>
              <a:t>?</a:t>
            </a:r>
          </a:p>
          <a:p>
            <a:pPr lvl="0" algn="ctr"/>
            <a:endParaRPr lang="uk-UA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 smtClean="0">
                <a:latin typeface="Calibri" pitchFamily="34" charset="0"/>
              </a:rPr>
              <a:t>Lektion</a:t>
            </a:r>
            <a:r>
              <a:rPr lang="en-US" i="1" dirty="0" smtClean="0">
                <a:latin typeface="Calibri" pitchFamily="34" charset="0"/>
              </a:rPr>
              <a:t> 2 </a:t>
            </a:r>
            <a:r>
              <a:rPr lang="de-DE" i="1" dirty="0" smtClean="0">
                <a:latin typeface="Calibri" pitchFamily="34" charset="0"/>
              </a:rPr>
              <a:t>Übung 1.</a:t>
            </a:r>
            <a:endParaRPr lang="uk-UA" i="1" dirty="0"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i="1" dirty="0" smtClean="0"/>
              <a:t>Teilen </a:t>
            </a:r>
            <a:r>
              <a:rPr lang="de-DE" b="1" i="1" dirty="0"/>
              <a:t>Sie das Wort.</a:t>
            </a:r>
            <a:endParaRPr lang="uk-UA" dirty="0"/>
          </a:p>
          <a:p>
            <a:pPr>
              <a:lnSpc>
                <a:spcPct val="150000"/>
              </a:lnSpc>
            </a:pPr>
            <a:r>
              <a:rPr lang="de-DE" dirty="0"/>
              <a:t>Dertouristenverkehrdervorteilsparenderurlaubangenehmdieabreisedieflugreisedieseereisedieerholungderschnellzugbequemdiefahrtdasverkehrsmittel.</a:t>
            </a:r>
            <a:endParaRPr lang="uk-UA" dirty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 rot="16200000">
            <a:off x="-3214702" y="3214702"/>
            <a:ext cx="6858000" cy="428596"/>
          </a:xfrm>
        </p:spPr>
        <p:txBody>
          <a:bodyPr>
            <a:normAutofit fontScale="90000"/>
          </a:bodyPr>
          <a:lstStyle/>
          <a:p>
            <a:r>
              <a:rPr lang="en-US" sz="1800" dirty="0" err="1" smtClean="0">
                <a:latin typeface="Calibri" pitchFamily="34" charset="0"/>
              </a:rPr>
              <a:t>Lektion</a:t>
            </a:r>
            <a:r>
              <a:rPr lang="en-US" sz="1800" dirty="0" smtClean="0">
                <a:latin typeface="Calibri" pitchFamily="34" charset="0"/>
              </a:rPr>
              <a:t> 2 </a:t>
            </a:r>
            <a:r>
              <a:rPr lang="de-DE" sz="1800" dirty="0" smtClean="0">
                <a:latin typeface="Calibri" pitchFamily="34" charset="0"/>
              </a:rPr>
              <a:t>Übung 2.</a:t>
            </a:r>
            <a:br>
              <a:rPr lang="de-DE" sz="1800" dirty="0" smtClean="0">
                <a:latin typeface="Calibri" pitchFamily="34" charset="0"/>
              </a:rPr>
            </a:br>
            <a:r>
              <a:rPr lang="de-DE" sz="1800" dirty="0">
                <a:latin typeface="Calibri" pitchFamily="34" charset="0"/>
              </a:rPr>
              <a:t>Warum reisen die Menschen? Ein Prioritätenspiel</a:t>
            </a:r>
            <a:r>
              <a:rPr lang="uk-UA" sz="1800" dirty="0" smtClean="0">
                <a:latin typeface="Calibri" pitchFamily="34" charset="0"/>
              </a:rPr>
              <a:t>.</a:t>
            </a:r>
            <a:endParaRPr lang="uk-UA" sz="1800" dirty="0">
              <a:latin typeface="Calibri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42910" y="285728"/>
          <a:ext cx="8229600" cy="6357979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3643338"/>
                <a:gridCol w="2071702"/>
                <a:gridCol w="2514560"/>
              </a:tblGrid>
              <a:tr h="386455">
                <a:tc>
                  <a:txBody>
                    <a:bodyPr/>
                    <a:lstStyle/>
                    <a:p>
                      <a:r>
                        <a:rPr lang="uk-UA" b="1" dirty="0" err="1" smtClean="0"/>
                        <a:t>Flucht</a:t>
                      </a:r>
                      <a:r>
                        <a:rPr lang="uk-UA" b="1" dirty="0" smtClean="0"/>
                        <a:t> </a:t>
                      </a:r>
                      <a:r>
                        <a:rPr lang="uk-UA" b="1" dirty="0" err="1" smtClean="0"/>
                        <a:t>vor</a:t>
                      </a:r>
                      <a:r>
                        <a:rPr lang="uk-UA" b="1" dirty="0" smtClean="0"/>
                        <a:t> </a:t>
                      </a:r>
                      <a:r>
                        <a:rPr lang="uk-UA" b="1" dirty="0" err="1" smtClean="0"/>
                        <a:t>dem</a:t>
                      </a:r>
                      <a:r>
                        <a:rPr lang="uk-UA" b="1" dirty="0" smtClean="0"/>
                        <a:t> </a:t>
                      </a:r>
                      <a:r>
                        <a:rPr lang="uk-UA" b="1" dirty="0" err="1" smtClean="0"/>
                        <a:t>Alltag</a:t>
                      </a:r>
                      <a:endParaRPr lang="uk-UA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86455">
                <a:tc>
                  <a:txBody>
                    <a:bodyPr/>
                    <a:lstStyle/>
                    <a:p>
                      <a:r>
                        <a:rPr lang="uk-UA" b="1" dirty="0" err="1" smtClean="0"/>
                        <a:t>Flucht</a:t>
                      </a:r>
                      <a:r>
                        <a:rPr lang="uk-UA" b="1" dirty="0" smtClean="0"/>
                        <a:t> </a:t>
                      </a:r>
                      <a:r>
                        <a:rPr lang="uk-UA" b="1" dirty="0" err="1" smtClean="0"/>
                        <a:t>vor</a:t>
                      </a:r>
                      <a:r>
                        <a:rPr lang="uk-UA" b="1" dirty="0" smtClean="0"/>
                        <a:t> </a:t>
                      </a:r>
                      <a:r>
                        <a:rPr lang="uk-UA" b="1" dirty="0" err="1" smtClean="0"/>
                        <a:t>dem</a:t>
                      </a:r>
                      <a:r>
                        <a:rPr lang="uk-UA" b="1" dirty="0" smtClean="0"/>
                        <a:t> </a:t>
                      </a:r>
                      <a:r>
                        <a:rPr lang="uk-UA" b="1" dirty="0" err="1" smtClean="0"/>
                        <a:t>Alltag</a:t>
                      </a:r>
                      <a:endParaRPr lang="uk-UA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86455">
                <a:tc>
                  <a:txBody>
                    <a:bodyPr/>
                    <a:lstStyle/>
                    <a:p>
                      <a:r>
                        <a:rPr lang="uk-UA" b="1" dirty="0" err="1" smtClean="0"/>
                        <a:t>Notwendigkeit</a:t>
                      </a:r>
                      <a:r>
                        <a:rPr lang="uk-UA" b="1" dirty="0" smtClean="0"/>
                        <a:t> </a:t>
                      </a:r>
                      <a:r>
                        <a:rPr lang="uk-UA" b="1" dirty="0" err="1" smtClean="0"/>
                        <a:t>der</a:t>
                      </a:r>
                      <a:r>
                        <a:rPr lang="uk-UA" b="1" dirty="0" smtClean="0"/>
                        <a:t> </a:t>
                      </a:r>
                      <a:r>
                        <a:rPr lang="uk-UA" b="1" dirty="0" err="1" smtClean="0"/>
                        <a:t>Regeneration</a:t>
                      </a:r>
                      <a:endParaRPr lang="uk-U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667032">
                <a:tc>
                  <a:txBody>
                    <a:bodyPr/>
                    <a:lstStyle/>
                    <a:p>
                      <a:r>
                        <a:rPr lang="uk-UA" b="1" dirty="0" err="1" smtClean="0"/>
                        <a:t>Verarmung</a:t>
                      </a:r>
                      <a:r>
                        <a:rPr lang="uk-UA" b="1" dirty="0" smtClean="0"/>
                        <a:t> </a:t>
                      </a:r>
                      <a:r>
                        <a:rPr lang="uk-UA" b="1" dirty="0" err="1" smtClean="0"/>
                        <a:t>der</a:t>
                      </a:r>
                      <a:r>
                        <a:rPr lang="uk-UA" b="1" dirty="0" smtClean="0"/>
                        <a:t> </a:t>
                      </a:r>
                      <a:r>
                        <a:rPr lang="uk-UA" b="1" dirty="0" err="1" smtClean="0"/>
                        <a:t>zwischenmenschlichen</a:t>
                      </a:r>
                      <a:r>
                        <a:rPr lang="uk-UA" b="1" dirty="0" smtClean="0"/>
                        <a:t> </a:t>
                      </a:r>
                      <a:r>
                        <a:rPr lang="uk-UA" b="1" dirty="0" err="1" smtClean="0"/>
                        <a:t>Beziehungen</a:t>
                      </a:r>
                      <a:endParaRPr lang="uk-UA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86455">
                <a:tc>
                  <a:txBody>
                    <a:bodyPr/>
                    <a:lstStyle/>
                    <a:p>
                      <a:r>
                        <a:rPr lang="uk-UA" b="1" dirty="0" err="1" smtClean="0"/>
                        <a:t>Leere</a:t>
                      </a:r>
                      <a:r>
                        <a:rPr lang="uk-UA" b="1" dirty="0" smtClean="0"/>
                        <a:t>, </a:t>
                      </a:r>
                      <a:r>
                        <a:rPr lang="uk-UA" b="1" dirty="0" err="1" smtClean="0"/>
                        <a:t>Langeweile</a:t>
                      </a:r>
                      <a:endParaRPr lang="uk-U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864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dirty="0" err="1" smtClean="0"/>
                        <a:t>Soziale</a:t>
                      </a:r>
                      <a:r>
                        <a:rPr lang="uk-UA" b="1" dirty="0" smtClean="0"/>
                        <a:t> </a:t>
                      </a:r>
                      <a:r>
                        <a:rPr lang="uk-UA" b="1" dirty="0" err="1" smtClean="0"/>
                        <a:t>Abhängigkeit</a:t>
                      </a:r>
                      <a:endParaRPr lang="uk-U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864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dirty="0" err="1" smtClean="0"/>
                        <a:t>Verpflichtungen</a:t>
                      </a:r>
                      <a:r>
                        <a:rPr lang="uk-UA" b="1" dirty="0" smtClean="0"/>
                        <a:t> </a:t>
                      </a:r>
                      <a:r>
                        <a:rPr lang="uk-UA" b="1" dirty="0" err="1" smtClean="0"/>
                        <a:t>und</a:t>
                      </a:r>
                      <a:r>
                        <a:rPr lang="uk-UA" b="1" dirty="0" smtClean="0"/>
                        <a:t>  </a:t>
                      </a:r>
                      <a:r>
                        <a:rPr lang="uk-UA" b="1" dirty="0" err="1" smtClean="0"/>
                        <a:t>Aufgaben</a:t>
                      </a:r>
                      <a:endParaRPr lang="uk-U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86455">
                <a:tc>
                  <a:txBody>
                    <a:bodyPr/>
                    <a:lstStyle/>
                    <a:p>
                      <a:r>
                        <a:rPr lang="uk-UA" b="1" dirty="0" err="1" smtClean="0"/>
                        <a:t>Wegen</a:t>
                      </a:r>
                      <a:r>
                        <a:rPr lang="uk-UA" b="1" dirty="0" smtClean="0"/>
                        <a:t> </a:t>
                      </a:r>
                      <a:r>
                        <a:rPr lang="uk-UA" b="1" dirty="0" err="1" smtClean="0"/>
                        <a:t>des</a:t>
                      </a:r>
                      <a:r>
                        <a:rPr lang="uk-UA" b="1" dirty="0" smtClean="0"/>
                        <a:t> </a:t>
                      </a:r>
                      <a:r>
                        <a:rPr lang="uk-UA" b="1" dirty="0" err="1" smtClean="0"/>
                        <a:t>kühlen</a:t>
                      </a:r>
                      <a:r>
                        <a:rPr lang="uk-UA" b="1" dirty="0" smtClean="0"/>
                        <a:t> </a:t>
                      </a:r>
                      <a:r>
                        <a:rPr lang="uk-UA" b="1" dirty="0" err="1" smtClean="0"/>
                        <a:t>Klimas</a:t>
                      </a:r>
                      <a:endParaRPr lang="uk-U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86455">
                <a:tc>
                  <a:txBody>
                    <a:bodyPr/>
                    <a:lstStyle/>
                    <a:p>
                      <a:r>
                        <a:rPr lang="uk-UA" b="1" dirty="0" err="1" smtClean="0"/>
                        <a:t>Um</a:t>
                      </a:r>
                      <a:r>
                        <a:rPr lang="uk-UA" b="1" dirty="0" smtClean="0"/>
                        <a:t> </a:t>
                      </a:r>
                      <a:r>
                        <a:rPr lang="uk-UA" b="1" dirty="0" err="1" smtClean="0"/>
                        <a:t>Neues</a:t>
                      </a:r>
                      <a:r>
                        <a:rPr lang="uk-UA" b="1" dirty="0" smtClean="0"/>
                        <a:t> </a:t>
                      </a:r>
                      <a:r>
                        <a:rPr lang="uk-UA" b="1" dirty="0" err="1" smtClean="0"/>
                        <a:t>zu</a:t>
                      </a:r>
                      <a:r>
                        <a:rPr lang="uk-UA" b="1" dirty="0" smtClean="0"/>
                        <a:t> </a:t>
                      </a:r>
                      <a:r>
                        <a:rPr lang="uk-UA" b="1" dirty="0" err="1" smtClean="0"/>
                        <a:t>erleben</a:t>
                      </a:r>
                      <a:endParaRPr lang="uk-UA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86455">
                <a:tc>
                  <a:txBody>
                    <a:bodyPr/>
                    <a:lstStyle/>
                    <a:p>
                      <a:r>
                        <a:rPr lang="uk-UA" b="1" dirty="0" err="1" smtClean="0"/>
                        <a:t>Um</a:t>
                      </a:r>
                      <a:r>
                        <a:rPr lang="uk-UA" b="1" dirty="0" smtClean="0"/>
                        <a:t> </a:t>
                      </a:r>
                      <a:r>
                        <a:rPr lang="uk-UA" b="1" dirty="0" err="1" smtClean="0"/>
                        <a:t>anderes</a:t>
                      </a:r>
                      <a:r>
                        <a:rPr lang="uk-UA" b="1" dirty="0" smtClean="0"/>
                        <a:t> </a:t>
                      </a:r>
                      <a:r>
                        <a:rPr lang="uk-UA" b="1" dirty="0" err="1" smtClean="0"/>
                        <a:t>kennenzulernen</a:t>
                      </a:r>
                      <a:endParaRPr lang="uk-UA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86455">
                <a:tc>
                  <a:txBody>
                    <a:bodyPr/>
                    <a:lstStyle/>
                    <a:p>
                      <a:r>
                        <a:rPr lang="uk-UA" b="1" dirty="0" err="1" smtClean="0"/>
                        <a:t>Um</a:t>
                      </a:r>
                      <a:r>
                        <a:rPr lang="uk-UA" b="1" dirty="0" smtClean="0"/>
                        <a:t> </a:t>
                      </a:r>
                      <a:r>
                        <a:rPr lang="uk-UA" b="1" dirty="0" err="1" smtClean="0"/>
                        <a:t>auftanken</a:t>
                      </a:r>
                      <a:r>
                        <a:rPr lang="uk-UA" b="1" dirty="0" smtClean="0"/>
                        <a:t> </a:t>
                      </a:r>
                      <a:r>
                        <a:rPr lang="uk-UA" b="1" dirty="0" err="1" smtClean="0"/>
                        <a:t>zu</a:t>
                      </a:r>
                      <a:r>
                        <a:rPr lang="uk-UA" b="1" dirty="0" smtClean="0"/>
                        <a:t> </a:t>
                      </a:r>
                      <a:r>
                        <a:rPr lang="uk-UA" b="1" dirty="0" err="1" smtClean="0"/>
                        <a:t>können</a:t>
                      </a:r>
                      <a:endParaRPr lang="uk-U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864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 smtClean="0"/>
                        <a:t>Um die Natur zu genießen</a:t>
                      </a:r>
                      <a:endParaRPr lang="uk-UA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667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 smtClean="0"/>
                        <a:t>Um Unabhängigkeit und Selbstbestimmtheit zu erfahren</a:t>
                      </a:r>
                      <a:endParaRPr lang="uk-UA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864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 smtClean="0"/>
                        <a:t>Um neue Kontakte zu knüpfen</a:t>
                      </a:r>
                      <a:endParaRPr lang="uk-UA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864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 smtClean="0"/>
                        <a:t>Um das Leben zu genießen</a:t>
                      </a:r>
                      <a:endParaRPr lang="uk-UA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Unser Plan </a:t>
            </a:r>
            <a:r>
              <a:rPr lang="en-US" dirty="0" err="1" smtClean="0"/>
              <a:t>f</a:t>
            </a:r>
            <a:r>
              <a:rPr lang="en-US" dirty="0" err="1" smtClean="0">
                <a:latin typeface="Times New Roman"/>
                <a:cs typeface="Times New Roman"/>
              </a:rPr>
              <a:t>ür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heute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8923247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88602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929718" cy="511156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Lesen</a:t>
            </a:r>
            <a:r>
              <a:rPr lang="en-US" sz="3600" dirty="0" smtClean="0"/>
              <a:t> </a:t>
            </a:r>
            <a:r>
              <a:rPr lang="en-US" sz="3600" dirty="0" err="1" smtClean="0"/>
              <a:t>Sie</a:t>
            </a:r>
            <a:r>
              <a:rPr lang="en-US" sz="3600" dirty="0" smtClean="0"/>
              <a:t> die </a:t>
            </a:r>
            <a:r>
              <a:rPr lang="en-US" sz="3600" dirty="0" err="1" smtClean="0"/>
              <a:t>Vokabeln</a:t>
            </a:r>
            <a:r>
              <a:rPr lang="en-US" sz="3600" dirty="0" smtClean="0"/>
              <a:t> und </a:t>
            </a:r>
            <a:r>
              <a:rPr lang="en-US" sz="3600" dirty="0" err="1" smtClean="0"/>
              <a:t>bilden</a:t>
            </a:r>
            <a:r>
              <a:rPr lang="en-US" sz="3600" dirty="0" smtClean="0"/>
              <a:t> je 1 </a:t>
            </a:r>
            <a:r>
              <a:rPr lang="en-US" sz="3600" dirty="0" err="1" smtClean="0"/>
              <a:t>Satz</a:t>
            </a:r>
            <a:endParaRPr lang="uk-UA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89232473"/>
              </p:ext>
            </p:extLst>
          </p:nvPr>
        </p:nvGraphicFramePr>
        <p:xfrm>
          <a:off x="428596" y="57148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28596" y="4357694"/>
            <a:ext cx="294600" cy="294600"/>
          </a:xfrm>
          <a:prstGeom prst="rect">
            <a:avLst/>
          </a:prstGeom>
        </p:spPr>
        <p:style>
          <a:lnRef idx="2">
            <a:schemeClr val="accent5">
              <a:shade val="50000"/>
              <a:hueOff val="168648"/>
              <a:satOff val="-3730"/>
              <a:lumOff val="27991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TextBox 5"/>
          <p:cNvSpPr txBox="1"/>
          <p:nvPr/>
        </p:nvSpPr>
        <p:spPr>
          <a:xfrm>
            <a:off x="785786" y="4214818"/>
            <a:ext cx="3286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err="1"/>
              <a:t>die</a:t>
            </a:r>
            <a:r>
              <a:rPr lang="uk-UA" sz="1600" dirty="0"/>
              <a:t> </a:t>
            </a:r>
            <a:r>
              <a:rPr lang="uk-UA" sz="1600" dirty="0" err="1"/>
              <a:t>Welt</a:t>
            </a:r>
            <a:r>
              <a:rPr lang="uk-UA" sz="1600" dirty="0"/>
              <a:t> (</a:t>
            </a:r>
            <a:r>
              <a:rPr lang="uk-UA" sz="1600" dirty="0" err="1"/>
              <a:t>Akk</a:t>
            </a:r>
            <a:r>
              <a:rPr lang="uk-UA" sz="1600" dirty="0"/>
              <a:t>.) </a:t>
            </a:r>
            <a:r>
              <a:rPr lang="uk-UA" sz="1600" dirty="0" err="1"/>
              <a:t>besser</a:t>
            </a:r>
            <a:r>
              <a:rPr lang="uk-UA" sz="1600" dirty="0"/>
              <a:t> </a:t>
            </a:r>
            <a:r>
              <a:rPr lang="uk-UA" sz="1600" dirty="0" err="1"/>
              <a:t>kennenlernen</a:t>
            </a:r>
            <a:r>
              <a:rPr lang="uk-UA" sz="1600" dirty="0"/>
              <a:t> – краще познайомитись зі світом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5000636"/>
            <a:ext cx="294600" cy="294600"/>
          </a:xfrm>
          <a:prstGeom prst="rect">
            <a:avLst/>
          </a:prstGeom>
        </p:spPr>
        <p:style>
          <a:lnRef idx="2">
            <a:schemeClr val="accent5">
              <a:shade val="50000"/>
              <a:hueOff val="168648"/>
              <a:satOff val="-3730"/>
              <a:lumOff val="27991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Прямоугольник 7"/>
          <p:cNvSpPr/>
          <p:nvPr/>
        </p:nvSpPr>
        <p:spPr>
          <a:xfrm>
            <a:off x="428596" y="5572140"/>
            <a:ext cx="294600" cy="294600"/>
          </a:xfrm>
          <a:prstGeom prst="rect">
            <a:avLst/>
          </a:prstGeom>
        </p:spPr>
        <p:style>
          <a:lnRef idx="2">
            <a:schemeClr val="accent5">
              <a:shade val="50000"/>
              <a:hueOff val="168648"/>
              <a:satOff val="-3730"/>
              <a:lumOff val="27991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428596" y="6143644"/>
            <a:ext cx="294600" cy="294600"/>
          </a:xfrm>
          <a:prstGeom prst="rect">
            <a:avLst/>
          </a:prstGeom>
        </p:spPr>
        <p:style>
          <a:lnRef idx="2">
            <a:schemeClr val="accent5">
              <a:shade val="50000"/>
              <a:hueOff val="168648"/>
              <a:satOff val="-3730"/>
              <a:lumOff val="27991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Прямоугольник 9"/>
          <p:cNvSpPr/>
          <p:nvPr/>
        </p:nvSpPr>
        <p:spPr>
          <a:xfrm>
            <a:off x="4643438" y="4357694"/>
            <a:ext cx="294600" cy="294600"/>
          </a:xfrm>
          <a:prstGeom prst="rect">
            <a:avLst/>
          </a:prstGeom>
        </p:spPr>
        <p:style>
          <a:lnRef idx="2">
            <a:schemeClr val="accent5">
              <a:shade val="50000"/>
              <a:hueOff val="168648"/>
              <a:satOff val="-3730"/>
              <a:lumOff val="27991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Прямоугольник 10"/>
          <p:cNvSpPr/>
          <p:nvPr/>
        </p:nvSpPr>
        <p:spPr>
          <a:xfrm>
            <a:off x="4643438" y="5000636"/>
            <a:ext cx="294600" cy="294600"/>
          </a:xfrm>
          <a:prstGeom prst="rect">
            <a:avLst/>
          </a:prstGeom>
        </p:spPr>
        <p:style>
          <a:lnRef idx="2">
            <a:schemeClr val="accent5">
              <a:shade val="50000"/>
              <a:hueOff val="168648"/>
              <a:satOff val="-3730"/>
              <a:lumOff val="27991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Прямоугольник 11"/>
          <p:cNvSpPr/>
          <p:nvPr/>
        </p:nvSpPr>
        <p:spPr>
          <a:xfrm>
            <a:off x="4643438" y="5643578"/>
            <a:ext cx="294600" cy="294600"/>
          </a:xfrm>
          <a:prstGeom prst="rect">
            <a:avLst/>
          </a:prstGeom>
        </p:spPr>
        <p:style>
          <a:lnRef idx="2">
            <a:schemeClr val="accent5">
              <a:shade val="50000"/>
              <a:hueOff val="168648"/>
              <a:satOff val="-3730"/>
              <a:lumOff val="27991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Прямоугольник 12"/>
          <p:cNvSpPr/>
          <p:nvPr/>
        </p:nvSpPr>
        <p:spPr>
          <a:xfrm>
            <a:off x="4643438" y="6215082"/>
            <a:ext cx="294600" cy="294600"/>
          </a:xfrm>
          <a:prstGeom prst="rect">
            <a:avLst/>
          </a:prstGeom>
        </p:spPr>
        <p:style>
          <a:lnRef idx="2">
            <a:schemeClr val="accent5">
              <a:shade val="50000"/>
              <a:hueOff val="168648"/>
              <a:satOff val="-3730"/>
              <a:lumOff val="27991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TextBox 13"/>
          <p:cNvSpPr txBox="1"/>
          <p:nvPr/>
        </p:nvSpPr>
        <p:spPr>
          <a:xfrm>
            <a:off x="785786" y="4929198"/>
            <a:ext cx="27860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err="1"/>
              <a:t>unterwegs</a:t>
            </a:r>
            <a:r>
              <a:rPr lang="uk-UA" sz="1600" dirty="0"/>
              <a:t> – у дорозі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85786" y="5429264"/>
            <a:ext cx="35004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err="1"/>
              <a:t>viel</a:t>
            </a:r>
            <a:r>
              <a:rPr lang="uk-UA" sz="1600" dirty="0"/>
              <a:t> </a:t>
            </a:r>
            <a:r>
              <a:rPr lang="uk-UA" sz="1600" dirty="0" err="1"/>
              <a:t>Neues</a:t>
            </a:r>
            <a:r>
              <a:rPr lang="uk-UA" sz="1600" dirty="0"/>
              <a:t> (</a:t>
            </a:r>
            <a:r>
              <a:rPr lang="uk-UA" sz="1600" dirty="0" err="1"/>
              <a:t>Akk</a:t>
            </a:r>
            <a:r>
              <a:rPr lang="uk-UA" sz="1600" dirty="0"/>
              <a:t>.) </a:t>
            </a:r>
            <a:r>
              <a:rPr lang="uk-UA" sz="1600" dirty="0" err="1"/>
              <a:t>sehen</a:t>
            </a:r>
            <a:r>
              <a:rPr lang="uk-UA" sz="1600" dirty="0"/>
              <a:t> </a:t>
            </a:r>
            <a:r>
              <a:rPr lang="uk-UA" sz="1600" dirty="0" err="1"/>
              <a:t>und</a:t>
            </a:r>
            <a:r>
              <a:rPr lang="uk-UA" sz="1600" dirty="0"/>
              <a:t> </a:t>
            </a:r>
            <a:r>
              <a:rPr lang="uk-UA" sz="1600" dirty="0" err="1"/>
              <a:t>erfahren</a:t>
            </a:r>
            <a:r>
              <a:rPr lang="uk-UA" sz="1600" dirty="0"/>
              <a:t> – багато нового побачити і дізнатись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85786" y="6027003"/>
            <a:ext cx="36433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err="1"/>
              <a:t>anderen</a:t>
            </a:r>
            <a:r>
              <a:rPr lang="uk-UA" sz="1600" dirty="0"/>
              <a:t> </a:t>
            </a:r>
            <a:r>
              <a:rPr lang="uk-UA" sz="1600" dirty="0" err="1"/>
              <a:t>Menschen</a:t>
            </a:r>
            <a:r>
              <a:rPr lang="uk-UA" sz="1600" dirty="0"/>
              <a:t> (D.) </a:t>
            </a:r>
            <a:r>
              <a:rPr lang="uk-UA" sz="1600" dirty="0" err="1"/>
              <a:t>begegnen</a:t>
            </a:r>
            <a:r>
              <a:rPr lang="uk-UA" sz="1600" dirty="0"/>
              <a:t> – зустрітися з іншими людьми </a:t>
            </a:r>
          </a:p>
          <a:p>
            <a:endParaRPr lang="uk-UA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4929190" y="4929198"/>
            <a:ext cx="3143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err="1"/>
              <a:t>mannigfaltig</a:t>
            </a:r>
            <a:r>
              <a:rPr lang="uk-UA" sz="1600" dirty="0"/>
              <a:t> – різноманітний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000628" y="5429264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err="1"/>
              <a:t>etwas</a:t>
            </a:r>
            <a:r>
              <a:rPr lang="uk-UA" sz="1600" dirty="0"/>
              <a:t> (</a:t>
            </a:r>
            <a:r>
              <a:rPr lang="uk-UA" sz="1600" dirty="0" err="1"/>
              <a:t>Akk</a:t>
            </a:r>
            <a:r>
              <a:rPr lang="uk-UA" sz="1600" dirty="0"/>
              <a:t>.) </a:t>
            </a:r>
            <a:r>
              <a:rPr lang="uk-UA" sz="1600" dirty="0" err="1"/>
              <a:t>im</a:t>
            </a:r>
            <a:r>
              <a:rPr lang="uk-UA" sz="1600" dirty="0"/>
              <a:t> </a:t>
            </a:r>
            <a:r>
              <a:rPr lang="uk-UA" sz="1600" dirty="0" err="1"/>
              <a:t>Voraus</a:t>
            </a:r>
            <a:r>
              <a:rPr lang="uk-UA" sz="1600" dirty="0"/>
              <a:t> </a:t>
            </a:r>
            <a:r>
              <a:rPr lang="uk-UA" sz="1600" dirty="0" err="1"/>
              <a:t>planen</a:t>
            </a:r>
            <a:r>
              <a:rPr lang="uk-UA" sz="1600" dirty="0"/>
              <a:t> – планувати що-небудь заздалегідь </a:t>
            </a: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5000628" y="6143644"/>
            <a:ext cx="32861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Reiseb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ro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das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Reiseb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ros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die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бюро подорожей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602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613</TotalTime>
  <Words>1170</Words>
  <Application>Microsoft Office PowerPoint</Application>
  <PresentationFormat>Экран (4:3)</PresentationFormat>
  <Paragraphs>120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Thema: Auslandsreise</vt:lpstr>
      <vt:lpstr>Guten Tag!</vt:lpstr>
      <vt:lpstr>Слайд 3</vt:lpstr>
      <vt:lpstr>Unser Stundenmotto</vt:lpstr>
      <vt:lpstr>Слайд 5</vt:lpstr>
      <vt:lpstr>Lektion 2 Übung 1.</vt:lpstr>
      <vt:lpstr>Lektion 2 Übung 2. Warum reisen die Menschen? Ein Prioritätenspiel.</vt:lpstr>
      <vt:lpstr>Unser Plan für heute</vt:lpstr>
      <vt:lpstr>Lesen Sie die Vokabeln und bilden je 1 Satz</vt:lpstr>
      <vt:lpstr>Lesen Sie die Vokabeln und bilden je 1 Satz</vt:lpstr>
      <vt:lpstr>Lesen Sie die Vokabeln und bilden je 1 Satz</vt:lpstr>
      <vt:lpstr>Lesen wir den Text!</vt:lpstr>
      <vt:lpstr>Lesen Sie diesen Abschnitt</vt:lpstr>
      <vt:lpstr>Слайд 14</vt:lpstr>
      <vt:lpstr>Слайд 15</vt:lpstr>
      <vt:lpstr>Слайд 16</vt:lpstr>
      <vt:lpstr>Слайд 17</vt:lpstr>
      <vt:lpstr>. Beantworten Sie die Fragen zum Text.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Thema: Auslandsreise</dc:title>
  <dc:creator>User</dc:creator>
  <cp:lastModifiedBy>User</cp:lastModifiedBy>
  <cp:revision>8</cp:revision>
  <dcterms:created xsi:type="dcterms:W3CDTF">2020-09-12T10:23:48Z</dcterms:created>
  <dcterms:modified xsi:type="dcterms:W3CDTF">2020-09-12T20:56:57Z</dcterms:modified>
</cp:coreProperties>
</file>