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62" r:id="rId5"/>
    <p:sldId id="263" r:id="rId6"/>
    <p:sldId id="268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B9606-D688-4B72-BDB9-E01A101BF69E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9D266C0-6C1D-4E33-A486-0CF972F0144E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Підготовча робота </a:t>
          </a:r>
          <a:endParaRPr lang="ru-RU" dirty="0">
            <a:solidFill>
              <a:schemeClr val="tx1"/>
            </a:solidFill>
          </a:endParaRPr>
        </a:p>
      </dgm:t>
    </dgm:pt>
    <dgm:pt modelId="{96506B94-C21C-49FE-BAC1-40E9F8F8AFF4}" type="parTrans" cxnId="{80060BDF-9D2F-4A5E-9835-247592791F69}">
      <dgm:prSet/>
      <dgm:spPr/>
      <dgm:t>
        <a:bodyPr/>
        <a:lstStyle/>
        <a:p>
          <a:endParaRPr lang="ru-RU"/>
        </a:p>
      </dgm:t>
    </dgm:pt>
    <dgm:pt modelId="{118C9727-A85D-48DF-8006-7C1625D4FAF7}" type="sibTrans" cxnId="{80060BDF-9D2F-4A5E-9835-247592791F69}">
      <dgm:prSet/>
      <dgm:spPr/>
      <dgm:t>
        <a:bodyPr/>
        <a:lstStyle/>
        <a:p>
          <a:endParaRPr lang="ru-RU"/>
        </a:p>
      </dgm:t>
    </dgm:pt>
    <dgm:pt modelId="{A7795417-E4FF-4CC2-A5FB-C1C190CC44C1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Наукове планування </a:t>
          </a:r>
          <a:endParaRPr lang="ru-RU" dirty="0">
            <a:solidFill>
              <a:schemeClr val="tx1"/>
            </a:solidFill>
          </a:endParaRPr>
        </a:p>
      </dgm:t>
    </dgm:pt>
    <dgm:pt modelId="{B1BBD075-CD80-419E-9870-EB2F00E96E9E}" type="parTrans" cxnId="{99EE9E0E-E364-4162-9C83-EBEFF7954DA1}">
      <dgm:prSet/>
      <dgm:spPr/>
      <dgm:t>
        <a:bodyPr/>
        <a:lstStyle/>
        <a:p>
          <a:endParaRPr lang="ru-RU"/>
        </a:p>
      </dgm:t>
    </dgm:pt>
    <dgm:pt modelId="{AE2250AE-5AB3-4FD6-B4C3-C48C4668C10F}" type="sibTrans" cxnId="{99EE9E0E-E364-4162-9C83-EBEFF7954DA1}">
      <dgm:prSet/>
      <dgm:spPr/>
      <dgm:t>
        <a:bodyPr/>
        <a:lstStyle/>
        <a:p>
          <a:endParaRPr lang="ru-RU"/>
        </a:p>
      </dgm:t>
    </dgm:pt>
    <dgm:pt modelId="{545CC25E-8716-450A-A310-CAFCF0270A4D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Збирання матеріалів</a:t>
          </a:r>
          <a:endParaRPr lang="ru-RU" dirty="0">
            <a:solidFill>
              <a:schemeClr val="tx1"/>
            </a:solidFill>
          </a:endParaRPr>
        </a:p>
      </dgm:t>
    </dgm:pt>
    <dgm:pt modelId="{A72FE9EF-D743-4D4F-AFCD-71E69EA6DBE4}" type="parTrans" cxnId="{05E42652-1627-4260-90F8-BB4BF27B7CFC}">
      <dgm:prSet/>
      <dgm:spPr/>
      <dgm:t>
        <a:bodyPr/>
        <a:lstStyle/>
        <a:p>
          <a:endParaRPr lang="ru-RU"/>
        </a:p>
      </dgm:t>
    </dgm:pt>
    <dgm:pt modelId="{D2F782EE-307B-4562-9FE6-1662FD34E41A}" type="sibTrans" cxnId="{05E42652-1627-4260-90F8-BB4BF27B7CFC}">
      <dgm:prSet/>
      <dgm:spPr/>
      <dgm:t>
        <a:bodyPr/>
        <a:lstStyle/>
        <a:p>
          <a:endParaRPr lang="ru-RU"/>
        </a:p>
      </dgm:t>
    </dgm:pt>
    <dgm:pt modelId="{69226A73-E699-4A58-AF59-D1D211B26364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Визначення предметів музейного значення </a:t>
          </a:r>
          <a:endParaRPr lang="ru-RU" dirty="0">
            <a:solidFill>
              <a:schemeClr val="tx1"/>
            </a:solidFill>
          </a:endParaRPr>
        </a:p>
      </dgm:t>
    </dgm:pt>
    <dgm:pt modelId="{04D43F5A-A923-4A3F-976D-03EE61894587}" type="parTrans" cxnId="{B50E4821-B008-4F35-970D-5D727CD49523}">
      <dgm:prSet/>
      <dgm:spPr/>
      <dgm:t>
        <a:bodyPr/>
        <a:lstStyle/>
        <a:p>
          <a:endParaRPr lang="ru-RU"/>
        </a:p>
      </dgm:t>
    </dgm:pt>
    <dgm:pt modelId="{716FCFAE-12EB-4BA5-8245-9283DCDA35A8}" type="sibTrans" cxnId="{B50E4821-B008-4F35-970D-5D727CD49523}">
      <dgm:prSet/>
      <dgm:spPr/>
      <dgm:t>
        <a:bodyPr/>
        <a:lstStyle/>
        <a:p>
          <a:endParaRPr lang="ru-RU"/>
        </a:p>
      </dgm:t>
    </dgm:pt>
    <dgm:pt modelId="{E3447BCF-EF50-4369-9DA6-09B7DE343BD1}" type="pres">
      <dgm:prSet presAssocID="{5D2B9606-D688-4B72-BDB9-E01A101BF6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C6126D-5C36-4B68-8C2B-4E39B51F2A79}" type="pres">
      <dgm:prSet presAssocID="{A9D266C0-6C1D-4E33-A486-0CF972F0144E}" presName="parentLin" presStyleCnt="0"/>
      <dgm:spPr/>
    </dgm:pt>
    <dgm:pt modelId="{F7D06167-9D5A-4B2F-B8C6-27EC72130DEA}" type="pres">
      <dgm:prSet presAssocID="{A9D266C0-6C1D-4E33-A486-0CF972F0144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19D9822-D3D5-46C0-9D36-62DBD6849B93}" type="pres">
      <dgm:prSet presAssocID="{A9D266C0-6C1D-4E33-A486-0CF972F0144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87FC4-4FF8-4466-AB43-B307416807EF}" type="pres">
      <dgm:prSet presAssocID="{A9D266C0-6C1D-4E33-A486-0CF972F0144E}" presName="negativeSpace" presStyleCnt="0"/>
      <dgm:spPr/>
    </dgm:pt>
    <dgm:pt modelId="{A6F57EAD-782E-4A75-BF83-0D62286ED49B}" type="pres">
      <dgm:prSet presAssocID="{A9D266C0-6C1D-4E33-A486-0CF972F0144E}" presName="childText" presStyleLbl="conFgAcc1" presStyleIdx="0" presStyleCnt="4">
        <dgm:presLayoutVars>
          <dgm:bulletEnabled val="1"/>
        </dgm:presLayoutVars>
      </dgm:prSet>
      <dgm:spPr/>
    </dgm:pt>
    <dgm:pt modelId="{EA8CBE50-AC42-4F6A-9094-53CF236DF22B}" type="pres">
      <dgm:prSet presAssocID="{118C9727-A85D-48DF-8006-7C1625D4FAF7}" presName="spaceBetweenRectangles" presStyleCnt="0"/>
      <dgm:spPr/>
    </dgm:pt>
    <dgm:pt modelId="{BF775C2B-6F76-4299-88B6-5B5A5596AC08}" type="pres">
      <dgm:prSet presAssocID="{A7795417-E4FF-4CC2-A5FB-C1C190CC44C1}" presName="parentLin" presStyleCnt="0"/>
      <dgm:spPr/>
    </dgm:pt>
    <dgm:pt modelId="{04CDC75B-9360-4218-9CF7-AD1E0F3F976D}" type="pres">
      <dgm:prSet presAssocID="{A7795417-E4FF-4CC2-A5FB-C1C190CC44C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B7A5241-C5D9-4101-AFB9-8F3597D89281}" type="pres">
      <dgm:prSet presAssocID="{A7795417-E4FF-4CC2-A5FB-C1C190CC44C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1CFBA-BA06-4E98-AB52-260544DF55B4}" type="pres">
      <dgm:prSet presAssocID="{A7795417-E4FF-4CC2-A5FB-C1C190CC44C1}" presName="negativeSpace" presStyleCnt="0"/>
      <dgm:spPr/>
    </dgm:pt>
    <dgm:pt modelId="{7A7F4CCC-00E4-4BE2-8CD5-14E2FBE5A4AD}" type="pres">
      <dgm:prSet presAssocID="{A7795417-E4FF-4CC2-A5FB-C1C190CC44C1}" presName="childText" presStyleLbl="conFgAcc1" presStyleIdx="1" presStyleCnt="4">
        <dgm:presLayoutVars>
          <dgm:bulletEnabled val="1"/>
        </dgm:presLayoutVars>
      </dgm:prSet>
      <dgm:spPr/>
    </dgm:pt>
    <dgm:pt modelId="{C5D89278-2CEB-4663-9719-2BA26C842087}" type="pres">
      <dgm:prSet presAssocID="{AE2250AE-5AB3-4FD6-B4C3-C48C4668C10F}" presName="spaceBetweenRectangles" presStyleCnt="0"/>
      <dgm:spPr/>
    </dgm:pt>
    <dgm:pt modelId="{6672435B-D33D-45F0-A245-EC14128E4122}" type="pres">
      <dgm:prSet presAssocID="{545CC25E-8716-450A-A310-CAFCF0270A4D}" presName="parentLin" presStyleCnt="0"/>
      <dgm:spPr/>
    </dgm:pt>
    <dgm:pt modelId="{16457434-0936-49FA-BD51-F5D5D8808E84}" type="pres">
      <dgm:prSet presAssocID="{545CC25E-8716-450A-A310-CAFCF0270A4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186E981-5635-40B5-8697-1A6E2370E23D}" type="pres">
      <dgm:prSet presAssocID="{545CC25E-8716-450A-A310-CAFCF0270A4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A733B-C7FC-428F-8EA6-3C2A07B734FD}" type="pres">
      <dgm:prSet presAssocID="{545CC25E-8716-450A-A310-CAFCF0270A4D}" presName="negativeSpace" presStyleCnt="0"/>
      <dgm:spPr/>
    </dgm:pt>
    <dgm:pt modelId="{25D83897-464A-4DCF-9D05-638B50C049B6}" type="pres">
      <dgm:prSet presAssocID="{545CC25E-8716-450A-A310-CAFCF0270A4D}" presName="childText" presStyleLbl="conFgAcc1" presStyleIdx="2" presStyleCnt="4">
        <dgm:presLayoutVars>
          <dgm:bulletEnabled val="1"/>
        </dgm:presLayoutVars>
      </dgm:prSet>
      <dgm:spPr/>
    </dgm:pt>
    <dgm:pt modelId="{0B2E3BE3-D654-41C1-8971-773970F0AC8C}" type="pres">
      <dgm:prSet presAssocID="{D2F782EE-307B-4562-9FE6-1662FD34E41A}" presName="spaceBetweenRectangles" presStyleCnt="0"/>
      <dgm:spPr/>
    </dgm:pt>
    <dgm:pt modelId="{561B1648-FBC8-42D7-BC84-EF403BCB9CEE}" type="pres">
      <dgm:prSet presAssocID="{69226A73-E699-4A58-AF59-D1D211B26364}" presName="parentLin" presStyleCnt="0"/>
      <dgm:spPr/>
    </dgm:pt>
    <dgm:pt modelId="{31B8767F-0E9E-414F-BC79-637BD9AD6EFA}" type="pres">
      <dgm:prSet presAssocID="{69226A73-E699-4A58-AF59-D1D211B2636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ED79415-0806-4A13-9E3B-EA4BDC410A82}" type="pres">
      <dgm:prSet presAssocID="{69226A73-E699-4A58-AF59-D1D211B2636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D7B60-7FDC-44D9-A041-C34615AEAD68}" type="pres">
      <dgm:prSet presAssocID="{69226A73-E699-4A58-AF59-D1D211B26364}" presName="negativeSpace" presStyleCnt="0"/>
      <dgm:spPr/>
    </dgm:pt>
    <dgm:pt modelId="{91301EEB-AF31-4784-91AE-EFBC3B9AD779}" type="pres">
      <dgm:prSet presAssocID="{69226A73-E699-4A58-AF59-D1D211B2636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7C177F0-98D9-4B5B-9367-1DB1491CB7C0}" type="presOf" srcId="{545CC25E-8716-450A-A310-CAFCF0270A4D}" destId="{16457434-0936-49FA-BD51-F5D5D8808E84}" srcOrd="0" destOrd="0" presId="urn:microsoft.com/office/officeart/2005/8/layout/list1"/>
    <dgm:cxn modelId="{50E71FA6-7D6A-41B5-A3AC-C1D19F57C78A}" type="presOf" srcId="{A7795417-E4FF-4CC2-A5FB-C1C190CC44C1}" destId="{FB7A5241-C5D9-4101-AFB9-8F3597D89281}" srcOrd="1" destOrd="0" presId="urn:microsoft.com/office/officeart/2005/8/layout/list1"/>
    <dgm:cxn modelId="{B50E4821-B008-4F35-970D-5D727CD49523}" srcId="{5D2B9606-D688-4B72-BDB9-E01A101BF69E}" destId="{69226A73-E699-4A58-AF59-D1D211B26364}" srcOrd="3" destOrd="0" parTransId="{04D43F5A-A923-4A3F-976D-03EE61894587}" sibTransId="{716FCFAE-12EB-4BA5-8245-9283DCDA35A8}"/>
    <dgm:cxn modelId="{4DC547E9-BD98-47B1-A71D-1683BCDB3116}" type="presOf" srcId="{69226A73-E699-4A58-AF59-D1D211B26364}" destId="{DED79415-0806-4A13-9E3B-EA4BDC410A82}" srcOrd="1" destOrd="0" presId="urn:microsoft.com/office/officeart/2005/8/layout/list1"/>
    <dgm:cxn modelId="{0680128B-31E8-4BB7-97AC-FE2D357D60DD}" type="presOf" srcId="{A9D266C0-6C1D-4E33-A486-0CF972F0144E}" destId="{F7D06167-9D5A-4B2F-B8C6-27EC72130DEA}" srcOrd="0" destOrd="0" presId="urn:microsoft.com/office/officeart/2005/8/layout/list1"/>
    <dgm:cxn modelId="{80060BDF-9D2F-4A5E-9835-247592791F69}" srcId="{5D2B9606-D688-4B72-BDB9-E01A101BF69E}" destId="{A9D266C0-6C1D-4E33-A486-0CF972F0144E}" srcOrd="0" destOrd="0" parTransId="{96506B94-C21C-49FE-BAC1-40E9F8F8AFF4}" sibTransId="{118C9727-A85D-48DF-8006-7C1625D4FAF7}"/>
    <dgm:cxn modelId="{05E42652-1627-4260-90F8-BB4BF27B7CFC}" srcId="{5D2B9606-D688-4B72-BDB9-E01A101BF69E}" destId="{545CC25E-8716-450A-A310-CAFCF0270A4D}" srcOrd="2" destOrd="0" parTransId="{A72FE9EF-D743-4D4F-AFCD-71E69EA6DBE4}" sibTransId="{D2F782EE-307B-4562-9FE6-1662FD34E41A}"/>
    <dgm:cxn modelId="{216A6D78-4AD6-4754-9923-1D285244F4B1}" type="presOf" srcId="{A9D266C0-6C1D-4E33-A486-0CF972F0144E}" destId="{319D9822-D3D5-46C0-9D36-62DBD6849B93}" srcOrd="1" destOrd="0" presId="urn:microsoft.com/office/officeart/2005/8/layout/list1"/>
    <dgm:cxn modelId="{30A6FF4F-2544-4314-86F8-0B82F28FB28B}" type="presOf" srcId="{A7795417-E4FF-4CC2-A5FB-C1C190CC44C1}" destId="{04CDC75B-9360-4218-9CF7-AD1E0F3F976D}" srcOrd="0" destOrd="0" presId="urn:microsoft.com/office/officeart/2005/8/layout/list1"/>
    <dgm:cxn modelId="{227DC594-3DB5-416C-BCF0-B52C5B64935F}" type="presOf" srcId="{545CC25E-8716-450A-A310-CAFCF0270A4D}" destId="{A186E981-5635-40B5-8697-1A6E2370E23D}" srcOrd="1" destOrd="0" presId="urn:microsoft.com/office/officeart/2005/8/layout/list1"/>
    <dgm:cxn modelId="{99EE9E0E-E364-4162-9C83-EBEFF7954DA1}" srcId="{5D2B9606-D688-4B72-BDB9-E01A101BF69E}" destId="{A7795417-E4FF-4CC2-A5FB-C1C190CC44C1}" srcOrd="1" destOrd="0" parTransId="{B1BBD075-CD80-419E-9870-EB2F00E96E9E}" sibTransId="{AE2250AE-5AB3-4FD6-B4C3-C48C4668C10F}"/>
    <dgm:cxn modelId="{48B32B12-F66E-43CA-BE97-BCD27F3F8076}" type="presOf" srcId="{69226A73-E699-4A58-AF59-D1D211B26364}" destId="{31B8767F-0E9E-414F-BC79-637BD9AD6EFA}" srcOrd="0" destOrd="0" presId="urn:microsoft.com/office/officeart/2005/8/layout/list1"/>
    <dgm:cxn modelId="{ADEF29F6-32D6-4443-9476-5A59F62C4620}" type="presOf" srcId="{5D2B9606-D688-4B72-BDB9-E01A101BF69E}" destId="{E3447BCF-EF50-4369-9DA6-09B7DE343BD1}" srcOrd="0" destOrd="0" presId="urn:microsoft.com/office/officeart/2005/8/layout/list1"/>
    <dgm:cxn modelId="{59A05484-8CC5-4B82-B70B-F8467650869E}" type="presParOf" srcId="{E3447BCF-EF50-4369-9DA6-09B7DE343BD1}" destId="{1CC6126D-5C36-4B68-8C2B-4E39B51F2A79}" srcOrd="0" destOrd="0" presId="urn:microsoft.com/office/officeart/2005/8/layout/list1"/>
    <dgm:cxn modelId="{D8CA2D94-E9B8-4F98-A396-FD928BE0332D}" type="presParOf" srcId="{1CC6126D-5C36-4B68-8C2B-4E39B51F2A79}" destId="{F7D06167-9D5A-4B2F-B8C6-27EC72130DEA}" srcOrd="0" destOrd="0" presId="urn:microsoft.com/office/officeart/2005/8/layout/list1"/>
    <dgm:cxn modelId="{0D3781C0-BAD9-4CB6-AC87-0DA4961F8FF9}" type="presParOf" srcId="{1CC6126D-5C36-4B68-8C2B-4E39B51F2A79}" destId="{319D9822-D3D5-46C0-9D36-62DBD6849B93}" srcOrd="1" destOrd="0" presId="urn:microsoft.com/office/officeart/2005/8/layout/list1"/>
    <dgm:cxn modelId="{842B3C34-EB23-4A3F-9397-697EB90C6D21}" type="presParOf" srcId="{E3447BCF-EF50-4369-9DA6-09B7DE343BD1}" destId="{A9587FC4-4FF8-4466-AB43-B307416807EF}" srcOrd="1" destOrd="0" presId="urn:microsoft.com/office/officeart/2005/8/layout/list1"/>
    <dgm:cxn modelId="{55B12A9B-3592-4849-AEE6-C92A1DC592E0}" type="presParOf" srcId="{E3447BCF-EF50-4369-9DA6-09B7DE343BD1}" destId="{A6F57EAD-782E-4A75-BF83-0D62286ED49B}" srcOrd="2" destOrd="0" presId="urn:microsoft.com/office/officeart/2005/8/layout/list1"/>
    <dgm:cxn modelId="{3F29389B-48CC-4EB5-8AFA-E1D6379A8272}" type="presParOf" srcId="{E3447BCF-EF50-4369-9DA6-09B7DE343BD1}" destId="{EA8CBE50-AC42-4F6A-9094-53CF236DF22B}" srcOrd="3" destOrd="0" presId="urn:microsoft.com/office/officeart/2005/8/layout/list1"/>
    <dgm:cxn modelId="{97BCCC43-54EE-4B8E-9C94-29F42453D9D7}" type="presParOf" srcId="{E3447BCF-EF50-4369-9DA6-09B7DE343BD1}" destId="{BF775C2B-6F76-4299-88B6-5B5A5596AC08}" srcOrd="4" destOrd="0" presId="urn:microsoft.com/office/officeart/2005/8/layout/list1"/>
    <dgm:cxn modelId="{59C11B82-B0F4-4F9A-AEBD-EE6C5CB884CE}" type="presParOf" srcId="{BF775C2B-6F76-4299-88B6-5B5A5596AC08}" destId="{04CDC75B-9360-4218-9CF7-AD1E0F3F976D}" srcOrd="0" destOrd="0" presId="urn:microsoft.com/office/officeart/2005/8/layout/list1"/>
    <dgm:cxn modelId="{60E43F80-0E92-47CE-A2A5-76E1656DEA4E}" type="presParOf" srcId="{BF775C2B-6F76-4299-88B6-5B5A5596AC08}" destId="{FB7A5241-C5D9-4101-AFB9-8F3597D89281}" srcOrd="1" destOrd="0" presId="urn:microsoft.com/office/officeart/2005/8/layout/list1"/>
    <dgm:cxn modelId="{E113540C-A035-4D01-B914-BF9D179C7C54}" type="presParOf" srcId="{E3447BCF-EF50-4369-9DA6-09B7DE343BD1}" destId="{6211CFBA-BA06-4E98-AB52-260544DF55B4}" srcOrd="5" destOrd="0" presId="urn:microsoft.com/office/officeart/2005/8/layout/list1"/>
    <dgm:cxn modelId="{0CC12E85-99E8-4F6D-8B7A-6BC5D9D9CEFB}" type="presParOf" srcId="{E3447BCF-EF50-4369-9DA6-09B7DE343BD1}" destId="{7A7F4CCC-00E4-4BE2-8CD5-14E2FBE5A4AD}" srcOrd="6" destOrd="0" presId="urn:microsoft.com/office/officeart/2005/8/layout/list1"/>
    <dgm:cxn modelId="{DCCAA033-CE7D-4420-891C-77B72BBB3A51}" type="presParOf" srcId="{E3447BCF-EF50-4369-9DA6-09B7DE343BD1}" destId="{C5D89278-2CEB-4663-9719-2BA26C842087}" srcOrd="7" destOrd="0" presId="urn:microsoft.com/office/officeart/2005/8/layout/list1"/>
    <dgm:cxn modelId="{2BE9A8ED-A88D-4AA9-A967-C01D5AA5DFC4}" type="presParOf" srcId="{E3447BCF-EF50-4369-9DA6-09B7DE343BD1}" destId="{6672435B-D33D-45F0-A245-EC14128E4122}" srcOrd="8" destOrd="0" presId="urn:microsoft.com/office/officeart/2005/8/layout/list1"/>
    <dgm:cxn modelId="{78761EB9-5FAB-4CBF-88B8-B430D1D3F313}" type="presParOf" srcId="{6672435B-D33D-45F0-A245-EC14128E4122}" destId="{16457434-0936-49FA-BD51-F5D5D8808E84}" srcOrd="0" destOrd="0" presId="urn:microsoft.com/office/officeart/2005/8/layout/list1"/>
    <dgm:cxn modelId="{CCAF2238-DC21-49AA-8206-D5F730349221}" type="presParOf" srcId="{6672435B-D33D-45F0-A245-EC14128E4122}" destId="{A186E981-5635-40B5-8697-1A6E2370E23D}" srcOrd="1" destOrd="0" presId="urn:microsoft.com/office/officeart/2005/8/layout/list1"/>
    <dgm:cxn modelId="{A7E1EE2C-570F-4461-8DE2-CF75E591B8D9}" type="presParOf" srcId="{E3447BCF-EF50-4369-9DA6-09B7DE343BD1}" destId="{724A733B-C7FC-428F-8EA6-3C2A07B734FD}" srcOrd="9" destOrd="0" presId="urn:microsoft.com/office/officeart/2005/8/layout/list1"/>
    <dgm:cxn modelId="{959AB6A6-205E-4F7F-AA8B-4E82AB8FE3F1}" type="presParOf" srcId="{E3447BCF-EF50-4369-9DA6-09B7DE343BD1}" destId="{25D83897-464A-4DCF-9D05-638B50C049B6}" srcOrd="10" destOrd="0" presId="urn:microsoft.com/office/officeart/2005/8/layout/list1"/>
    <dgm:cxn modelId="{116F7526-3141-4442-9046-1DC0C428CF6C}" type="presParOf" srcId="{E3447BCF-EF50-4369-9DA6-09B7DE343BD1}" destId="{0B2E3BE3-D654-41C1-8971-773970F0AC8C}" srcOrd="11" destOrd="0" presId="urn:microsoft.com/office/officeart/2005/8/layout/list1"/>
    <dgm:cxn modelId="{1F2DB72A-59C4-4855-96FA-03B5311045F6}" type="presParOf" srcId="{E3447BCF-EF50-4369-9DA6-09B7DE343BD1}" destId="{561B1648-FBC8-42D7-BC84-EF403BCB9CEE}" srcOrd="12" destOrd="0" presId="urn:microsoft.com/office/officeart/2005/8/layout/list1"/>
    <dgm:cxn modelId="{F856767A-635A-4672-8F16-67A54B714A4B}" type="presParOf" srcId="{561B1648-FBC8-42D7-BC84-EF403BCB9CEE}" destId="{31B8767F-0E9E-414F-BC79-637BD9AD6EFA}" srcOrd="0" destOrd="0" presId="urn:microsoft.com/office/officeart/2005/8/layout/list1"/>
    <dgm:cxn modelId="{D9FA05D1-0124-4113-B346-C6E691964643}" type="presParOf" srcId="{561B1648-FBC8-42D7-BC84-EF403BCB9CEE}" destId="{DED79415-0806-4A13-9E3B-EA4BDC410A82}" srcOrd="1" destOrd="0" presId="urn:microsoft.com/office/officeart/2005/8/layout/list1"/>
    <dgm:cxn modelId="{3A7A06B7-5651-4317-9C91-F0383E51394A}" type="presParOf" srcId="{E3447BCF-EF50-4369-9DA6-09B7DE343BD1}" destId="{5FED7B60-7FDC-44D9-A041-C34615AEAD68}" srcOrd="13" destOrd="0" presId="urn:microsoft.com/office/officeart/2005/8/layout/list1"/>
    <dgm:cxn modelId="{B9B1ADE3-3066-4150-A74B-AFE7765AEDDB}" type="presParOf" srcId="{E3447BCF-EF50-4369-9DA6-09B7DE343BD1}" destId="{91301EEB-AF31-4784-91AE-EFBC3B9AD77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8BF447-3628-45C4-8D6C-384BF4E593C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645AF7-9808-43CD-8BC1-323A0577A01F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</a:rPr>
            <a:t>1) Речові</a:t>
          </a:r>
          <a:endParaRPr lang="ru-RU" sz="3200" dirty="0">
            <a:solidFill>
              <a:schemeClr val="tx1"/>
            </a:solidFill>
          </a:endParaRPr>
        </a:p>
      </dgm:t>
    </dgm:pt>
    <dgm:pt modelId="{5DB4CA8E-CB98-44FA-9DE9-49FEFCE04A07}" type="parTrans" cxnId="{5586CD8D-471B-4F63-AACD-4E0E6C97CB7B}">
      <dgm:prSet/>
      <dgm:spPr/>
      <dgm:t>
        <a:bodyPr/>
        <a:lstStyle/>
        <a:p>
          <a:endParaRPr lang="ru-RU"/>
        </a:p>
      </dgm:t>
    </dgm:pt>
    <dgm:pt modelId="{5645A360-3687-48C0-AEDC-E40706F0CB29}" type="sibTrans" cxnId="{5586CD8D-471B-4F63-AACD-4E0E6C97CB7B}">
      <dgm:prSet/>
      <dgm:spPr/>
      <dgm:t>
        <a:bodyPr/>
        <a:lstStyle/>
        <a:p>
          <a:endParaRPr lang="ru-RU"/>
        </a:p>
      </dgm:t>
    </dgm:pt>
    <dgm:pt modelId="{F6BD27C1-BAC8-4B93-BE80-61615205999D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</a:rPr>
            <a:t>2) Писемні</a:t>
          </a:r>
          <a:endParaRPr lang="ru-RU" sz="3200" dirty="0">
            <a:solidFill>
              <a:schemeClr val="tx1"/>
            </a:solidFill>
          </a:endParaRPr>
        </a:p>
      </dgm:t>
    </dgm:pt>
    <dgm:pt modelId="{0C3CA6F7-85E8-427E-B218-0FF28712E7BF}" type="parTrans" cxnId="{D8F3AD48-B645-4E11-8D89-1F46E37D49B4}">
      <dgm:prSet/>
      <dgm:spPr/>
      <dgm:t>
        <a:bodyPr/>
        <a:lstStyle/>
        <a:p>
          <a:endParaRPr lang="ru-RU"/>
        </a:p>
      </dgm:t>
    </dgm:pt>
    <dgm:pt modelId="{2BF88B90-CC22-430C-B0AE-57E72CD1B1E2}" type="sibTrans" cxnId="{D8F3AD48-B645-4E11-8D89-1F46E37D49B4}">
      <dgm:prSet/>
      <dgm:spPr/>
      <dgm:t>
        <a:bodyPr/>
        <a:lstStyle/>
        <a:p>
          <a:endParaRPr lang="ru-RU"/>
        </a:p>
      </dgm:t>
    </dgm:pt>
    <dgm:pt modelId="{23F3AEBB-0249-437C-81A0-A68CE763496A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</a:rPr>
            <a:t>3) Нумізматичні</a:t>
          </a:r>
          <a:endParaRPr lang="ru-RU" sz="3200" dirty="0">
            <a:solidFill>
              <a:schemeClr val="tx1"/>
            </a:solidFill>
          </a:endParaRPr>
        </a:p>
      </dgm:t>
    </dgm:pt>
    <dgm:pt modelId="{9BBFF49F-D8D3-44CB-B1C1-6C403551ED47}" type="parTrans" cxnId="{BCB3B062-A211-44E8-9657-1A6D085E0B18}">
      <dgm:prSet/>
      <dgm:spPr/>
      <dgm:t>
        <a:bodyPr/>
        <a:lstStyle/>
        <a:p>
          <a:endParaRPr lang="ru-RU"/>
        </a:p>
      </dgm:t>
    </dgm:pt>
    <dgm:pt modelId="{82EC350B-2C59-4410-B25A-3B2F93FB37FB}" type="sibTrans" cxnId="{BCB3B062-A211-44E8-9657-1A6D085E0B18}">
      <dgm:prSet/>
      <dgm:spPr/>
      <dgm:t>
        <a:bodyPr/>
        <a:lstStyle/>
        <a:p>
          <a:endParaRPr lang="ru-RU"/>
        </a:p>
      </dgm:t>
    </dgm:pt>
    <dgm:pt modelId="{AEA47C1D-B502-4313-9E6B-25C13EA11EB1}">
      <dgm:prSet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</a:rPr>
            <a:t>5) Художні</a:t>
          </a:r>
          <a:endParaRPr lang="ru-RU" sz="3200" dirty="0">
            <a:solidFill>
              <a:schemeClr val="tx1"/>
            </a:solidFill>
          </a:endParaRPr>
        </a:p>
      </dgm:t>
    </dgm:pt>
    <dgm:pt modelId="{7347CCEB-B54E-4E39-9EEA-830B17BE93FE}" type="parTrans" cxnId="{23364C76-8E02-411B-8B1F-23E87812BF13}">
      <dgm:prSet/>
      <dgm:spPr/>
      <dgm:t>
        <a:bodyPr/>
        <a:lstStyle/>
        <a:p>
          <a:endParaRPr lang="ru-RU"/>
        </a:p>
      </dgm:t>
    </dgm:pt>
    <dgm:pt modelId="{8BF8ACF2-4E79-4152-A60A-E25151679131}" type="sibTrans" cxnId="{23364C76-8E02-411B-8B1F-23E87812BF13}">
      <dgm:prSet/>
      <dgm:spPr/>
      <dgm:t>
        <a:bodyPr/>
        <a:lstStyle/>
        <a:p>
          <a:endParaRPr lang="ru-RU"/>
        </a:p>
      </dgm:t>
    </dgm:pt>
    <dgm:pt modelId="{00D45686-3591-481E-948F-2868E695500D}">
      <dgm:prSet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</a:rPr>
            <a:t>4) Природничо-історичні</a:t>
          </a:r>
          <a:endParaRPr lang="ru-RU" sz="3200" dirty="0">
            <a:solidFill>
              <a:schemeClr val="tx1"/>
            </a:solidFill>
          </a:endParaRPr>
        </a:p>
      </dgm:t>
    </dgm:pt>
    <dgm:pt modelId="{6CBB015C-467E-4844-850E-1B0CFAB0C43A}" type="parTrans" cxnId="{88859A7A-EBE3-4A28-80DE-401C8BB666F2}">
      <dgm:prSet/>
      <dgm:spPr/>
      <dgm:t>
        <a:bodyPr/>
        <a:lstStyle/>
        <a:p>
          <a:endParaRPr lang="ru-RU"/>
        </a:p>
      </dgm:t>
    </dgm:pt>
    <dgm:pt modelId="{1A05BA1B-19F2-4DCB-9F90-14758E791449}" type="sibTrans" cxnId="{88859A7A-EBE3-4A28-80DE-401C8BB666F2}">
      <dgm:prSet/>
      <dgm:spPr/>
      <dgm:t>
        <a:bodyPr/>
        <a:lstStyle/>
        <a:p>
          <a:endParaRPr lang="ru-RU"/>
        </a:p>
      </dgm:t>
    </dgm:pt>
    <dgm:pt modelId="{D1EB3C42-C773-4CA9-A26D-753F592084A9}">
      <dgm:prSet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</a:rPr>
            <a:t>6) Науково-технічні</a:t>
          </a:r>
          <a:endParaRPr lang="ru-RU" sz="3200" dirty="0">
            <a:solidFill>
              <a:schemeClr val="tx1"/>
            </a:solidFill>
          </a:endParaRPr>
        </a:p>
      </dgm:t>
    </dgm:pt>
    <dgm:pt modelId="{CDB346C1-981A-4749-9F62-FD6344309951}" type="parTrans" cxnId="{E1B0FF2D-471B-40F4-ACAA-3F5F0A12C0A4}">
      <dgm:prSet/>
      <dgm:spPr/>
      <dgm:t>
        <a:bodyPr/>
        <a:lstStyle/>
        <a:p>
          <a:endParaRPr lang="ru-RU"/>
        </a:p>
      </dgm:t>
    </dgm:pt>
    <dgm:pt modelId="{D13A676C-1EC9-407C-8BF9-D82160F861FA}" type="sibTrans" cxnId="{E1B0FF2D-471B-40F4-ACAA-3F5F0A12C0A4}">
      <dgm:prSet/>
      <dgm:spPr/>
      <dgm:t>
        <a:bodyPr/>
        <a:lstStyle/>
        <a:p>
          <a:endParaRPr lang="ru-RU"/>
        </a:p>
      </dgm:t>
    </dgm:pt>
    <dgm:pt modelId="{B436D92A-CF50-4CD1-B46A-12BC032F5A50}">
      <dgm:prSet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</a:rPr>
            <a:t>7) Меморіальні</a:t>
          </a:r>
          <a:endParaRPr lang="ru-RU" sz="3200" dirty="0">
            <a:solidFill>
              <a:schemeClr val="tx1"/>
            </a:solidFill>
          </a:endParaRPr>
        </a:p>
      </dgm:t>
    </dgm:pt>
    <dgm:pt modelId="{DD3645CE-E876-44D3-989E-FA9E12A18CB7}" type="parTrans" cxnId="{76872635-73A9-4644-BF9C-25972EC48526}">
      <dgm:prSet/>
      <dgm:spPr/>
      <dgm:t>
        <a:bodyPr/>
        <a:lstStyle/>
        <a:p>
          <a:endParaRPr lang="ru-RU"/>
        </a:p>
      </dgm:t>
    </dgm:pt>
    <dgm:pt modelId="{814CE9AD-A7BF-48CE-8D30-895F44383E16}" type="sibTrans" cxnId="{76872635-73A9-4644-BF9C-25972EC48526}">
      <dgm:prSet/>
      <dgm:spPr/>
      <dgm:t>
        <a:bodyPr/>
        <a:lstStyle/>
        <a:p>
          <a:endParaRPr lang="ru-RU"/>
        </a:p>
      </dgm:t>
    </dgm:pt>
    <dgm:pt modelId="{C68E625A-B704-404F-8213-F454A70E8A51}" type="pres">
      <dgm:prSet presAssocID="{198BF447-3628-45C4-8D6C-384BF4E593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8DF980-38F1-428D-B388-B0C1EEF1C093}" type="pres">
      <dgm:prSet presAssocID="{85645AF7-9808-43CD-8BC1-323A0577A01F}" presName="parentLin" presStyleCnt="0"/>
      <dgm:spPr/>
    </dgm:pt>
    <dgm:pt modelId="{E78E3AC0-0495-4622-A22F-7AB59947DDAE}" type="pres">
      <dgm:prSet presAssocID="{85645AF7-9808-43CD-8BC1-323A0577A01F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625073BB-2D13-48DC-8241-AD5792010178}" type="pres">
      <dgm:prSet presAssocID="{85645AF7-9808-43CD-8BC1-323A0577A01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5176D-85D2-47B2-90F4-E83CEF2CADD6}" type="pres">
      <dgm:prSet presAssocID="{85645AF7-9808-43CD-8BC1-323A0577A01F}" presName="negativeSpace" presStyleCnt="0"/>
      <dgm:spPr/>
    </dgm:pt>
    <dgm:pt modelId="{74B3C9F1-C9F0-4D2A-918A-D25742E2A88C}" type="pres">
      <dgm:prSet presAssocID="{85645AF7-9808-43CD-8BC1-323A0577A01F}" presName="childText" presStyleLbl="conFgAcc1" presStyleIdx="0" presStyleCnt="7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249640D0-6A52-4945-A08E-D00AD5124D0F}" type="pres">
      <dgm:prSet presAssocID="{5645A360-3687-48C0-AEDC-E40706F0CB29}" presName="spaceBetweenRectangles" presStyleCnt="0"/>
      <dgm:spPr/>
    </dgm:pt>
    <dgm:pt modelId="{ED56E64D-6531-445E-879F-C6B771A60C04}" type="pres">
      <dgm:prSet presAssocID="{F6BD27C1-BAC8-4B93-BE80-61615205999D}" presName="parentLin" presStyleCnt="0"/>
      <dgm:spPr/>
    </dgm:pt>
    <dgm:pt modelId="{FFD99F7A-139D-44F1-BDC9-7E48D490B8C4}" type="pres">
      <dgm:prSet presAssocID="{F6BD27C1-BAC8-4B93-BE80-61615205999D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ECE73B5-DBFD-45FD-BC00-70077E680B6C}" type="pres">
      <dgm:prSet presAssocID="{F6BD27C1-BAC8-4B93-BE80-61615205999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16447-1CB2-4B5C-8AD1-033B51DAF246}" type="pres">
      <dgm:prSet presAssocID="{F6BD27C1-BAC8-4B93-BE80-61615205999D}" presName="negativeSpace" presStyleCnt="0"/>
      <dgm:spPr/>
    </dgm:pt>
    <dgm:pt modelId="{3ED71AD0-0CC3-4D48-BD48-D807855C9231}" type="pres">
      <dgm:prSet presAssocID="{F6BD27C1-BAC8-4B93-BE80-61615205999D}" presName="childText" presStyleLbl="conFgAcc1" presStyleIdx="1" presStyleCnt="7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F2B21B42-899A-4077-BC44-8B2FBB4D5521}" type="pres">
      <dgm:prSet presAssocID="{2BF88B90-CC22-430C-B0AE-57E72CD1B1E2}" presName="spaceBetweenRectangles" presStyleCnt="0"/>
      <dgm:spPr/>
    </dgm:pt>
    <dgm:pt modelId="{B978E8F4-FC8D-49C6-89B5-2828B7281FC4}" type="pres">
      <dgm:prSet presAssocID="{23F3AEBB-0249-437C-81A0-A68CE763496A}" presName="parentLin" presStyleCnt="0"/>
      <dgm:spPr/>
    </dgm:pt>
    <dgm:pt modelId="{0B8F761D-C194-4750-BCCD-F7FC1DA99B63}" type="pres">
      <dgm:prSet presAssocID="{23F3AEBB-0249-437C-81A0-A68CE763496A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EDC62F01-FDA3-4250-A702-989F48094995}" type="pres">
      <dgm:prSet presAssocID="{23F3AEBB-0249-437C-81A0-A68CE763496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07D96-3E8B-4DBC-A693-CE622BB13D05}" type="pres">
      <dgm:prSet presAssocID="{23F3AEBB-0249-437C-81A0-A68CE763496A}" presName="negativeSpace" presStyleCnt="0"/>
      <dgm:spPr/>
    </dgm:pt>
    <dgm:pt modelId="{569230EF-021B-4B6E-9B14-DCD9D808C324}" type="pres">
      <dgm:prSet presAssocID="{23F3AEBB-0249-437C-81A0-A68CE763496A}" presName="childText" presStyleLbl="conFgAcc1" presStyleIdx="2" presStyleCnt="7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B57AB4E5-6388-44B8-9E18-E0F98D3FF95E}" type="pres">
      <dgm:prSet presAssocID="{82EC350B-2C59-4410-B25A-3B2F93FB37FB}" presName="spaceBetweenRectangles" presStyleCnt="0"/>
      <dgm:spPr/>
    </dgm:pt>
    <dgm:pt modelId="{BBB71252-0BA0-4EB2-862F-DCC18C4D9651}" type="pres">
      <dgm:prSet presAssocID="{00D45686-3591-481E-948F-2868E695500D}" presName="parentLin" presStyleCnt="0"/>
      <dgm:spPr/>
    </dgm:pt>
    <dgm:pt modelId="{45118A0C-4C92-41D6-8CF6-4853FC017488}" type="pres">
      <dgm:prSet presAssocID="{00D45686-3591-481E-948F-2868E695500D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B4F2B9EC-48EE-4864-B92D-DB1C464DF33A}" type="pres">
      <dgm:prSet presAssocID="{00D45686-3591-481E-948F-2868E695500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CADE6-204C-47AB-ACFE-6DBD16AB966D}" type="pres">
      <dgm:prSet presAssocID="{00D45686-3591-481E-948F-2868E695500D}" presName="negativeSpace" presStyleCnt="0"/>
      <dgm:spPr/>
    </dgm:pt>
    <dgm:pt modelId="{3F9BBA19-B5D1-4705-99A7-DA8EDB67AEDC}" type="pres">
      <dgm:prSet presAssocID="{00D45686-3591-481E-948F-2868E695500D}" presName="childText" presStyleLbl="conFgAcc1" presStyleIdx="3" presStyleCnt="7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564DB82C-724C-4158-BA41-B47261DB8868}" type="pres">
      <dgm:prSet presAssocID="{1A05BA1B-19F2-4DCB-9F90-14758E791449}" presName="spaceBetweenRectangles" presStyleCnt="0"/>
      <dgm:spPr/>
    </dgm:pt>
    <dgm:pt modelId="{475928BD-9D53-4BED-9A38-23337A4087B2}" type="pres">
      <dgm:prSet presAssocID="{AEA47C1D-B502-4313-9E6B-25C13EA11EB1}" presName="parentLin" presStyleCnt="0"/>
      <dgm:spPr/>
    </dgm:pt>
    <dgm:pt modelId="{93ACF7A6-1973-4756-B7DC-66675E210E10}" type="pres">
      <dgm:prSet presAssocID="{AEA47C1D-B502-4313-9E6B-25C13EA11EB1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7D2DDFBA-6197-43DD-88ED-5E94A974B50F}" type="pres">
      <dgm:prSet presAssocID="{AEA47C1D-B502-4313-9E6B-25C13EA11EB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10D91-1CC1-415D-BC82-3855AC2A8C45}" type="pres">
      <dgm:prSet presAssocID="{AEA47C1D-B502-4313-9E6B-25C13EA11EB1}" presName="negativeSpace" presStyleCnt="0"/>
      <dgm:spPr/>
    </dgm:pt>
    <dgm:pt modelId="{BABA57E9-E9A9-4DF0-8F68-A0D713B10830}" type="pres">
      <dgm:prSet presAssocID="{AEA47C1D-B502-4313-9E6B-25C13EA11EB1}" presName="childText" presStyleLbl="conFgAcc1" presStyleIdx="4" presStyleCnt="7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8E226C1D-CF21-4B68-84C1-B6CAB5257739}" type="pres">
      <dgm:prSet presAssocID="{8BF8ACF2-4E79-4152-A60A-E25151679131}" presName="spaceBetweenRectangles" presStyleCnt="0"/>
      <dgm:spPr/>
    </dgm:pt>
    <dgm:pt modelId="{E3AC49F1-B813-4B73-A433-7D891A84443A}" type="pres">
      <dgm:prSet presAssocID="{B436D92A-CF50-4CD1-B46A-12BC032F5A50}" presName="parentLin" presStyleCnt="0"/>
      <dgm:spPr/>
    </dgm:pt>
    <dgm:pt modelId="{6247F3CA-54E0-4B47-9772-0865B95E890C}" type="pres">
      <dgm:prSet presAssocID="{B436D92A-CF50-4CD1-B46A-12BC032F5A50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F2913C2C-6234-4763-9E4B-F5F2F716EAB6}" type="pres">
      <dgm:prSet presAssocID="{B436D92A-CF50-4CD1-B46A-12BC032F5A5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878A6-08AA-4425-AE2A-D99C87897129}" type="pres">
      <dgm:prSet presAssocID="{B436D92A-CF50-4CD1-B46A-12BC032F5A50}" presName="negativeSpace" presStyleCnt="0"/>
      <dgm:spPr/>
    </dgm:pt>
    <dgm:pt modelId="{85C14CA8-148F-44CB-9CBB-A16165601F04}" type="pres">
      <dgm:prSet presAssocID="{B436D92A-CF50-4CD1-B46A-12BC032F5A50}" presName="childText" presStyleLbl="conFgAcc1" presStyleIdx="5" presStyleCnt="7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5B76904E-1547-4EA2-B148-BC507A32F54C}" type="pres">
      <dgm:prSet presAssocID="{814CE9AD-A7BF-48CE-8D30-895F44383E16}" presName="spaceBetweenRectangles" presStyleCnt="0"/>
      <dgm:spPr/>
    </dgm:pt>
    <dgm:pt modelId="{B98F9BC2-8FAB-402E-961A-DC58ADFFB16C}" type="pres">
      <dgm:prSet presAssocID="{D1EB3C42-C773-4CA9-A26D-753F592084A9}" presName="parentLin" presStyleCnt="0"/>
      <dgm:spPr/>
    </dgm:pt>
    <dgm:pt modelId="{436CDEB8-D2BC-4018-A5D2-635FBD228116}" type="pres">
      <dgm:prSet presAssocID="{D1EB3C42-C773-4CA9-A26D-753F592084A9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9854B624-8504-461D-8BE5-44C25EDA2C99}" type="pres">
      <dgm:prSet presAssocID="{D1EB3C42-C773-4CA9-A26D-753F592084A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6FF94-3BBE-4FA3-AC38-08A6AEEC7487}" type="pres">
      <dgm:prSet presAssocID="{D1EB3C42-C773-4CA9-A26D-753F592084A9}" presName="negativeSpace" presStyleCnt="0"/>
      <dgm:spPr/>
    </dgm:pt>
    <dgm:pt modelId="{CE817D2D-DA39-4521-AE72-3D30D7C6C08C}" type="pres">
      <dgm:prSet presAssocID="{D1EB3C42-C773-4CA9-A26D-753F592084A9}" presName="childText" presStyleLbl="conFgAcc1" presStyleIdx="6" presStyleCnt="7" custLinFactNeighborX="139" custLinFactNeighborY="-22898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9C79F5DE-D391-4F5D-98C9-449FAC40BA44}" type="presOf" srcId="{F6BD27C1-BAC8-4B93-BE80-61615205999D}" destId="{FFD99F7A-139D-44F1-BDC9-7E48D490B8C4}" srcOrd="0" destOrd="0" presId="urn:microsoft.com/office/officeart/2005/8/layout/list1"/>
    <dgm:cxn modelId="{5FCAD733-08E1-4D7C-9A79-62F6C1536985}" type="presOf" srcId="{00D45686-3591-481E-948F-2868E695500D}" destId="{B4F2B9EC-48EE-4864-B92D-DB1C464DF33A}" srcOrd="1" destOrd="0" presId="urn:microsoft.com/office/officeart/2005/8/layout/list1"/>
    <dgm:cxn modelId="{5D57EB97-F6CB-4E42-87E2-50A80881EDAC}" type="presOf" srcId="{F6BD27C1-BAC8-4B93-BE80-61615205999D}" destId="{CECE73B5-DBFD-45FD-BC00-70077E680B6C}" srcOrd="1" destOrd="0" presId="urn:microsoft.com/office/officeart/2005/8/layout/list1"/>
    <dgm:cxn modelId="{7FC2C277-C387-4D8C-9E34-52388A73D98A}" type="presOf" srcId="{85645AF7-9808-43CD-8BC1-323A0577A01F}" destId="{625073BB-2D13-48DC-8241-AD5792010178}" srcOrd="1" destOrd="0" presId="urn:microsoft.com/office/officeart/2005/8/layout/list1"/>
    <dgm:cxn modelId="{BCB3B062-A211-44E8-9657-1A6D085E0B18}" srcId="{198BF447-3628-45C4-8D6C-384BF4E593C3}" destId="{23F3AEBB-0249-437C-81A0-A68CE763496A}" srcOrd="2" destOrd="0" parTransId="{9BBFF49F-D8D3-44CB-B1C1-6C403551ED47}" sibTransId="{82EC350B-2C59-4410-B25A-3B2F93FB37FB}"/>
    <dgm:cxn modelId="{07F79960-E0C6-498D-8D10-96C64F466CFB}" type="presOf" srcId="{D1EB3C42-C773-4CA9-A26D-753F592084A9}" destId="{436CDEB8-D2BC-4018-A5D2-635FBD228116}" srcOrd="0" destOrd="0" presId="urn:microsoft.com/office/officeart/2005/8/layout/list1"/>
    <dgm:cxn modelId="{5586CD8D-471B-4F63-AACD-4E0E6C97CB7B}" srcId="{198BF447-3628-45C4-8D6C-384BF4E593C3}" destId="{85645AF7-9808-43CD-8BC1-323A0577A01F}" srcOrd="0" destOrd="0" parTransId="{5DB4CA8E-CB98-44FA-9DE9-49FEFCE04A07}" sibTransId="{5645A360-3687-48C0-AEDC-E40706F0CB29}"/>
    <dgm:cxn modelId="{87EE3AC5-6A58-49D4-A288-BD2F62A1D7B3}" type="presOf" srcId="{B436D92A-CF50-4CD1-B46A-12BC032F5A50}" destId="{6247F3CA-54E0-4B47-9772-0865B95E890C}" srcOrd="0" destOrd="0" presId="urn:microsoft.com/office/officeart/2005/8/layout/list1"/>
    <dgm:cxn modelId="{43B2D239-CB78-4688-9562-1DE80EB27B0A}" type="presOf" srcId="{85645AF7-9808-43CD-8BC1-323A0577A01F}" destId="{E78E3AC0-0495-4622-A22F-7AB59947DDAE}" srcOrd="0" destOrd="0" presId="urn:microsoft.com/office/officeart/2005/8/layout/list1"/>
    <dgm:cxn modelId="{E1B0FF2D-471B-40F4-ACAA-3F5F0A12C0A4}" srcId="{198BF447-3628-45C4-8D6C-384BF4E593C3}" destId="{D1EB3C42-C773-4CA9-A26D-753F592084A9}" srcOrd="6" destOrd="0" parTransId="{CDB346C1-981A-4749-9F62-FD6344309951}" sibTransId="{D13A676C-1EC9-407C-8BF9-D82160F861FA}"/>
    <dgm:cxn modelId="{EB532DFF-F04D-4070-8837-F5F9EC496473}" type="presOf" srcId="{B436D92A-CF50-4CD1-B46A-12BC032F5A50}" destId="{F2913C2C-6234-4763-9E4B-F5F2F716EAB6}" srcOrd="1" destOrd="0" presId="urn:microsoft.com/office/officeart/2005/8/layout/list1"/>
    <dgm:cxn modelId="{66A74248-0AB2-4018-A9CC-784F3D306E04}" type="presOf" srcId="{D1EB3C42-C773-4CA9-A26D-753F592084A9}" destId="{9854B624-8504-461D-8BE5-44C25EDA2C99}" srcOrd="1" destOrd="0" presId="urn:microsoft.com/office/officeart/2005/8/layout/list1"/>
    <dgm:cxn modelId="{41386344-A506-488A-9FB3-BE629657A473}" type="presOf" srcId="{AEA47C1D-B502-4313-9E6B-25C13EA11EB1}" destId="{7D2DDFBA-6197-43DD-88ED-5E94A974B50F}" srcOrd="1" destOrd="0" presId="urn:microsoft.com/office/officeart/2005/8/layout/list1"/>
    <dgm:cxn modelId="{D8F3AD48-B645-4E11-8D89-1F46E37D49B4}" srcId="{198BF447-3628-45C4-8D6C-384BF4E593C3}" destId="{F6BD27C1-BAC8-4B93-BE80-61615205999D}" srcOrd="1" destOrd="0" parTransId="{0C3CA6F7-85E8-427E-B218-0FF28712E7BF}" sibTransId="{2BF88B90-CC22-430C-B0AE-57E72CD1B1E2}"/>
    <dgm:cxn modelId="{23364C76-8E02-411B-8B1F-23E87812BF13}" srcId="{198BF447-3628-45C4-8D6C-384BF4E593C3}" destId="{AEA47C1D-B502-4313-9E6B-25C13EA11EB1}" srcOrd="4" destOrd="0" parTransId="{7347CCEB-B54E-4E39-9EEA-830B17BE93FE}" sibTransId="{8BF8ACF2-4E79-4152-A60A-E25151679131}"/>
    <dgm:cxn modelId="{EFE92E73-792C-4BBE-9B4F-4FF59770765B}" type="presOf" srcId="{198BF447-3628-45C4-8D6C-384BF4E593C3}" destId="{C68E625A-B704-404F-8213-F454A70E8A51}" srcOrd="0" destOrd="0" presId="urn:microsoft.com/office/officeart/2005/8/layout/list1"/>
    <dgm:cxn modelId="{C2162D42-AD3C-409A-B3B3-7ED3EBC0B919}" type="presOf" srcId="{23F3AEBB-0249-437C-81A0-A68CE763496A}" destId="{EDC62F01-FDA3-4250-A702-989F48094995}" srcOrd="1" destOrd="0" presId="urn:microsoft.com/office/officeart/2005/8/layout/list1"/>
    <dgm:cxn modelId="{2780A94D-8B99-4CBF-BAB7-9F072DAA6D50}" type="presOf" srcId="{23F3AEBB-0249-437C-81A0-A68CE763496A}" destId="{0B8F761D-C194-4750-BCCD-F7FC1DA99B63}" srcOrd="0" destOrd="0" presId="urn:microsoft.com/office/officeart/2005/8/layout/list1"/>
    <dgm:cxn modelId="{88859A7A-EBE3-4A28-80DE-401C8BB666F2}" srcId="{198BF447-3628-45C4-8D6C-384BF4E593C3}" destId="{00D45686-3591-481E-948F-2868E695500D}" srcOrd="3" destOrd="0" parTransId="{6CBB015C-467E-4844-850E-1B0CFAB0C43A}" sibTransId="{1A05BA1B-19F2-4DCB-9F90-14758E791449}"/>
    <dgm:cxn modelId="{76EEFE6D-812A-4108-A7CC-44E1CF6D4AA7}" type="presOf" srcId="{00D45686-3591-481E-948F-2868E695500D}" destId="{45118A0C-4C92-41D6-8CF6-4853FC017488}" srcOrd="0" destOrd="0" presId="urn:microsoft.com/office/officeart/2005/8/layout/list1"/>
    <dgm:cxn modelId="{DBC2439A-DA75-4B51-9F43-50E1B971EC89}" type="presOf" srcId="{AEA47C1D-B502-4313-9E6B-25C13EA11EB1}" destId="{93ACF7A6-1973-4756-B7DC-66675E210E10}" srcOrd="0" destOrd="0" presId="urn:microsoft.com/office/officeart/2005/8/layout/list1"/>
    <dgm:cxn modelId="{76872635-73A9-4644-BF9C-25972EC48526}" srcId="{198BF447-3628-45C4-8D6C-384BF4E593C3}" destId="{B436D92A-CF50-4CD1-B46A-12BC032F5A50}" srcOrd="5" destOrd="0" parTransId="{DD3645CE-E876-44D3-989E-FA9E12A18CB7}" sibTransId="{814CE9AD-A7BF-48CE-8D30-895F44383E16}"/>
    <dgm:cxn modelId="{9D31EA8D-BA48-4D2D-ABB6-5FA7C20808E9}" type="presParOf" srcId="{C68E625A-B704-404F-8213-F454A70E8A51}" destId="{528DF980-38F1-428D-B388-B0C1EEF1C093}" srcOrd="0" destOrd="0" presId="urn:microsoft.com/office/officeart/2005/8/layout/list1"/>
    <dgm:cxn modelId="{654E1351-60E3-40FC-A2BB-3A9732244C9D}" type="presParOf" srcId="{528DF980-38F1-428D-B388-B0C1EEF1C093}" destId="{E78E3AC0-0495-4622-A22F-7AB59947DDAE}" srcOrd="0" destOrd="0" presId="urn:microsoft.com/office/officeart/2005/8/layout/list1"/>
    <dgm:cxn modelId="{F947BD97-C698-4AB3-94E3-40083F4C88B8}" type="presParOf" srcId="{528DF980-38F1-428D-B388-B0C1EEF1C093}" destId="{625073BB-2D13-48DC-8241-AD5792010178}" srcOrd="1" destOrd="0" presId="urn:microsoft.com/office/officeart/2005/8/layout/list1"/>
    <dgm:cxn modelId="{227A2E5F-9BFE-4365-A957-C67CAA23BDBF}" type="presParOf" srcId="{C68E625A-B704-404F-8213-F454A70E8A51}" destId="{3605176D-85D2-47B2-90F4-E83CEF2CADD6}" srcOrd="1" destOrd="0" presId="urn:microsoft.com/office/officeart/2005/8/layout/list1"/>
    <dgm:cxn modelId="{7AA866AD-EDF2-4779-AFE5-D1364AA133FE}" type="presParOf" srcId="{C68E625A-B704-404F-8213-F454A70E8A51}" destId="{74B3C9F1-C9F0-4D2A-918A-D25742E2A88C}" srcOrd="2" destOrd="0" presId="urn:microsoft.com/office/officeart/2005/8/layout/list1"/>
    <dgm:cxn modelId="{20AEAB09-4400-4F57-B004-4A8A9B450BCA}" type="presParOf" srcId="{C68E625A-B704-404F-8213-F454A70E8A51}" destId="{249640D0-6A52-4945-A08E-D00AD5124D0F}" srcOrd="3" destOrd="0" presId="urn:microsoft.com/office/officeart/2005/8/layout/list1"/>
    <dgm:cxn modelId="{21AE9A16-F170-4D3B-9E66-328D21282AA5}" type="presParOf" srcId="{C68E625A-B704-404F-8213-F454A70E8A51}" destId="{ED56E64D-6531-445E-879F-C6B771A60C04}" srcOrd="4" destOrd="0" presId="urn:microsoft.com/office/officeart/2005/8/layout/list1"/>
    <dgm:cxn modelId="{317E41D8-615C-45E7-B8E7-63030682BC07}" type="presParOf" srcId="{ED56E64D-6531-445E-879F-C6B771A60C04}" destId="{FFD99F7A-139D-44F1-BDC9-7E48D490B8C4}" srcOrd="0" destOrd="0" presId="urn:microsoft.com/office/officeart/2005/8/layout/list1"/>
    <dgm:cxn modelId="{42047555-786C-4BE4-B8C7-DD2B6B88AF1C}" type="presParOf" srcId="{ED56E64D-6531-445E-879F-C6B771A60C04}" destId="{CECE73B5-DBFD-45FD-BC00-70077E680B6C}" srcOrd="1" destOrd="0" presId="urn:microsoft.com/office/officeart/2005/8/layout/list1"/>
    <dgm:cxn modelId="{125C22C6-D91E-429E-AAFD-B46F00ED52AE}" type="presParOf" srcId="{C68E625A-B704-404F-8213-F454A70E8A51}" destId="{A8A16447-1CB2-4B5C-8AD1-033B51DAF246}" srcOrd="5" destOrd="0" presId="urn:microsoft.com/office/officeart/2005/8/layout/list1"/>
    <dgm:cxn modelId="{CE354AE8-704C-433F-B6F8-69E6BD14F314}" type="presParOf" srcId="{C68E625A-B704-404F-8213-F454A70E8A51}" destId="{3ED71AD0-0CC3-4D48-BD48-D807855C9231}" srcOrd="6" destOrd="0" presId="urn:microsoft.com/office/officeart/2005/8/layout/list1"/>
    <dgm:cxn modelId="{487D08B0-74DD-46F5-BF73-3EB422B04D73}" type="presParOf" srcId="{C68E625A-B704-404F-8213-F454A70E8A51}" destId="{F2B21B42-899A-4077-BC44-8B2FBB4D5521}" srcOrd="7" destOrd="0" presId="urn:microsoft.com/office/officeart/2005/8/layout/list1"/>
    <dgm:cxn modelId="{890D3EF7-5C64-47D4-A436-4E60B64E474A}" type="presParOf" srcId="{C68E625A-B704-404F-8213-F454A70E8A51}" destId="{B978E8F4-FC8D-49C6-89B5-2828B7281FC4}" srcOrd="8" destOrd="0" presId="urn:microsoft.com/office/officeart/2005/8/layout/list1"/>
    <dgm:cxn modelId="{D441476B-321A-429D-8C69-15F4CCF5E3C0}" type="presParOf" srcId="{B978E8F4-FC8D-49C6-89B5-2828B7281FC4}" destId="{0B8F761D-C194-4750-BCCD-F7FC1DA99B63}" srcOrd="0" destOrd="0" presId="urn:microsoft.com/office/officeart/2005/8/layout/list1"/>
    <dgm:cxn modelId="{8E851F82-3603-4760-B5A6-C111B4EF6E81}" type="presParOf" srcId="{B978E8F4-FC8D-49C6-89B5-2828B7281FC4}" destId="{EDC62F01-FDA3-4250-A702-989F48094995}" srcOrd="1" destOrd="0" presId="urn:microsoft.com/office/officeart/2005/8/layout/list1"/>
    <dgm:cxn modelId="{5BB4CA88-7FE6-4576-AC3C-DD052FA8FB60}" type="presParOf" srcId="{C68E625A-B704-404F-8213-F454A70E8A51}" destId="{BFF07D96-3E8B-4DBC-A693-CE622BB13D05}" srcOrd="9" destOrd="0" presId="urn:microsoft.com/office/officeart/2005/8/layout/list1"/>
    <dgm:cxn modelId="{B9BFF29A-6751-4ACB-B2EA-FF194E02286D}" type="presParOf" srcId="{C68E625A-B704-404F-8213-F454A70E8A51}" destId="{569230EF-021B-4B6E-9B14-DCD9D808C324}" srcOrd="10" destOrd="0" presId="urn:microsoft.com/office/officeart/2005/8/layout/list1"/>
    <dgm:cxn modelId="{FD9A949E-B1ED-4AD1-AF57-4CB0ED474B57}" type="presParOf" srcId="{C68E625A-B704-404F-8213-F454A70E8A51}" destId="{B57AB4E5-6388-44B8-9E18-E0F98D3FF95E}" srcOrd="11" destOrd="0" presId="urn:microsoft.com/office/officeart/2005/8/layout/list1"/>
    <dgm:cxn modelId="{BD389036-40F0-4229-85F6-E9FC07119B76}" type="presParOf" srcId="{C68E625A-B704-404F-8213-F454A70E8A51}" destId="{BBB71252-0BA0-4EB2-862F-DCC18C4D9651}" srcOrd="12" destOrd="0" presId="urn:microsoft.com/office/officeart/2005/8/layout/list1"/>
    <dgm:cxn modelId="{CA643BE9-37EE-4414-9104-563AFB1EF7BE}" type="presParOf" srcId="{BBB71252-0BA0-4EB2-862F-DCC18C4D9651}" destId="{45118A0C-4C92-41D6-8CF6-4853FC017488}" srcOrd="0" destOrd="0" presId="urn:microsoft.com/office/officeart/2005/8/layout/list1"/>
    <dgm:cxn modelId="{6FBBDA4F-AACB-498D-81F1-C96DADFF943F}" type="presParOf" srcId="{BBB71252-0BA0-4EB2-862F-DCC18C4D9651}" destId="{B4F2B9EC-48EE-4864-B92D-DB1C464DF33A}" srcOrd="1" destOrd="0" presId="urn:microsoft.com/office/officeart/2005/8/layout/list1"/>
    <dgm:cxn modelId="{9B47375E-7B1A-4988-B9B8-0C93E811E8D0}" type="presParOf" srcId="{C68E625A-B704-404F-8213-F454A70E8A51}" destId="{7B2CADE6-204C-47AB-ACFE-6DBD16AB966D}" srcOrd="13" destOrd="0" presId="urn:microsoft.com/office/officeart/2005/8/layout/list1"/>
    <dgm:cxn modelId="{12E403F0-E2E1-45CF-BBC9-44908EECE5C0}" type="presParOf" srcId="{C68E625A-B704-404F-8213-F454A70E8A51}" destId="{3F9BBA19-B5D1-4705-99A7-DA8EDB67AEDC}" srcOrd="14" destOrd="0" presId="urn:microsoft.com/office/officeart/2005/8/layout/list1"/>
    <dgm:cxn modelId="{95652592-92DD-4E70-B259-72F3174879CC}" type="presParOf" srcId="{C68E625A-B704-404F-8213-F454A70E8A51}" destId="{564DB82C-724C-4158-BA41-B47261DB8868}" srcOrd="15" destOrd="0" presId="urn:microsoft.com/office/officeart/2005/8/layout/list1"/>
    <dgm:cxn modelId="{BDFBA2C2-B6D3-4094-BB37-52FCC798612F}" type="presParOf" srcId="{C68E625A-B704-404F-8213-F454A70E8A51}" destId="{475928BD-9D53-4BED-9A38-23337A4087B2}" srcOrd="16" destOrd="0" presId="urn:microsoft.com/office/officeart/2005/8/layout/list1"/>
    <dgm:cxn modelId="{634A4994-9CEF-4797-BE2D-DF325F1994E4}" type="presParOf" srcId="{475928BD-9D53-4BED-9A38-23337A4087B2}" destId="{93ACF7A6-1973-4756-B7DC-66675E210E10}" srcOrd="0" destOrd="0" presId="urn:microsoft.com/office/officeart/2005/8/layout/list1"/>
    <dgm:cxn modelId="{D5094F53-AADE-4DBF-AB10-BAB8A82F227A}" type="presParOf" srcId="{475928BD-9D53-4BED-9A38-23337A4087B2}" destId="{7D2DDFBA-6197-43DD-88ED-5E94A974B50F}" srcOrd="1" destOrd="0" presId="urn:microsoft.com/office/officeart/2005/8/layout/list1"/>
    <dgm:cxn modelId="{B1E90F1C-C6F3-4159-AE9F-1C3AC5DDD082}" type="presParOf" srcId="{C68E625A-B704-404F-8213-F454A70E8A51}" destId="{3C910D91-1CC1-415D-BC82-3855AC2A8C45}" srcOrd="17" destOrd="0" presId="urn:microsoft.com/office/officeart/2005/8/layout/list1"/>
    <dgm:cxn modelId="{305980E7-25DD-4A00-BBD1-EAB20F0982F7}" type="presParOf" srcId="{C68E625A-B704-404F-8213-F454A70E8A51}" destId="{BABA57E9-E9A9-4DF0-8F68-A0D713B10830}" srcOrd="18" destOrd="0" presId="urn:microsoft.com/office/officeart/2005/8/layout/list1"/>
    <dgm:cxn modelId="{932BC861-B8E9-4C9E-9F11-6B2770235570}" type="presParOf" srcId="{C68E625A-B704-404F-8213-F454A70E8A51}" destId="{8E226C1D-CF21-4B68-84C1-B6CAB5257739}" srcOrd="19" destOrd="0" presId="urn:microsoft.com/office/officeart/2005/8/layout/list1"/>
    <dgm:cxn modelId="{FBDD2993-1DEE-412D-93DF-4194E0AD0619}" type="presParOf" srcId="{C68E625A-B704-404F-8213-F454A70E8A51}" destId="{E3AC49F1-B813-4B73-A433-7D891A84443A}" srcOrd="20" destOrd="0" presId="urn:microsoft.com/office/officeart/2005/8/layout/list1"/>
    <dgm:cxn modelId="{46550E69-6E84-4E87-A117-4F1C79AD8978}" type="presParOf" srcId="{E3AC49F1-B813-4B73-A433-7D891A84443A}" destId="{6247F3CA-54E0-4B47-9772-0865B95E890C}" srcOrd="0" destOrd="0" presId="urn:microsoft.com/office/officeart/2005/8/layout/list1"/>
    <dgm:cxn modelId="{1828A2C7-1D87-4E83-BC56-01185387D8C9}" type="presParOf" srcId="{E3AC49F1-B813-4B73-A433-7D891A84443A}" destId="{F2913C2C-6234-4763-9E4B-F5F2F716EAB6}" srcOrd="1" destOrd="0" presId="urn:microsoft.com/office/officeart/2005/8/layout/list1"/>
    <dgm:cxn modelId="{B5610838-FC61-449F-B54D-A94EDAA4EFFA}" type="presParOf" srcId="{C68E625A-B704-404F-8213-F454A70E8A51}" destId="{CE3878A6-08AA-4425-AE2A-D99C87897129}" srcOrd="21" destOrd="0" presId="urn:microsoft.com/office/officeart/2005/8/layout/list1"/>
    <dgm:cxn modelId="{C706CDE8-AF26-41A5-9450-3A1910704738}" type="presParOf" srcId="{C68E625A-B704-404F-8213-F454A70E8A51}" destId="{85C14CA8-148F-44CB-9CBB-A16165601F04}" srcOrd="22" destOrd="0" presId="urn:microsoft.com/office/officeart/2005/8/layout/list1"/>
    <dgm:cxn modelId="{43811EBE-05AB-4ADF-8ECF-E7D8461FFA22}" type="presParOf" srcId="{C68E625A-B704-404F-8213-F454A70E8A51}" destId="{5B76904E-1547-4EA2-B148-BC507A32F54C}" srcOrd="23" destOrd="0" presId="urn:microsoft.com/office/officeart/2005/8/layout/list1"/>
    <dgm:cxn modelId="{550A57C5-3AB6-433C-A8E1-96F746AE3E74}" type="presParOf" srcId="{C68E625A-B704-404F-8213-F454A70E8A51}" destId="{B98F9BC2-8FAB-402E-961A-DC58ADFFB16C}" srcOrd="24" destOrd="0" presId="urn:microsoft.com/office/officeart/2005/8/layout/list1"/>
    <dgm:cxn modelId="{538CDA41-B8CE-445A-B632-F0D5184D88DC}" type="presParOf" srcId="{B98F9BC2-8FAB-402E-961A-DC58ADFFB16C}" destId="{436CDEB8-D2BC-4018-A5D2-635FBD228116}" srcOrd="0" destOrd="0" presId="urn:microsoft.com/office/officeart/2005/8/layout/list1"/>
    <dgm:cxn modelId="{AA29A38B-9023-43FC-9B69-911ED36BADCE}" type="presParOf" srcId="{B98F9BC2-8FAB-402E-961A-DC58ADFFB16C}" destId="{9854B624-8504-461D-8BE5-44C25EDA2C99}" srcOrd="1" destOrd="0" presId="urn:microsoft.com/office/officeart/2005/8/layout/list1"/>
    <dgm:cxn modelId="{E0DBAC66-6699-482B-9C57-74C8C12DD229}" type="presParOf" srcId="{C68E625A-B704-404F-8213-F454A70E8A51}" destId="{6F76FF94-3BBE-4FA3-AC38-08A6AEEC7487}" srcOrd="25" destOrd="0" presId="urn:microsoft.com/office/officeart/2005/8/layout/list1"/>
    <dgm:cxn modelId="{4F6A4274-A0BB-4436-B651-FA6123F6DFD3}" type="presParOf" srcId="{C68E625A-B704-404F-8213-F454A70E8A51}" destId="{CE817D2D-DA39-4521-AE72-3D30D7C6C08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3FDE92-3A78-4666-8BE2-ED87208230C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389C20-3FC4-43C5-A4CA-E6AAA76CAC5D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Основний музейний фонд</a:t>
          </a:r>
          <a:r>
            <a:rPr lang="uk-UA" i="1" dirty="0" smtClean="0">
              <a:solidFill>
                <a:schemeClr val="tx1"/>
              </a:solidFill>
            </a:rPr>
            <a:t> </a:t>
          </a:r>
          <a:r>
            <a:rPr lang="uk-UA" dirty="0" smtClean="0">
              <a:solidFill>
                <a:schemeClr val="tx1"/>
              </a:solidFill>
            </a:rPr>
            <a:t>ста­новлять оригінальні пам'ятки історії, природи, матеріальної і духовної культури людства. Це — найбільш важливі і цінні колекції будь-якого музею незалежно від його профілю. </a:t>
          </a:r>
          <a:endParaRPr lang="ru-RU" dirty="0">
            <a:solidFill>
              <a:schemeClr val="tx1"/>
            </a:solidFill>
          </a:endParaRPr>
        </a:p>
      </dgm:t>
    </dgm:pt>
    <dgm:pt modelId="{AE3EA8E6-D809-4B10-8D8A-CC67FD44972F}" type="parTrans" cxnId="{C2EE17D9-F11F-4E56-9BF5-DC3385A12AA6}">
      <dgm:prSet/>
      <dgm:spPr/>
      <dgm:t>
        <a:bodyPr/>
        <a:lstStyle/>
        <a:p>
          <a:endParaRPr lang="ru-RU"/>
        </a:p>
      </dgm:t>
    </dgm:pt>
    <dgm:pt modelId="{F94A7F06-0B51-46BC-86FB-D490451E0B10}" type="sibTrans" cxnId="{C2EE17D9-F11F-4E56-9BF5-DC3385A12AA6}">
      <dgm:prSet/>
      <dgm:spPr/>
      <dgm:t>
        <a:bodyPr/>
        <a:lstStyle/>
        <a:p>
          <a:endParaRPr lang="ru-RU"/>
        </a:p>
      </dgm:t>
    </dgm:pt>
    <dgm:pt modelId="{A74EC6AB-0E4C-47F4-B230-478EF71267DD}">
      <dgm:prSet phldrT="[Текст]" phldr="1"/>
      <dgm:spPr/>
      <dgm:t>
        <a:bodyPr/>
        <a:lstStyle/>
        <a:p>
          <a:endParaRPr lang="ru-RU" dirty="0"/>
        </a:p>
      </dgm:t>
    </dgm:pt>
    <dgm:pt modelId="{1645099B-4A1E-4113-BBB1-446078EFB2F2}" type="parTrans" cxnId="{0FE213D9-2D27-491B-9780-E32210C25B05}">
      <dgm:prSet/>
      <dgm:spPr/>
      <dgm:t>
        <a:bodyPr/>
        <a:lstStyle/>
        <a:p>
          <a:endParaRPr lang="ru-RU"/>
        </a:p>
      </dgm:t>
    </dgm:pt>
    <dgm:pt modelId="{1BD35665-6748-40D7-81F9-4F54AD24C3F3}" type="sibTrans" cxnId="{0FE213D9-2D27-491B-9780-E32210C25B05}">
      <dgm:prSet/>
      <dgm:spPr/>
      <dgm:t>
        <a:bodyPr/>
        <a:lstStyle/>
        <a:p>
          <a:endParaRPr lang="ru-RU"/>
        </a:p>
      </dgm:t>
    </dgm:pt>
    <dgm:pt modelId="{65BE5FC3-8A1E-4FE0-989E-916E38268BCD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Фонд науково-допоміжних матеріа­лів</a:t>
          </a:r>
          <a:r>
            <a:rPr lang="uk-UA" i="1" dirty="0" smtClean="0">
              <a:solidFill>
                <a:schemeClr val="tx1"/>
              </a:solidFill>
            </a:rPr>
            <a:t> </a:t>
          </a:r>
          <a:r>
            <a:rPr lang="uk-UA" dirty="0" smtClean="0">
              <a:solidFill>
                <a:schemeClr val="tx1"/>
              </a:solidFill>
            </a:rPr>
            <a:t>зберігають окремо від основного, </a:t>
          </a:r>
          <a:r>
            <a:rPr lang="uk-UA" dirty="0" err="1" smtClean="0">
              <a:solidFill>
                <a:schemeClr val="tx1"/>
              </a:solidFill>
            </a:rPr>
            <a:t>організуючи</a:t>
          </a:r>
          <a:r>
            <a:rPr lang="uk-UA" dirty="0" smtClean="0">
              <a:solidFill>
                <a:schemeClr val="tx1"/>
              </a:solidFill>
            </a:rPr>
            <a:t> його за тією самою систе­мою — в </a:t>
          </a:r>
          <a:r>
            <a:rPr lang="uk-UA" dirty="0" err="1" smtClean="0">
              <a:solidFill>
                <a:schemeClr val="tx1"/>
              </a:solidFill>
            </a:rPr>
            <a:t>історико-хронологічному</a:t>
          </a:r>
          <a:r>
            <a:rPr lang="uk-UA" dirty="0" smtClean="0">
              <a:solidFill>
                <a:schemeClr val="tx1"/>
              </a:solidFill>
            </a:rPr>
            <a:t> по­рядку з дотриманням географічних зон. </a:t>
          </a:r>
          <a:endParaRPr lang="ru-RU" dirty="0">
            <a:solidFill>
              <a:schemeClr val="tx1"/>
            </a:solidFill>
          </a:endParaRPr>
        </a:p>
      </dgm:t>
    </dgm:pt>
    <dgm:pt modelId="{C21DE4E1-0C7C-4A60-87A5-C1EF0E5B87C1}" type="parTrans" cxnId="{51D8880F-0B10-4855-82FA-9245A66DBC54}">
      <dgm:prSet/>
      <dgm:spPr/>
      <dgm:t>
        <a:bodyPr/>
        <a:lstStyle/>
        <a:p>
          <a:endParaRPr lang="ru-RU"/>
        </a:p>
      </dgm:t>
    </dgm:pt>
    <dgm:pt modelId="{DB37F472-FF30-4DD4-AA84-1E4BBDA8033D}" type="sibTrans" cxnId="{51D8880F-0B10-4855-82FA-9245A66DBC54}">
      <dgm:prSet/>
      <dgm:spPr/>
      <dgm:t>
        <a:bodyPr/>
        <a:lstStyle/>
        <a:p>
          <a:endParaRPr lang="ru-RU"/>
        </a:p>
      </dgm:t>
    </dgm:pt>
    <dgm:pt modelId="{AD379D08-4109-49F9-B8E7-23A70AC61B44}">
      <dgm:prSet phldrT="[Текст]" phldr="1"/>
      <dgm:spPr/>
      <dgm:t>
        <a:bodyPr/>
        <a:lstStyle/>
        <a:p>
          <a:endParaRPr lang="ru-RU" dirty="0"/>
        </a:p>
      </dgm:t>
    </dgm:pt>
    <dgm:pt modelId="{572F80AD-6AB2-49E2-8CD7-4E88E0206724}" type="parTrans" cxnId="{B01A3FA9-6EE4-4C50-8EBA-6F4A0E1688FC}">
      <dgm:prSet/>
      <dgm:spPr/>
      <dgm:t>
        <a:bodyPr/>
        <a:lstStyle/>
        <a:p>
          <a:endParaRPr lang="ru-RU"/>
        </a:p>
      </dgm:t>
    </dgm:pt>
    <dgm:pt modelId="{A328AD9B-BBE2-4A7F-A476-C67227933E51}" type="sibTrans" cxnId="{B01A3FA9-6EE4-4C50-8EBA-6F4A0E1688FC}">
      <dgm:prSet/>
      <dgm:spPr/>
      <dgm:t>
        <a:bodyPr/>
        <a:lstStyle/>
        <a:p>
          <a:endParaRPr lang="ru-RU"/>
        </a:p>
      </dgm:t>
    </dgm:pt>
    <dgm:pt modelId="{3C3F8B2C-07F4-449F-8426-F5A0891792B5}" type="pres">
      <dgm:prSet presAssocID="{3F3FDE92-3A78-4666-8BE2-ED87208230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7EDE9F-4249-42CF-9EF0-C7FE02B9C7C3}" type="pres">
      <dgm:prSet presAssocID="{B4389C20-3FC4-43C5-A4CA-E6AAA76CAC5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C6DD6-197E-41AA-998C-C2F9C3C37DEA}" type="pres">
      <dgm:prSet presAssocID="{B4389C20-3FC4-43C5-A4CA-E6AAA76CAC5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775F5-FE83-4EE6-9FF7-D0BE7D79AE00}" type="pres">
      <dgm:prSet presAssocID="{65BE5FC3-8A1E-4FE0-989E-916E38268BC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E2402-9974-4C62-81D2-19EFEFDCDFCD}" type="pres">
      <dgm:prSet presAssocID="{65BE5FC3-8A1E-4FE0-989E-916E38268BC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D8880F-0B10-4855-82FA-9245A66DBC54}" srcId="{3F3FDE92-3A78-4666-8BE2-ED87208230C4}" destId="{65BE5FC3-8A1E-4FE0-989E-916E38268BCD}" srcOrd="1" destOrd="0" parTransId="{C21DE4E1-0C7C-4A60-87A5-C1EF0E5B87C1}" sibTransId="{DB37F472-FF30-4DD4-AA84-1E4BBDA8033D}"/>
    <dgm:cxn modelId="{DD5F8536-1B42-4B09-B5F8-D28F02C92271}" type="presOf" srcId="{AD379D08-4109-49F9-B8E7-23A70AC61B44}" destId="{A9FE2402-9974-4C62-81D2-19EFEFDCDFCD}" srcOrd="0" destOrd="0" presId="urn:microsoft.com/office/officeart/2005/8/layout/vList2"/>
    <dgm:cxn modelId="{2F84BAB3-73B3-4567-8002-1B8BA38A5443}" type="presOf" srcId="{B4389C20-3FC4-43C5-A4CA-E6AAA76CAC5D}" destId="{527EDE9F-4249-42CF-9EF0-C7FE02B9C7C3}" srcOrd="0" destOrd="0" presId="urn:microsoft.com/office/officeart/2005/8/layout/vList2"/>
    <dgm:cxn modelId="{0FE213D9-2D27-491B-9780-E32210C25B05}" srcId="{B4389C20-3FC4-43C5-A4CA-E6AAA76CAC5D}" destId="{A74EC6AB-0E4C-47F4-B230-478EF71267DD}" srcOrd="0" destOrd="0" parTransId="{1645099B-4A1E-4113-BBB1-446078EFB2F2}" sibTransId="{1BD35665-6748-40D7-81F9-4F54AD24C3F3}"/>
    <dgm:cxn modelId="{42109981-A78E-4C29-85E2-64A3FEEDC343}" type="presOf" srcId="{A74EC6AB-0E4C-47F4-B230-478EF71267DD}" destId="{6F7C6DD6-197E-41AA-998C-C2F9C3C37DEA}" srcOrd="0" destOrd="0" presId="urn:microsoft.com/office/officeart/2005/8/layout/vList2"/>
    <dgm:cxn modelId="{C2EE17D9-F11F-4E56-9BF5-DC3385A12AA6}" srcId="{3F3FDE92-3A78-4666-8BE2-ED87208230C4}" destId="{B4389C20-3FC4-43C5-A4CA-E6AAA76CAC5D}" srcOrd="0" destOrd="0" parTransId="{AE3EA8E6-D809-4B10-8D8A-CC67FD44972F}" sibTransId="{F94A7F06-0B51-46BC-86FB-D490451E0B10}"/>
    <dgm:cxn modelId="{B01A3FA9-6EE4-4C50-8EBA-6F4A0E1688FC}" srcId="{65BE5FC3-8A1E-4FE0-989E-916E38268BCD}" destId="{AD379D08-4109-49F9-B8E7-23A70AC61B44}" srcOrd="0" destOrd="0" parTransId="{572F80AD-6AB2-49E2-8CD7-4E88E0206724}" sibTransId="{A328AD9B-BBE2-4A7F-A476-C67227933E51}"/>
    <dgm:cxn modelId="{8891CF32-74F7-4D42-9703-F0C121767F5F}" type="presOf" srcId="{65BE5FC3-8A1E-4FE0-989E-916E38268BCD}" destId="{5EB775F5-FE83-4EE6-9FF7-D0BE7D79AE00}" srcOrd="0" destOrd="0" presId="urn:microsoft.com/office/officeart/2005/8/layout/vList2"/>
    <dgm:cxn modelId="{C2B14F79-DDEE-4F51-A708-6B563C5DDDE2}" type="presOf" srcId="{3F3FDE92-3A78-4666-8BE2-ED87208230C4}" destId="{3C3F8B2C-07F4-449F-8426-F5A0891792B5}" srcOrd="0" destOrd="0" presId="urn:microsoft.com/office/officeart/2005/8/layout/vList2"/>
    <dgm:cxn modelId="{E258848F-A0FC-4F90-87F5-3B979B9545A8}" type="presParOf" srcId="{3C3F8B2C-07F4-449F-8426-F5A0891792B5}" destId="{527EDE9F-4249-42CF-9EF0-C7FE02B9C7C3}" srcOrd="0" destOrd="0" presId="urn:microsoft.com/office/officeart/2005/8/layout/vList2"/>
    <dgm:cxn modelId="{51BD1B68-9731-4B26-BBA9-31A150382A22}" type="presParOf" srcId="{3C3F8B2C-07F4-449F-8426-F5A0891792B5}" destId="{6F7C6DD6-197E-41AA-998C-C2F9C3C37DEA}" srcOrd="1" destOrd="0" presId="urn:microsoft.com/office/officeart/2005/8/layout/vList2"/>
    <dgm:cxn modelId="{1972BFE5-5BE9-421A-9E0A-2A051D0B177F}" type="presParOf" srcId="{3C3F8B2C-07F4-449F-8426-F5A0891792B5}" destId="{5EB775F5-FE83-4EE6-9FF7-D0BE7D79AE00}" srcOrd="2" destOrd="0" presId="urn:microsoft.com/office/officeart/2005/8/layout/vList2"/>
    <dgm:cxn modelId="{A0C2BBF5-9272-4759-8631-59F4F265336C}" type="presParOf" srcId="{3C3F8B2C-07F4-449F-8426-F5A0891792B5}" destId="{A9FE2402-9974-4C62-81D2-19EFEFDCDFC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908720"/>
            <a:ext cx="6172200" cy="2520280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Фондова робота музеїв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8783" y="646986"/>
            <a:ext cx="4876800" cy="3248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320" y="233006"/>
            <a:ext cx="3718520" cy="342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361023"/>
            <a:ext cx="4876800" cy="2381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336" y="3895011"/>
            <a:ext cx="3374504" cy="24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РЕСТАВРАЦІЯ МУЗЕЙНИХ ПРЕДМЕТІВ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1561" y="1417639"/>
            <a:ext cx="3672408" cy="2657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124744"/>
            <a:ext cx="3849659" cy="2121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221088"/>
            <a:ext cx="3796680" cy="2536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3717032"/>
            <a:ext cx="3086472" cy="20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0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/>
          <a:lstStyle/>
          <a:p>
            <a:r>
              <a:rPr lang="uk-UA" sz="4000" b="1" u="sng" dirty="0" smtClean="0">
                <a:solidFill>
                  <a:srgbClr val="FF0000"/>
                </a:solidFill>
              </a:rPr>
              <a:t>Комплектування музейних фондів </a:t>
            </a:r>
            <a:r>
              <a:rPr lang="uk-UA" sz="4000" dirty="0" smtClean="0">
                <a:solidFill>
                  <a:srgbClr val="FF0000"/>
                </a:solidFill>
              </a:rPr>
              <a:t>— це планомірне, систематичне, наукове поповнення їх пам'ятками історії та культури відповідно до профілю і зав­дань зберігання, експозиційної, науко­вої і освітньої роботи. </a:t>
            </a:r>
            <a:endParaRPr lang="ru-RU" sz="40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</a:rPr>
              <a:t>етапи комплектування фондів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Категорії предметів музейного значення</a:t>
            </a:r>
            <a:r>
              <a:rPr lang="uk-UA" dirty="0" smtClean="0"/>
              <a:t>: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>
            <a:normAutofit fontScale="90000"/>
          </a:bodyPr>
          <a:lstStyle/>
          <a:p>
            <a:pPr algn="just"/>
            <a:r>
              <a:rPr lang="uk-UA" b="1" u="sng" dirty="0" smtClean="0">
                <a:solidFill>
                  <a:schemeClr val="bg2">
                    <a:lumMod val="25000"/>
                  </a:schemeClr>
                </a:solidFill>
              </a:rPr>
              <a:t>Облік музейних колекцій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— це ви­значення предметів, що надійшли до музею, і точна фіксація відомостей про них.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>
            <a:normAutofit/>
          </a:bodyPr>
          <a:lstStyle/>
          <a:p>
            <a:r>
              <a:rPr lang="uk-UA" sz="2800" b="1" i="1" u="sng" dirty="0" smtClean="0">
                <a:solidFill>
                  <a:schemeClr val="bg2">
                    <a:lumMod val="50000"/>
                  </a:schemeClr>
                </a:solidFill>
              </a:rPr>
              <a:t>1) первинний облік</a:t>
            </a:r>
          </a:p>
          <a:p>
            <a:pPr>
              <a:buNone/>
            </a:pPr>
            <a:endParaRPr lang="uk-UA" sz="2800" b="1" i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sz="2800" b="1" i="1" u="sng" dirty="0" smtClean="0">
                <a:solidFill>
                  <a:schemeClr val="bg2">
                    <a:lumMod val="50000"/>
                  </a:schemeClr>
                </a:solidFill>
              </a:rPr>
              <a:t> 2) інвентаризація</a:t>
            </a:r>
          </a:p>
          <a:p>
            <a:pPr>
              <a:buNone/>
            </a:pPr>
            <a:r>
              <a:rPr lang="uk-UA" sz="2800" b="1" i="1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uk-UA" sz="2800" b="1" i="1" u="sng" dirty="0" smtClean="0">
                <a:solidFill>
                  <a:schemeClr val="bg2">
                    <a:lumMod val="50000"/>
                  </a:schemeClr>
                </a:solidFill>
              </a:rPr>
              <a:t>3) каталогізація</a:t>
            </a:r>
          </a:p>
          <a:p>
            <a:pPr>
              <a:buNone/>
            </a:pPr>
            <a:endParaRPr lang="uk-UA" sz="2800" b="1" i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sz="2800" b="1" i="1" u="sng" dirty="0" smtClean="0">
                <a:solidFill>
                  <a:schemeClr val="bg2">
                    <a:lumMod val="50000"/>
                  </a:schemeClr>
                </a:solidFill>
              </a:rPr>
              <a:t>4) створення науково-довідкового апарату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504" y="0"/>
            <a:ext cx="6503797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9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57256" cy="936104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Види музейних картотек: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1) топографічна</a:t>
            </a:r>
          </a:p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2) інвентарна</a:t>
            </a:r>
          </a:p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3) систематична</a:t>
            </a:r>
          </a:p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4) тематична</a:t>
            </a:r>
          </a:p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5) предметна</a:t>
            </a:r>
          </a:p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6) хронологічна</a:t>
            </a:r>
          </a:p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7) іменна</a:t>
            </a:r>
          </a:p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8) географічна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Музейні фонди — це колекції, що знаходяться в сховищах, експозиціях або на виставках музею.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71500"/>
          </a:xfrm>
        </p:spPr>
        <p:txBody>
          <a:bodyPr/>
          <a:lstStyle/>
          <a:p>
            <a:r>
              <a:rPr lang="uk-UA" dirty="0" smtClean="0"/>
              <a:t>Зберігання фондів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9512" y="846138"/>
            <a:ext cx="4762500" cy="3162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686175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71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</TotalTime>
  <Words>217</Words>
  <Application>Microsoft Office PowerPoint</Application>
  <PresentationFormat>Екран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Century Schoolbook</vt:lpstr>
      <vt:lpstr>Wingdings</vt:lpstr>
      <vt:lpstr>Wingdings 2</vt:lpstr>
      <vt:lpstr>Эркер</vt:lpstr>
      <vt:lpstr>Фондова робота музеїв</vt:lpstr>
      <vt:lpstr>Презентація PowerPoint</vt:lpstr>
      <vt:lpstr>етапи комплектування фондів</vt:lpstr>
      <vt:lpstr>Категорії предметів музейного значення:</vt:lpstr>
      <vt:lpstr>Облік музейних колекцій — це ви­значення предметів, що надійшли до музею, і точна фіксація відомостей про них.</vt:lpstr>
      <vt:lpstr>Презентація PowerPoint</vt:lpstr>
      <vt:lpstr>Види музейних картотек: </vt:lpstr>
      <vt:lpstr>Музейні фонди — це колекції, що знаходяться в сховищах, експозиціях або на виставках музею.</vt:lpstr>
      <vt:lpstr>Зберігання фондів</vt:lpstr>
      <vt:lpstr>Презентація PowerPoint</vt:lpstr>
      <vt:lpstr>РЕСТАВРАЦІЯ МУЗЕЙНИХ ПРЕДМЕТІВ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Фондова робота музеїв</dc:title>
  <cp:lastModifiedBy>user</cp:lastModifiedBy>
  <cp:revision>7</cp:revision>
  <dcterms:modified xsi:type="dcterms:W3CDTF">2021-05-30T20:03:17Z</dcterms:modified>
</cp:coreProperties>
</file>