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59"/>
  </p:notesMasterIdLst>
  <p:sldIdLst>
    <p:sldId id="287" r:id="rId2"/>
    <p:sldId id="288" r:id="rId3"/>
    <p:sldId id="289" r:id="rId4"/>
    <p:sldId id="290" r:id="rId5"/>
    <p:sldId id="291" r:id="rId6"/>
    <p:sldId id="292" r:id="rId7"/>
    <p:sldId id="322" r:id="rId8"/>
    <p:sldId id="293" r:id="rId9"/>
    <p:sldId id="294" r:id="rId10"/>
    <p:sldId id="295" r:id="rId11"/>
    <p:sldId id="296" r:id="rId12"/>
    <p:sldId id="297" r:id="rId13"/>
    <p:sldId id="315" r:id="rId14"/>
    <p:sldId id="262" r:id="rId15"/>
    <p:sldId id="323" r:id="rId16"/>
    <p:sldId id="320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18" r:id="rId25"/>
    <p:sldId id="319" r:id="rId26"/>
    <p:sldId id="261" r:id="rId27"/>
    <p:sldId id="321" r:id="rId28"/>
    <p:sldId id="314" r:id="rId29"/>
    <p:sldId id="316" r:id="rId30"/>
    <p:sldId id="298" r:id="rId31"/>
    <p:sldId id="299" r:id="rId32"/>
    <p:sldId id="300" r:id="rId33"/>
    <p:sldId id="301" r:id="rId34"/>
    <p:sldId id="302" r:id="rId35"/>
    <p:sldId id="303" r:id="rId36"/>
    <p:sldId id="256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260" r:id="rId48"/>
    <p:sldId id="263" r:id="rId49"/>
    <p:sldId id="265" r:id="rId50"/>
    <p:sldId id="266" r:id="rId51"/>
    <p:sldId id="267" r:id="rId52"/>
    <p:sldId id="268" r:id="rId53"/>
    <p:sldId id="269" r:id="rId54"/>
    <p:sldId id="270" r:id="rId55"/>
    <p:sldId id="271" r:id="rId56"/>
    <p:sldId id="272" r:id="rId57"/>
    <p:sldId id="273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8" d="100"/>
          <a:sy n="68" d="100"/>
        </p:scale>
        <p:origin x="-27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3468-8AFC-479C-AF50-001605127930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B9541-3241-444F-A405-4AF5576D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4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віці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FA250-B703-407F-A194-32321338455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-33867" y="1"/>
            <a:ext cx="12217400" cy="7027863"/>
            <a:chOff x="-16" y="0"/>
            <a:chExt cx="5772" cy="4427"/>
          </a:xfrm>
        </p:grpSpPr>
        <p:grpSp>
          <p:nvGrpSpPr>
            <p:cNvPr id="5" name="Group 98"/>
            <p:cNvGrpSpPr>
              <a:grpSpLocks/>
            </p:cNvGrpSpPr>
            <p:nvPr/>
          </p:nvGrpSpPr>
          <p:grpSpPr bwMode="auto">
            <a:xfrm>
              <a:off x="-16" y="0"/>
              <a:ext cx="5771" cy="4427"/>
              <a:chOff x="-14" y="-3"/>
              <a:chExt cx="5771" cy="4427"/>
            </a:xfrm>
          </p:grpSpPr>
          <p:grpSp>
            <p:nvGrpSpPr>
              <p:cNvPr id="7" name="Group 99"/>
              <p:cNvGrpSpPr>
                <a:grpSpLocks/>
              </p:cNvGrpSpPr>
              <p:nvPr/>
            </p:nvGrpSpPr>
            <p:grpSpPr bwMode="auto">
              <a:xfrm>
                <a:off x="1834" y="-2"/>
                <a:ext cx="209" cy="4316"/>
                <a:chOff x="1834" y="-2"/>
                <a:chExt cx="209" cy="4316"/>
              </a:xfrm>
            </p:grpSpPr>
            <p:sp>
              <p:nvSpPr>
                <p:cNvPr id="92" name="Freeform 100"/>
                <p:cNvSpPr>
                  <a:spLocks/>
                </p:cNvSpPr>
                <p:nvPr/>
              </p:nvSpPr>
              <p:spPr bwMode="hidden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101"/>
                <p:cNvSpPr>
                  <a:spLocks/>
                </p:cNvSpPr>
                <p:nvPr/>
              </p:nvSpPr>
              <p:spPr bwMode="hidden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" name="Group 102"/>
              <p:cNvGrpSpPr>
                <a:grpSpLocks/>
              </p:cNvGrpSpPr>
              <p:nvPr/>
            </p:nvGrpSpPr>
            <p:grpSpPr bwMode="auto">
              <a:xfrm flipV="1">
                <a:off x="5312" y="0"/>
                <a:ext cx="321" cy="4318"/>
                <a:chOff x="2971" y="-3"/>
                <a:chExt cx="493" cy="4325"/>
              </a:xfrm>
            </p:grpSpPr>
            <p:sp>
              <p:nvSpPr>
                <p:cNvPr id="90" name="Freeform 103"/>
                <p:cNvSpPr>
                  <a:spLocks/>
                </p:cNvSpPr>
                <p:nvPr/>
              </p:nvSpPr>
              <p:spPr bwMode="hidden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1" name="Freeform 104"/>
                <p:cNvSpPr>
                  <a:spLocks/>
                </p:cNvSpPr>
                <p:nvPr/>
              </p:nvSpPr>
              <p:spPr bwMode="hidden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9" name="Group 105"/>
              <p:cNvGrpSpPr>
                <a:grpSpLocks/>
              </p:cNvGrpSpPr>
              <p:nvPr/>
            </p:nvGrpSpPr>
            <p:grpSpPr bwMode="auto">
              <a:xfrm>
                <a:off x="1130" y="1"/>
                <a:ext cx="385" cy="4315"/>
                <a:chOff x="1130" y="1"/>
                <a:chExt cx="385" cy="4308"/>
              </a:xfrm>
            </p:grpSpPr>
            <p:sp>
              <p:nvSpPr>
                <p:cNvPr id="86" name="Freeform 106"/>
                <p:cNvSpPr>
                  <a:spLocks/>
                </p:cNvSpPr>
                <p:nvPr/>
              </p:nvSpPr>
              <p:spPr bwMode="hidden">
                <a:xfrm>
                  <a:off x="1146" y="1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7" name="Freeform 107"/>
                <p:cNvSpPr>
                  <a:spLocks/>
                </p:cNvSpPr>
                <p:nvPr/>
              </p:nvSpPr>
              <p:spPr bwMode="hidden">
                <a:xfrm>
                  <a:off x="1237" y="2174"/>
                  <a:ext cx="251" cy="389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108"/>
                <p:cNvSpPr>
                  <a:spLocks/>
                </p:cNvSpPr>
                <p:nvPr/>
              </p:nvSpPr>
              <p:spPr bwMode="hidden">
                <a:xfrm>
                  <a:off x="1130" y="2595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109"/>
                <p:cNvSpPr>
                  <a:spLocks/>
                </p:cNvSpPr>
                <p:nvPr/>
              </p:nvSpPr>
              <p:spPr bwMode="hidden">
                <a:xfrm>
                  <a:off x="1255" y="2644"/>
                  <a:ext cx="146" cy="155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" name="Group 110"/>
              <p:cNvGrpSpPr>
                <a:grpSpLocks/>
              </p:cNvGrpSpPr>
              <p:nvPr/>
            </p:nvGrpSpPr>
            <p:grpSpPr bwMode="auto">
              <a:xfrm>
                <a:off x="429" y="0"/>
                <a:ext cx="403" cy="4318"/>
                <a:chOff x="429" y="0"/>
                <a:chExt cx="493" cy="4318"/>
              </a:xfrm>
            </p:grpSpPr>
            <p:sp>
              <p:nvSpPr>
                <p:cNvPr id="84" name="Freeform 111"/>
                <p:cNvSpPr>
                  <a:spLocks/>
                </p:cNvSpPr>
                <p:nvPr/>
              </p:nvSpPr>
              <p:spPr bwMode="hidden">
                <a:xfrm>
                  <a:off x="429" y="0"/>
                  <a:ext cx="493" cy="4316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44" y="1104"/>
                    </a:cxn>
                    <a:cxn ang="0">
                      <a:pos x="6" y="1845"/>
                    </a:cxn>
                    <a:cxn ang="0">
                      <a:pos x="6" y="1982"/>
                    </a:cxn>
                    <a:cxn ang="0">
                      <a:pos x="20" y="2024"/>
                    </a:cxn>
                    <a:cxn ang="0">
                      <a:pos x="24" y="2068"/>
                    </a:cxn>
                    <a:cxn ang="0">
                      <a:pos x="6" y="2119"/>
                    </a:cxn>
                    <a:cxn ang="0">
                      <a:pos x="6" y="2210"/>
                    </a:cxn>
                    <a:cxn ang="0">
                      <a:pos x="28" y="2464"/>
                    </a:cxn>
                    <a:cxn ang="0">
                      <a:pos x="24" y="3044"/>
                    </a:cxn>
                    <a:cxn ang="0">
                      <a:pos x="28" y="4316"/>
                    </a:cxn>
                    <a:cxn ang="0">
                      <a:pos x="80" y="4312"/>
                    </a:cxn>
                    <a:cxn ang="0">
                      <a:pos x="88" y="3288"/>
                    </a:cxn>
                    <a:cxn ang="0">
                      <a:pos x="84" y="2416"/>
                    </a:cxn>
                    <a:cxn ang="0">
                      <a:pos x="60" y="2208"/>
                    </a:cxn>
                    <a:cxn ang="0">
                      <a:pos x="92" y="2100"/>
                    </a:cxn>
                    <a:cxn ang="0">
                      <a:pos x="240" y="2084"/>
                    </a:cxn>
                    <a:cxn ang="0">
                      <a:pos x="384" y="2084"/>
                    </a:cxn>
                    <a:cxn ang="0">
                      <a:pos x="428" y="2128"/>
                    </a:cxn>
                    <a:cxn ang="0">
                      <a:pos x="424" y="2236"/>
                    </a:cxn>
                    <a:cxn ang="0">
                      <a:pos x="420" y="2344"/>
                    </a:cxn>
                    <a:cxn ang="0">
                      <a:pos x="408" y="2496"/>
                    </a:cxn>
                    <a:cxn ang="0">
                      <a:pos x="395" y="4313"/>
                    </a:cxn>
                    <a:cxn ang="0">
                      <a:pos x="476" y="4310"/>
                    </a:cxn>
                    <a:cxn ang="0">
                      <a:pos x="459" y="3614"/>
                    </a:cxn>
                    <a:cxn ang="0">
                      <a:pos x="468" y="2472"/>
                    </a:cxn>
                    <a:cxn ang="0">
                      <a:pos x="493" y="2165"/>
                    </a:cxn>
                    <a:cxn ang="0">
                      <a:pos x="468" y="2048"/>
                    </a:cxn>
                    <a:cxn ang="0">
                      <a:pos x="487" y="1982"/>
                    </a:cxn>
                    <a:cxn ang="0">
                      <a:pos x="487" y="1800"/>
                    </a:cxn>
                    <a:cxn ang="0">
                      <a:pos x="456" y="1024"/>
                    </a:cxn>
                    <a:cxn ang="0">
                      <a:pos x="468" y="0"/>
                    </a:cxn>
                    <a:cxn ang="0">
                      <a:pos x="420" y="0"/>
                    </a:cxn>
                    <a:cxn ang="0">
                      <a:pos x="412" y="524"/>
                    </a:cxn>
                    <a:cxn ang="0">
                      <a:pos x="404" y="920"/>
                    </a:cxn>
                    <a:cxn ang="0">
                      <a:pos x="420" y="1592"/>
                    </a:cxn>
                    <a:cxn ang="0">
                      <a:pos x="436" y="1956"/>
                    </a:cxn>
                    <a:cxn ang="0">
                      <a:pos x="400" y="2024"/>
                    </a:cxn>
                    <a:cxn ang="0">
                      <a:pos x="244" y="2004"/>
                    </a:cxn>
                    <a:cxn ang="0">
                      <a:pos x="96" y="2016"/>
                    </a:cxn>
                    <a:cxn ang="0">
                      <a:pos x="54" y="1845"/>
                    </a:cxn>
                    <a:cxn ang="0">
                      <a:pos x="88" y="1356"/>
                    </a:cxn>
                    <a:cxn ang="0">
                      <a:pos x="92" y="580"/>
                    </a:cxn>
                    <a:cxn ang="0">
                      <a:pos x="84" y="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93" h="4316">
                      <a:moveTo>
                        <a:pt x="40" y="0"/>
                      </a:moveTo>
                      <a:cubicBezTo>
                        <a:pt x="33" y="185"/>
                        <a:pt x="50" y="797"/>
                        <a:pt x="44" y="1104"/>
                      </a:cubicBezTo>
                      <a:cubicBezTo>
                        <a:pt x="38" y="1411"/>
                        <a:pt x="12" y="1699"/>
                        <a:pt x="6" y="1845"/>
                      </a:cubicBezTo>
                      <a:cubicBezTo>
                        <a:pt x="0" y="1991"/>
                        <a:pt x="4" y="1952"/>
                        <a:pt x="6" y="1982"/>
                      </a:cubicBezTo>
                      <a:cubicBezTo>
                        <a:pt x="8" y="2012"/>
                        <a:pt x="17" y="2010"/>
                        <a:pt x="20" y="2024"/>
                      </a:cubicBezTo>
                      <a:cubicBezTo>
                        <a:pt x="23" y="2038"/>
                        <a:pt x="26" y="2052"/>
                        <a:pt x="24" y="2068"/>
                      </a:cubicBezTo>
                      <a:cubicBezTo>
                        <a:pt x="22" y="2084"/>
                        <a:pt x="9" y="2095"/>
                        <a:pt x="6" y="2119"/>
                      </a:cubicBezTo>
                      <a:cubicBezTo>
                        <a:pt x="3" y="2143"/>
                        <a:pt x="2" y="2153"/>
                        <a:pt x="6" y="2210"/>
                      </a:cubicBezTo>
                      <a:cubicBezTo>
                        <a:pt x="10" y="2267"/>
                        <a:pt x="25" y="2325"/>
                        <a:pt x="28" y="2464"/>
                      </a:cubicBezTo>
                      <a:cubicBezTo>
                        <a:pt x="31" y="2603"/>
                        <a:pt x="24" y="2735"/>
                        <a:pt x="24" y="3044"/>
                      </a:cubicBezTo>
                      <a:cubicBezTo>
                        <a:pt x="24" y="3353"/>
                        <a:pt x="19" y="4105"/>
                        <a:pt x="28" y="4316"/>
                      </a:cubicBezTo>
                      <a:lnTo>
                        <a:pt x="80" y="4312"/>
                      </a:lnTo>
                      <a:cubicBezTo>
                        <a:pt x="90" y="4141"/>
                        <a:pt x="87" y="3604"/>
                        <a:pt x="88" y="3288"/>
                      </a:cubicBezTo>
                      <a:cubicBezTo>
                        <a:pt x="89" y="2972"/>
                        <a:pt x="89" y="2596"/>
                        <a:pt x="84" y="2416"/>
                      </a:cubicBezTo>
                      <a:cubicBezTo>
                        <a:pt x="92" y="2340"/>
                        <a:pt x="69" y="2262"/>
                        <a:pt x="60" y="2208"/>
                      </a:cubicBezTo>
                      <a:cubicBezTo>
                        <a:pt x="52" y="2148"/>
                        <a:pt x="48" y="2110"/>
                        <a:pt x="92" y="2100"/>
                      </a:cubicBezTo>
                      <a:cubicBezTo>
                        <a:pt x="134" y="2086"/>
                        <a:pt x="190" y="2081"/>
                        <a:pt x="240" y="2084"/>
                      </a:cubicBezTo>
                      <a:cubicBezTo>
                        <a:pt x="289" y="2081"/>
                        <a:pt x="353" y="2077"/>
                        <a:pt x="384" y="2084"/>
                      </a:cubicBezTo>
                      <a:cubicBezTo>
                        <a:pt x="415" y="2091"/>
                        <a:pt x="421" y="2103"/>
                        <a:pt x="428" y="2128"/>
                      </a:cubicBezTo>
                      <a:cubicBezTo>
                        <a:pt x="435" y="2153"/>
                        <a:pt x="425" y="2200"/>
                        <a:pt x="424" y="2236"/>
                      </a:cubicBezTo>
                      <a:cubicBezTo>
                        <a:pt x="423" y="2272"/>
                        <a:pt x="423" y="2301"/>
                        <a:pt x="420" y="2344"/>
                      </a:cubicBezTo>
                      <a:cubicBezTo>
                        <a:pt x="411" y="2391"/>
                        <a:pt x="412" y="2168"/>
                        <a:pt x="408" y="2496"/>
                      </a:cubicBezTo>
                      <a:cubicBezTo>
                        <a:pt x="404" y="2824"/>
                        <a:pt x="384" y="4011"/>
                        <a:pt x="395" y="4313"/>
                      </a:cubicBezTo>
                      <a:lnTo>
                        <a:pt x="476" y="4310"/>
                      </a:lnTo>
                      <a:cubicBezTo>
                        <a:pt x="486" y="4194"/>
                        <a:pt x="460" y="3920"/>
                        <a:pt x="459" y="3614"/>
                      </a:cubicBezTo>
                      <a:cubicBezTo>
                        <a:pt x="458" y="3308"/>
                        <a:pt x="462" y="2713"/>
                        <a:pt x="468" y="2472"/>
                      </a:cubicBezTo>
                      <a:cubicBezTo>
                        <a:pt x="464" y="2328"/>
                        <a:pt x="493" y="2218"/>
                        <a:pt x="493" y="2165"/>
                      </a:cubicBezTo>
                      <a:cubicBezTo>
                        <a:pt x="493" y="2111"/>
                        <a:pt x="480" y="2100"/>
                        <a:pt x="468" y="2048"/>
                      </a:cubicBezTo>
                      <a:cubicBezTo>
                        <a:pt x="490" y="2027"/>
                        <a:pt x="484" y="2023"/>
                        <a:pt x="487" y="1982"/>
                      </a:cubicBezTo>
                      <a:cubicBezTo>
                        <a:pt x="490" y="1941"/>
                        <a:pt x="492" y="1960"/>
                        <a:pt x="487" y="1800"/>
                      </a:cubicBezTo>
                      <a:cubicBezTo>
                        <a:pt x="482" y="1640"/>
                        <a:pt x="459" y="1324"/>
                        <a:pt x="456" y="1024"/>
                      </a:cubicBezTo>
                      <a:cubicBezTo>
                        <a:pt x="453" y="724"/>
                        <a:pt x="474" y="171"/>
                        <a:pt x="468" y="0"/>
                      </a:cubicBezTo>
                      <a:lnTo>
                        <a:pt x="420" y="0"/>
                      </a:lnTo>
                      <a:cubicBezTo>
                        <a:pt x="411" y="87"/>
                        <a:pt x="415" y="371"/>
                        <a:pt x="412" y="524"/>
                      </a:cubicBezTo>
                      <a:cubicBezTo>
                        <a:pt x="409" y="677"/>
                        <a:pt x="403" y="742"/>
                        <a:pt x="404" y="920"/>
                      </a:cubicBezTo>
                      <a:cubicBezTo>
                        <a:pt x="405" y="1098"/>
                        <a:pt x="415" y="1419"/>
                        <a:pt x="420" y="1592"/>
                      </a:cubicBezTo>
                      <a:cubicBezTo>
                        <a:pt x="425" y="1765"/>
                        <a:pt x="439" y="1884"/>
                        <a:pt x="436" y="1956"/>
                      </a:cubicBezTo>
                      <a:cubicBezTo>
                        <a:pt x="432" y="1980"/>
                        <a:pt x="441" y="2017"/>
                        <a:pt x="400" y="2024"/>
                      </a:cubicBezTo>
                      <a:cubicBezTo>
                        <a:pt x="373" y="2037"/>
                        <a:pt x="295" y="2005"/>
                        <a:pt x="244" y="2004"/>
                      </a:cubicBezTo>
                      <a:cubicBezTo>
                        <a:pt x="193" y="2003"/>
                        <a:pt x="128" y="2042"/>
                        <a:pt x="96" y="2016"/>
                      </a:cubicBezTo>
                      <a:cubicBezTo>
                        <a:pt x="64" y="1990"/>
                        <a:pt x="55" y="1955"/>
                        <a:pt x="54" y="1845"/>
                      </a:cubicBezTo>
                      <a:cubicBezTo>
                        <a:pt x="53" y="1735"/>
                        <a:pt x="82" y="1567"/>
                        <a:pt x="88" y="1356"/>
                      </a:cubicBezTo>
                      <a:cubicBezTo>
                        <a:pt x="94" y="1145"/>
                        <a:pt x="93" y="806"/>
                        <a:pt x="92" y="580"/>
                      </a:cubicBezTo>
                      <a:cubicBezTo>
                        <a:pt x="91" y="354"/>
                        <a:pt x="93" y="97"/>
                        <a:pt x="84" y="0"/>
                      </a:cubicBez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5" name="Freeform 112"/>
                <p:cNvSpPr>
                  <a:spLocks/>
                </p:cNvSpPr>
                <p:nvPr/>
              </p:nvSpPr>
              <p:spPr bwMode="hidden">
                <a:xfrm>
                  <a:off x="686" y="2115"/>
                  <a:ext cx="110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" name="Group 113"/>
              <p:cNvGrpSpPr>
                <a:grpSpLocks/>
              </p:cNvGrpSpPr>
              <p:nvPr/>
            </p:nvGrpSpPr>
            <p:grpSpPr bwMode="auto">
              <a:xfrm flipV="1">
                <a:off x="2866" y="-3"/>
                <a:ext cx="396" cy="4318"/>
                <a:chOff x="2971" y="-3"/>
                <a:chExt cx="493" cy="4325"/>
              </a:xfrm>
            </p:grpSpPr>
            <p:sp>
              <p:nvSpPr>
                <p:cNvPr id="82" name="Freeform 114"/>
                <p:cNvSpPr>
                  <a:spLocks/>
                </p:cNvSpPr>
                <p:nvPr/>
              </p:nvSpPr>
              <p:spPr bwMode="hidden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3" name="Freeform 115"/>
                <p:cNvSpPr>
                  <a:spLocks/>
                </p:cNvSpPr>
                <p:nvPr/>
              </p:nvSpPr>
              <p:spPr bwMode="hidden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2" name="Freeform 116"/>
              <p:cNvSpPr>
                <a:spLocks/>
              </p:cNvSpPr>
              <p:nvPr/>
            </p:nvSpPr>
            <p:spPr bwMode="hidden">
              <a:xfrm rot="2199825" flipH="1">
                <a:off x="2185" y="2464"/>
                <a:ext cx="479" cy="950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17"/>
              <p:cNvSpPr>
                <a:spLocks/>
              </p:cNvSpPr>
              <p:nvPr/>
            </p:nvSpPr>
            <p:spPr bwMode="hidden">
              <a:xfrm rot="21428822" flipH="1">
                <a:off x="2294" y="2929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8"/>
              <p:cNvSpPr>
                <a:spLocks/>
              </p:cNvSpPr>
              <p:nvPr/>
            </p:nvSpPr>
            <p:spPr bwMode="hidden">
              <a:xfrm>
                <a:off x="3188" y="2454"/>
                <a:ext cx="978" cy="332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19"/>
              <p:cNvSpPr>
                <a:spLocks/>
              </p:cNvSpPr>
              <p:nvPr/>
            </p:nvSpPr>
            <p:spPr bwMode="hidden">
              <a:xfrm rot="-744944">
                <a:off x="3295" y="2728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20"/>
              <p:cNvSpPr>
                <a:spLocks/>
              </p:cNvSpPr>
              <p:nvPr/>
            </p:nvSpPr>
            <p:spPr bwMode="hidden">
              <a:xfrm>
                <a:off x="2993" y="2966"/>
                <a:ext cx="474" cy="1164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7" name="Group 121"/>
              <p:cNvGrpSpPr>
                <a:grpSpLocks/>
              </p:cNvGrpSpPr>
              <p:nvPr/>
            </p:nvGrpSpPr>
            <p:grpSpPr bwMode="auto">
              <a:xfrm>
                <a:off x="2162" y="0"/>
                <a:ext cx="1981" cy="1676"/>
                <a:chOff x="2305" y="2222"/>
                <a:chExt cx="1981" cy="1676"/>
              </a:xfrm>
            </p:grpSpPr>
            <p:sp>
              <p:nvSpPr>
                <p:cNvPr id="77" name="Freeform 122"/>
                <p:cNvSpPr>
                  <a:spLocks/>
                </p:cNvSpPr>
                <p:nvPr/>
              </p:nvSpPr>
              <p:spPr bwMode="hidden">
                <a:xfrm rot="2199825" flipH="1">
                  <a:off x="2305" y="2232"/>
                  <a:ext cx="479" cy="950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8" name="Freeform 123"/>
                <p:cNvSpPr>
                  <a:spLocks/>
                </p:cNvSpPr>
                <p:nvPr/>
              </p:nvSpPr>
              <p:spPr bwMode="hidden">
                <a:xfrm rot="21428822" flipH="1">
                  <a:off x="2414" y="269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9" name="Freeform 124"/>
                <p:cNvSpPr>
                  <a:spLocks/>
                </p:cNvSpPr>
                <p:nvPr/>
              </p:nvSpPr>
              <p:spPr bwMode="hidden">
                <a:xfrm>
                  <a:off x="3308" y="2222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0" name="Freeform 125"/>
                <p:cNvSpPr>
                  <a:spLocks/>
                </p:cNvSpPr>
                <p:nvPr/>
              </p:nvSpPr>
              <p:spPr bwMode="hidden">
                <a:xfrm rot="-744944">
                  <a:off x="3415" y="249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1" name="Freeform 126"/>
                <p:cNvSpPr>
                  <a:spLocks/>
                </p:cNvSpPr>
                <p:nvPr/>
              </p:nvSpPr>
              <p:spPr bwMode="hidden">
                <a:xfrm>
                  <a:off x="3113" y="273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8" name="Group 127"/>
              <p:cNvGrpSpPr>
                <a:grpSpLocks/>
              </p:cNvGrpSpPr>
              <p:nvPr/>
            </p:nvGrpSpPr>
            <p:grpSpPr bwMode="auto">
              <a:xfrm>
                <a:off x="196" y="1100"/>
                <a:ext cx="2234" cy="1706"/>
                <a:chOff x="196" y="1100"/>
                <a:chExt cx="2234" cy="1706"/>
              </a:xfrm>
            </p:grpSpPr>
            <p:sp>
              <p:nvSpPr>
                <p:cNvPr id="72" name="Freeform 128"/>
                <p:cNvSpPr>
                  <a:spLocks/>
                </p:cNvSpPr>
                <p:nvPr/>
              </p:nvSpPr>
              <p:spPr bwMode="hidden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" name="Freeform 129"/>
                <p:cNvSpPr>
                  <a:spLocks/>
                </p:cNvSpPr>
                <p:nvPr/>
              </p:nvSpPr>
              <p:spPr bwMode="hidden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4" name="Freeform 130"/>
                <p:cNvSpPr>
                  <a:spLocks/>
                </p:cNvSpPr>
                <p:nvPr/>
              </p:nvSpPr>
              <p:spPr bwMode="hidden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" name="Freeform 131"/>
                <p:cNvSpPr>
                  <a:spLocks/>
                </p:cNvSpPr>
                <p:nvPr/>
              </p:nvSpPr>
              <p:spPr bwMode="hidden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6" name="Freeform 132"/>
                <p:cNvSpPr>
                  <a:spLocks/>
                </p:cNvSpPr>
                <p:nvPr/>
              </p:nvSpPr>
              <p:spPr bwMode="hidden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9" name="Group 133"/>
              <p:cNvGrpSpPr>
                <a:grpSpLocks/>
              </p:cNvGrpSpPr>
              <p:nvPr/>
            </p:nvGrpSpPr>
            <p:grpSpPr bwMode="auto">
              <a:xfrm>
                <a:off x="4660" y="0"/>
                <a:ext cx="385" cy="4308"/>
                <a:chOff x="4660" y="0"/>
                <a:chExt cx="385" cy="4308"/>
              </a:xfrm>
            </p:grpSpPr>
            <p:sp>
              <p:nvSpPr>
                <p:cNvPr id="68" name="Freeform 134"/>
                <p:cNvSpPr>
                  <a:spLocks/>
                </p:cNvSpPr>
                <p:nvPr/>
              </p:nvSpPr>
              <p:spPr bwMode="hidden">
                <a:xfrm>
                  <a:off x="4676" y="0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" name="Freeform 135"/>
                <p:cNvSpPr>
                  <a:spLocks/>
                </p:cNvSpPr>
                <p:nvPr/>
              </p:nvSpPr>
              <p:spPr bwMode="hidden">
                <a:xfrm>
                  <a:off x="4767" y="2173"/>
                  <a:ext cx="251" cy="390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0" name="Freeform 136"/>
                <p:cNvSpPr>
                  <a:spLocks/>
                </p:cNvSpPr>
                <p:nvPr/>
              </p:nvSpPr>
              <p:spPr bwMode="hidden">
                <a:xfrm>
                  <a:off x="4660" y="2594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" name="Freeform 137"/>
                <p:cNvSpPr>
                  <a:spLocks/>
                </p:cNvSpPr>
                <p:nvPr/>
              </p:nvSpPr>
              <p:spPr bwMode="hidden">
                <a:xfrm>
                  <a:off x="4785" y="2643"/>
                  <a:ext cx="146" cy="154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0" name="Group 138"/>
              <p:cNvGrpSpPr>
                <a:grpSpLocks/>
              </p:cNvGrpSpPr>
              <p:nvPr/>
            </p:nvGrpSpPr>
            <p:grpSpPr bwMode="auto">
              <a:xfrm>
                <a:off x="3500" y="0"/>
                <a:ext cx="494" cy="4313"/>
                <a:chOff x="3792" y="-7"/>
                <a:chExt cx="494" cy="4328"/>
              </a:xfrm>
            </p:grpSpPr>
            <p:sp>
              <p:nvSpPr>
                <p:cNvPr id="66" name="Freeform 139"/>
                <p:cNvSpPr>
                  <a:spLocks/>
                </p:cNvSpPr>
                <p:nvPr/>
              </p:nvSpPr>
              <p:spPr bwMode="hidden">
                <a:xfrm>
                  <a:off x="3792" y="0"/>
                  <a:ext cx="416" cy="432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8" y="406"/>
                    </a:cxn>
                    <a:cxn ang="0">
                      <a:pos x="3" y="662"/>
                    </a:cxn>
                    <a:cxn ang="0">
                      <a:pos x="8" y="713"/>
                    </a:cxn>
                    <a:cxn ang="0">
                      <a:pos x="24" y="740"/>
                    </a:cxn>
                    <a:cxn ang="0">
                      <a:pos x="42" y="758"/>
                    </a:cxn>
                    <a:cxn ang="0">
                      <a:pos x="36" y="803"/>
                    </a:cxn>
                    <a:cxn ang="0">
                      <a:pos x="12" y="824"/>
                    </a:cxn>
                    <a:cxn ang="0">
                      <a:pos x="0" y="878"/>
                    </a:cxn>
                    <a:cxn ang="0">
                      <a:pos x="9" y="2903"/>
                    </a:cxn>
                    <a:cxn ang="0">
                      <a:pos x="9" y="3276"/>
                    </a:cxn>
                    <a:cxn ang="0">
                      <a:pos x="16" y="3330"/>
                    </a:cxn>
                    <a:cxn ang="0">
                      <a:pos x="42" y="3354"/>
                    </a:cxn>
                    <a:cxn ang="0">
                      <a:pos x="51" y="3390"/>
                    </a:cxn>
                    <a:cxn ang="0">
                      <a:pos x="39" y="3427"/>
                    </a:cxn>
                    <a:cxn ang="0">
                      <a:pos x="24" y="3466"/>
                    </a:cxn>
                    <a:cxn ang="0">
                      <a:pos x="31" y="4321"/>
                    </a:cxn>
                    <a:cxn ang="0">
                      <a:pos x="102" y="4317"/>
                    </a:cxn>
                    <a:cxn ang="0">
                      <a:pos x="93" y="3529"/>
                    </a:cxn>
                    <a:cxn ang="0">
                      <a:pos x="117" y="3496"/>
                    </a:cxn>
                    <a:cxn ang="0">
                      <a:pos x="156" y="3493"/>
                    </a:cxn>
                    <a:cxn ang="0">
                      <a:pos x="297" y="3502"/>
                    </a:cxn>
                    <a:cxn ang="0">
                      <a:pos x="345" y="3502"/>
                    </a:cxn>
                    <a:cxn ang="0">
                      <a:pos x="357" y="3478"/>
                    </a:cxn>
                    <a:cxn ang="0">
                      <a:pos x="315" y="3459"/>
                    </a:cxn>
                    <a:cxn ang="0">
                      <a:pos x="128" y="3444"/>
                    </a:cxn>
                    <a:cxn ang="0">
                      <a:pos x="99" y="3430"/>
                    </a:cxn>
                    <a:cxn ang="0">
                      <a:pos x="120" y="3408"/>
                    </a:cxn>
                    <a:cxn ang="0">
                      <a:pos x="210" y="3399"/>
                    </a:cxn>
                    <a:cxn ang="0">
                      <a:pos x="337" y="3398"/>
                    </a:cxn>
                    <a:cxn ang="0">
                      <a:pos x="381" y="3381"/>
                    </a:cxn>
                    <a:cxn ang="0">
                      <a:pos x="128" y="3375"/>
                    </a:cxn>
                    <a:cxn ang="0">
                      <a:pos x="87" y="3336"/>
                    </a:cxn>
                    <a:cxn ang="0">
                      <a:pos x="68" y="3285"/>
                    </a:cxn>
                    <a:cxn ang="0">
                      <a:pos x="63" y="1525"/>
                    </a:cxn>
                    <a:cxn ang="0">
                      <a:pos x="68" y="885"/>
                    </a:cxn>
                    <a:cxn ang="0">
                      <a:pos x="84" y="851"/>
                    </a:cxn>
                    <a:cxn ang="0">
                      <a:pos x="120" y="832"/>
                    </a:cxn>
                    <a:cxn ang="0">
                      <a:pos x="405" y="825"/>
                    </a:cxn>
                    <a:cxn ang="0">
                      <a:pos x="405" y="765"/>
                    </a:cxn>
                    <a:cxn ang="0">
                      <a:pos x="203" y="765"/>
                    </a:cxn>
                    <a:cxn ang="0">
                      <a:pos x="150" y="752"/>
                    </a:cxn>
                    <a:cxn ang="0">
                      <a:pos x="105" y="728"/>
                    </a:cxn>
                    <a:cxn ang="0">
                      <a:pos x="75" y="705"/>
                    </a:cxn>
                    <a:cxn ang="0">
                      <a:pos x="60" y="645"/>
                    </a:cxn>
                    <a:cxn ang="0">
                      <a:pos x="81" y="316"/>
                    </a:cxn>
                    <a:cxn ang="0">
                      <a:pos x="81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416" h="4321">
                      <a:moveTo>
                        <a:pt x="12" y="0"/>
                      </a:moveTo>
                      <a:lnTo>
                        <a:pt x="18" y="406"/>
                      </a:lnTo>
                      <a:lnTo>
                        <a:pt x="3" y="662"/>
                      </a:lnTo>
                      <a:lnTo>
                        <a:pt x="8" y="713"/>
                      </a:lnTo>
                      <a:lnTo>
                        <a:pt x="24" y="740"/>
                      </a:lnTo>
                      <a:lnTo>
                        <a:pt x="42" y="758"/>
                      </a:lnTo>
                      <a:lnTo>
                        <a:pt x="36" y="803"/>
                      </a:lnTo>
                      <a:lnTo>
                        <a:pt x="12" y="824"/>
                      </a:lnTo>
                      <a:lnTo>
                        <a:pt x="0" y="878"/>
                      </a:lnTo>
                      <a:cubicBezTo>
                        <a:pt x="0" y="1224"/>
                        <a:pt x="8" y="2504"/>
                        <a:pt x="9" y="2903"/>
                      </a:cubicBezTo>
                      <a:cubicBezTo>
                        <a:pt x="10" y="3302"/>
                        <a:pt x="8" y="3205"/>
                        <a:pt x="9" y="3276"/>
                      </a:cubicBezTo>
                      <a:lnTo>
                        <a:pt x="16" y="3330"/>
                      </a:lnTo>
                      <a:lnTo>
                        <a:pt x="42" y="3354"/>
                      </a:lnTo>
                      <a:lnTo>
                        <a:pt x="51" y="3390"/>
                      </a:lnTo>
                      <a:lnTo>
                        <a:pt x="39" y="3427"/>
                      </a:lnTo>
                      <a:lnTo>
                        <a:pt x="24" y="3466"/>
                      </a:lnTo>
                      <a:cubicBezTo>
                        <a:pt x="23" y="3615"/>
                        <a:pt x="18" y="4179"/>
                        <a:pt x="31" y="4321"/>
                      </a:cubicBezTo>
                      <a:lnTo>
                        <a:pt x="102" y="4317"/>
                      </a:lnTo>
                      <a:cubicBezTo>
                        <a:pt x="112" y="4185"/>
                        <a:pt x="91" y="3666"/>
                        <a:pt x="93" y="3529"/>
                      </a:cubicBezTo>
                      <a:lnTo>
                        <a:pt x="117" y="3496"/>
                      </a:lnTo>
                      <a:lnTo>
                        <a:pt x="156" y="3493"/>
                      </a:lnTo>
                      <a:cubicBezTo>
                        <a:pt x="186" y="3494"/>
                        <a:pt x="266" y="3501"/>
                        <a:pt x="297" y="3502"/>
                      </a:cubicBezTo>
                      <a:cubicBezTo>
                        <a:pt x="328" y="3503"/>
                        <a:pt x="335" y="3506"/>
                        <a:pt x="345" y="3502"/>
                      </a:cubicBezTo>
                      <a:cubicBezTo>
                        <a:pt x="355" y="3498"/>
                        <a:pt x="362" y="3485"/>
                        <a:pt x="357" y="3478"/>
                      </a:cubicBezTo>
                      <a:cubicBezTo>
                        <a:pt x="352" y="3471"/>
                        <a:pt x="353" y="3465"/>
                        <a:pt x="315" y="3459"/>
                      </a:cubicBezTo>
                      <a:cubicBezTo>
                        <a:pt x="277" y="3453"/>
                        <a:pt x="164" y="3449"/>
                        <a:pt x="128" y="3444"/>
                      </a:cubicBezTo>
                      <a:cubicBezTo>
                        <a:pt x="92" y="3439"/>
                        <a:pt x="100" y="3436"/>
                        <a:pt x="99" y="3430"/>
                      </a:cubicBezTo>
                      <a:cubicBezTo>
                        <a:pt x="98" y="3424"/>
                        <a:pt x="102" y="3413"/>
                        <a:pt x="120" y="3408"/>
                      </a:cubicBezTo>
                      <a:lnTo>
                        <a:pt x="210" y="3399"/>
                      </a:lnTo>
                      <a:cubicBezTo>
                        <a:pt x="246" y="3397"/>
                        <a:pt x="309" y="3401"/>
                        <a:pt x="337" y="3398"/>
                      </a:cubicBezTo>
                      <a:cubicBezTo>
                        <a:pt x="365" y="3395"/>
                        <a:pt x="416" y="3385"/>
                        <a:pt x="381" y="3381"/>
                      </a:cubicBezTo>
                      <a:cubicBezTo>
                        <a:pt x="346" y="3377"/>
                        <a:pt x="177" y="3382"/>
                        <a:pt x="128" y="3375"/>
                      </a:cubicBezTo>
                      <a:lnTo>
                        <a:pt x="87" y="3336"/>
                      </a:lnTo>
                      <a:lnTo>
                        <a:pt x="68" y="3285"/>
                      </a:lnTo>
                      <a:cubicBezTo>
                        <a:pt x="64" y="2983"/>
                        <a:pt x="63" y="1925"/>
                        <a:pt x="63" y="1525"/>
                      </a:cubicBezTo>
                      <a:lnTo>
                        <a:pt x="68" y="885"/>
                      </a:lnTo>
                      <a:lnTo>
                        <a:pt x="84" y="851"/>
                      </a:lnTo>
                      <a:lnTo>
                        <a:pt x="120" y="832"/>
                      </a:lnTo>
                      <a:lnTo>
                        <a:pt x="405" y="825"/>
                      </a:lnTo>
                      <a:lnTo>
                        <a:pt x="405" y="765"/>
                      </a:lnTo>
                      <a:lnTo>
                        <a:pt x="203" y="765"/>
                      </a:lnTo>
                      <a:lnTo>
                        <a:pt x="150" y="752"/>
                      </a:lnTo>
                      <a:lnTo>
                        <a:pt x="105" y="728"/>
                      </a:lnTo>
                      <a:lnTo>
                        <a:pt x="75" y="705"/>
                      </a:lnTo>
                      <a:lnTo>
                        <a:pt x="60" y="645"/>
                      </a:lnTo>
                      <a:lnTo>
                        <a:pt x="81" y="316"/>
                      </a:lnTo>
                      <a:lnTo>
                        <a:pt x="8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" name="Freeform 140"/>
                <p:cNvSpPr>
                  <a:spLocks/>
                </p:cNvSpPr>
                <p:nvPr/>
              </p:nvSpPr>
              <p:spPr bwMode="hidden">
                <a:xfrm>
                  <a:off x="4099" y="-7"/>
                  <a:ext cx="187" cy="4323"/>
                </a:xfrm>
                <a:custGeom>
                  <a:avLst/>
                  <a:gdLst/>
                  <a:ahLst/>
                  <a:cxnLst>
                    <a:cxn ang="0">
                      <a:pos x="142" y="0"/>
                    </a:cxn>
                    <a:cxn ang="0">
                      <a:pos x="157" y="658"/>
                    </a:cxn>
                    <a:cxn ang="0">
                      <a:pos x="142" y="733"/>
                    </a:cxn>
                    <a:cxn ang="0">
                      <a:pos x="90" y="763"/>
                    </a:cxn>
                    <a:cxn ang="0">
                      <a:pos x="53" y="792"/>
                    </a:cxn>
                    <a:cxn ang="0">
                      <a:pos x="83" y="830"/>
                    </a:cxn>
                    <a:cxn ang="0">
                      <a:pos x="127" y="837"/>
                    </a:cxn>
                    <a:cxn ang="0">
                      <a:pos x="157" y="875"/>
                    </a:cxn>
                    <a:cxn ang="0">
                      <a:pos x="157" y="1152"/>
                    </a:cxn>
                    <a:cxn ang="0">
                      <a:pos x="135" y="1466"/>
                    </a:cxn>
                    <a:cxn ang="0">
                      <a:pos x="135" y="2573"/>
                    </a:cxn>
                    <a:cxn ang="0">
                      <a:pos x="165" y="3037"/>
                    </a:cxn>
                    <a:cxn ang="0">
                      <a:pos x="180" y="3298"/>
                    </a:cxn>
                    <a:cxn ang="0">
                      <a:pos x="142" y="3418"/>
                    </a:cxn>
                    <a:cxn ang="0">
                      <a:pos x="150" y="3463"/>
                    </a:cxn>
                    <a:cxn ang="0">
                      <a:pos x="172" y="3523"/>
                    </a:cxn>
                    <a:cxn ang="0">
                      <a:pos x="187" y="3807"/>
                    </a:cxn>
                    <a:cxn ang="0">
                      <a:pos x="187" y="4323"/>
                    </a:cxn>
                    <a:cxn ang="0">
                      <a:pos x="120" y="4316"/>
                    </a:cxn>
                    <a:cxn ang="0">
                      <a:pos x="105" y="3605"/>
                    </a:cxn>
                    <a:cxn ang="0">
                      <a:pos x="68" y="3463"/>
                    </a:cxn>
                    <a:cxn ang="0">
                      <a:pos x="83" y="3381"/>
                    </a:cxn>
                    <a:cxn ang="0">
                      <a:pos x="127" y="3313"/>
                    </a:cxn>
                    <a:cxn ang="0">
                      <a:pos x="98" y="3081"/>
                    </a:cxn>
                    <a:cxn ang="0">
                      <a:pos x="83" y="2573"/>
                    </a:cxn>
                    <a:cxn ang="0">
                      <a:pos x="83" y="1825"/>
                    </a:cxn>
                    <a:cxn ang="0">
                      <a:pos x="75" y="1264"/>
                    </a:cxn>
                    <a:cxn ang="0">
                      <a:pos x="83" y="950"/>
                    </a:cxn>
                    <a:cxn ang="0">
                      <a:pos x="38" y="852"/>
                    </a:cxn>
                    <a:cxn ang="0">
                      <a:pos x="0" y="807"/>
                    </a:cxn>
                    <a:cxn ang="0">
                      <a:pos x="75" y="718"/>
                    </a:cxn>
                    <a:cxn ang="0">
                      <a:pos x="105" y="605"/>
                    </a:cxn>
                    <a:cxn ang="0">
                      <a:pos x="90" y="119"/>
                    </a:cxn>
                    <a:cxn ang="0">
                      <a:pos x="75" y="7"/>
                    </a:cxn>
                    <a:cxn ang="0">
                      <a:pos x="142" y="0"/>
                    </a:cxn>
                  </a:cxnLst>
                  <a:rect l="0" t="0" r="r" b="b"/>
                  <a:pathLst>
                    <a:path w="187" h="4323">
                      <a:moveTo>
                        <a:pt x="142" y="0"/>
                      </a:moveTo>
                      <a:lnTo>
                        <a:pt x="157" y="658"/>
                      </a:lnTo>
                      <a:lnTo>
                        <a:pt x="142" y="733"/>
                      </a:lnTo>
                      <a:lnTo>
                        <a:pt x="90" y="763"/>
                      </a:lnTo>
                      <a:lnTo>
                        <a:pt x="53" y="792"/>
                      </a:lnTo>
                      <a:lnTo>
                        <a:pt x="83" y="830"/>
                      </a:lnTo>
                      <a:lnTo>
                        <a:pt x="127" y="837"/>
                      </a:lnTo>
                      <a:lnTo>
                        <a:pt x="157" y="875"/>
                      </a:lnTo>
                      <a:lnTo>
                        <a:pt x="157" y="1152"/>
                      </a:lnTo>
                      <a:lnTo>
                        <a:pt x="135" y="1466"/>
                      </a:lnTo>
                      <a:lnTo>
                        <a:pt x="135" y="2573"/>
                      </a:lnTo>
                      <a:lnTo>
                        <a:pt x="165" y="3037"/>
                      </a:lnTo>
                      <a:lnTo>
                        <a:pt x="180" y="3298"/>
                      </a:lnTo>
                      <a:lnTo>
                        <a:pt x="142" y="3418"/>
                      </a:lnTo>
                      <a:lnTo>
                        <a:pt x="150" y="3463"/>
                      </a:lnTo>
                      <a:lnTo>
                        <a:pt x="172" y="3523"/>
                      </a:lnTo>
                      <a:lnTo>
                        <a:pt x="187" y="3807"/>
                      </a:lnTo>
                      <a:lnTo>
                        <a:pt x="187" y="4323"/>
                      </a:lnTo>
                      <a:lnTo>
                        <a:pt x="120" y="4316"/>
                      </a:lnTo>
                      <a:lnTo>
                        <a:pt x="105" y="3605"/>
                      </a:lnTo>
                      <a:lnTo>
                        <a:pt x="68" y="3463"/>
                      </a:lnTo>
                      <a:lnTo>
                        <a:pt x="83" y="3381"/>
                      </a:lnTo>
                      <a:lnTo>
                        <a:pt x="127" y="3313"/>
                      </a:lnTo>
                      <a:lnTo>
                        <a:pt x="98" y="3081"/>
                      </a:lnTo>
                      <a:lnTo>
                        <a:pt x="83" y="2573"/>
                      </a:lnTo>
                      <a:lnTo>
                        <a:pt x="83" y="1825"/>
                      </a:lnTo>
                      <a:lnTo>
                        <a:pt x="75" y="1264"/>
                      </a:lnTo>
                      <a:lnTo>
                        <a:pt x="83" y="950"/>
                      </a:lnTo>
                      <a:lnTo>
                        <a:pt x="38" y="852"/>
                      </a:lnTo>
                      <a:lnTo>
                        <a:pt x="0" y="807"/>
                      </a:lnTo>
                      <a:lnTo>
                        <a:pt x="75" y="718"/>
                      </a:lnTo>
                      <a:lnTo>
                        <a:pt x="105" y="605"/>
                      </a:lnTo>
                      <a:lnTo>
                        <a:pt x="90" y="119"/>
                      </a:lnTo>
                      <a:lnTo>
                        <a:pt x="75" y="7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1" name="Group 141"/>
              <p:cNvGrpSpPr>
                <a:grpSpLocks/>
              </p:cNvGrpSpPr>
              <p:nvPr/>
            </p:nvGrpSpPr>
            <p:grpSpPr bwMode="auto">
              <a:xfrm>
                <a:off x="2958" y="1201"/>
                <a:ext cx="1763" cy="1448"/>
                <a:chOff x="3387" y="1456"/>
                <a:chExt cx="1707" cy="1402"/>
              </a:xfrm>
            </p:grpSpPr>
            <p:sp>
              <p:nvSpPr>
                <p:cNvPr id="63" name="Freeform 142"/>
                <p:cNvSpPr>
                  <a:spLocks/>
                </p:cNvSpPr>
                <p:nvPr/>
              </p:nvSpPr>
              <p:spPr bwMode="hidden">
                <a:xfrm rot="21428822" flipH="1">
                  <a:off x="3387" y="165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Freeform 143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5" name="Freeform 144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3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2" name="Freeform 145"/>
              <p:cNvSpPr>
                <a:spLocks/>
              </p:cNvSpPr>
              <p:nvPr/>
            </p:nvSpPr>
            <p:spPr bwMode="hidden">
              <a:xfrm rot="21428822" flipH="1">
                <a:off x="4882" y="660"/>
                <a:ext cx="496" cy="713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146"/>
              <p:cNvSpPr>
                <a:spLocks/>
              </p:cNvSpPr>
              <p:nvPr/>
            </p:nvSpPr>
            <p:spPr bwMode="hidden">
              <a:xfrm>
                <a:off x="5541" y="574"/>
                <a:ext cx="216" cy="365"/>
              </a:xfrm>
              <a:custGeom>
                <a:avLst/>
                <a:gdLst/>
                <a:ahLst/>
                <a:cxnLst>
                  <a:cxn ang="0">
                    <a:pos x="39" y="8"/>
                  </a:cxn>
                  <a:cxn ang="0">
                    <a:pos x="213" y="23"/>
                  </a:cxn>
                  <a:cxn ang="0">
                    <a:pos x="216" y="146"/>
                  </a:cxn>
                  <a:cxn ang="0">
                    <a:pos x="84" y="66"/>
                  </a:cxn>
                  <a:cxn ang="0">
                    <a:pos x="72" y="85"/>
                  </a:cxn>
                  <a:cxn ang="0">
                    <a:pos x="169" y="147"/>
                  </a:cxn>
                  <a:cxn ang="0">
                    <a:pos x="213" y="194"/>
                  </a:cxn>
                  <a:cxn ang="0">
                    <a:pos x="216" y="365"/>
                  </a:cxn>
                  <a:cxn ang="0">
                    <a:pos x="45" y="192"/>
                  </a:cxn>
                  <a:cxn ang="0">
                    <a:pos x="1" y="68"/>
                  </a:cxn>
                  <a:cxn ang="0">
                    <a:pos x="39" y="8"/>
                  </a:cxn>
                </a:cxnLst>
                <a:rect l="0" t="0" r="r" b="b"/>
                <a:pathLst>
                  <a:path w="216" h="365">
                    <a:moveTo>
                      <a:pt x="39" y="8"/>
                    </a:moveTo>
                    <a:cubicBezTo>
                      <a:pt x="74" y="1"/>
                      <a:pt x="183" y="0"/>
                      <a:pt x="213" y="23"/>
                    </a:cubicBezTo>
                    <a:lnTo>
                      <a:pt x="216" y="146"/>
                    </a:lnTo>
                    <a:cubicBezTo>
                      <a:pt x="195" y="153"/>
                      <a:pt x="108" y="76"/>
                      <a:pt x="84" y="66"/>
                    </a:cubicBezTo>
                    <a:cubicBezTo>
                      <a:pt x="60" y="56"/>
                      <a:pt x="58" y="72"/>
                      <a:pt x="72" y="85"/>
                    </a:cubicBezTo>
                    <a:cubicBezTo>
                      <a:pt x="86" y="99"/>
                      <a:pt x="146" y="129"/>
                      <a:pt x="169" y="147"/>
                    </a:cubicBezTo>
                    <a:cubicBezTo>
                      <a:pt x="192" y="165"/>
                      <a:pt x="205" y="158"/>
                      <a:pt x="213" y="194"/>
                    </a:cubicBezTo>
                    <a:lnTo>
                      <a:pt x="216" y="365"/>
                    </a:lnTo>
                    <a:cubicBezTo>
                      <a:pt x="188" y="365"/>
                      <a:pt x="81" y="242"/>
                      <a:pt x="45" y="192"/>
                    </a:cubicBezTo>
                    <a:cubicBezTo>
                      <a:pt x="9" y="142"/>
                      <a:pt x="2" y="98"/>
                      <a:pt x="1" y="68"/>
                    </a:cubicBezTo>
                    <a:cubicBezTo>
                      <a:pt x="0" y="37"/>
                      <a:pt x="3" y="16"/>
                      <a:pt x="39" y="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147"/>
              <p:cNvSpPr>
                <a:spLocks/>
              </p:cNvSpPr>
              <p:nvPr/>
            </p:nvSpPr>
            <p:spPr bwMode="hidden">
              <a:xfrm>
                <a:off x="5373" y="686"/>
                <a:ext cx="334" cy="819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25" name="Group 148"/>
              <p:cNvGrpSpPr>
                <a:grpSpLocks/>
              </p:cNvGrpSpPr>
              <p:nvPr/>
            </p:nvGrpSpPr>
            <p:grpSpPr bwMode="auto">
              <a:xfrm>
                <a:off x="4356" y="2717"/>
                <a:ext cx="1199" cy="985"/>
                <a:chOff x="3387" y="1456"/>
                <a:chExt cx="1707" cy="1402"/>
              </a:xfrm>
            </p:grpSpPr>
            <p:sp>
              <p:nvSpPr>
                <p:cNvPr id="60" name="Freeform 149"/>
                <p:cNvSpPr>
                  <a:spLocks/>
                </p:cNvSpPr>
                <p:nvPr/>
              </p:nvSpPr>
              <p:spPr bwMode="hidden">
                <a:xfrm rot="21428822" flipH="1">
                  <a:off x="3387" y="1657"/>
                  <a:ext cx="706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150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2" name="Freeform 151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6" name="Group 152"/>
              <p:cNvGrpSpPr>
                <a:grpSpLocks/>
              </p:cNvGrpSpPr>
              <p:nvPr/>
            </p:nvGrpSpPr>
            <p:grpSpPr bwMode="auto">
              <a:xfrm>
                <a:off x="1480" y="3480"/>
                <a:ext cx="931" cy="765"/>
                <a:chOff x="3387" y="1456"/>
                <a:chExt cx="1707" cy="1402"/>
              </a:xfrm>
            </p:grpSpPr>
            <p:sp>
              <p:nvSpPr>
                <p:cNvPr id="57" name="Freeform 153"/>
                <p:cNvSpPr>
                  <a:spLocks/>
                </p:cNvSpPr>
                <p:nvPr/>
              </p:nvSpPr>
              <p:spPr bwMode="hidden">
                <a:xfrm rot="21428822" flipH="1">
                  <a:off x="3387" y="1658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8" name="Freeform 154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155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5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7" name="Freeform 156"/>
              <p:cNvSpPr>
                <a:spLocks/>
              </p:cNvSpPr>
              <p:nvPr/>
            </p:nvSpPr>
            <p:spPr bwMode="hidden">
              <a:xfrm rot="-744944">
                <a:off x="818" y="3141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157"/>
              <p:cNvSpPr>
                <a:spLocks/>
              </p:cNvSpPr>
              <p:nvPr/>
            </p:nvSpPr>
            <p:spPr bwMode="hidden">
              <a:xfrm>
                <a:off x="604" y="3352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158"/>
              <p:cNvSpPr>
                <a:spLocks/>
              </p:cNvSpPr>
              <p:nvPr/>
            </p:nvSpPr>
            <p:spPr bwMode="hidden">
              <a:xfrm>
                <a:off x="721" y="2948"/>
                <a:ext cx="729" cy="248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159"/>
              <p:cNvSpPr>
                <a:spLocks/>
              </p:cNvSpPr>
              <p:nvPr/>
            </p:nvSpPr>
            <p:spPr bwMode="hidden">
              <a:xfrm>
                <a:off x="0" y="3278"/>
                <a:ext cx="537" cy="619"/>
              </a:xfrm>
              <a:custGeom>
                <a:avLst/>
                <a:gdLst/>
                <a:ahLst/>
                <a:cxnLst>
                  <a:cxn ang="0">
                    <a:pos x="497" y="43"/>
                  </a:cxn>
                  <a:cxn ang="0">
                    <a:pos x="315" y="58"/>
                  </a:cxn>
                  <a:cxn ang="0">
                    <a:pos x="0" y="388"/>
                  </a:cxn>
                  <a:cxn ang="0">
                    <a:pos x="3" y="520"/>
                  </a:cxn>
                  <a:cxn ang="0">
                    <a:pos x="119" y="387"/>
                  </a:cxn>
                  <a:cxn ang="0">
                    <a:pos x="302" y="197"/>
                  </a:cxn>
                  <a:cxn ang="0">
                    <a:pos x="447" y="104"/>
                  </a:cxn>
                  <a:cxn ang="0">
                    <a:pos x="460" y="124"/>
                  </a:cxn>
                  <a:cxn ang="0">
                    <a:pos x="357" y="191"/>
                  </a:cxn>
                  <a:cxn ang="0">
                    <a:pos x="221" y="322"/>
                  </a:cxn>
                  <a:cxn ang="0">
                    <a:pos x="0" y="562"/>
                  </a:cxn>
                  <a:cxn ang="0">
                    <a:pos x="0" y="619"/>
                  </a:cxn>
                  <a:cxn ang="0">
                    <a:pos x="264" y="455"/>
                  </a:cxn>
                  <a:cxn ang="0">
                    <a:pos x="488" y="238"/>
                  </a:cxn>
                  <a:cxn ang="0">
                    <a:pos x="536" y="106"/>
                  </a:cxn>
                  <a:cxn ang="0">
                    <a:pos x="497" y="43"/>
                  </a:cxn>
                </a:cxnLst>
                <a:rect l="0" t="0" r="r" b="b"/>
                <a:pathLst>
                  <a:path w="537" h="619">
                    <a:moveTo>
                      <a:pt x="497" y="43"/>
                    </a:moveTo>
                    <a:cubicBezTo>
                      <a:pt x="459" y="35"/>
                      <a:pt x="398" y="0"/>
                      <a:pt x="315" y="58"/>
                    </a:cubicBezTo>
                    <a:cubicBezTo>
                      <a:pt x="232" y="116"/>
                      <a:pt x="52" y="311"/>
                      <a:pt x="0" y="388"/>
                    </a:cubicBezTo>
                    <a:lnTo>
                      <a:pt x="3" y="520"/>
                    </a:lnTo>
                    <a:cubicBezTo>
                      <a:pt x="23" y="520"/>
                      <a:pt x="69" y="441"/>
                      <a:pt x="119" y="387"/>
                    </a:cubicBezTo>
                    <a:cubicBezTo>
                      <a:pt x="169" y="333"/>
                      <a:pt x="248" y="243"/>
                      <a:pt x="302" y="197"/>
                    </a:cubicBezTo>
                    <a:cubicBezTo>
                      <a:pt x="357" y="150"/>
                      <a:pt x="421" y="116"/>
                      <a:pt x="447" y="104"/>
                    </a:cubicBezTo>
                    <a:cubicBezTo>
                      <a:pt x="473" y="92"/>
                      <a:pt x="476" y="110"/>
                      <a:pt x="460" y="124"/>
                    </a:cubicBezTo>
                    <a:cubicBezTo>
                      <a:pt x="446" y="140"/>
                      <a:pt x="396" y="158"/>
                      <a:pt x="357" y="191"/>
                    </a:cubicBezTo>
                    <a:cubicBezTo>
                      <a:pt x="317" y="224"/>
                      <a:pt x="280" y="260"/>
                      <a:pt x="221" y="322"/>
                    </a:cubicBezTo>
                    <a:cubicBezTo>
                      <a:pt x="162" y="384"/>
                      <a:pt x="37" y="513"/>
                      <a:pt x="0" y="562"/>
                    </a:cubicBezTo>
                    <a:lnTo>
                      <a:pt x="0" y="619"/>
                    </a:lnTo>
                    <a:cubicBezTo>
                      <a:pt x="44" y="601"/>
                      <a:pt x="183" y="518"/>
                      <a:pt x="264" y="455"/>
                    </a:cubicBezTo>
                    <a:cubicBezTo>
                      <a:pt x="345" y="392"/>
                      <a:pt x="443" y="296"/>
                      <a:pt x="488" y="238"/>
                    </a:cubicBezTo>
                    <a:cubicBezTo>
                      <a:pt x="534" y="180"/>
                      <a:pt x="534" y="138"/>
                      <a:pt x="536" y="106"/>
                    </a:cubicBezTo>
                    <a:cubicBezTo>
                      <a:pt x="537" y="74"/>
                      <a:pt x="533" y="51"/>
                      <a:pt x="497" y="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60"/>
              <p:cNvSpPr>
                <a:spLocks/>
              </p:cNvSpPr>
              <p:nvPr/>
            </p:nvSpPr>
            <p:spPr bwMode="hidden">
              <a:xfrm>
                <a:off x="0" y="3063"/>
                <a:ext cx="506" cy="242"/>
              </a:xfrm>
              <a:custGeom>
                <a:avLst/>
                <a:gdLst/>
                <a:ahLst/>
                <a:cxnLst>
                  <a:cxn ang="0">
                    <a:pos x="469" y="200"/>
                  </a:cxn>
                  <a:cxn ang="0">
                    <a:pos x="492" y="168"/>
                  </a:cxn>
                  <a:cxn ang="0">
                    <a:pos x="481" y="114"/>
                  </a:cxn>
                  <a:cxn ang="0">
                    <a:pos x="389" y="31"/>
                  </a:cxn>
                  <a:cxn ang="0">
                    <a:pos x="184" y="1"/>
                  </a:cxn>
                  <a:cxn ang="0">
                    <a:pos x="3" y="24"/>
                  </a:cxn>
                  <a:cxn ang="0">
                    <a:pos x="0" y="114"/>
                  </a:cxn>
                  <a:cxn ang="0">
                    <a:pos x="169" y="103"/>
                  </a:cxn>
                  <a:cxn ang="0">
                    <a:pos x="340" y="129"/>
                  </a:cxn>
                  <a:cxn ang="0">
                    <a:pos x="389" y="153"/>
                  </a:cxn>
                  <a:cxn ang="0">
                    <a:pos x="386" y="170"/>
                  </a:cxn>
                  <a:cxn ang="0">
                    <a:pos x="319" y="143"/>
                  </a:cxn>
                  <a:cxn ang="0">
                    <a:pos x="166" y="120"/>
                  </a:cxn>
                  <a:cxn ang="0">
                    <a:pos x="3" y="144"/>
                  </a:cxn>
                  <a:cxn ang="0">
                    <a:pos x="6" y="204"/>
                  </a:cxn>
                  <a:cxn ang="0">
                    <a:pos x="271" y="241"/>
                  </a:cxn>
                  <a:cxn ang="0">
                    <a:pos x="469" y="200"/>
                  </a:cxn>
                </a:cxnLst>
                <a:rect l="0" t="0" r="r" b="b"/>
                <a:pathLst>
                  <a:path w="506" h="242">
                    <a:moveTo>
                      <a:pt x="469" y="200"/>
                    </a:moveTo>
                    <a:cubicBezTo>
                      <a:pt x="506" y="188"/>
                      <a:pt x="490" y="182"/>
                      <a:pt x="492" y="168"/>
                    </a:cubicBezTo>
                    <a:cubicBezTo>
                      <a:pt x="494" y="155"/>
                      <a:pt x="499" y="138"/>
                      <a:pt x="481" y="114"/>
                    </a:cubicBezTo>
                    <a:cubicBezTo>
                      <a:pt x="465" y="92"/>
                      <a:pt x="438" y="50"/>
                      <a:pt x="389" y="31"/>
                    </a:cubicBezTo>
                    <a:cubicBezTo>
                      <a:pt x="339" y="12"/>
                      <a:pt x="248" y="2"/>
                      <a:pt x="184" y="1"/>
                    </a:cubicBezTo>
                    <a:cubicBezTo>
                      <a:pt x="120" y="0"/>
                      <a:pt x="34" y="5"/>
                      <a:pt x="3" y="24"/>
                    </a:cubicBezTo>
                    <a:lnTo>
                      <a:pt x="0" y="114"/>
                    </a:lnTo>
                    <a:cubicBezTo>
                      <a:pt x="28" y="127"/>
                      <a:pt x="112" y="101"/>
                      <a:pt x="169" y="103"/>
                    </a:cubicBezTo>
                    <a:cubicBezTo>
                      <a:pt x="226" y="105"/>
                      <a:pt x="303" y="120"/>
                      <a:pt x="340" y="129"/>
                    </a:cubicBezTo>
                    <a:cubicBezTo>
                      <a:pt x="376" y="137"/>
                      <a:pt x="381" y="146"/>
                      <a:pt x="389" y="153"/>
                    </a:cubicBezTo>
                    <a:cubicBezTo>
                      <a:pt x="396" y="160"/>
                      <a:pt x="397" y="172"/>
                      <a:pt x="386" y="170"/>
                    </a:cubicBezTo>
                    <a:cubicBezTo>
                      <a:pt x="374" y="168"/>
                      <a:pt x="357" y="151"/>
                      <a:pt x="319" y="143"/>
                    </a:cubicBezTo>
                    <a:cubicBezTo>
                      <a:pt x="283" y="135"/>
                      <a:pt x="219" y="120"/>
                      <a:pt x="166" y="120"/>
                    </a:cubicBezTo>
                    <a:cubicBezTo>
                      <a:pt x="113" y="120"/>
                      <a:pt x="30" y="130"/>
                      <a:pt x="3" y="144"/>
                    </a:cubicBezTo>
                    <a:lnTo>
                      <a:pt x="6" y="204"/>
                    </a:lnTo>
                    <a:cubicBezTo>
                      <a:pt x="51" y="220"/>
                      <a:pt x="194" y="242"/>
                      <a:pt x="271" y="241"/>
                    </a:cubicBezTo>
                    <a:cubicBezTo>
                      <a:pt x="348" y="240"/>
                      <a:pt x="433" y="212"/>
                      <a:pt x="469" y="2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61"/>
              <p:cNvSpPr>
                <a:spLocks/>
              </p:cNvSpPr>
              <p:nvPr/>
            </p:nvSpPr>
            <p:spPr bwMode="hidden">
              <a:xfrm rot="-744944">
                <a:off x="811" y="22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62"/>
              <p:cNvSpPr>
                <a:spLocks/>
              </p:cNvSpPr>
              <p:nvPr/>
            </p:nvSpPr>
            <p:spPr bwMode="hidden">
              <a:xfrm>
                <a:off x="597" y="233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63"/>
              <p:cNvSpPr>
                <a:spLocks/>
              </p:cNvSpPr>
              <p:nvPr/>
            </p:nvSpPr>
            <p:spPr bwMode="hidden">
              <a:xfrm>
                <a:off x="667" y="0"/>
                <a:ext cx="880" cy="76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776" y="0"/>
                  </a:cxn>
                  <a:cxn ang="0">
                    <a:pos x="705" y="31"/>
                  </a:cxn>
                  <a:cxn ang="0">
                    <a:pos x="619" y="31"/>
                  </a:cxn>
                  <a:cxn ang="0">
                    <a:pos x="636" y="48"/>
                  </a:cxn>
                  <a:cxn ang="0">
                    <a:pos x="549" y="65"/>
                  </a:cxn>
                  <a:cxn ang="0">
                    <a:pos x="272" y="65"/>
                  </a:cxn>
                  <a:cxn ang="0">
                    <a:pos x="83" y="0"/>
                  </a:cxn>
                </a:cxnLst>
                <a:rect l="0" t="0" r="r" b="b"/>
                <a:pathLst>
                  <a:path w="880" h="76">
                    <a:moveTo>
                      <a:pt x="83" y="0"/>
                    </a:moveTo>
                    <a:lnTo>
                      <a:pt x="776" y="0"/>
                    </a:lnTo>
                    <a:cubicBezTo>
                      <a:pt x="880" y="5"/>
                      <a:pt x="731" y="26"/>
                      <a:pt x="705" y="31"/>
                    </a:cubicBezTo>
                    <a:cubicBezTo>
                      <a:pt x="679" y="36"/>
                      <a:pt x="630" y="28"/>
                      <a:pt x="619" y="31"/>
                    </a:cubicBezTo>
                    <a:cubicBezTo>
                      <a:pt x="608" y="34"/>
                      <a:pt x="648" y="42"/>
                      <a:pt x="636" y="48"/>
                    </a:cubicBezTo>
                    <a:cubicBezTo>
                      <a:pt x="624" y="54"/>
                      <a:pt x="610" y="63"/>
                      <a:pt x="549" y="65"/>
                    </a:cubicBezTo>
                    <a:cubicBezTo>
                      <a:pt x="489" y="68"/>
                      <a:pt x="350" y="76"/>
                      <a:pt x="272" y="65"/>
                    </a:cubicBezTo>
                    <a:cubicBezTo>
                      <a:pt x="194" y="54"/>
                      <a:pt x="0" y="7"/>
                      <a:pt x="83" y="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64"/>
              <p:cNvSpPr>
                <a:spLocks/>
              </p:cNvSpPr>
              <p:nvPr/>
            </p:nvSpPr>
            <p:spPr bwMode="hidden">
              <a:xfrm>
                <a:off x="-14" y="161"/>
                <a:ext cx="544" cy="634"/>
              </a:xfrm>
              <a:custGeom>
                <a:avLst/>
                <a:gdLst/>
                <a:ahLst/>
                <a:cxnLst>
                  <a:cxn ang="0">
                    <a:pos x="504" y="41"/>
                  </a:cxn>
                  <a:cxn ang="0">
                    <a:pos x="322" y="56"/>
                  </a:cxn>
                  <a:cxn ang="0">
                    <a:pos x="17" y="379"/>
                  </a:cxn>
                  <a:cxn ang="0">
                    <a:pos x="14" y="520"/>
                  </a:cxn>
                  <a:cxn ang="0">
                    <a:pos x="126" y="385"/>
                  </a:cxn>
                  <a:cxn ang="0">
                    <a:pos x="309" y="195"/>
                  </a:cxn>
                  <a:cxn ang="0">
                    <a:pos x="454" y="102"/>
                  </a:cxn>
                  <a:cxn ang="0">
                    <a:pos x="467" y="122"/>
                  </a:cxn>
                  <a:cxn ang="0">
                    <a:pos x="364" y="189"/>
                  </a:cxn>
                  <a:cxn ang="0">
                    <a:pos x="228" y="320"/>
                  </a:cxn>
                  <a:cxn ang="0">
                    <a:pos x="41" y="527"/>
                  </a:cxn>
                  <a:cxn ang="0">
                    <a:pos x="17" y="559"/>
                  </a:cxn>
                  <a:cxn ang="0">
                    <a:pos x="14" y="628"/>
                  </a:cxn>
                  <a:cxn ang="0">
                    <a:pos x="43" y="598"/>
                  </a:cxn>
                  <a:cxn ang="0">
                    <a:pos x="271" y="453"/>
                  </a:cxn>
                  <a:cxn ang="0">
                    <a:pos x="495" y="236"/>
                  </a:cxn>
                  <a:cxn ang="0">
                    <a:pos x="543" y="104"/>
                  </a:cxn>
                  <a:cxn ang="0">
                    <a:pos x="504" y="41"/>
                  </a:cxn>
                </a:cxnLst>
                <a:rect l="0" t="0" r="r" b="b"/>
                <a:pathLst>
                  <a:path w="544" h="634">
                    <a:moveTo>
                      <a:pt x="504" y="41"/>
                    </a:moveTo>
                    <a:cubicBezTo>
                      <a:pt x="466" y="33"/>
                      <a:pt x="403" y="0"/>
                      <a:pt x="322" y="56"/>
                    </a:cubicBezTo>
                    <a:cubicBezTo>
                      <a:pt x="241" y="112"/>
                      <a:pt x="68" y="302"/>
                      <a:pt x="17" y="379"/>
                    </a:cubicBezTo>
                    <a:lnTo>
                      <a:pt x="14" y="520"/>
                    </a:lnTo>
                    <a:cubicBezTo>
                      <a:pt x="32" y="521"/>
                      <a:pt x="77" y="439"/>
                      <a:pt x="126" y="385"/>
                    </a:cubicBezTo>
                    <a:cubicBezTo>
                      <a:pt x="175" y="331"/>
                      <a:pt x="255" y="241"/>
                      <a:pt x="309" y="195"/>
                    </a:cubicBezTo>
                    <a:cubicBezTo>
                      <a:pt x="364" y="148"/>
                      <a:pt x="428" y="114"/>
                      <a:pt x="454" y="102"/>
                    </a:cubicBezTo>
                    <a:cubicBezTo>
                      <a:pt x="480" y="90"/>
                      <a:pt x="483" y="108"/>
                      <a:pt x="467" y="122"/>
                    </a:cubicBezTo>
                    <a:cubicBezTo>
                      <a:pt x="453" y="138"/>
                      <a:pt x="403" y="156"/>
                      <a:pt x="364" y="189"/>
                    </a:cubicBezTo>
                    <a:cubicBezTo>
                      <a:pt x="324" y="222"/>
                      <a:pt x="283" y="263"/>
                      <a:pt x="228" y="320"/>
                    </a:cubicBezTo>
                    <a:cubicBezTo>
                      <a:pt x="175" y="375"/>
                      <a:pt x="76" y="487"/>
                      <a:pt x="41" y="527"/>
                    </a:cubicBezTo>
                    <a:cubicBezTo>
                      <a:pt x="6" y="567"/>
                      <a:pt x="21" y="542"/>
                      <a:pt x="17" y="559"/>
                    </a:cubicBezTo>
                    <a:cubicBezTo>
                      <a:pt x="13" y="576"/>
                      <a:pt x="10" y="622"/>
                      <a:pt x="14" y="628"/>
                    </a:cubicBezTo>
                    <a:cubicBezTo>
                      <a:pt x="18" y="634"/>
                      <a:pt x="0" y="627"/>
                      <a:pt x="43" y="598"/>
                    </a:cubicBezTo>
                    <a:cubicBezTo>
                      <a:pt x="86" y="569"/>
                      <a:pt x="195" y="514"/>
                      <a:pt x="271" y="453"/>
                    </a:cubicBezTo>
                    <a:cubicBezTo>
                      <a:pt x="345" y="392"/>
                      <a:pt x="450" y="294"/>
                      <a:pt x="495" y="236"/>
                    </a:cubicBezTo>
                    <a:cubicBezTo>
                      <a:pt x="541" y="178"/>
                      <a:pt x="541" y="136"/>
                      <a:pt x="543" y="104"/>
                    </a:cubicBezTo>
                    <a:cubicBezTo>
                      <a:pt x="544" y="72"/>
                      <a:pt x="540" y="49"/>
                      <a:pt x="504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65"/>
              <p:cNvSpPr>
                <a:spLocks/>
              </p:cNvSpPr>
              <p:nvPr/>
            </p:nvSpPr>
            <p:spPr bwMode="hidden">
              <a:xfrm>
                <a:off x="0" y="0"/>
                <a:ext cx="499" cy="186"/>
              </a:xfrm>
              <a:custGeom>
                <a:avLst/>
                <a:gdLst/>
                <a:ahLst/>
                <a:cxnLst>
                  <a:cxn ang="0">
                    <a:pos x="462" y="144"/>
                  </a:cxn>
                  <a:cxn ang="0">
                    <a:pos x="485" y="112"/>
                  </a:cxn>
                  <a:cxn ang="0">
                    <a:pos x="474" y="58"/>
                  </a:cxn>
                  <a:cxn ang="0">
                    <a:pos x="411" y="3"/>
                  </a:cxn>
                  <a:cxn ang="0">
                    <a:pos x="0" y="0"/>
                  </a:cxn>
                  <a:cxn ang="0">
                    <a:pos x="3" y="60"/>
                  </a:cxn>
                  <a:cxn ang="0">
                    <a:pos x="162" y="47"/>
                  </a:cxn>
                  <a:cxn ang="0">
                    <a:pos x="333" y="73"/>
                  </a:cxn>
                  <a:cxn ang="0">
                    <a:pos x="382" y="97"/>
                  </a:cxn>
                  <a:cxn ang="0">
                    <a:pos x="379" y="114"/>
                  </a:cxn>
                  <a:cxn ang="0">
                    <a:pos x="312" y="87"/>
                  </a:cxn>
                  <a:cxn ang="0">
                    <a:pos x="159" y="64"/>
                  </a:cxn>
                  <a:cxn ang="0">
                    <a:pos x="3" y="87"/>
                  </a:cxn>
                  <a:cxn ang="0">
                    <a:pos x="3" y="150"/>
                  </a:cxn>
                  <a:cxn ang="0">
                    <a:pos x="264" y="185"/>
                  </a:cxn>
                  <a:cxn ang="0">
                    <a:pos x="462" y="144"/>
                  </a:cxn>
                </a:cxnLst>
                <a:rect l="0" t="0" r="r" b="b"/>
                <a:pathLst>
                  <a:path w="499" h="186">
                    <a:moveTo>
                      <a:pt x="462" y="144"/>
                    </a:moveTo>
                    <a:cubicBezTo>
                      <a:pt x="499" y="132"/>
                      <a:pt x="483" y="126"/>
                      <a:pt x="485" y="112"/>
                    </a:cubicBezTo>
                    <a:cubicBezTo>
                      <a:pt x="487" y="99"/>
                      <a:pt x="486" y="76"/>
                      <a:pt x="474" y="58"/>
                    </a:cubicBezTo>
                    <a:cubicBezTo>
                      <a:pt x="462" y="40"/>
                      <a:pt x="490" y="13"/>
                      <a:pt x="411" y="3"/>
                    </a:cubicBezTo>
                    <a:lnTo>
                      <a:pt x="0" y="0"/>
                    </a:lnTo>
                    <a:lnTo>
                      <a:pt x="3" y="60"/>
                    </a:lnTo>
                    <a:cubicBezTo>
                      <a:pt x="30" y="68"/>
                      <a:pt x="107" y="45"/>
                      <a:pt x="162" y="47"/>
                    </a:cubicBezTo>
                    <a:cubicBezTo>
                      <a:pt x="217" y="49"/>
                      <a:pt x="296" y="64"/>
                      <a:pt x="333" y="73"/>
                    </a:cubicBezTo>
                    <a:cubicBezTo>
                      <a:pt x="369" y="81"/>
                      <a:pt x="374" y="90"/>
                      <a:pt x="382" y="97"/>
                    </a:cubicBezTo>
                    <a:cubicBezTo>
                      <a:pt x="389" y="104"/>
                      <a:pt x="390" y="116"/>
                      <a:pt x="379" y="114"/>
                    </a:cubicBezTo>
                    <a:cubicBezTo>
                      <a:pt x="367" y="112"/>
                      <a:pt x="350" y="95"/>
                      <a:pt x="312" y="87"/>
                    </a:cubicBezTo>
                    <a:cubicBezTo>
                      <a:pt x="276" y="79"/>
                      <a:pt x="210" y="64"/>
                      <a:pt x="159" y="64"/>
                    </a:cubicBezTo>
                    <a:cubicBezTo>
                      <a:pt x="108" y="64"/>
                      <a:pt x="29" y="73"/>
                      <a:pt x="3" y="87"/>
                    </a:cubicBezTo>
                    <a:lnTo>
                      <a:pt x="3" y="150"/>
                    </a:lnTo>
                    <a:cubicBezTo>
                      <a:pt x="46" y="166"/>
                      <a:pt x="188" y="186"/>
                      <a:pt x="264" y="185"/>
                    </a:cubicBezTo>
                    <a:cubicBezTo>
                      <a:pt x="340" y="184"/>
                      <a:pt x="426" y="156"/>
                      <a:pt x="462" y="14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37" name="Group 166"/>
              <p:cNvGrpSpPr>
                <a:grpSpLocks/>
              </p:cNvGrpSpPr>
              <p:nvPr/>
            </p:nvGrpSpPr>
            <p:grpSpPr bwMode="auto">
              <a:xfrm>
                <a:off x="1487" y="2470"/>
                <a:ext cx="931" cy="765"/>
                <a:chOff x="3387" y="1456"/>
                <a:chExt cx="1707" cy="1402"/>
              </a:xfrm>
            </p:grpSpPr>
            <p:sp>
              <p:nvSpPr>
                <p:cNvPr id="54" name="Freeform 167"/>
                <p:cNvSpPr>
                  <a:spLocks/>
                </p:cNvSpPr>
                <p:nvPr/>
              </p:nvSpPr>
              <p:spPr bwMode="hidden">
                <a:xfrm rot="21428822" flipH="1">
                  <a:off x="3387" y="1658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168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169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5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8" name="Group 170"/>
              <p:cNvGrpSpPr>
                <a:grpSpLocks/>
              </p:cNvGrpSpPr>
              <p:nvPr/>
            </p:nvGrpSpPr>
            <p:grpSpPr bwMode="auto">
              <a:xfrm>
                <a:off x="1502" y="91"/>
                <a:ext cx="931" cy="765"/>
                <a:chOff x="3387" y="1456"/>
                <a:chExt cx="1707" cy="1402"/>
              </a:xfrm>
            </p:grpSpPr>
            <p:sp>
              <p:nvSpPr>
                <p:cNvPr id="51" name="Freeform 171"/>
                <p:cNvSpPr>
                  <a:spLocks/>
                </p:cNvSpPr>
                <p:nvPr/>
              </p:nvSpPr>
              <p:spPr bwMode="hidden">
                <a:xfrm rot="21428822" flipH="1">
                  <a:off x="3387" y="1658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172"/>
                <p:cNvSpPr>
                  <a:spLocks/>
                </p:cNvSpPr>
                <p:nvPr/>
              </p:nvSpPr>
              <p:spPr bwMode="hidden">
                <a:xfrm rot="-744944">
                  <a:off x="4388" y="1456"/>
                  <a:ext cx="706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173"/>
                <p:cNvSpPr>
                  <a:spLocks/>
                </p:cNvSpPr>
                <p:nvPr/>
              </p:nvSpPr>
              <p:spPr bwMode="hidden">
                <a:xfrm>
                  <a:off x="4086" y="1694"/>
                  <a:ext cx="475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39" name="Freeform 174"/>
              <p:cNvSpPr>
                <a:spLocks/>
              </p:cNvSpPr>
              <p:nvPr/>
            </p:nvSpPr>
            <p:spPr bwMode="hidden">
              <a:xfrm>
                <a:off x="2998" y="3579"/>
                <a:ext cx="678" cy="738"/>
              </a:xfrm>
              <a:custGeom>
                <a:avLst/>
                <a:gdLst/>
                <a:ahLst/>
                <a:cxnLst>
                  <a:cxn ang="0">
                    <a:pos x="577" y="17"/>
                  </a:cxn>
                  <a:cxn ang="0">
                    <a:pos x="341" y="100"/>
                  </a:cxn>
                  <a:cxn ang="0">
                    <a:pos x="54" y="621"/>
                  </a:cxn>
                  <a:cxn ang="0">
                    <a:pos x="17" y="735"/>
                  </a:cxn>
                  <a:cxn ang="0">
                    <a:pos x="140" y="738"/>
                  </a:cxn>
                  <a:cxn ang="0">
                    <a:pos x="198" y="614"/>
                  </a:cxn>
                  <a:cxn ang="0">
                    <a:pos x="375" y="292"/>
                  </a:cxn>
                  <a:cxn ang="0">
                    <a:pos x="534" y="115"/>
                  </a:cxn>
                  <a:cxn ang="0">
                    <a:pos x="559" y="138"/>
                  </a:cxn>
                  <a:cxn ang="0">
                    <a:pos x="445" y="264"/>
                  </a:cxn>
                  <a:cxn ang="0">
                    <a:pos x="311" y="487"/>
                  </a:cxn>
                  <a:cxn ang="0">
                    <a:pos x="188" y="738"/>
                  </a:cxn>
                  <a:cxn ang="0">
                    <a:pos x="353" y="738"/>
                  </a:cxn>
                  <a:cxn ang="0">
                    <a:pos x="417" y="651"/>
                  </a:cxn>
                  <a:cxn ang="0">
                    <a:pos x="638" y="279"/>
                  </a:cxn>
                  <a:cxn ang="0">
                    <a:pos x="653" y="85"/>
                  </a:cxn>
                  <a:cxn ang="0">
                    <a:pos x="577" y="17"/>
                  </a:cxn>
                </a:cxnLst>
                <a:rect l="0" t="0" r="r" b="b"/>
                <a:pathLst>
                  <a:path w="678" h="738">
                    <a:moveTo>
                      <a:pt x="577" y="17"/>
                    </a:moveTo>
                    <a:cubicBezTo>
                      <a:pt x="525" y="19"/>
                      <a:pt x="428" y="0"/>
                      <a:pt x="341" y="100"/>
                    </a:cubicBezTo>
                    <a:cubicBezTo>
                      <a:pt x="253" y="202"/>
                      <a:pt x="108" y="515"/>
                      <a:pt x="54" y="621"/>
                    </a:cubicBezTo>
                    <a:cubicBezTo>
                      <a:pt x="0" y="727"/>
                      <a:pt x="3" y="716"/>
                      <a:pt x="17" y="735"/>
                    </a:cubicBezTo>
                    <a:lnTo>
                      <a:pt x="140" y="738"/>
                    </a:lnTo>
                    <a:cubicBezTo>
                      <a:pt x="170" y="718"/>
                      <a:pt x="159" y="688"/>
                      <a:pt x="198" y="614"/>
                    </a:cubicBezTo>
                    <a:cubicBezTo>
                      <a:pt x="237" y="540"/>
                      <a:pt x="318" y="375"/>
                      <a:pt x="375" y="292"/>
                    </a:cubicBezTo>
                    <a:cubicBezTo>
                      <a:pt x="431" y="209"/>
                      <a:pt x="503" y="140"/>
                      <a:pt x="534" y="115"/>
                    </a:cubicBezTo>
                    <a:cubicBezTo>
                      <a:pt x="565" y="89"/>
                      <a:pt x="574" y="113"/>
                      <a:pt x="559" y="138"/>
                    </a:cubicBezTo>
                    <a:cubicBezTo>
                      <a:pt x="544" y="162"/>
                      <a:pt x="487" y="206"/>
                      <a:pt x="445" y="264"/>
                    </a:cubicBezTo>
                    <a:cubicBezTo>
                      <a:pt x="404" y="323"/>
                      <a:pt x="354" y="408"/>
                      <a:pt x="311" y="487"/>
                    </a:cubicBezTo>
                    <a:cubicBezTo>
                      <a:pt x="268" y="566"/>
                      <a:pt x="181" y="696"/>
                      <a:pt x="188" y="738"/>
                    </a:cubicBezTo>
                    <a:lnTo>
                      <a:pt x="353" y="738"/>
                    </a:lnTo>
                    <a:cubicBezTo>
                      <a:pt x="391" y="724"/>
                      <a:pt x="370" y="727"/>
                      <a:pt x="417" y="651"/>
                    </a:cubicBezTo>
                    <a:cubicBezTo>
                      <a:pt x="464" y="575"/>
                      <a:pt x="599" y="373"/>
                      <a:pt x="638" y="279"/>
                    </a:cubicBezTo>
                    <a:cubicBezTo>
                      <a:pt x="678" y="185"/>
                      <a:pt x="663" y="128"/>
                      <a:pt x="653" y="85"/>
                    </a:cubicBezTo>
                    <a:cubicBezTo>
                      <a:pt x="643" y="41"/>
                      <a:pt x="629" y="14"/>
                      <a:pt x="577" y="17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75"/>
              <p:cNvSpPr>
                <a:spLocks/>
              </p:cNvSpPr>
              <p:nvPr/>
            </p:nvSpPr>
            <p:spPr bwMode="hidden">
              <a:xfrm rot="-744944">
                <a:off x="3996" y="3377"/>
                <a:ext cx="729" cy="1047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Freeform 176"/>
              <p:cNvSpPr>
                <a:spLocks/>
              </p:cNvSpPr>
              <p:nvPr/>
            </p:nvSpPr>
            <p:spPr bwMode="hidden">
              <a:xfrm>
                <a:off x="3685" y="3623"/>
                <a:ext cx="472" cy="726"/>
              </a:xfrm>
              <a:custGeom>
                <a:avLst/>
                <a:gdLst/>
                <a:ahLst/>
                <a:cxnLst>
                  <a:cxn ang="0">
                    <a:pos x="116" y="694"/>
                  </a:cxn>
                  <a:cxn ang="0">
                    <a:pos x="41" y="440"/>
                  </a:cxn>
                  <a:cxn ang="0">
                    <a:pos x="6" y="148"/>
                  </a:cxn>
                  <a:cxn ang="0">
                    <a:pos x="78" y="28"/>
                  </a:cxn>
                  <a:cxn ang="0">
                    <a:pos x="222" y="28"/>
                  </a:cxn>
                  <a:cxn ang="0">
                    <a:pos x="317" y="196"/>
                  </a:cxn>
                  <a:cxn ang="0">
                    <a:pos x="437" y="555"/>
                  </a:cxn>
                  <a:cxn ang="0">
                    <a:pos x="458" y="691"/>
                  </a:cxn>
                  <a:cxn ang="0">
                    <a:pos x="350" y="694"/>
                  </a:cxn>
                  <a:cxn ang="0">
                    <a:pos x="341" y="651"/>
                  </a:cxn>
                  <a:cxn ang="0">
                    <a:pos x="198" y="244"/>
                  </a:cxn>
                  <a:cxn ang="0">
                    <a:pos x="150" y="172"/>
                  </a:cxn>
                  <a:cxn ang="0">
                    <a:pos x="150" y="220"/>
                  </a:cxn>
                  <a:cxn ang="0">
                    <a:pos x="269" y="531"/>
                  </a:cxn>
                  <a:cxn ang="0">
                    <a:pos x="311" y="691"/>
                  </a:cxn>
                  <a:cxn ang="0">
                    <a:pos x="116" y="694"/>
                  </a:cxn>
                </a:cxnLst>
                <a:rect l="0" t="0" r="r" b="b"/>
                <a:pathLst>
                  <a:path w="472" h="726">
                    <a:moveTo>
                      <a:pt x="116" y="694"/>
                    </a:moveTo>
                    <a:cubicBezTo>
                      <a:pt x="71" y="652"/>
                      <a:pt x="59" y="531"/>
                      <a:pt x="41" y="440"/>
                    </a:cubicBezTo>
                    <a:cubicBezTo>
                      <a:pt x="23" y="349"/>
                      <a:pt x="0" y="216"/>
                      <a:pt x="6" y="148"/>
                    </a:cubicBezTo>
                    <a:cubicBezTo>
                      <a:pt x="12" y="79"/>
                      <a:pt x="42" y="48"/>
                      <a:pt x="78" y="28"/>
                    </a:cubicBezTo>
                    <a:cubicBezTo>
                      <a:pt x="114" y="8"/>
                      <a:pt x="182" y="0"/>
                      <a:pt x="222" y="28"/>
                    </a:cubicBezTo>
                    <a:cubicBezTo>
                      <a:pt x="261" y="56"/>
                      <a:pt x="281" y="108"/>
                      <a:pt x="317" y="196"/>
                    </a:cubicBezTo>
                    <a:cubicBezTo>
                      <a:pt x="353" y="284"/>
                      <a:pt x="414" y="473"/>
                      <a:pt x="437" y="555"/>
                    </a:cubicBezTo>
                    <a:cubicBezTo>
                      <a:pt x="460" y="637"/>
                      <a:pt x="472" y="668"/>
                      <a:pt x="458" y="691"/>
                    </a:cubicBezTo>
                    <a:lnTo>
                      <a:pt x="350" y="694"/>
                    </a:lnTo>
                    <a:cubicBezTo>
                      <a:pt x="331" y="687"/>
                      <a:pt x="366" y="726"/>
                      <a:pt x="341" y="651"/>
                    </a:cubicBezTo>
                    <a:cubicBezTo>
                      <a:pt x="316" y="576"/>
                      <a:pt x="230" y="323"/>
                      <a:pt x="198" y="244"/>
                    </a:cubicBezTo>
                    <a:cubicBezTo>
                      <a:pt x="166" y="164"/>
                      <a:pt x="158" y="176"/>
                      <a:pt x="150" y="172"/>
                    </a:cubicBezTo>
                    <a:cubicBezTo>
                      <a:pt x="142" y="168"/>
                      <a:pt x="130" y="160"/>
                      <a:pt x="150" y="220"/>
                    </a:cubicBezTo>
                    <a:cubicBezTo>
                      <a:pt x="170" y="280"/>
                      <a:pt x="242" y="453"/>
                      <a:pt x="269" y="531"/>
                    </a:cubicBezTo>
                    <a:cubicBezTo>
                      <a:pt x="296" y="609"/>
                      <a:pt x="337" y="664"/>
                      <a:pt x="311" y="691"/>
                    </a:cubicBezTo>
                    <a:lnTo>
                      <a:pt x="116" y="694"/>
                    </a:ln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42" name="Group 177"/>
              <p:cNvGrpSpPr>
                <a:grpSpLocks/>
              </p:cNvGrpSpPr>
              <p:nvPr/>
            </p:nvGrpSpPr>
            <p:grpSpPr bwMode="auto">
              <a:xfrm>
                <a:off x="3959" y="330"/>
                <a:ext cx="1724" cy="1316"/>
                <a:chOff x="196" y="1100"/>
                <a:chExt cx="2234" cy="1706"/>
              </a:xfrm>
            </p:grpSpPr>
            <p:sp>
              <p:nvSpPr>
                <p:cNvPr id="46" name="Freeform 178"/>
                <p:cNvSpPr>
                  <a:spLocks/>
                </p:cNvSpPr>
                <p:nvPr/>
              </p:nvSpPr>
              <p:spPr bwMode="hidden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179"/>
                <p:cNvSpPr>
                  <a:spLocks/>
                </p:cNvSpPr>
                <p:nvPr/>
              </p:nvSpPr>
              <p:spPr bwMode="hidden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180"/>
                <p:cNvSpPr>
                  <a:spLocks/>
                </p:cNvSpPr>
                <p:nvPr/>
              </p:nvSpPr>
              <p:spPr bwMode="hidden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181"/>
                <p:cNvSpPr>
                  <a:spLocks/>
                </p:cNvSpPr>
                <p:nvPr/>
              </p:nvSpPr>
              <p:spPr bwMode="hidden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Freeform 182"/>
                <p:cNvSpPr>
                  <a:spLocks/>
                </p:cNvSpPr>
                <p:nvPr/>
              </p:nvSpPr>
              <p:spPr bwMode="hidden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43" name="Group 183"/>
              <p:cNvGrpSpPr>
                <a:grpSpLocks/>
              </p:cNvGrpSpPr>
              <p:nvPr/>
            </p:nvGrpSpPr>
            <p:grpSpPr bwMode="auto">
              <a:xfrm>
                <a:off x="151" y="-2"/>
                <a:ext cx="209" cy="4316"/>
                <a:chOff x="1834" y="-2"/>
                <a:chExt cx="209" cy="4316"/>
              </a:xfrm>
            </p:grpSpPr>
            <p:sp>
              <p:nvSpPr>
                <p:cNvPr id="44" name="Freeform 184"/>
                <p:cNvSpPr>
                  <a:spLocks/>
                </p:cNvSpPr>
                <p:nvPr/>
              </p:nvSpPr>
              <p:spPr bwMode="hidden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185"/>
                <p:cNvSpPr>
                  <a:spLocks/>
                </p:cNvSpPr>
                <p:nvPr/>
              </p:nvSpPr>
              <p:spPr bwMode="hidden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6" name="Rectangle 186"/>
            <p:cNvSpPr>
              <a:spLocks noChangeArrowheads="1"/>
            </p:cNvSpPr>
            <p:nvPr/>
          </p:nvSpPr>
          <p:spPr bwMode="gray">
            <a:xfrm>
              <a:off x="740" y="2161"/>
              <a:ext cx="5016" cy="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9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9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4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57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0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16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1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7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1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4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3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4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-33866" y="1"/>
            <a:ext cx="12221633" cy="7027863"/>
            <a:chOff x="-16" y="0"/>
            <a:chExt cx="5774" cy="4427"/>
          </a:xfrm>
        </p:grpSpPr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-16" y="0"/>
              <a:ext cx="5771" cy="4427"/>
              <a:chOff x="-14" y="-3"/>
              <a:chExt cx="5771" cy="4427"/>
            </a:xfrm>
          </p:grpSpPr>
          <p:grpSp>
            <p:nvGrpSpPr>
              <p:cNvPr id="1035" name="Group 9"/>
              <p:cNvGrpSpPr>
                <a:grpSpLocks/>
              </p:cNvGrpSpPr>
              <p:nvPr/>
            </p:nvGrpSpPr>
            <p:grpSpPr bwMode="auto">
              <a:xfrm>
                <a:off x="1834" y="-2"/>
                <a:ext cx="209" cy="4316"/>
                <a:chOff x="1834" y="-2"/>
                <a:chExt cx="209" cy="4316"/>
              </a:xfrm>
            </p:grpSpPr>
            <p:sp>
              <p:nvSpPr>
                <p:cNvPr id="1034" name="Freeform 10"/>
                <p:cNvSpPr>
                  <a:spLocks/>
                </p:cNvSpPr>
                <p:nvPr/>
              </p:nvSpPr>
              <p:spPr bwMode="white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" name="Freeform 11"/>
                <p:cNvSpPr>
                  <a:spLocks/>
                </p:cNvSpPr>
                <p:nvPr/>
              </p:nvSpPr>
              <p:spPr bwMode="white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6" name="Group 12"/>
              <p:cNvGrpSpPr>
                <a:grpSpLocks/>
              </p:cNvGrpSpPr>
              <p:nvPr/>
            </p:nvGrpSpPr>
            <p:grpSpPr bwMode="auto">
              <a:xfrm flipV="1">
                <a:off x="5312" y="0"/>
                <a:ext cx="321" cy="4318"/>
                <a:chOff x="2971" y="-3"/>
                <a:chExt cx="493" cy="4325"/>
              </a:xfrm>
            </p:grpSpPr>
            <p:sp>
              <p:nvSpPr>
                <p:cNvPr id="3" name="Freeform 13"/>
                <p:cNvSpPr>
                  <a:spLocks/>
                </p:cNvSpPr>
                <p:nvPr/>
              </p:nvSpPr>
              <p:spPr bwMode="white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" name="Freeform 14"/>
                <p:cNvSpPr>
                  <a:spLocks/>
                </p:cNvSpPr>
                <p:nvPr/>
              </p:nvSpPr>
              <p:spPr bwMode="white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7" name="Group 15"/>
              <p:cNvGrpSpPr>
                <a:grpSpLocks/>
              </p:cNvGrpSpPr>
              <p:nvPr/>
            </p:nvGrpSpPr>
            <p:grpSpPr bwMode="auto">
              <a:xfrm>
                <a:off x="1130" y="1"/>
                <a:ext cx="385" cy="4314"/>
                <a:chOff x="1130" y="1"/>
                <a:chExt cx="385" cy="4308"/>
              </a:xfrm>
            </p:grpSpPr>
            <p:sp>
              <p:nvSpPr>
                <p:cNvPr id="1040" name="Freeform 16"/>
                <p:cNvSpPr>
                  <a:spLocks/>
                </p:cNvSpPr>
                <p:nvPr/>
              </p:nvSpPr>
              <p:spPr bwMode="white">
                <a:xfrm>
                  <a:off x="1146" y="1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1" name="Freeform 17"/>
                <p:cNvSpPr>
                  <a:spLocks/>
                </p:cNvSpPr>
                <p:nvPr/>
              </p:nvSpPr>
              <p:spPr bwMode="white">
                <a:xfrm>
                  <a:off x="1237" y="2174"/>
                  <a:ext cx="251" cy="390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2" name="Freeform 18"/>
                <p:cNvSpPr>
                  <a:spLocks/>
                </p:cNvSpPr>
                <p:nvPr/>
              </p:nvSpPr>
              <p:spPr bwMode="white">
                <a:xfrm>
                  <a:off x="1130" y="2595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3" name="Freeform 19"/>
                <p:cNvSpPr>
                  <a:spLocks/>
                </p:cNvSpPr>
                <p:nvPr/>
              </p:nvSpPr>
              <p:spPr bwMode="white">
                <a:xfrm>
                  <a:off x="1255" y="2644"/>
                  <a:ext cx="146" cy="154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8" name="Group 20"/>
              <p:cNvGrpSpPr>
                <a:grpSpLocks/>
              </p:cNvGrpSpPr>
              <p:nvPr/>
            </p:nvGrpSpPr>
            <p:grpSpPr bwMode="auto">
              <a:xfrm>
                <a:off x="429" y="0"/>
                <a:ext cx="403" cy="4318"/>
                <a:chOff x="429" y="0"/>
                <a:chExt cx="493" cy="4318"/>
              </a:xfrm>
            </p:grpSpPr>
            <p:sp>
              <p:nvSpPr>
                <p:cNvPr id="5" name="Freeform 21"/>
                <p:cNvSpPr>
                  <a:spLocks/>
                </p:cNvSpPr>
                <p:nvPr/>
              </p:nvSpPr>
              <p:spPr bwMode="white">
                <a:xfrm>
                  <a:off x="429" y="0"/>
                  <a:ext cx="493" cy="4316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44" y="1104"/>
                    </a:cxn>
                    <a:cxn ang="0">
                      <a:pos x="6" y="1845"/>
                    </a:cxn>
                    <a:cxn ang="0">
                      <a:pos x="6" y="1982"/>
                    </a:cxn>
                    <a:cxn ang="0">
                      <a:pos x="20" y="2024"/>
                    </a:cxn>
                    <a:cxn ang="0">
                      <a:pos x="24" y="2068"/>
                    </a:cxn>
                    <a:cxn ang="0">
                      <a:pos x="6" y="2119"/>
                    </a:cxn>
                    <a:cxn ang="0">
                      <a:pos x="6" y="2210"/>
                    </a:cxn>
                    <a:cxn ang="0">
                      <a:pos x="28" y="2464"/>
                    </a:cxn>
                    <a:cxn ang="0">
                      <a:pos x="24" y="3044"/>
                    </a:cxn>
                    <a:cxn ang="0">
                      <a:pos x="28" y="4316"/>
                    </a:cxn>
                    <a:cxn ang="0">
                      <a:pos x="80" y="4312"/>
                    </a:cxn>
                    <a:cxn ang="0">
                      <a:pos x="88" y="3288"/>
                    </a:cxn>
                    <a:cxn ang="0">
                      <a:pos x="84" y="2416"/>
                    </a:cxn>
                    <a:cxn ang="0">
                      <a:pos x="60" y="2208"/>
                    </a:cxn>
                    <a:cxn ang="0">
                      <a:pos x="92" y="2100"/>
                    </a:cxn>
                    <a:cxn ang="0">
                      <a:pos x="240" y="2084"/>
                    </a:cxn>
                    <a:cxn ang="0">
                      <a:pos x="384" y="2084"/>
                    </a:cxn>
                    <a:cxn ang="0">
                      <a:pos x="428" y="2128"/>
                    </a:cxn>
                    <a:cxn ang="0">
                      <a:pos x="424" y="2236"/>
                    </a:cxn>
                    <a:cxn ang="0">
                      <a:pos x="420" y="2344"/>
                    </a:cxn>
                    <a:cxn ang="0">
                      <a:pos x="408" y="2496"/>
                    </a:cxn>
                    <a:cxn ang="0">
                      <a:pos x="395" y="4313"/>
                    </a:cxn>
                    <a:cxn ang="0">
                      <a:pos x="476" y="4310"/>
                    </a:cxn>
                    <a:cxn ang="0">
                      <a:pos x="459" y="3614"/>
                    </a:cxn>
                    <a:cxn ang="0">
                      <a:pos x="468" y="2472"/>
                    </a:cxn>
                    <a:cxn ang="0">
                      <a:pos x="493" y="2165"/>
                    </a:cxn>
                    <a:cxn ang="0">
                      <a:pos x="468" y="2048"/>
                    </a:cxn>
                    <a:cxn ang="0">
                      <a:pos x="487" y="1982"/>
                    </a:cxn>
                    <a:cxn ang="0">
                      <a:pos x="487" y="1800"/>
                    </a:cxn>
                    <a:cxn ang="0">
                      <a:pos x="456" y="1024"/>
                    </a:cxn>
                    <a:cxn ang="0">
                      <a:pos x="468" y="0"/>
                    </a:cxn>
                    <a:cxn ang="0">
                      <a:pos x="420" y="0"/>
                    </a:cxn>
                    <a:cxn ang="0">
                      <a:pos x="412" y="524"/>
                    </a:cxn>
                    <a:cxn ang="0">
                      <a:pos x="404" y="920"/>
                    </a:cxn>
                    <a:cxn ang="0">
                      <a:pos x="420" y="1592"/>
                    </a:cxn>
                    <a:cxn ang="0">
                      <a:pos x="436" y="1956"/>
                    </a:cxn>
                    <a:cxn ang="0">
                      <a:pos x="400" y="2024"/>
                    </a:cxn>
                    <a:cxn ang="0">
                      <a:pos x="244" y="2004"/>
                    </a:cxn>
                    <a:cxn ang="0">
                      <a:pos x="96" y="2016"/>
                    </a:cxn>
                    <a:cxn ang="0">
                      <a:pos x="54" y="1845"/>
                    </a:cxn>
                    <a:cxn ang="0">
                      <a:pos x="88" y="1356"/>
                    </a:cxn>
                    <a:cxn ang="0">
                      <a:pos x="92" y="580"/>
                    </a:cxn>
                    <a:cxn ang="0">
                      <a:pos x="84" y="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93" h="4316">
                      <a:moveTo>
                        <a:pt x="40" y="0"/>
                      </a:moveTo>
                      <a:cubicBezTo>
                        <a:pt x="33" y="185"/>
                        <a:pt x="50" y="797"/>
                        <a:pt x="44" y="1104"/>
                      </a:cubicBezTo>
                      <a:cubicBezTo>
                        <a:pt x="38" y="1411"/>
                        <a:pt x="12" y="1699"/>
                        <a:pt x="6" y="1845"/>
                      </a:cubicBezTo>
                      <a:cubicBezTo>
                        <a:pt x="0" y="1991"/>
                        <a:pt x="4" y="1952"/>
                        <a:pt x="6" y="1982"/>
                      </a:cubicBezTo>
                      <a:cubicBezTo>
                        <a:pt x="8" y="2012"/>
                        <a:pt x="17" y="2010"/>
                        <a:pt x="20" y="2024"/>
                      </a:cubicBezTo>
                      <a:cubicBezTo>
                        <a:pt x="23" y="2038"/>
                        <a:pt x="26" y="2052"/>
                        <a:pt x="24" y="2068"/>
                      </a:cubicBezTo>
                      <a:cubicBezTo>
                        <a:pt x="22" y="2084"/>
                        <a:pt x="9" y="2095"/>
                        <a:pt x="6" y="2119"/>
                      </a:cubicBezTo>
                      <a:cubicBezTo>
                        <a:pt x="3" y="2143"/>
                        <a:pt x="2" y="2153"/>
                        <a:pt x="6" y="2210"/>
                      </a:cubicBezTo>
                      <a:cubicBezTo>
                        <a:pt x="10" y="2267"/>
                        <a:pt x="25" y="2325"/>
                        <a:pt x="28" y="2464"/>
                      </a:cubicBezTo>
                      <a:cubicBezTo>
                        <a:pt x="31" y="2603"/>
                        <a:pt x="24" y="2735"/>
                        <a:pt x="24" y="3044"/>
                      </a:cubicBezTo>
                      <a:cubicBezTo>
                        <a:pt x="24" y="3353"/>
                        <a:pt x="19" y="4105"/>
                        <a:pt x="28" y="4316"/>
                      </a:cubicBezTo>
                      <a:lnTo>
                        <a:pt x="80" y="4312"/>
                      </a:lnTo>
                      <a:cubicBezTo>
                        <a:pt x="90" y="4141"/>
                        <a:pt x="87" y="3604"/>
                        <a:pt x="88" y="3288"/>
                      </a:cubicBezTo>
                      <a:cubicBezTo>
                        <a:pt x="89" y="2972"/>
                        <a:pt x="89" y="2596"/>
                        <a:pt x="84" y="2416"/>
                      </a:cubicBezTo>
                      <a:cubicBezTo>
                        <a:pt x="92" y="2340"/>
                        <a:pt x="69" y="2262"/>
                        <a:pt x="60" y="2208"/>
                      </a:cubicBezTo>
                      <a:cubicBezTo>
                        <a:pt x="52" y="2148"/>
                        <a:pt x="48" y="2110"/>
                        <a:pt x="92" y="2100"/>
                      </a:cubicBezTo>
                      <a:cubicBezTo>
                        <a:pt x="134" y="2086"/>
                        <a:pt x="190" y="2081"/>
                        <a:pt x="240" y="2084"/>
                      </a:cubicBezTo>
                      <a:cubicBezTo>
                        <a:pt x="289" y="2081"/>
                        <a:pt x="353" y="2077"/>
                        <a:pt x="384" y="2084"/>
                      </a:cubicBezTo>
                      <a:cubicBezTo>
                        <a:pt x="415" y="2091"/>
                        <a:pt x="421" y="2103"/>
                        <a:pt x="428" y="2128"/>
                      </a:cubicBezTo>
                      <a:cubicBezTo>
                        <a:pt x="435" y="2153"/>
                        <a:pt x="425" y="2200"/>
                        <a:pt x="424" y="2236"/>
                      </a:cubicBezTo>
                      <a:cubicBezTo>
                        <a:pt x="423" y="2272"/>
                        <a:pt x="423" y="2301"/>
                        <a:pt x="420" y="2344"/>
                      </a:cubicBezTo>
                      <a:cubicBezTo>
                        <a:pt x="411" y="2391"/>
                        <a:pt x="412" y="2168"/>
                        <a:pt x="408" y="2496"/>
                      </a:cubicBezTo>
                      <a:cubicBezTo>
                        <a:pt x="404" y="2824"/>
                        <a:pt x="384" y="4011"/>
                        <a:pt x="395" y="4313"/>
                      </a:cubicBezTo>
                      <a:lnTo>
                        <a:pt x="476" y="4310"/>
                      </a:lnTo>
                      <a:cubicBezTo>
                        <a:pt x="486" y="4194"/>
                        <a:pt x="460" y="3920"/>
                        <a:pt x="459" y="3614"/>
                      </a:cubicBezTo>
                      <a:cubicBezTo>
                        <a:pt x="458" y="3308"/>
                        <a:pt x="462" y="2713"/>
                        <a:pt x="468" y="2472"/>
                      </a:cubicBezTo>
                      <a:cubicBezTo>
                        <a:pt x="464" y="2328"/>
                        <a:pt x="493" y="2218"/>
                        <a:pt x="493" y="2165"/>
                      </a:cubicBezTo>
                      <a:cubicBezTo>
                        <a:pt x="493" y="2111"/>
                        <a:pt x="480" y="2100"/>
                        <a:pt x="468" y="2048"/>
                      </a:cubicBezTo>
                      <a:cubicBezTo>
                        <a:pt x="490" y="2027"/>
                        <a:pt x="484" y="2023"/>
                        <a:pt x="487" y="1982"/>
                      </a:cubicBezTo>
                      <a:cubicBezTo>
                        <a:pt x="490" y="1941"/>
                        <a:pt x="492" y="1960"/>
                        <a:pt x="487" y="1800"/>
                      </a:cubicBezTo>
                      <a:cubicBezTo>
                        <a:pt x="482" y="1640"/>
                        <a:pt x="459" y="1324"/>
                        <a:pt x="456" y="1024"/>
                      </a:cubicBezTo>
                      <a:cubicBezTo>
                        <a:pt x="453" y="724"/>
                        <a:pt x="474" y="171"/>
                        <a:pt x="468" y="0"/>
                      </a:cubicBezTo>
                      <a:lnTo>
                        <a:pt x="420" y="0"/>
                      </a:lnTo>
                      <a:cubicBezTo>
                        <a:pt x="411" y="87"/>
                        <a:pt x="415" y="371"/>
                        <a:pt x="412" y="524"/>
                      </a:cubicBezTo>
                      <a:cubicBezTo>
                        <a:pt x="409" y="677"/>
                        <a:pt x="403" y="742"/>
                        <a:pt x="404" y="920"/>
                      </a:cubicBezTo>
                      <a:cubicBezTo>
                        <a:pt x="405" y="1098"/>
                        <a:pt x="415" y="1419"/>
                        <a:pt x="420" y="1592"/>
                      </a:cubicBezTo>
                      <a:cubicBezTo>
                        <a:pt x="425" y="1765"/>
                        <a:pt x="439" y="1884"/>
                        <a:pt x="436" y="1956"/>
                      </a:cubicBezTo>
                      <a:cubicBezTo>
                        <a:pt x="432" y="1980"/>
                        <a:pt x="441" y="2017"/>
                        <a:pt x="400" y="2024"/>
                      </a:cubicBezTo>
                      <a:cubicBezTo>
                        <a:pt x="373" y="2037"/>
                        <a:pt x="295" y="2005"/>
                        <a:pt x="244" y="2004"/>
                      </a:cubicBezTo>
                      <a:cubicBezTo>
                        <a:pt x="193" y="2003"/>
                        <a:pt x="128" y="2042"/>
                        <a:pt x="96" y="2016"/>
                      </a:cubicBezTo>
                      <a:cubicBezTo>
                        <a:pt x="64" y="1990"/>
                        <a:pt x="55" y="1955"/>
                        <a:pt x="54" y="1845"/>
                      </a:cubicBezTo>
                      <a:cubicBezTo>
                        <a:pt x="53" y="1735"/>
                        <a:pt x="82" y="1567"/>
                        <a:pt x="88" y="1356"/>
                      </a:cubicBezTo>
                      <a:cubicBezTo>
                        <a:pt x="94" y="1145"/>
                        <a:pt x="93" y="806"/>
                        <a:pt x="92" y="580"/>
                      </a:cubicBezTo>
                      <a:cubicBezTo>
                        <a:pt x="91" y="354"/>
                        <a:pt x="93" y="97"/>
                        <a:pt x="84" y="0"/>
                      </a:cubicBez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" name="Freeform 22"/>
                <p:cNvSpPr>
                  <a:spLocks/>
                </p:cNvSpPr>
                <p:nvPr/>
              </p:nvSpPr>
              <p:spPr bwMode="white">
                <a:xfrm>
                  <a:off x="686" y="2115"/>
                  <a:ext cx="110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9" name="Group 23"/>
              <p:cNvGrpSpPr>
                <a:grpSpLocks/>
              </p:cNvGrpSpPr>
              <p:nvPr/>
            </p:nvGrpSpPr>
            <p:grpSpPr bwMode="auto">
              <a:xfrm flipV="1">
                <a:off x="2866" y="-3"/>
                <a:ext cx="396" cy="4318"/>
                <a:chOff x="2971" y="-3"/>
                <a:chExt cx="493" cy="4325"/>
              </a:xfrm>
            </p:grpSpPr>
            <p:sp>
              <p:nvSpPr>
                <p:cNvPr id="7" name="Freeform 24"/>
                <p:cNvSpPr>
                  <a:spLocks/>
                </p:cNvSpPr>
                <p:nvPr/>
              </p:nvSpPr>
              <p:spPr bwMode="white">
                <a:xfrm>
                  <a:off x="2971" y="-3"/>
                  <a:ext cx="493" cy="4323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44" y="1111"/>
                    </a:cxn>
                    <a:cxn ang="0">
                      <a:pos x="6" y="1852"/>
                    </a:cxn>
                    <a:cxn ang="0">
                      <a:pos x="6" y="1989"/>
                    </a:cxn>
                    <a:cxn ang="0">
                      <a:pos x="20" y="2031"/>
                    </a:cxn>
                    <a:cxn ang="0">
                      <a:pos x="24" y="2075"/>
                    </a:cxn>
                    <a:cxn ang="0">
                      <a:pos x="6" y="2126"/>
                    </a:cxn>
                    <a:cxn ang="0">
                      <a:pos x="6" y="2217"/>
                    </a:cxn>
                    <a:cxn ang="0">
                      <a:pos x="28" y="2471"/>
                    </a:cxn>
                    <a:cxn ang="0">
                      <a:pos x="24" y="3051"/>
                    </a:cxn>
                    <a:cxn ang="0">
                      <a:pos x="28" y="4323"/>
                    </a:cxn>
                    <a:cxn ang="0">
                      <a:pos x="80" y="4319"/>
                    </a:cxn>
                    <a:cxn ang="0">
                      <a:pos x="88" y="3295"/>
                    </a:cxn>
                    <a:cxn ang="0">
                      <a:pos x="84" y="2423"/>
                    </a:cxn>
                    <a:cxn ang="0">
                      <a:pos x="60" y="2215"/>
                    </a:cxn>
                    <a:cxn ang="0">
                      <a:pos x="92" y="2107"/>
                    </a:cxn>
                    <a:cxn ang="0">
                      <a:pos x="240" y="2091"/>
                    </a:cxn>
                    <a:cxn ang="0">
                      <a:pos x="384" y="2091"/>
                    </a:cxn>
                    <a:cxn ang="0">
                      <a:pos x="428" y="2135"/>
                    </a:cxn>
                    <a:cxn ang="0">
                      <a:pos x="424" y="2243"/>
                    </a:cxn>
                    <a:cxn ang="0">
                      <a:pos x="420" y="2351"/>
                    </a:cxn>
                    <a:cxn ang="0">
                      <a:pos x="408" y="2503"/>
                    </a:cxn>
                    <a:cxn ang="0">
                      <a:pos x="395" y="4320"/>
                    </a:cxn>
                    <a:cxn ang="0">
                      <a:pos x="476" y="4317"/>
                    </a:cxn>
                    <a:cxn ang="0">
                      <a:pos x="459" y="3621"/>
                    </a:cxn>
                    <a:cxn ang="0">
                      <a:pos x="468" y="2479"/>
                    </a:cxn>
                    <a:cxn ang="0">
                      <a:pos x="493" y="2172"/>
                    </a:cxn>
                    <a:cxn ang="0">
                      <a:pos x="468" y="2055"/>
                    </a:cxn>
                    <a:cxn ang="0">
                      <a:pos x="487" y="1989"/>
                    </a:cxn>
                    <a:cxn ang="0">
                      <a:pos x="487" y="1807"/>
                    </a:cxn>
                    <a:cxn ang="0">
                      <a:pos x="456" y="1031"/>
                    </a:cxn>
                    <a:cxn ang="0">
                      <a:pos x="472" y="0"/>
                    </a:cxn>
                    <a:cxn ang="0">
                      <a:pos x="416" y="3"/>
                    </a:cxn>
                    <a:cxn ang="0">
                      <a:pos x="412" y="531"/>
                    </a:cxn>
                    <a:cxn ang="0">
                      <a:pos x="404" y="927"/>
                    </a:cxn>
                    <a:cxn ang="0">
                      <a:pos x="420" y="1599"/>
                    </a:cxn>
                    <a:cxn ang="0">
                      <a:pos x="436" y="1963"/>
                    </a:cxn>
                    <a:cxn ang="0">
                      <a:pos x="400" y="2031"/>
                    </a:cxn>
                    <a:cxn ang="0">
                      <a:pos x="244" y="2011"/>
                    </a:cxn>
                    <a:cxn ang="0">
                      <a:pos x="96" y="2023"/>
                    </a:cxn>
                    <a:cxn ang="0">
                      <a:pos x="54" y="1852"/>
                    </a:cxn>
                    <a:cxn ang="0">
                      <a:pos x="88" y="1363"/>
                    </a:cxn>
                    <a:cxn ang="0">
                      <a:pos x="92" y="587"/>
                    </a:cxn>
                    <a:cxn ang="0">
                      <a:pos x="88" y="3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493" h="4323">
                      <a:moveTo>
                        <a:pt x="40" y="7"/>
                      </a:moveTo>
                      <a:cubicBezTo>
                        <a:pt x="33" y="192"/>
                        <a:pt x="50" y="804"/>
                        <a:pt x="44" y="1111"/>
                      </a:cubicBezTo>
                      <a:cubicBezTo>
                        <a:pt x="38" y="1418"/>
                        <a:pt x="12" y="1706"/>
                        <a:pt x="6" y="1852"/>
                      </a:cubicBezTo>
                      <a:cubicBezTo>
                        <a:pt x="0" y="1998"/>
                        <a:pt x="4" y="1959"/>
                        <a:pt x="6" y="1989"/>
                      </a:cubicBezTo>
                      <a:cubicBezTo>
                        <a:pt x="8" y="2019"/>
                        <a:pt x="17" y="2017"/>
                        <a:pt x="20" y="2031"/>
                      </a:cubicBezTo>
                      <a:cubicBezTo>
                        <a:pt x="23" y="2045"/>
                        <a:pt x="26" y="2059"/>
                        <a:pt x="24" y="2075"/>
                      </a:cubicBezTo>
                      <a:cubicBezTo>
                        <a:pt x="22" y="2091"/>
                        <a:pt x="9" y="2102"/>
                        <a:pt x="6" y="2126"/>
                      </a:cubicBezTo>
                      <a:cubicBezTo>
                        <a:pt x="3" y="2150"/>
                        <a:pt x="2" y="2160"/>
                        <a:pt x="6" y="2217"/>
                      </a:cubicBezTo>
                      <a:cubicBezTo>
                        <a:pt x="10" y="2274"/>
                        <a:pt x="25" y="2332"/>
                        <a:pt x="28" y="2471"/>
                      </a:cubicBezTo>
                      <a:cubicBezTo>
                        <a:pt x="31" y="2610"/>
                        <a:pt x="24" y="2742"/>
                        <a:pt x="24" y="3051"/>
                      </a:cubicBezTo>
                      <a:cubicBezTo>
                        <a:pt x="24" y="3360"/>
                        <a:pt x="19" y="4112"/>
                        <a:pt x="28" y="4323"/>
                      </a:cubicBezTo>
                      <a:lnTo>
                        <a:pt x="80" y="4319"/>
                      </a:lnTo>
                      <a:cubicBezTo>
                        <a:pt x="90" y="4148"/>
                        <a:pt x="87" y="3611"/>
                        <a:pt x="88" y="3295"/>
                      </a:cubicBezTo>
                      <a:cubicBezTo>
                        <a:pt x="89" y="2979"/>
                        <a:pt x="89" y="2603"/>
                        <a:pt x="84" y="2423"/>
                      </a:cubicBezTo>
                      <a:cubicBezTo>
                        <a:pt x="92" y="2347"/>
                        <a:pt x="69" y="2269"/>
                        <a:pt x="60" y="2215"/>
                      </a:cubicBezTo>
                      <a:cubicBezTo>
                        <a:pt x="52" y="2155"/>
                        <a:pt x="48" y="2117"/>
                        <a:pt x="92" y="2107"/>
                      </a:cubicBezTo>
                      <a:cubicBezTo>
                        <a:pt x="134" y="2093"/>
                        <a:pt x="190" y="2088"/>
                        <a:pt x="240" y="2091"/>
                      </a:cubicBezTo>
                      <a:cubicBezTo>
                        <a:pt x="289" y="2088"/>
                        <a:pt x="353" y="2084"/>
                        <a:pt x="384" y="2091"/>
                      </a:cubicBezTo>
                      <a:cubicBezTo>
                        <a:pt x="415" y="2098"/>
                        <a:pt x="421" y="2110"/>
                        <a:pt x="428" y="2135"/>
                      </a:cubicBezTo>
                      <a:cubicBezTo>
                        <a:pt x="435" y="2160"/>
                        <a:pt x="425" y="2207"/>
                        <a:pt x="424" y="2243"/>
                      </a:cubicBezTo>
                      <a:cubicBezTo>
                        <a:pt x="423" y="2279"/>
                        <a:pt x="423" y="2308"/>
                        <a:pt x="420" y="2351"/>
                      </a:cubicBezTo>
                      <a:cubicBezTo>
                        <a:pt x="411" y="2398"/>
                        <a:pt x="412" y="2175"/>
                        <a:pt x="408" y="2503"/>
                      </a:cubicBezTo>
                      <a:cubicBezTo>
                        <a:pt x="404" y="2831"/>
                        <a:pt x="384" y="4018"/>
                        <a:pt x="395" y="4320"/>
                      </a:cubicBezTo>
                      <a:lnTo>
                        <a:pt x="476" y="4317"/>
                      </a:lnTo>
                      <a:cubicBezTo>
                        <a:pt x="486" y="4201"/>
                        <a:pt x="460" y="3927"/>
                        <a:pt x="459" y="3621"/>
                      </a:cubicBezTo>
                      <a:cubicBezTo>
                        <a:pt x="458" y="3315"/>
                        <a:pt x="462" y="2720"/>
                        <a:pt x="468" y="2479"/>
                      </a:cubicBezTo>
                      <a:cubicBezTo>
                        <a:pt x="464" y="2335"/>
                        <a:pt x="493" y="2225"/>
                        <a:pt x="493" y="2172"/>
                      </a:cubicBezTo>
                      <a:cubicBezTo>
                        <a:pt x="493" y="2118"/>
                        <a:pt x="480" y="2107"/>
                        <a:pt x="468" y="2055"/>
                      </a:cubicBezTo>
                      <a:cubicBezTo>
                        <a:pt x="490" y="2034"/>
                        <a:pt x="484" y="2030"/>
                        <a:pt x="487" y="1989"/>
                      </a:cubicBezTo>
                      <a:cubicBezTo>
                        <a:pt x="490" y="1948"/>
                        <a:pt x="492" y="1967"/>
                        <a:pt x="487" y="1807"/>
                      </a:cubicBezTo>
                      <a:cubicBezTo>
                        <a:pt x="482" y="1647"/>
                        <a:pt x="458" y="1332"/>
                        <a:pt x="456" y="1031"/>
                      </a:cubicBezTo>
                      <a:cubicBezTo>
                        <a:pt x="454" y="730"/>
                        <a:pt x="479" y="171"/>
                        <a:pt x="472" y="0"/>
                      </a:cubicBezTo>
                      <a:lnTo>
                        <a:pt x="416" y="3"/>
                      </a:lnTo>
                      <a:cubicBezTo>
                        <a:pt x="406" y="91"/>
                        <a:pt x="414" y="377"/>
                        <a:pt x="412" y="531"/>
                      </a:cubicBezTo>
                      <a:cubicBezTo>
                        <a:pt x="410" y="685"/>
                        <a:pt x="403" y="749"/>
                        <a:pt x="404" y="927"/>
                      </a:cubicBezTo>
                      <a:cubicBezTo>
                        <a:pt x="405" y="1105"/>
                        <a:pt x="415" y="1426"/>
                        <a:pt x="420" y="1599"/>
                      </a:cubicBezTo>
                      <a:cubicBezTo>
                        <a:pt x="425" y="1772"/>
                        <a:pt x="439" y="1891"/>
                        <a:pt x="436" y="1963"/>
                      </a:cubicBezTo>
                      <a:cubicBezTo>
                        <a:pt x="432" y="1987"/>
                        <a:pt x="441" y="2024"/>
                        <a:pt x="400" y="2031"/>
                      </a:cubicBezTo>
                      <a:cubicBezTo>
                        <a:pt x="373" y="2044"/>
                        <a:pt x="295" y="2012"/>
                        <a:pt x="244" y="2011"/>
                      </a:cubicBezTo>
                      <a:cubicBezTo>
                        <a:pt x="193" y="2010"/>
                        <a:pt x="128" y="2049"/>
                        <a:pt x="96" y="2023"/>
                      </a:cubicBezTo>
                      <a:cubicBezTo>
                        <a:pt x="64" y="1997"/>
                        <a:pt x="55" y="1962"/>
                        <a:pt x="54" y="1852"/>
                      </a:cubicBezTo>
                      <a:cubicBezTo>
                        <a:pt x="53" y="1742"/>
                        <a:pt x="82" y="1574"/>
                        <a:pt x="88" y="1363"/>
                      </a:cubicBezTo>
                      <a:cubicBezTo>
                        <a:pt x="94" y="1152"/>
                        <a:pt x="92" y="814"/>
                        <a:pt x="92" y="587"/>
                      </a:cubicBezTo>
                      <a:cubicBezTo>
                        <a:pt x="92" y="360"/>
                        <a:pt x="97" y="100"/>
                        <a:pt x="88" y="3"/>
                      </a:cubicBezTo>
                      <a:lnTo>
                        <a:pt x="40" y="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" name="Freeform 25"/>
                <p:cNvSpPr>
                  <a:spLocks/>
                </p:cNvSpPr>
                <p:nvPr/>
              </p:nvSpPr>
              <p:spPr bwMode="white">
                <a:xfrm>
                  <a:off x="3227" y="2119"/>
                  <a:ext cx="111" cy="2203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50" name="Freeform 26"/>
              <p:cNvSpPr>
                <a:spLocks/>
              </p:cNvSpPr>
              <p:nvPr/>
            </p:nvSpPr>
            <p:spPr bwMode="white">
              <a:xfrm rot="2199825" flipH="1">
                <a:off x="2185" y="2464"/>
                <a:ext cx="479" cy="950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1" name="Freeform 27"/>
              <p:cNvSpPr>
                <a:spLocks/>
              </p:cNvSpPr>
              <p:nvPr/>
            </p:nvSpPr>
            <p:spPr bwMode="white">
              <a:xfrm rot="21428822" flipH="1">
                <a:off x="2294" y="2929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2" name="Freeform 28"/>
              <p:cNvSpPr>
                <a:spLocks/>
              </p:cNvSpPr>
              <p:nvPr/>
            </p:nvSpPr>
            <p:spPr bwMode="white">
              <a:xfrm>
                <a:off x="3188" y="2454"/>
                <a:ext cx="978" cy="332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3" name="Freeform 29"/>
              <p:cNvSpPr>
                <a:spLocks/>
              </p:cNvSpPr>
              <p:nvPr/>
            </p:nvSpPr>
            <p:spPr bwMode="white">
              <a:xfrm rot="-744944">
                <a:off x="3295" y="2728"/>
                <a:ext cx="706" cy="1014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4" name="Freeform 30"/>
              <p:cNvSpPr>
                <a:spLocks/>
              </p:cNvSpPr>
              <p:nvPr/>
            </p:nvSpPr>
            <p:spPr bwMode="white">
              <a:xfrm>
                <a:off x="2993" y="2966"/>
                <a:ext cx="474" cy="1164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45" name="Group 31"/>
              <p:cNvGrpSpPr>
                <a:grpSpLocks/>
              </p:cNvGrpSpPr>
              <p:nvPr/>
            </p:nvGrpSpPr>
            <p:grpSpPr bwMode="auto">
              <a:xfrm>
                <a:off x="2162" y="0"/>
                <a:ext cx="1981" cy="1676"/>
                <a:chOff x="2305" y="2222"/>
                <a:chExt cx="1981" cy="1676"/>
              </a:xfrm>
            </p:grpSpPr>
            <p:sp>
              <p:nvSpPr>
                <p:cNvPr id="1056" name="Freeform 32"/>
                <p:cNvSpPr>
                  <a:spLocks/>
                </p:cNvSpPr>
                <p:nvPr/>
              </p:nvSpPr>
              <p:spPr bwMode="white">
                <a:xfrm rot="2199825" flipH="1">
                  <a:off x="2305" y="2232"/>
                  <a:ext cx="479" cy="950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7" name="Freeform 33"/>
                <p:cNvSpPr>
                  <a:spLocks/>
                </p:cNvSpPr>
                <p:nvPr/>
              </p:nvSpPr>
              <p:spPr bwMode="white">
                <a:xfrm rot="21428822" flipH="1">
                  <a:off x="2414" y="269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8" name="Freeform 34"/>
                <p:cNvSpPr>
                  <a:spLocks/>
                </p:cNvSpPr>
                <p:nvPr/>
              </p:nvSpPr>
              <p:spPr bwMode="white">
                <a:xfrm>
                  <a:off x="3308" y="2222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9" name="Freeform 35"/>
                <p:cNvSpPr>
                  <a:spLocks/>
                </p:cNvSpPr>
                <p:nvPr/>
              </p:nvSpPr>
              <p:spPr bwMode="white">
                <a:xfrm rot="-744944">
                  <a:off x="3415" y="249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0" name="Freeform 36"/>
                <p:cNvSpPr>
                  <a:spLocks/>
                </p:cNvSpPr>
                <p:nvPr/>
              </p:nvSpPr>
              <p:spPr bwMode="white">
                <a:xfrm>
                  <a:off x="3113" y="273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46" name="Group 37"/>
              <p:cNvGrpSpPr>
                <a:grpSpLocks/>
              </p:cNvGrpSpPr>
              <p:nvPr/>
            </p:nvGrpSpPr>
            <p:grpSpPr bwMode="auto">
              <a:xfrm>
                <a:off x="196" y="1100"/>
                <a:ext cx="2234" cy="1706"/>
                <a:chOff x="196" y="1100"/>
                <a:chExt cx="2234" cy="1706"/>
              </a:xfrm>
            </p:grpSpPr>
            <p:sp>
              <p:nvSpPr>
                <p:cNvPr id="1062" name="Freeform 38"/>
                <p:cNvSpPr>
                  <a:spLocks/>
                </p:cNvSpPr>
                <p:nvPr/>
              </p:nvSpPr>
              <p:spPr bwMode="white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3" name="Freeform 39"/>
                <p:cNvSpPr>
                  <a:spLocks/>
                </p:cNvSpPr>
                <p:nvPr/>
              </p:nvSpPr>
              <p:spPr bwMode="white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4" name="Freeform 40"/>
                <p:cNvSpPr>
                  <a:spLocks/>
                </p:cNvSpPr>
                <p:nvPr/>
              </p:nvSpPr>
              <p:spPr bwMode="white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" name="Freeform 41"/>
                <p:cNvSpPr>
                  <a:spLocks/>
                </p:cNvSpPr>
                <p:nvPr/>
              </p:nvSpPr>
              <p:spPr bwMode="white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" name="Freeform 42"/>
                <p:cNvSpPr>
                  <a:spLocks/>
                </p:cNvSpPr>
                <p:nvPr/>
              </p:nvSpPr>
              <p:spPr bwMode="white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47" name="Group 43"/>
              <p:cNvGrpSpPr>
                <a:grpSpLocks/>
              </p:cNvGrpSpPr>
              <p:nvPr/>
            </p:nvGrpSpPr>
            <p:grpSpPr bwMode="auto">
              <a:xfrm>
                <a:off x="4660" y="0"/>
                <a:ext cx="385" cy="4308"/>
                <a:chOff x="4660" y="0"/>
                <a:chExt cx="385" cy="4308"/>
              </a:xfrm>
            </p:grpSpPr>
            <p:sp>
              <p:nvSpPr>
                <p:cNvPr id="1068" name="Freeform 44"/>
                <p:cNvSpPr>
                  <a:spLocks/>
                </p:cNvSpPr>
                <p:nvPr/>
              </p:nvSpPr>
              <p:spPr bwMode="white">
                <a:xfrm>
                  <a:off x="4676" y="0"/>
                  <a:ext cx="369" cy="2611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4" y="1622"/>
                    </a:cxn>
                    <a:cxn ang="0">
                      <a:pos x="6" y="2547"/>
                    </a:cxn>
                    <a:cxn ang="0">
                      <a:pos x="38" y="2604"/>
                    </a:cxn>
                    <a:cxn ang="0">
                      <a:pos x="184" y="2588"/>
                    </a:cxn>
                    <a:cxn ang="0">
                      <a:pos x="339" y="2596"/>
                    </a:cxn>
                    <a:cxn ang="0">
                      <a:pos x="363" y="2531"/>
                    </a:cxn>
                    <a:cxn ang="0">
                      <a:pos x="339" y="1679"/>
                    </a:cxn>
                    <a:cxn ang="0">
                      <a:pos x="339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69" h="2611">
                      <a:moveTo>
                        <a:pt x="22" y="0"/>
                      </a:moveTo>
                      <a:lnTo>
                        <a:pt x="14" y="1622"/>
                      </a:lnTo>
                      <a:cubicBezTo>
                        <a:pt x="14" y="1622"/>
                        <a:pt x="10" y="2084"/>
                        <a:pt x="6" y="2547"/>
                      </a:cubicBezTo>
                      <a:cubicBezTo>
                        <a:pt x="0" y="2588"/>
                        <a:pt x="8" y="2597"/>
                        <a:pt x="38" y="2604"/>
                      </a:cubicBezTo>
                      <a:cubicBezTo>
                        <a:pt x="68" y="2611"/>
                        <a:pt x="134" y="2589"/>
                        <a:pt x="184" y="2588"/>
                      </a:cubicBezTo>
                      <a:cubicBezTo>
                        <a:pt x="234" y="2587"/>
                        <a:pt x="309" y="2605"/>
                        <a:pt x="339" y="2596"/>
                      </a:cubicBezTo>
                      <a:cubicBezTo>
                        <a:pt x="369" y="2587"/>
                        <a:pt x="366" y="2567"/>
                        <a:pt x="363" y="2531"/>
                      </a:cubicBezTo>
                      <a:cubicBezTo>
                        <a:pt x="363" y="2378"/>
                        <a:pt x="343" y="2101"/>
                        <a:pt x="339" y="1679"/>
                      </a:cubicBezTo>
                      <a:lnTo>
                        <a:pt x="339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9" name="Freeform 45"/>
                <p:cNvSpPr>
                  <a:spLocks/>
                </p:cNvSpPr>
                <p:nvPr/>
              </p:nvSpPr>
              <p:spPr bwMode="white">
                <a:xfrm>
                  <a:off x="4767" y="2173"/>
                  <a:ext cx="251" cy="390"/>
                </a:xfrm>
                <a:custGeom>
                  <a:avLst/>
                  <a:gdLst/>
                  <a:ahLst/>
                  <a:cxnLst>
                    <a:cxn ang="0">
                      <a:pos x="32" y="379"/>
                    </a:cxn>
                    <a:cxn ang="0">
                      <a:pos x="77" y="364"/>
                    </a:cxn>
                    <a:cxn ang="0">
                      <a:pos x="152" y="370"/>
                    </a:cxn>
                    <a:cxn ang="0">
                      <a:pos x="209" y="388"/>
                    </a:cxn>
                    <a:cxn ang="0">
                      <a:pos x="242" y="379"/>
                    </a:cxn>
                    <a:cxn ang="0">
                      <a:pos x="248" y="328"/>
                    </a:cxn>
                    <a:cxn ang="0">
                      <a:pos x="227" y="175"/>
                    </a:cxn>
                    <a:cxn ang="0">
                      <a:pos x="194" y="130"/>
                    </a:cxn>
                    <a:cxn ang="0">
                      <a:pos x="179" y="295"/>
                    </a:cxn>
                    <a:cxn ang="0">
                      <a:pos x="152" y="307"/>
                    </a:cxn>
                    <a:cxn ang="0">
                      <a:pos x="134" y="163"/>
                    </a:cxn>
                    <a:cxn ang="0">
                      <a:pos x="65" y="13"/>
                    </a:cxn>
                    <a:cxn ang="0">
                      <a:pos x="29" y="85"/>
                    </a:cxn>
                    <a:cxn ang="0">
                      <a:pos x="26" y="271"/>
                    </a:cxn>
                    <a:cxn ang="0">
                      <a:pos x="2" y="337"/>
                    </a:cxn>
                    <a:cxn ang="0">
                      <a:pos x="11" y="379"/>
                    </a:cxn>
                    <a:cxn ang="0">
                      <a:pos x="32" y="379"/>
                    </a:cxn>
                  </a:cxnLst>
                  <a:rect l="0" t="0" r="r" b="b"/>
                  <a:pathLst>
                    <a:path w="251" h="390">
                      <a:moveTo>
                        <a:pt x="32" y="379"/>
                      </a:moveTo>
                      <a:cubicBezTo>
                        <a:pt x="43" y="377"/>
                        <a:pt x="57" y="366"/>
                        <a:pt x="77" y="364"/>
                      </a:cubicBezTo>
                      <a:cubicBezTo>
                        <a:pt x="97" y="362"/>
                        <a:pt x="130" y="366"/>
                        <a:pt x="152" y="370"/>
                      </a:cubicBezTo>
                      <a:cubicBezTo>
                        <a:pt x="174" y="374"/>
                        <a:pt x="194" y="386"/>
                        <a:pt x="209" y="388"/>
                      </a:cubicBezTo>
                      <a:cubicBezTo>
                        <a:pt x="224" y="390"/>
                        <a:pt x="235" y="389"/>
                        <a:pt x="242" y="379"/>
                      </a:cubicBezTo>
                      <a:cubicBezTo>
                        <a:pt x="249" y="369"/>
                        <a:pt x="251" y="362"/>
                        <a:pt x="248" y="328"/>
                      </a:cubicBezTo>
                      <a:cubicBezTo>
                        <a:pt x="245" y="294"/>
                        <a:pt x="236" y="208"/>
                        <a:pt x="227" y="175"/>
                      </a:cubicBezTo>
                      <a:cubicBezTo>
                        <a:pt x="218" y="142"/>
                        <a:pt x="202" y="110"/>
                        <a:pt x="194" y="130"/>
                      </a:cubicBezTo>
                      <a:cubicBezTo>
                        <a:pt x="186" y="150"/>
                        <a:pt x="186" y="266"/>
                        <a:pt x="179" y="295"/>
                      </a:cubicBezTo>
                      <a:cubicBezTo>
                        <a:pt x="172" y="324"/>
                        <a:pt x="159" y="329"/>
                        <a:pt x="152" y="307"/>
                      </a:cubicBezTo>
                      <a:cubicBezTo>
                        <a:pt x="145" y="285"/>
                        <a:pt x="149" y="212"/>
                        <a:pt x="134" y="163"/>
                      </a:cubicBezTo>
                      <a:cubicBezTo>
                        <a:pt x="119" y="114"/>
                        <a:pt x="82" y="26"/>
                        <a:pt x="65" y="13"/>
                      </a:cubicBezTo>
                      <a:cubicBezTo>
                        <a:pt x="48" y="0"/>
                        <a:pt x="35" y="42"/>
                        <a:pt x="29" y="85"/>
                      </a:cubicBezTo>
                      <a:cubicBezTo>
                        <a:pt x="23" y="128"/>
                        <a:pt x="30" y="229"/>
                        <a:pt x="26" y="271"/>
                      </a:cubicBezTo>
                      <a:cubicBezTo>
                        <a:pt x="22" y="313"/>
                        <a:pt x="4" y="319"/>
                        <a:pt x="2" y="337"/>
                      </a:cubicBezTo>
                      <a:cubicBezTo>
                        <a:pt x="0" y="355"/>
                        <a:pt x="5" y="373"/>
                        <a:pt x="11" y="379"/>
                      </a:cubicBezTo>
                      <a:cubicBezTo>
                        <a:pt x="17" y="385"/>
                        <a:pt x="21" y="381"/>
                        <a:pt x="32" y="37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" name="Freeform 46"/>
                <p:cNvSpPr>
                  <a:spLocks/>
                </p:cNvSpPr>
                <p:nvPr/>
              </p:nvSpPr>
              <p:spPr bwMode="white">
                <a:xfrm>
                  <a:off x="4660" y="2594"/>
                  <a:ext cx="378" cy="1714"/>
                </a:xfrm>
                <a:custGeom>
                  <a:avLst/>
                  <a:gdLst/>
                  <a:ahLst/>
                  <a:cxnLst>
                    <a:cxn ang="0">
                      <a:pos x="0" y="1714"/>
                    </a:cxn>
                    <a:cxn ang="0">
                      <a:pos x="15" y="420"/>
                    </a:cxn>
                    <a:cxn ang="0">
                      <a:pos x="19" y="63"/>
                    </a:cxn>
                    <a:cxn ang="0">
                      <a:pos x="79" y="39"/>
                    </a:cxn>
                    <a:cxn ang="0">
                      <a:pos x="202" y="18"/>
                    </a:cxn>
                    <a:cxn ang="0">
                      <a:pos x="351" y="23"/>
                    </a:cxn>
                    <a:cxn ang="0">
                      <a:pos x="366" y="120"/>
                    </a:cxn>
                    <a:cxn ang="0">
                      <a:pos x="359" y="741"/>
                    </a:cxn>
                    <a:cxn ang="0">
                      <a:pos x="351" y="1714"/>
                    </a:cxn>
                    <a:cxn ang="0">
                      <a:pos x="0" y="1714"/>
                    </a:cxn>
                  </a:cxnLst>
                  <a:rect l="0" t="0" r="r" b="b"/>
                  <a:pathLst>
                    <a:path w="378" h="1714">
                      <a:moveTo>
                        <a:pt x="0" y="1714"/>
                      </a:moveTo>
                      <a:cubicBezTo>
                        <a:pt x="15" y="1400"/>
                        <a:pt x="10" y="693"/>
                        <a:pt x="15" y="420"/>
                      </a:cubicBezTo>
                      <a:cubicBezTo>
                        <a:pt x="18" y="145"/>
                        <a:pt x="8" y="126"/>
                        <a:pt x="19" y="63"/>
                      </a:cubicBezTo>
                      <a:cubicBezTo>
                        <a:pt x="30" y="0"/>
                        <a:pt x="49" y="46"/>
                        <a:pt x="79" y="39"/>
                      </a:cubicBezTo>
                      <a:cubicBezTo>
                        <a:pt x="109" y="32"/>
                        <a:pt x="157" y="21"/>
                        <a:pt x="202" y="18"/>
                      </a:cubicBezTo>
                      <a:cubicBezTo>
                        <a:pt x="268" y="33"/>
                        <a:pt x="324" y="6"/>
                        <a:pt x="351" y="23"/>
                      </a:cubicBezTo>
                      <a:cubicBezTo>
                        <a:pt x="378" y="40"/>
                        <a:pt x="370" y="51"/>
                        <a:pt x="366" y="120"/>
                      </a:cubicBezTo>
                      <a:cubicBezTo>
                        <a:pt x="367" y="240"/>
                        <a:pt x="362" y="475"/>
                        <a:pt x="359" y="741"/>
                      </a:cubicBezTo>
                      <a:cubicBezTo>
                        <a:pt x="356" y="1007"/>
                        <a:pt x="351" y="1430"/>
                        <a:pt x="351" y="1714"/>
                      </a:cubicBezTo>
                      <a:cubicBezTo>
                        <a:pt x="351" y="1714"/>
                        <a:pt x="0" y="1714"/>
                        <a:pt x="0" y="1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" name="Freeform 47"/>
                <p:cNvSpPr>
                  <a:spLocks/>
                </p:cNvSpPr>
                <p:nvPr/>
              </p:nvSpPr>
              <p:spPr bwMode="white">
                <a:xfrm>
                  <a:off x="4785" y="2643"/>
                  <a:ext cx="146" cy="154"/>
                </a:xfrm>
                <a:custGeom>
                  <a:avLst/>
                  <a:gdLst/>
                  <a:ahLst/>
                  <a:cxnLst>
                    <a:cxn ang="0">
                      <a:pos x="14" y="11"/>
                    </a:cxn>
                    <a:cxn ang="0">
                      <a:pos x="92" y="2"/>
                    </a:cxn>
                    <a:cxn ang="0">
                      <a:pos x="140" y="14"/>
                    </a:cxn>
                    <a:cxn ang="0">
                      <a:pos x="128" y="89"/>
                    </a:cxn>
                    <a:cxn ang="0">
                      <a:pos x="116" y="146"/>
                    </a:cxn>
                    <a:cxn ang="0">
                      <a:pos x="74" y="134"/>
                    </a:cxn>
                    <a:cxn ang="0">
                      <a:pos x="32" y="128"/>
                    </a:cxn>
                    <a:cxn ang="0">
                      <a:pos x="5" y="56"/>
                    </a:cxn>
                    <a:cxn ang="0">
                      <a:pos x="14" y="11"/>
                    </a:cxn>
                  </a:cxnLst>
                  <a:rect l="0" t="0" r="r" b="b"/>
                  <a:pathLst>
                    <a:path w="146" h="154">
                      <a:moveTo>
                        <a:pt x="14" y="11"/>
                      </a:moveTo>
                      <a:cubicBezTo>
                        <a:pt x="28" y="2"/>
                        <a:pt x="71" y="2"/>
                        <a:pt x="92" y="2"/>
                      </a:cubicBezTo>
                      <a:cubicBezTo>
                        <a:pt x="113" y="2"/>
                        <a:pt x="134" y="0"/>
                        <a:pt x="140" y="14"/>
                      </a:cubicBezTo>
                      <a:cubicBezTo>
                        <a:pt x="146" y="28"/>
                        <a:pt x="132" y="67"/>
                        <a:pt x="128" y="89"/>
                      </a:cubicBezTo>
                      <a:cubicBezTo>
                        <a:pt x="124" y="111"/>
                        <a:pt x="125" y="138"/>
                        <a:pt x="116" y="146"/>
                      </a:cubicBezTo>
                      <a:cubicBezTo>
                        <a:pt x="107" y="154"/>
                        <a:pt x="88" y="137"/>
                        <a:pt x="74" y="134"/>
                      </a:cubicBezTo>
                      <a:cubicBezTo>
                        <a:pt x="60" y="131"/>
                        <a:pt x="44" y="141"/>
                        <a:pt x="32" y="128"/>
                      </a:cubicBezTo>
                      <a:cubicBezTo>
                        <a:pt x="20" y="115"/>
                        <a:pt x="8" y="75"/>
                        <a:pt x="5" y="56"/>
                      </a:cubicBezTo>
                      <a:cubicBezTo>
                        <a:pt x="2" y="37"/>
                        <a:pt x="0" y="20"/>
                        <a:pt x="14" y="1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48" name="Group 48"/>
              <p:cNvGrpSpPr>
                <a:grpSpLocks/>
              </p:cNvGrpSpPr>
              <p:nvPr/>
            </p:nvGrpSpPr>
            <p:grpSpPr bwMode="auto">
              <a:xfrm>
                <a:off x="3500" y="0"/>
                <a:ext cx="494" cy="4313"/>
                <a:chOff x="3792" y="-7"/>
                <a:chExt cx="494" cy="4328"/>
              </a:xfrm>
            </p:grpSpPr>
            <p:sp>
              <p:nvSpPr>
                <p:cNvPr id="1073" name="Freeform 49"/>
                <p:cNvSpPr>
                  <a:spLocks/>
                </p:cNvSpPr>
                <p:nvPr/>
              </p:nvSpPr>
              <p:spPr bwMode="white">
                <a:xfrm>
                  <a:off x="3792" y="0"/>
                  <a:ext cx="416" cy="432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8" y="406"/>
                    </a:cxn>
                    <a:cxn ang="0">
                      <a:pos x="3" y="662"/>
                    </a:cxn>
                    <a:cxn ang="0">
                      <a:pos x="8" y="713"/>
                    </a:cxn>
                    <a:cxn ang="0">
                      <a:pos x="24" y="740"/>
                    </a:cxn>
                    <a:cxn ang="0">
                      <a:pos x="42" y="758"/>
                    </a:cxn>
                    <a:cxn ang="0">
                      <a:pos x="36" y="803"/>
                    </a:cxn>
                    <a:cxn ang="0">
                      <a:pos x="12" y="824"/>
                    </a:cxn>
                    <a:cxn ang="0">
                      <a:pos x="0" y="878"/>
                    </a:cxn>
                    <a:cxn ang="0">
                      <a:pos x="9" y="2903"/>
                    </a:cxn>
                    <a:cxn ang="0">
                      <a:pos x="9" y="3276"/>
                    </a:cxn>
                    <a:cxn ang="0">
                      <a:pos x="16" y="3330"/>
                    </a:cxn>
                    <a:cxn ang="0">
                      <a:pos x="42" y="3354"/>
                    </a:cxn>
                    <a:cxn ang="0">
                      <a:pos x="51" y="3390"/>
                    </a:cxn>
                    <a:cxn ang="0">
                      <a:pos x="39" y="3427"/>
                    </a:cxn>
                    <a:cxn ang="0">
                      <a:pos x="24" y="3466"/>
                    </a:cxn>
                    <a:cxn ang="0">
                      <a:pos x="31" y="4321"/>
                    </a:cxn>
                    <a:cxn ang="0">
                      <a:pos x="102" y="4317"/>
                    </a:cxn>
                    <a:cxn ang="0">
                      <a:pos x="93" y="3529"/>
                    </a:cxn>
                    <a:cxn ang="0">
                      <a:pos x="117" y="3496"/>
                    </a:cxn>
                    <a:cxn ang="0">
                      <a:pos x="156" y="3493"/>
                    </a:cxn>
                    <a:cxn ang="0">
                      <a:pos x="297" y="3502"/>
                    </a:cxn>
                    <a:cxn ang="0">
                      <a:pos x="345" y="3502"/>
                    </a:cxn>
                    <a:cxn ang="0">
                      <a:pos x="357" y="3478"/>
                    </a:cxn>
                    <a:cxn ang="0">
                      <a:pos x="315" y="3459"/>
                    </a:cxn>
                    <a:cxn ang="0">
                      <a:pos x="128" y="3444"/>
                    </a:cxn>
                    <a:cxn ang="0">
                      <a:pos x="99" y="3430"/>
                    </a:cxn>
                    <a:cxn ang="0">
                      <a:pos x="120" y="3408"/>
                    </a:cxn>
                    <a:cxn ang="0">
                      <a:pos x="210" y="3399"/>
                    </a:cxn>
                    <a:cxn ang="0">
                      <a:pos x="337" y="3398"/>
                    </a:cxn>
                    <a:cxn ang="0">
                      <a:pos x="381" y="3381"/>
                    </a:cxn>
                    <a:cxn ang="0">
                      <a:pos x="128" y="3375"/>
                    </a:cxn>
                    <a:cxn ang="0">
                      <a:pos x="87" y="3336"/>
                    </a:cxn>
                    <a:cxn ang="0">
                      <a:pos x="68" y="3285"/>
                    </a:cxn>
                    <a:cxn ang="0">
                      <a:pos x="63" y="1525"/>
                    </a:cxn>
                    <a:cxn ang="0">
                      <a:pos x="68" y="885"/>
                    </a:cxn>
                    <a:cxn ang="0">
                      <a:pos x="84" y="851"/>
                    </a:cxn>
                    <a:cxn ang="0">
                      <a:pos x="120" y="832"/>
                    </a:cxn>
                    <a:cxn ang="0">
                      <a:pos x="405" y="825"/>
                    </a:cxn>
                    <a:cxn ang="0">
                      <a:pos x="405" y="765"/>
                    </a:cxn>
                    <a:cxn ang="0">
                      <a:pos x="203" y="765"/>
                    </a:cxn>
                    <a:cxn ang="0">
                      <a:pos x="150" y="752"/>
                    </a:cxn>
                    <a:cxn ang="0">
                      <a:pos x="105" y="728"/>
                    </a:cxn>
                    <a:cxn ang="0">
                      <a:pos x="75" y="705"/>
                    </a:cxn>
                    <a:cxn ang="0">
                      <a:pos x="60" y="645"/>
                    </a:cxn>
                    <a:cxn ang="0">
                      <a:pos x="81" y="316"/>
                    </a:cxn>
                    <a:cxn ang="0">
                      <a:pos x="81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416" h="4321">
                      <a:moveTo>
                        <a:pt x="12" y="0"/>
                      </a:moveTo>
                      <a:lnTo>
                        <a:pt x="18" y="406"/>
                      </a:lnTo>
                      <a:lnTo>
                        <a:pt x="3" y="662"/>
                      </a:lnTo>
                      <a:lnTo>
                        <a:pt x="8" y="713"/>
                      </a:lnTo>
                      <a:lnTo>
                        <a:pt x="24" y="740"/>
                      </a:lnTo>
                      <a:lnTo>
                        <a:pt x="42" y="758"/>
                      </a:lnTo>
                      <a:lnTo>
                        <a:pt x="36" y="803"/>
                      </a:lnTo>
                      <a:lnTo>
                        <a:pt x="12" y="824"/>
                      </a:lnTo>
                      <a:lnTo>
                        <a:pt x="0" y="878"/>
                      </a:lnTo>
                      <a:cubicBezTo>
                        <a:pt x="0" y="1224"/>
                        <a:pt x="8" y="2504"/>
                        <a:pt x="9" y="2903"/>
                      </a:cubicBezTo>
                      <a:cubicBezTo>
                        <a:pt x="10" y="3302"/>
                        <a:pt x="8" y="3205"/>
                        <a:pt x="9" y="3276"/>
                      </a:cubicBezTo>
                      <a:lnTo>
                        <a:pt x="16" y="3330"/>
                      </a:lnTo>
                      <a:lnTo>
                        <a:pt x="42" y="3354"/>
                      </a:lnTo>
                      <a:lnTo>
                        <a:pt x="51" y="3390"/>
                      </a:lnTo>
                      <a:lnTo>
                        <a:pt x="39" y="3427"/>
                      </a:lnTo>
                      <a:lnTo>
                        <a:pt x="24" y="3466"/>
                      </a:lnTo>
                      <a:cubicBezTo>
                        <a:pt x="23" y="3615"/>
                        <a:pt x="18" y="4179"/>
                        <a:pt x="31" y="4321"/>
                      </a:cubicBezTo>
                      <a:lnTo>
                        <a:pt x="102" y="4317"/>
                      </a:lnTo>
                      <a:cubicBezTo>
                        <a:pt x="112" y="4185"/>
                        <a:pt x="91" y="3666"/>
                        <a:pt x="93" y="3529"/>
                      </a:cubicBezTo>
                      <a:lnTo>
                        <a:pt x="117" y="3496"/>
                      </a:lnTo>
                      <a:lnTo>
                        <a:pt x="156" y="3493"/>
                      </a:lnTo>
                      <a:cubicBezTo>
                        <a:pt x="186" y="3494"/>
                        <a:pt x="266" y="3501"/>
                        <a:pt x="297" y="3502"/>
                      </a:cubicBezTo>
                      <a:cubicBezTo>
                        <a:pt x="328" y="3503"/>
                        <a:pt x="335" y="3506"/>
                        <a:pt x="345" y="3502"/>
                      </a:cubicBezTo>
                      <a:cubicBezTo>
                        <a:pt x="355" y="3498"/>
                        <a:pt x="362" y="3485"/>
                        <a:pt x="357" y="3478"/>
                      </a:cubicBezTo>
                      <a:cubicBezTo>
                        <a:pt x="352" y="3471"/>
                        <a:pt x="353" y="3465"/>
                        <a:pt x="315" y="3459"/>
                      </a:cubicBezTo>
                      <a:cubicBezTo>
                        <a:pt x="277" y="3453"/>
                        <a:pt x="164" y="3449"/>
                        <a:pt x="128" y="3444"/>
                      </a:cubicBezTo>
                      <a:cubicBezTo>
                        <a:pt x="92" y="3439"/>
                        <a:pt x="100" y="3436"/>
                        <a:pt x="99" y="3430"/>
                      </a:cubicBezTo>
                      <a:cubicBezTo>
                        <a:pt x="98" y="3424"/>
                        <a:pt x="102" y="3413"/>
                        <a:pt x="120" y="3408"/>
                      </a:cubicBezTo>
                      <a:lnTo>
                        <a:pt x="210" y="3399"/>
                      </a:lnTo>
                      <a:cubicBezTo>
                        <a:pt x="246" y="3397"/>
                        <a:pt x="309" y="3401"/>
                        <a:pt x="337" y="3398"/>
                      </a:cubicBezTo>
                      <a:cubicBezTo>
                        <a:pt x="365" y="3395"/>
                        <a:pt x="416" y="3385"/>
                        <a:pt x="381" y="3381"/>
                      </a:cubicBezTo>
                      <a:cubicBezTo>
                        <a:pt x="346" y="3377"/>
                        <a:pt x="177" y="3382"/>
                        <a:pt x="128" y="3375"/>
                      </a:cubicBezTo>
                      <a:lnTo>
                        <a:pt x="87" y="3336"/>
                      </a:lnTo>
                      <a:lnTo>
                        <a:pt x="68" y="3285"/>
                      </a:lnTo>
                      <a:cubicBezTo>
                        <a:pt x="64" y="2983"/>
                        <a:pt x="63" y="1925"/>
                        <a:pt x="63" y="1525"/>
                      </a:cubicBezTo>
                      <a:lnTo>
                        <a:pt x="68" y="885"/>
                      </a:lnTo>
                      <a:lnTo>
                        <a:pt x="84" y="851"/>
                      </a:lnTo>
                      <a:lnTo>
                        <a:pt x="120" y="832"/>
                      </a:lnTo>
                      <a:lnTo>
                        <a:pt x="405" y="825"/>
                      </a:lnTo>
                      <a:lnTo>
                        <a:pt x="405" y="765"/>
                      </a:lnTo>
                      <a:lnTo>
                        <a:pt x="203" y="765"/>
                      </a:lnTo>
                      <a:lnTo>
                        <a:pt x="150" y="752"/>
                      </a:lnTo>
                      <a:lnTo>
                        <a:pt x="105" y="728"/>
                      </a:lnTo>
                      <a:lnTo>
                        <a:pt x="75" y="705"/>
                      </a:lnTo>
                      <a:lnTo>
                        <a:pt x="60" y="645"/>
                      </a:lnTo>
                      <a:lnTo>
                        <a:pt x="81" y="316"/>
                      </a:lnTo>
                      <a:lnTo>
                        <a:pt x="8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74" name="Freeform 50"/>
                <p:cNvSpPr>
                  <a:spLocks/>
                </p:cNvSpPr>
                <p:nvPr/>
              </p:nvSpPr>
              <p:spPr bwMode="white">
                <a:xfrm>
                  <a:off x="4099" y="-7"/>
                  <a:ext cx="187" cy="4323"/>
                </a:xfrm>
                <a:custGeom>
                  <a:avLst/>
                  <a:gdLst/>
                  <a:ahLst/>
                  <a:cxnLst>
                    <a:cxn ang="0">
                      <a:pos x="142" y="0"/>
                    </a:cxn>
                    <a:cxn ang="0">
                      <a:pos x="157" y="658"/>
                    </a:cxn>
                    <a:cxn ang="0">
                      <a:pos x="142" y="733"/>
                    </a:cxn>
                    <a:cxn ang="0">
                      <a:pos x="90" y="763"/>
                    </a:cxn>
                    <a:cxn ang="0">
                      <a:pos x="53" y="792"/>
                    </a:cxn>
                    <a:cxn ang="0">
                      <a:pos x="83" y="830"/>
                    </a:cxn>
                    <a:cxn ang="0">
                      <a:pos x="127" y="837"/>
                    </a:cxn>
                    <a:cxn ang="0">
                      <a:pos x="157" y="875"/>
                    </a:cxn>
                    <a:cxn ang="0">
                      <a:pos x="157" y="1152"/>
                    </a:cxn>
                    <a:cxn ang="0">
                      <a:pos x="135" y="1466"/>
                    </a:cxn>
                    <a:cxn ang="0">
                      <a:pos x="135" y="2573"/>
                    </a:cxn>
                    <a:cxn ang="0">
                      <a:pos x="165" y="3037"/>
                    </a:cxn>
                    <a:cxn ang="0">
                      <a:pos x="180" y="3298"/>
                    </a:cxn>
                    <a:cxn ang="0">
                      <a:pos x="142" y="3418"/>
                    </a:cxn>
                    <a:cxn ang="0">
                      <a:pos x="150" y="3463"/>
                    </a:cxn>
                    <a:cxn ang="0">
                      <a:pos x="172" y="3523"/>
                    </a:cxn>
                    <a:cxn ang="0">
                      <a:pos x="187" y="3807"/>
                    </a:cxn>
                    <a:cxn ang="0">
                      <a:pos x="187" y="4323"/>
                    </a:cxn>
                    <a:cxn ang="0">
                      <a:pos x="120" y="4316"/>
                    </a:cxn>
                    <a:cxn ang="0">
                      <a:pos x="105" y="3605"/>
                    </a:cxn>
                    <a:cxn ang="0">
                      <a:pos x="68" y="3463"/>
                    </a:cxn>
                    <a:cxn ang="0">
                      <a:pos x="83" y="3381"/>
                    </a:cxn>
                    <a:cxn ang="0">
                      <a:pos x="127" y="3313"/>
                    </a:cxn>
                    <a:cxn ang="0">
                      <a:pos x="98" y="3081"/>
                    </a:cxn>
                    <a:cxn ang="0">
                      <a:pos x="83" y="2573"/>
                    </a:cxn>
                    <a:cxn ang="0">
                      <a:pos x="83" y="1825"/>
                    </a:cxn>
                    <a:cxn ang="0">
                      <a:pos x="75" y="1264"/>
                    </a:cxn>
                    <a:cxn ang="0">
                      <a:pos x="83" y="950"/>
                    </a:cxn>
                    <a:cxn ang="0">
                      <a:pos x="38" y="852"/>
                    </a:cxn>
                    <a:cxn ang="0">
                      <a:pos x="0" y="807"/>
                    </a:cxn>
                    <a:cxn ang="0">
                      <a:pos x="75" y="718"/>
                    </a:cxn>
                    <a:cxn ang="0">
                      <a:pos x="105" y="605"/>
                    </a:cxn>
                    <a:cxn ang="0">
                      <a:pos x="90" y="119"/>
                    </a:cxn>
                    <a:cxn ang="0">
                      <a:pos x="75" y="7"/>
                    </a:cxn>
                    <a:cxn ang="0">
                      <a:pos x="142" y="0"/>
                    </a:cxn>
                  </a:cxnLst>
                  <a:rect l="0" t="0" r="r" b="b"/>
                  <a:pathLst>
                    <a:path w="187" h="4323">
                      <a:moveTo>
                        <a:pt x="142" y="0"/>
                      </a:moveTo>
                      <a:lnTo>
                        <a:pt x="157" y="658"/>
                      </a:lnTo>
                      <a:lnTo>
                        <a:pt x="142" y="733"/>
                      </a:lnTo>
                      <a:lnTo>
                        <a:pt x="90" y="763"/>
                      </a:lnTo>
                      <a:lnTo>
                        <a:pt x="53" y="792"/>
                      </a:lnTo>
                      <a:lnTo>
                        <a:pt x="83" y="830"/>
                      </a:lnTo>
                      <a:lnTo>
                        <a:pt x="127" y="837"/>
                      </a:lnTo>
                      <a:lnTo>
                        <a:pt x="157" y="875"/>
                      </a:lnTo>
                      <a:lnTo>
                        <a:pt x="157" y="1152"/>
                      </a:lnTo>
                      <a:lnTo>
                        <a:pt x="135" y="1466"/>
                      </a:lnTo>
                      <a:lnTo>
                        <a:pt x="135" y="2573"/>
                      </a:lnTo>
                      <a:lnTo>
                        <a:pt x="165" y="3037"/>
                      </a:lnTo>
                      <a:lnTo>
                        <a:pt x="180" y="3298"/>
                      </a:lnTo>
                      <a:lnTo>
                        <a:pt x="142" y="3418"/>
                      </a:lnTo>
                      <a:lnTo>
                        <a:pt x="150" y="3463"/>
                      </a:lnTo>
                      <a:lnTo>
                        <a:pt x="172" y="3523"/>
                      </a:lnTo>
                      <a:lnTo>
                        <a:pt x="187" y="3807"/>
                      </a:lnTo>
                      <a:lnTo>
                        <a:pt x="187" y="4323"/>
                      </a:lnTo>
                      <a:lnTo>
                        <a:pt x="120" y="4316"/>
                      </a:lnTo>
                      <a:lnTo>
                        <a:pt x="105" y="3605"/>
                      </a:lnTo>
                      <a:lnTo>
                        <a:pt x="68" y="3463"/>
                      </a:lnTo>
                      <a:lnTo>
                        <a:pt x="83" y="3381"/>
                      </a:lnTo>
                      <a:lnTo>
                        <a:pt x="127" y="3313"/>
                      </a:lnTo>
                      <a:lnTo>
                        <a:pt x="98" y="3081"/>
                      </a:lnTo>
                      <a:lnTo>
                        <a:pt x="83" y="2573"/>
                      </a:lnTo>
                      <a:lnTo>
                        <a:pt x="83" y="1825"/>
                      </a:lnTo>
                      <a:lnTo>
                        <a:pt x="75" y="1264"/>
                      </a:lnTo>
                      <a:lnTo>
                        <a:pt x="83" y="950"/>
                      </a:lnTo>
                      <a:lnTo>
                        <a:pt x="38" y="852"/>
                      </a:lnTo>
                      <a:lnTo>
                        <a:pt x="0" y="807"/>
                      </a:lnTo>
                      <a:lnTo>
                        <a:pt x="75" y="718"/>
                      </a:lnTo>
                      <a:lnTo>
                        <a:pt x="105" y="605"/>
                      </a:lnTo>
                      <a:lnTo>
                        <a:pt x="90" y="119"/>
                      </a:lnTo>
                      <a:lnTo>
                        <a:pt x="75" y="7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49" name="Group 51"/>
              <p:cNvGrpSpPr>
                <a:grpSpLocks/>
              </p:cNvGrpSpPr>
              <p:nvPr/>
            </p:nvGrpSpPr>
            <p:grpSpPr bwMode="auto">
              <a:xfrm>
                <a:off x="2956" y="1201"/>
                <a:ext cx="1762" cy="1448"/>
                <a:chOff x="3387" y="1456"/>
                <a:chExt cx="1707" cy="1402"/>
              </a:xfrm>
            </p:grpSpPr>
            <p:sp>
              <p:nvSpPr>
                <p:cNvPr id="1076" name="Freeform 52"/>
                <p:cNvSpPr>
                  <a:spLocks/>
                </p:cNvSpPr>
                <p:nvPr/>
              </p:nvSpPr>
              <p:spPr bwMode="white">
                <a:xfrm rot="21428822" flipH="1">
                  <a:off x="3387" y="1657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77" name="Freeform 53"/>
                <p:cNvSpPr>
                  <a:spLocks/>
                </p:cNvSpPr>
                <p:nvPr/>
              </p:nvSpPr>
              <p:spPr bwMode="white">
                <a:xfrm rot="-744944">
                  <a:off x="4388" y="14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78" name="Freeform 54"/>
                <p:cNvSpPr>
                  <a:spLocks/>
                </p:cNvSpPr>
                <p:nvPr/>
              </p:nvSpPr>
              <p:spPr bwMode="white">
                <a:xfrm>
                  <a:off x="4086" y="1694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79" name="Freeform 55"/>
              <p:cNvSpPr>
                <a:spLocks/>
              </p:cNvSpPr>
              <p:nvPr/>
            </p:nvSpPr>
            <p:spPr bwMode="white">
              <a:xfrm rot="21428822" flipH="1">
                <a:off x="4882" y="660"/>
                <a:ext cx="496" cy="713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0" name="Freeform 56"/>
              <p:cNvSpPr>
                <a:spLocks/>
              </p:cNvSpPr>
              <p:nvPr/>
            </p:nvSpPr>
            <p:spPr bwMode="white">
              <a:xfrm>
                <a:off x="5541" y="574"/>
                <a:ext cx="216" cy="365"/>
              </a:xfrm>
              <a:custGeom>
                <a:avLst/>
                <a:gdLst/>
                <a:ahLst/>
                <a:cxnLst>
                  <a:cxn ang="0">
                    <a:pos x="39" y="8"/>
                  </a:cxn>
                  <a:cxn ang="0">
                    <a:pos x="213" y="23"/>
                  </a:cxn>
                  <a:cxn ang="0">
                    <a:pos x="216" y="146"/>
                  </a:cxn>
                  <a:cxn ang="0">
                    <a:pos x="84" y="66"/>
                  </a:cxn>
                  <a:cxn ang="0">
                    <a:pos x="72" y="85"/>
                  </a:cxn>
                  <a:cxn ang="0">
                    <a:pos x="169" y="147"/>
                  </a:cxn>
                  <a:cxn ang="0">
                    <a:pos x="213" y="194"/>
                  </a:cxn>
                  <a:cxn ang="0">
                    <a:pos x="216" y="365"/>
                  </a:cxn>
                  <a:cxn ang="0">
                    <a:pos x="45" y="192"/>
                  </a:cxn>
                  <a:cxn ang="0">
                    <a:pos x="1" y="68"/>
                  </a:cxn>
                  <a:cxn ang="0">
                    <a:pos x="39" y="8"/>
                  </a:cxn>
                </a:cxnLst>
                <a:rect l="0" t="0" r="r" b="b"/>
                <a:pathLst>
                  <a:path w="216" h="365">
                    <a:moveTo>
                      <a:pt x="39" y="8"/>
                    </a:moveTo>
                    <a:cubicBezTo>
                      <a:pt x="74" y="1"/>
                      <a:pt x="183" y="0"/>
                      <a:pt x="213" y="23"/>
                    </a:cubicBezTo>
                    <a:lnTo>
                      <a:pt x="216" y="146"/>
                    </a:lnTo>
                    <a:cubicBezTo>
                      <a:pt x="195" y="153"/>
                      <a:pt x="108" y="76"/>
                      <a:pt x="84" y="66"/>
                    </a:cubicBezTo>
                    <a:cubicBezTo>
                      <a:pt x="60" y="56"/>
                      <a:pt x="58" y="72"/>
                      <a:pt x="72" y="85"/>
                    </a:cubicBezTo>
                    <a:cubicBezTo>
                      <a:pt x="86" y="99"/>
                      <a:pt x="146" y="129"/>
                      <a:pt x="169" y="147"/>
                    </a:cubicBezTo>
                    <a:cubicBezTo>
                      <a:pt x="192" y="165"/>
                      <a:pt x="205" y="158"/>
                      <a:pt x="213" y="194"/>
                    </a:cubicBezTo>
                    <a:lnTo>
                      <a:pt x="216" y="365"/>
                    </a:lnTo>
                    <a:cubicBezTo>
                      <a:pt x="188" y="365"/>
                      <a:pt x="81" y="242"/>
                      <a:pt x="45" y="192"/>
                    </a:cubicBezTo>
                    <a:cubicBezTo>
                      <a:pt x="9" y="142"/>
                      <a:pt x="2" y="98"/>
                      <a:pt x="1" y="68"/>
                    </a:cubicBezTo>
                    <a:cubicBezTo>
                      <a:pt x="0" y="37"/>
                      <a:pt x="3" y="16"/>
                      <a:pt x="39" y="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1" name="Freeform 57"/>
              <p:cNvSpPr>
                <a:spLocks/>
              </p:cNvSpPr>
              <p:nvPr/>
            </p:nvSpPr>
            <p:spPr bwMode="white">
              <a:xfrm>
                <a:off x="5373" y="686"/>
                <a:ext cx="334" cy="819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3" name="Group 58"/>
              <p:cNvGrpSpPr>
                <a:grpSpLocks/>
              </p:cNvGrpSpPr>
              <p:nvPr/>
            </p:nvGrpSpPr>
            <p:grpSpPr bwMode="auto">
              <a:xfrm>
                <a:off x="4358" y="2718"/>
                <a:ext cx="1200" cy="986"/>
                <a:chOff x="3387" y="1456"/>
                <a:chExt cx="1707" cy="1402"/>
              </a:xfrm>
            </p:grpSpPr>
            <p:sp>
              <p:nvSpPr>
                <p:cNvPr id="1083" name="Freeform 59"/>
                <p:cNvSpPr>
                  <a:spLocks/>
                </p:cNvSpPr>
                <p:nvPr/>
              </p:nvSpPr>
              <p:spPr bwMode="white">
                <a:xfrm rot="21428822" flipH="1">
                  <a:off x="3387" y="16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4" name="Freeform 60"/>
                <p:cNvSpPr>
                  <a:spLocks/>
                </p:cNvSpPr>
                <p:nvPr/>
              </p:nvSpPr>
              <p:spPr bwMode="white">
                <a:xfrm rot="-744944">
                  <a:off x="4388" y="1456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5" name="Freeform 61"/>
                <p:cNvSpPr>
                  <a:spLocks/>
                </p:cNvSpPr>
                <p:nvPr/>
              </p:nvSpPr>
              <p:spPr bwMode="white">
                <a:xfrm>
                  <a:off x="4085" y="1693"/>
                  <a:ext cx="475" cy="1165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62"/>
              <p:cNvGrpSpPr>
                <a:grpSpLocks/>
              </p:cNvGrpSpPr>
              <p:nvPr/>
            </p:nvGrpSpPr>
            <p:grpSpPr bwMode="auto">
              <a:xfrm>
                <a:off x="1478" y="3479"/>
                <a:ext cx="930" cy="764"/>
                <a:chOff x="3387" y="1456"/>
                <a:chExt cx="1707" cy="1402"/>
              </a:xfrm>
            </p:grpSpPr>
            <p:sp>
              <p:nvSpPr>
                <p:cNvPr id="1087" name="Freeform 63"/>
                <p:cNvSpPr>
                  <a:spLocks/>
                </p:cNvSpPr>
                <p:nvPr/>
              </p:nvSpPr>
              <p:spPr bwMode="white">
                <a:xfrm rot="21428822" flipH="1">
                  <a:off x="3387" y="1658"/>
                  <a:ext cx="707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8" name="Freeform 64"/>
                <p:cNvSpPr>
                  <a:spLocks/>
                </p:cNvSpPr>
                <p:nvPr/>
              </p:nvSpPr>
              <p:spPr bwMode="white">
                <a:xfrm rot="-744944">
                  <a:off x="4387" y="1456"/>
                  <a:ext cx="707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9" name="Freeform 65"/>
                <p:cNvSpPr>
                  <a:spLocks/>
                </p:cNvSpPr>
                <p:nvPr/>
              </p:nvSpPr>
              <p:spPr bwMode="white">
                <a:xfrm>
                  <a:off x="4086" y="1695"/>
                  <a:ext cx="474" cy="1163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90" name="Freeform 66"/>
              <p:cNvSpPr>
                <a:spLocks/>
              </p:cNvSpPr>
              <p:nvPr/>
            </p:nvSpPr>
            <p:spPr bwMode="white">
              <a:xfrm rot="-744944">
                <a:off x="818" y="3141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1" name="Freeform 67"/>
              <p:cNvSpPr>
                <a:spLocks/>
              </p:cNvSpPr>
              <p:nvPr/>
            </p:nvSpPr>
            <p:spPr bwMode="white">
              <a:xfrm>
                <a:off x="604" y="3352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2" name="Freeform 68"/>
              <p:cNvSpPr>
                <a:spLocks/>
              </p:cNvSpPr>
              <p:nvPr/>
            </p:nvSpPr>
            <p:spPr bwMode="white">
              <a:xfrm>
                <a:off x="721" y="2948"/>
                <a:ext cx="729" cy="248"/>
              </a:xfrm>
              <a:custGeom>
                <a:avLst/>
                <a:gdLst/>
                <a:ahLst/>
                <a:cxnLst>
                  <a:cxn ang="0">
                    <a:pos x="96" y="464"/>
                  </a:cxn>
                  <a:cxn ang="0">
                    <a:pos x="48" y="368"/>
                  </a:cxn>
                  <a:cxn ang="0">
                    <a:pos x="96" y="224"/>
                  </a:cxn>
                  <a:cxn ang="0">
                    <a:pos x="384" y="32"/>
                  </a:cxn>
                  <a:cxn ang="0">
                    <a:pos x="960" y="32"/>
                  </a:cxn>
                  <a:cxn ang="0">
                    <a:pos x="1584" y="224"/>
                  </a:cxn>
                  <a:cxn ang="0">
                    <a:pos x="1920" y="416"/>
                  </a:cxn>
                  <a:cxn ang="0">
                    <a:pos x="2004" y="544"/>
                  </a:cxn>
                  <a:cxn ang="0">
                    <a:pos x="1824" y="560"/>
                  </a:cxn>
                  <a:cxn ang="0">
                    <a:pos x="1488" y="464"/>
                  </a:cxn>
                  <a:cxn ang="0">
                    <a:pos x="960" y="320"/>
                  </a:cxn>
                  <a:cxn ang="0">
                    <a:pos x="480" y="320"/>
                  </a:cxn>
                  <a:cxn ang="0">
                    <a:pos x="336" y="368"/>
                  </a:cxn>
                  <a:cxn ang="0">
                    <a:pos x="336" y="416"/>
                  </a:cxn>
                  <a:cxn ang="0">
                    <a:pos x="528" y="368"/>
                  </a:cxn>
                  <a:cxn ang="0">
                    <a:pos x="960" y="368"/>
                  </a:cxn>
                  <a:cxn ang="0">
                    <a:pos x="1584" y="560"/>
                  </a:cxn>
                  <a:cxn ang="0">
                    <a:pos x="1632" y="608"/>
                  </a:cxn>
                  <a:cxn ang="0">
                    <a:pos x="1392" y="656"/>
                  </a:cxn>
                  <a:cxn ang="0">
                    <a:pos x="624" y="656"/>
                  </a:cxn>
                  <a:cxn ang="0">
                    <a:pos x="96" y="464"/>
                  </a:cxn>
                </a:cxnLst>
                <a:rect l="0" t="0" r="r" b="b"/>
                <a:pathLst>
                  <a:path w="2020" h="688">
                    <a:moveTo>
                      <a:pt x="96" y="464"/>
                    </a:moveTo>
                    <a:cubicBezTo>
                      <a:pt x="0" y="416"/>
                      <a:pt x="48" y="408"/>
                      <a:pt x="48" y="368"/>
                    </a:cubicBezTo>
                    <a:cubicBezTo>
                      <a:pt x="48" y="328"/>
                      <a:pt x="40" y="280"/>
                      <a:pt x="96" y="224"/>
                    </a:cubicBezTo>
                    <a:cubicBezTo>
                      <a:pt x="152" y="168"/>
                      <a:pt x="240" y="64"/>
                      <a:pt x="384" y="32"/>
                    </a:cubicBezTo>
                    <a:cubicBezTo>
                      <a:pt x="528" y="0"/>
                      <a:pt x="760" y="0"/>
                      <a:pt x="960" y="32"/>
                    </a:cubicBezTo>
                    <a:cubicBezTo>
                      <a:pt x="1160" y="64"/>
                      <a:pt x="1424" y="160"/>
                      <a:pt x="1584" y="224"/>
                    </a:cubicBezTo>
                    <a:cubicBezTo>
                      <a:pt x="1744" y="288"/>
                      <a:pt x="1850" y="363"/>
                      <a:pt x="1920" y="416"/>
                    </a:cubicBezTo>
                    <a:cubicBezTo>
                      <a:pt x="1990" y="469"/>
                      <a:pt x="2020" y="520"/>
                      <a:pt x="2004" y="544"/>
                    </a:cubicBezTo>
                    <a:cubicBezTo>
                      <a:pt x="1988" y="568"/>
                      <a:pt x="1910" y="573"/>
                      <a:pt x="1824" y="560"/>
                    </a:cubicBezTo>
                    <a:cubicBezTo>
                      <a:pt x="1738" y="547"/>
                      <a:pt x="1632" y="504"/>
                      <a:pt x="1488" y="464"/>
                    </a:cubicBezTo>
                    <a:cubicBezTo>
                      <a:pt x="1344" y="424"/>
                      <a:pt x="1128" y="344"/>
                      <a:pt x="960" y="320"/>
                    </a:cubicBezTo>
                    <a:cubicBezTo>
                      <a:pt x="792" y="296"/>
                      <a:pt x="584" y="312"/>
                      <a:pt x="480" y="320"/>
                    </a:cubicBezTo>
                    <a:cubicBezTo>
                      <a:pt x="376" y="328"/>
                      <a:pt x="360" y="352"/>
                      <a:pt x="336" y="368"/>
                    </a:cubicBezTo>
                    <a:cubicBezTo>
                      <a:pt x="312" y="384"/>
                      <a:pt x="304" y="416"/>
                      <a:pt x="336" y="416"/>
                    </a:cubicBezTo>
                    <a:cubicBezTo>
                      <a:pt x="368" y="416"/>
                      <a:pt x="424" y="376"/>
                      <a:pt x="528" y="368"/>
                    </a:cubicBezTo>
                    <a:cubicBezTo>
                      <a:pt x="632" y="360"/>
                      <a:pt x="784" y="336"/>
                      <a:pt x="960" y="368"/>
                    </a:cubicBezTo>
                    <a:cubicBezTo>
                      <a:pt x="1136" y="400"/>
                      <a:pt x="1472" y="520"/>
                      <a:pt x="1584" y="560"/>
                    </a:cubicBezTo>
                    <a:cubicBezTo>
                      <a:pt x="1696" y="600"/>
                      <a:pt x="1664" y="592"/>
                      <a:pt x="1632" y="608"/>
                    </a:cubicBezTo>
                    <a:cubicBezTo>
                      <a:pt x="1600" y="624"/>
                      <a:pt x="1560" y="648"/>
                      <a:pt x="1392" y="656"/>
                    </a:cubicBezTo>
                    <a:cubicBezTo>
                      <a:pt x="1224" y="664"/>
                      <a:pt x="840" y="688"/>
                      <a:pt x="624" y="656"/>
                    </a:cubicBezTo>
                    <a:cubicBezTo>
                      <a:pt x="408" y="624"/>
                      <a:pt x="192" y="512"/>
                      <a:pt x="96" y="46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3" name="Freeform 69"/>
              <p:cNvSpPr>
                <a:spLocks/>
              </p:cNvSpPr>
              <p:nvPr/>
            </p:nvSpPr>
            <p:spPr bwMode="white">
              <a:xfrm>
                <a:off x="0" y="3278"/>
                <a:ext cx="537" cy="619"/>
              </a:xfrm>
              <a:custGeom>
                <a:avLst/>
                <a:gdLst/>
                <a:ahLst/>
                <a:cxnLst>
                  <a:cxn ang="0">
                    <a:pos x="497" y="43"/>
                  </a:cxn>
                  <a:cxn ang="0">
                    <a:pos x="315" y="58"/>
                  </a:cxn>
                  <a:cxn ang="0">
                    <a:pos x="0" y="388"/>
                  </a:cxn>
                  <a:cxn ang="0">
                    <a:pos x="3" y="520"/>
                  </a:cxn>
                  <a:cxn ang="0">
                    <a:pos x="119" y="387"/>
                  </a:cxn>
                  <a:cxn ang="0">
                    <a:pos x="302" y="197"/>
                  </a:cxn>
                  <a:cxn ang="0">
                    <a:pos x="447" y="104"/>
                  </a:cxn>
                  <a:cxn ang="0">
                    <a:pos x="460" y="124"/>
                  </a:cxn>
                  <a:cxn ang="0">
                    <a:pos x="357" y="191"/>
                  </a:cxn>
                  <a:cxn ang="0">
                    <a:pos x="221" y="322"/>
                  </a:cxn>
                  <a:cxn ang="0">
                    <a:pos x="0" y="562"/>
                  </a:cxn>
                  <a:cxn ang="0">
                    <a:pos x="0" y="619"/>
                  </a:cxn>
                  <a:cxn ang="0">
                    <a:pos x="264" y="455"/>
                  </a:cxn>
                  <a:cxn ang="0">
                    <a:pos x="488" y="238"/>
                  </a:cxn>
                  <a:cxn ang="0">
                    <a:pos x="536" y="106"/>
                  </a:cxn>
                  <a:cxn ang="0">
                    <a:pos x="497" y="43"/>
                  </a:cxn>
                </a:cxnLst>
                <a:rect l="0" t="0" r="r" b="b"/>
                <a:pathLst>
                  <a:path w="537" h="619">
                    <a:moveTo>
                      <a:pt x="497" y="43"/>
                    </a:moveTo>
                    <a:cubicBezTo>
                      <a:pt x="459" y="35"/>
                      <a:pt x="398" y="0"/>
                      <a:pt x="315" y="58"/>
                    </a:cubicBezTo>
                    <a:cubicBezTo>
                      <a:pt x="232" y="116"/>
                      <a:pt x="52" y="311"/>
                      <a:pt x="0" y="388"/>
                    </a:cubicBezTo>
                    <a:lnTo>
                      <a:pt x="3" y="520"/>
                    </a:lnTo>
                    <a:cubicBezTo>
                      <a:pt x="23" y="520"/>
                      <a:pt x="69" y="441"/>
                      <a:pt x="119" y="387"/>
                    </a:cubicBezTo>
                    <a:cubicBezTo>
                      <a:pt x="169" y="333"/>
                      <a:pt x="248" y="243"/>
                      <a:pt x="302" y="197"/>
                    </a:cubicBezTo>
                    <a:cubicBezTo>
                      <a:pt x="357" y="150"/>
                      <a:pt x="421" y="116"/>
                      <a:pt x="447" y="104"/>
                    </a:cubicBezTo>
                    <a:cubicBezTo>
                      <a:pt x="473" y="92"/>
                      <a:pt x="476" y="110"/>
                      <a:pt x="460" y="124"/>
                    </a:cubicBezTo>
                    <a:cubicBezTo>
                      <a:pt x="446" y="140"/>
                      <a:pt x="396" y="158"/>
                      <a:pt x="357" y="191"/>
                    </a:cubicBezTo>
                    <a:cubicBezTo>
                      <a:pt x="317" y="224"/>
                      <a:pt x="280" y="260"/>
                      <a:pt x="221" y="322"/>
                    </a:cubicBezTo>
                    <a:cubicBezTo>
                      <a:pt x="162" y="384"/>
                      <a:pt x="37" y="513"/>
                      <a:pt x="0" y="562"/>
                    </a:cubicBezTo>
                    <a:lnTo>
                      <a:pt x="0" y="619"/>
                    </a:lnTo>
                    <a:cubicBezTo>
                      <a:pt x="44" y="601"/>
                      <a:pt x="183" y="518"/>
                      <a:pt x="264" y="455"/>
                    </a:cubicBezTo>
                    <a:cubicBezTo>
                      <a:pt x="345" y="392"/>
                      <a:pt x="443" y="296"/>
                      <a:pt x="488" y="238"/>
                    </a:cubicBezTo>
                    <a:cubicBezTo>
                      <a:pt x="534" y="180"/>
                      <a:pt x="534" y="138"/>
                      <a:pt x="536" y="106"/>
                    </a:cubicBezTo>
                    <a:cubicBezTo>
                      <a:pt x="537" y="74"/>
                      <a:pt x="533" y="51"/>
                      <a:pt x="497" y="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4" name="Freeform 70"/>
              <p:cNvSpPr>
                <a:spLocks/>
              </p:cNvSpPr>
              <p:nvPr/>
            </p:nvSpPr>
            <p:spPr bwMode="white">
              <a:xfrm>
                <a:off x="0" y="3063"/>
                <a:ext cx="506" cy="242"/>
              </a:xfrm>
              <a:custGeom>
                <a:avLst/>
                <a:gdLst/>
                <a:ahLst/>
                <a:cxnLst>
                  <a:cxn ang="0">
                    <a:pos x="469" y="200"/>
                  </a:cxn>
                  <a:cxn ang="0">
                    <a:pos x="492" y="168"/>
                  </a:cxn>
                  <a:cxn ang="0">
                    <a:pos x="481" y="114"/>
                  </a:cxn>
                  <a:cxn ang="0">
                    <a:pos x="389" y="31"/>
                  </a:cxn>
                  <a:cxn ang="0">
                    <a:pos x="184" y="1"/>
                  </a:cxn>
                  <a:cxn ang="0">
                    <a:pos x="3" y="24"/>
                  </a:cxn>
                  <a:cxn ang="0">
                    <a:pos x="0" y="114"/>
                  </a:cxn>
                  <a:cxn ang="0">
                    <a:pos x="169" y="103"/>
                  </a:cxn>
                  <a:cxn ang="0">
                    <a:pos x="340" y="129"/>
                  </a:cxn>
                  <a:cxn ang="0">
                    <a:pos x="389" y="153"/>
                  </a:cxn>
                  <a:cxn ang="0">
                    <a:pos x="386" y="170"/>
                  </a:cxn>
                  <a:cxn ang="0">
                    <a:pos x="319" y="143"/>
                  </a:cxn>
                  <a:cxn ang="0">
                    <a:pos x="166" y="120"/>
                  </a:cxn>
                  <a:cxn ang="0">
                    <a:pos x="3" y="144"/>
                  </a:cxn>
                  <a:cxn ang="0">
                    <a:pos x="6" y="204"/>
                  </a:cxn>
                  <a:cxn ang="0">
                    <a:pos x="271" y="241"/>
                  </a:cxn>
                  <a:cxn ang="0">
                    <a:pos x="469" y="200"/>
                  </a:cxn>
                </a:cxnLst>
                <a:rect l="0" t="0" r="r" b="b"/>
                <a:pathLst>
                  <a:path w="506" h="242">
                    <a:moveTo>
                      <a:pt x="469" y="200"/>
                    </a:moveTo>
                    <a:cubicBezTo>
                      <a:pt x="506" y="188"/>
                      <a:pt x="490" y="182"/>
                      <a:pt x="492" y="168"/>
                    </a:cubicBezTo>
                    <a:cubicBezTo>
                      <a:pt x="494" y="155"/>
                      <a:pt x="499" y="138"/>
                      <a:pt x="481" y="114"/>
                    </a:cubicBezTo>
                    <a:cubicBezTo>
                      <a:pt x="465" y="92"/>
                      <a:pt x="438" y="50"/>
                      <a:pt x="389" y="31"/>
                    </a:cubicBezTo>
                    <a:cubicBezTo>
                      <a:pt x="339" y="12"/>
                      <a:pt x="248" y="2"/>
                      <a:pt x="184" y="1"/>
                    </a:cubicBezTo>
                    <a:cubicBezTo>
                      <a:pt x="120" y="0"/>
                      <a:pt x="34" y="5"/>
                      <a:pt x="3" y="24"/>
                    </a:cubicBezTo>
                    <a:lnTo>
                      <a:pt x="0" y="114"/>
                    </a:lnTo>
                    <a:cubicBezTo>
                      <a:pt x="28" y="127"/>
                      <a:pt x="112" y="101"/>
                      <a:pt x="169" y="103"/>
                    </a:cubicBezTo>
                    <a:cubicBezTo>
                      <a:pt x="226" y="105"/>
                      <a:pt x="303" y="120"/>
                      <a:pt x="340" y="129"/>
                    </a:cubicBezTo>
                    <a:cubicBezTo>
                      <a:pt x="376" y="137"/>
                      <a:pt x="381" y="146"/>
                      <a:pt x="389" y="153"/>
                    </a:cubicBezTo>
                    <a:cubicBezTo>
                      <a:pt x="396" y="160"/>
                      <a:pt x="397" y="172"/>
                      <a:pt x="386" y="170"/>
                    </a:cubicBezTo>
                    <a:cubicBezTo>
                      <a:pt x="374" y="168"/>
                      <a:pt x="357" y="151"/>
                      <a:pt x="319" y="143"/>
                    </a:cubicBezTo>
                    <a:cubicBezTo>
                      <a:pt x="283" y="135"/>
                      <a:pt x="219" y="120"/>
                      <a:pt x="166" y="120"/>
                    </a:cubicBezTo>
                    <a:cubicBezTo>
                      <a:pt x="113" y="120"/>
                      <a:pt x="30" y="130"/>
                      <a:pt x="3" y="144"/>
                    </a:cubicBezTo>
                    <a:lnTo>
                      <a:pt x="6" y="204"/>
                    </a:lnTo>
                    <a:cubicBezTo>
                      <a:pt x="51" y="220"/>
                      <a:pt x="194" y="242"/>
                      <a:pt x="271" y="241"/>
                    </a:cubicBezTo>
                    <a:cubicBezTo>
                      <a:pt x="348" y="240"/>
                      <a:pt x="433" y="212"/>
                      <a:pt x="469" y="2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5" name="Freeform 71"/>
              <p:cNvSpPr>
                <a:spLocks/>
              </p:cNvSpPr>
              <p:nvPr/>
            </p:nvSpPr>
            <p:spPr bwMode="white">
              <a:xfrm rot="-744944">
                <a:off x="811" y="22"/>
                <a:ext cx="527" cy="756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6" name="Freeform 72"/>
              <p:cNvSpPr>
                <a:spLocks/>
              </p:cNvSpPr>
              <p:nvPr/>
            </p:nvSpPr>
            <p:spPr bwMode="white">
              <a:xfrm>
                <a:off x="597" y="233"/>
                <a:ext cx="353" cy="868"/>
              </a:xfrm>
              <a:custGeom>
                <a:avLst/>
                <a:gdLst/>
                <a:ahLst/>
                <a:cxnLst>
                  <a:cxn ang="0">
                    <a:pos x="253" y="1432"/>
                  </a:cxn>
                  <a:cxn ang="0">
                    <a:pos x="82" y="881"/>
                  </a:cxn>
                  <a:cxn ang="0">
                    <a:pos x="12" y="296"/>
                  </a:cxn>
                  <a:cxn ang="0">
                    <a:pos x="156" y="56"/>
                  </a:cxn>
                  <a:cxn ang="0">
                    <a:pos x="444" y="56"/>
                  </a:cxn>
                  <a:cxn ang="0">
                    <a:pos x="636" y="392"/>
                  </a:cxn>
                  <a:cxn ang="0">
                    <a:pos x="876" y="1112"/>
                  </a:cxn>
                  <a:cxn ang="0">
                    <a:pos x="972" y="2024"/>
                  </a:cxn>
                  <a:cxn ang="0">
                    <a:pos x="924" y="2360"/>
                  </a:cxn>
                  <a:cxn ang="0">
                    <a:pos x="876" y="2312"/>
                  </a:cxn>
                  <a:cxn ang="0">
                    <a:pos x="828" y="1928"/>
                  </a:cxn>
                  <a:cxn ang="0">
                    <a:pos x="684" y="1304"/>
                  </a:cxn>
                  <a:cxn ang="0">
                    <a:pos x="396" y="488"/>
                  </a:cxn>
                  <a:cxn ang="0">
                    <a:pos x="300" y="344"/>
                  </a:cxn>
                  <a:cxn ang="0">
                    <a:pos x="300" y="440"/>
                  </a:cxn>
                  <a:cxn ang="0">
                    <a:pos x="540" y="1064"/>
                  </a:cxn>
                  <a:cxn ang="0">
                    <a:pos x="732" y="1784"/>
                  </a:cxn>
                  <a:cxn ang="0">
                    <a:pos x="780" y="2264"/>
                  </a:cxn>
                  <a:cxn ang="0">
                    <a:pos x="732" y="2312"/>
                  </a:cxn>
                  <a:cxn ang="0">
                    <a:pos x="496" y="1887"/>
                  </a:cxn>
                  <a:cxn ang="0">
                    <a:pos x="253" y="1432"/>
                  </a:cxn>
                </a:cxnLst>
                <a:rect l="0" t="0" r="r" b="b"/>
                <a:pathLst>
                  <a:path w="980" h="2408">
                    <a:moveTo>
                      <a:pt x="253" y="1432"/>
                    </a:moveTo>
                    <a:cubicBezTo>
                      <a:pt x="184" y="1264"/>
                      <a:pt x="122" y="1070"/>
                      <a:pt x="82" y="881"/>
                    </a:cubicBezTo>
                    <a:cubicBezTo>
                      <a:pt x="42" y="692"/>
                      <a:pt x="0" y="433"/>
                      <a:pt x="12" y="296"/>
                    </a:cubicBezTo>
                    <a:cubicBezTo>
                      <a:pt x="24" y="159"/>
                      <a:pt x="84" y="96"/>
                      <a:pt x="156" y="56"/>
                    </a:cubicBezTo>
                    <a:cubicBezTo>
                      <a:pt x="228" y="16"/>
                      <a:pt x="364" y="0"/>
                      <a:pt x="444" y="56"/>
                    </a:cubicBezTo>
                    <a:cubicBezTo>
                      <a:pt x="524" y="112"/>
                      <a:pt x="564" y="216"/>
                      <a:pt x="636" y="392"/>
                    </a:cubicBezTo>
                    <a:cubicBezTo>
                      <a:pt x="708" y="568"/>
                      <a:pt x="820" y="840"/>
                      <a:pt x="876" y="1112"/>
                    </a:cubicBezTo>
                    <a:cubicBezTo>
                      <a:pt x="932" y="1384"/>
                      <a:pt x="964" y="1816"/>
                      <a:pt x="972" y="2024"/>
                    </a:cubicBezTo>
                    <a:cubicBezTo>
                      <a:pt x="980" y="2232"/>
                      <a:pt x="940" y="2312"/>
                      <a:pt x="924" y="2360"/>
                    </a:cubicBezTo>
                    <a:cubicBezTo>
                      <a:pt x="908" y="2408"/>
                      <a:pt x="892" y="2384"/>
                      <a:pt x="876" y="2312"/>
                    </a:cubicBezTo>
                    <a:cubicBezTo>
                      <a:pt x="860" y="2240"/>
                      <a:pt x="860" y="2096"/>
                      <a:pt x="828" y="1928"/>
                    </a:cubicBezTo>
                    <a:cubicBezTo>
                      <a:pt x="796" y="1760"/>
                      <a:pt x="756" y="1544"/>
                      <a:pt x="684" y="1304"/>
                    </a:cubicBezTo>
                    <a:cubicBezTo>
                      <a:pt x="612" y="1064"/>
                      <a:pt x="460" y="648"/>
                      <a:pt x="396" y="488"/>
                    </a:cubicBezTo>
                    <a:cubicBezTo>
                      <a:pt x="332" y="328"/>
                      <a:pt x="316" y="352"/>
                      <a:pt x="300" y="344"/>
                    </a:cubicBezTo>
                    <a:cubicBezTo>
                      <a:pt x="284" y="336"/>
                      <a:pt x="260" y="320"/>
                      <a:pt x="300" y="440"/>
                    </a:cubicBezTo>
                    <a:cubicBezTo>
                      <a:pt x="340" y="560"/>
                      <a:pt x="468" y="840"/>
                      <a:pt x="540" y="1064"/>
                    </a:cubicBezTo>
                    <a:cubicBezTo>
                      <a:pt x="612" y="1288"/>
                      <a:pt x="692" y="1584"/>
                      <a:pt x="732" y="1784"/>
                    </a:cubicBezTo>
                    <a:cubicBezTo>
                      <a:pt x="772" y="1984"/>
                      <a:pt x="780" y="2176"/>
                      <a:pt x="780" y="2264"/>
                    </a:cubicBezTo>
                    <a:cubicBezTo>
                      <a:pt x="780" y="2352"/>
                      <a:pt x="779" y="2375"/>
                      <a:pt x="732" y="2312"/>
                    </a:cubicBezTo>
                    <a:cubicBezTo>
                      <a:pt x="685" y="2249"/>
                      <a:pt x="576" y="2034"/>
                      <a:pt x="496" y="1887"/>
                    </a:cubicBezTo>
                    <a:cubicBezTo>
                      <a:pt x="416" y="1740"/>
                      <a:pt x="304" y="1527"/>
                      <a:pt x="253" y="1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7" name="Freeform 73"/>
              <p:cNvSpPr>
                <a:spLocks/>
              </p:cNvSpPr>
              <p:nvPr/>
            </p:nvSpPr>
            <p:spPr bwMode="white">
              <a:xfrm>
                <a:off x="667" y="0"/>
                <a:ext cx="880" cy="76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776" y="0"/>
                  </a:cxn>
                  <a:cxn ang="0">
                    <a:pos x="705" y="31"/>
                  </a:cxn>
                  <a:cxn ang="0">
                    <a:pos x="619" y="31"/>
                  </a:cxn>
                  <a:cxn ang="0">
                    <a:pos x="636" y="48"/>
                  </a:cxn>
                  <a:cxn ang="0">
                    <a:pos x="549" y="65"/>
                  </a:cxn>
                  <a:cxn ang="0">
                    <a:pos x="272" y="65"/>
                  </a:cxn>
                  <a:cxn ang="0">
                    <a:pos x="83" y="0"/>
                  </a:cxn>
                </a:cxnLst>
                <a:rect l="0" t="0" r="r" b="b"/>
                <a:pathLst>
                  <a:path w="880" h="76">
                    <a:moveTo>
                      <a:pt x="83" y="0"/>
                    </a:moveTo>
                    <a:lnTo>
                      <a:pt x="776" y="0"/>
                    </a:lnTo>
                    <a:cubicBezTo>
                      <a:pt x="880" y="5"/>
                      <a:pt x="731" y="26"/>
                      <a:pt x="705" y="31"/>
                    </a:cubicBezTo>
                    <a:cubicBezTo>
                      <a:pt x="679" y="36"/>
                      <a:pt x="630" y="28"/>
                      <a:pt x="619" y="31"/>
                    </a:cubicBezTo>
                    <a:cubicBezTo>
                      <a:pt x="608" y="34"/>
                      <a:pt x="648" y="42"/>
                      <a:pt x="636" y="48"/>
                    </a:cubicBezTo>
                    <a:cubicBezTo>
                      <a:pt x="624" y="54"/>
                      <a:pt x="610" y="63"/>
                      <a:pt x="549" y="65"/>
                    </a:cubicBezTo>
                    <a:cubicBezTo>
                      <a:pt x="489" y="68"/>
                      <a:pt x="350" y="76"/>
                      <a:pt x="272" y="65"/>
                    </a:cubicBezTo>
                    <a:cubicBezTo>
                      <a:pt x="194" y="54"/>
                      <a:pt x="0" y="7"/>
                      <a:pt x="83" y="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8" name="Freeform 74"/>
              <p:cNvSpPr>
                <a:spLocks/>
              </p:cNvSpPr>
              <p:nvPr/>
            </p:nvSpPr>
            <p:spPr bwMode="white">
              <a:xfrm>
                <a:off x="-14" y="161"/>
                <a:ext cx="544" cy="634"/>
              </a:xfrm>
              <a:custGeom>
                <a:avLst/>
                <a:gdLst/>
                <a:ahLst/>
                <a:cxnLst>
                  <a:cxn ang="0">
                    <a:pos x="504" y="41"/>
                  </a:cxn>
                  <a:cxn ang="0">
                    <a:pos x="322" y="56"/>
                  </a:cxn>
                  <a:cxn ang="0">
                    <a:pos x="17" y="379"/>
                  </a:cxn>
                  <a:cxn ang="0">
                    <a:pos x="14" y="520"/>
                  </a:cxn>
                  <a:cxn ang="0">
                    <a:pos x="126" y="385"/>
                  </a:cxn>
                  <a:cxn ang="0">
                    <a:pos x="309" y="195"/>
                  </a:cxn>
                  <a:cxn ang="0">
                    <a:pos x="454" y="102"/>
                  </a:cxn>
                  <a:cxn ang="0">
                    <a:pos x="467" y="122"/>
                  </a:cxn>
                  <a:cxn ang="0">
                    <a:pos x="364" y="189"/>
                  </a:cxn>
                  <a:cxn ang="0">
                    <a:pos x="228" y="320"/>
                  </a:cxn>
                  <a:cxn ang="0">
                    <a:pos x="41" y="527"/>
                  </a:cxn>
                  <a:cxn ang="0">
                    <a:pos x="17" y="559"/>
                  </a:cxn>
                  <a:cxn ang="0">
                    <a:pos x="14" y="628"/>
                  </a:cxn>
                  <a:cxn ang="0">
                    <a:pos x="43" y="598"/>
                  </a:cxn>
                  <a:cxn ang="0">
                    <a:pos x="271" y="453"/>
                  </a:cxn>
                  <a:cxn ang="0">
                    <a:pos x="495" y="236"/>
                  </a:cxn>
                  <a:cxn ang="0">
                    <a:pos x="543" y="104"/>
                  </a:cxn>
                  <a:cxn ang="0">
                    <a:pos x="504" y="41"/>
                  </a:cxn>
                </a:cxnLst>
                <a:rect l="0" t="0" r="r" b="b"/>
                <a:pathLst>
                  <a:path w="544" h="634">
                    <a:moveTo>
                      <a:pt x="504" y="41"/>
                    </a:moveTo>
                    <a:cubicBezTo>
                      <a:pt x="466" y="33"/>
                      <a:pt x="403" y="0"/>
                      <a:pt x="322" y="56"/>
                    </a:cubicBezTo>
                    <a:cubicBezTo>
                      <a:pt x="241" y="112"/>
                      <a:pt x="68" y="302"/>
                      <a:pt x="17" y="379"/>
                    </a:cubicBezTo>
                    <a:lnTo>
                      <a:pt x="14" y="520"/>
                    </a:lnTo>
                    <a:cubicBezTo>
                      <a:pt x="32" y="521"/>
                      <a:pt x="77" y="439"/>
                      <a:pt x="126" y="385"/>
                    </a:cubicBezTo>
                    <a:cubicBezTo>
                      <a:pt x="175" y="331"/>
                      <a:pt x="255" y="241"/>
                      <a:pt x="309" y="195"/>
                    </a:cubicBezTo>
                    <a:cubicBezTo>
                      <a:pt x="364" y="148"/>
                      <a:pt x="428" y="114"/>
                      <a:pt x="454" y="102"/>
                    </a:cubicBezTo>
                    <a:cubicBezTo>
                      <a:pt x="480" y="90"/>
                      <a:pt x="483" y="108"/>
                      <a:pt x="467" y="122"/>
                    </a:cubicBezTo>
                    <a:cubicBezTo>
                      <a:pt x="453" y="138"/>
                      <a:pt x="403" y="156"/>
                      <a:pt x="364" y="189"/>
                    </a:cubicBezTo>
                    <a:cubicBezTo>
                      <a:pt x="324" y="222"/>
                      <a:pt x="283" y="263"/>
                      <a:pt x="228" y="320"/>
                    </a:cubicBezTo>
                    <a:cubicBezTo>
                      <a:pt x="175" y="375"/>
                      <a:pt x="76" y="487"/>
                      <a:pt x="41" y="527"/>
                    </a:cubicBezTo>
                    <a:cubicBezTo>
                      <a:pt x="6" y="567"/>
                      <a:pt x="21" y="542"/>
                      <a:pt x="17" y="559"/>
                    </a:cubicBezTo>
                    <a:cubicBezTo>
                      <a:pt x="13" y="576"/>
                      <a:pt x="10" y="622"/>
                      <a:pt x="14" y="628"/>
                    </a:cubicBezTo>
                    <a:cubicBezTo>
                      <a:pt x="18" y="634"/>
                      <a:pt x="0" y="627"/>
                      <a:pt x="43" y="598"/>
                    </a:cubicBezTo>
                    <a:cubicBezTo>
                      <a:pt x="86" y="569"/>
                      <a:pt x="195" y="514"/>
                      <a:pt x="271" y="453"/>
                    </a:cubicBezTo>
                    <a:cubicBezTo>
                      <a:pt x="345" y="392"/>
                      <a:pt x="450" y="294"/>
                      <a:pt x="495" y="236"/>
                    </a:cubicBezTo>
                    <a:cubicBezTo>
                      <a:pt x="541" y="178"/>
                      <a:pt x="541" y="136"/>
                      <a:pt x="543" y="104"/>
                    </a:cubicBezTo>
                    <a:cubicBezTo>
                      <a:pt x="544" y="72"/>
                      <a:pt x="540" y="49"/>
                      <a:pt x="504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9" name="Freeform 75"/>
              <p:cNvSpPr>
                <a:spLocks/>
              </p:cNvSpPr>
              <p:nvPr/>
            </p:nvSpPr>
            <p:spPr bwMode="white">
              <a:xfrm>
                <a:off x="0" y="0"/>
                <a:ext cx="499" cy="186"/>
              </a:xfrm>
              <a:custGeom>
                <a:avLst/>
                <a:gdLst/>
                <a:ahLst/>
                <a:cxnLst>
                  <a:cxn ang="0">
                    <a:pos x="462" y="144"/>
                  </a:cxn>
                  <a:cxn ang="0">
                    <a:pos x="485" y="112"/>
                  </a:cxn>
                  <a:cxn ang="0">
                    <a:pos x="474" y="58"/>
                  </a:cxn>
                  <a:cxn ang="0">
                    <a:pos x="411" y="3"/>
                  </a:cxn>
                  <a:cxn ang="0">
                    <a:pos x="0" y="0"/>
                  </a:cxn>
                  <a:cxn ang="0">
                    <a:pos x="3" y="60"/>
                  </a:cxn>
                  <a:cxn ang="0">
                    <a:pos x="162" y="47"/>
                  </a:cxn>
                  <a:cxn ang="0">
                    <a:pos x="333" y="73"/>
                  </a:cxn>
                  <a:cxn ang="0">
                    <a:pos x="382" y="97"/>
                  </a:cxn>
                  <a:cxn ang="0">
                    <a:pos x="379" y="114"/>
                  </a:cxn>
                  <a:cxn ang="0">
                    <a:pos x="312" y="87"/>
                  </a:cxn>
                  <a:cxn ang="0">
                    <a:pos x="159" y="64"/>
                  </a:cxn>
                  <a:cxn ang="0">
                    <a:pos x="3" y="87"/>
                  </a:cxn>
                  <a:cxn ang="0">
                    <a:pos x="3" y="150"/>
                  </a:cxn>
                  <a:cxn ang="0">
                    <a:pos x="264" y="185"/>
                  </a:cxn>
                  <a:cxn ang="0">
                    <a:pos x="462" y="144"/>
                  </a:cxn>
                </a:cxnLst>
                <a:rect l="0" t="0" r="r" b="b"/>
                <a:pathLst>
                  <a:path w="499" h="186">
                    <a:moveTo>
                      <a:pt x="462" y="144"/>
                    </a:moveTo>
                    <a:cubicBezTo>
                      <a:pt x="499" y="132"/>
                      <a:pt x="483" y="126"/>
                      <a:pt x="485" y="112"/>
                    </a:cubicBezTo>
                    <a:cubicBezTo>
                      <a:pt x="487" y="99"/>
                      <a:pt x="486" y="76"/>
                      <a:pt x="474" y="58"/>
                    </a:cubicBezTo>
                    <a:cubicBezTo>
                      <a:pt x="462" y="40"/>
                      <a:pt x="490" y="13"/>
                      <a:pt x="411" y="3"/>
                    </a:cubicBezTo>
                    <a:lnTo>
                      <a:pt x="0" y="0"/>
                    </a:lnTo>
                    <a:lnTo>
                      <a:pt x="3" y="60"/>
                    </a:lnTo>
                    <a:cubicBezTo>
                      <a:pt x="30" y="68"/>
                      <a:pt x="107" y="45"/>
                      <a:pt x="162" y="47"/>
                    </a:cubicBezTo>
                    <a:cubicBezTo>
                      <a:pt x="217" y="49"/>
                      <a:pt x="296" y="64"/>
                      <a:pt x="333" y="73"/>
                    </a:cubicBezTo>
                    <a:cubicBezTo>
                      <a:pt x="369" y="81"/>
                      <a:pt x="374" y="90"/>
                      <a:pt x="382" y="97"/>
                    </a:cubicBezTo>
                    <a:cubicBezTo>
                      <a:pt x="389" y="104"/>
                      <a:pt x="390" y="116"/>
                      <a:pt x="379" y="114"/>
                    </a:cubicBezTo>
                    <a:cubicBezTo>
                      <a:pt x="367" y="112"/>
                      <a:pt x="350" y="95"/>
                      <a:pt x="312" y="87"/>
                    </a:cubicBezTo>
                    <a:cubicBezTo>
                      <a:pt x="276" y="79"/>
                      <a:pt x="210" y="64"/>
                      <a:pt x="159" y="64"/>
                    </a:cubicBezTo>
                    <a:cubicBezTo>
                      <a:pt x="108" y="64"/>
                      <a:pt x="29" y="73"/>
                      <a:pt x="3" y="87"/>
                    </a:cubicBezTo>
                    <a:lnTo>
                      <a:pt x="3" y="150"/>
                    </a:lnTo>
                    <a:cubicBezTo>
                      <a:pt x="46" y="166"/>
                      <a:pt x="188" y="186"/>
                      <a:pt x="264" y="185"/>
                    </a:cubicBezTo>
                    <a:cubicBezTo>
                      <a:pt x="340" y="184"/>
                      <a:pt x="426" y="156"/>
                      <a:pt x="462" y="144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65" name="Group 76"/>
              <p:cNvGrpSpPr>
                <a:grpSpLocks/>
              </p:cNvGrpSpPr>
              <p:nvPr/>
            </p:nvGrpSpPr>
            <p:grpSpPr bwMode="auto">
              <a:xfrm>
                <a:off x="1485" y="2469"/>
                <a:ext cx="930" cy="764"/>
                <a:chOff x="3387" y="1456"/>
                <a:chExt cx="1707" cy="1402"/>
              </a:xfrm>
            </p:grpSpPr>
            <p:sp>
              <p:nvSpPr>
                <p:cNvPr id="1101" name="Freeform 77"/>
                <p:cNvSpPr>
                  <a:spLocks/>
                </p:cNvSpPr>
                <p:nvPr/>
              </p:nvSpPr>
              <p:spPr bwMode="white">
                <a:xfrm rot="21428822" flipH="1">
                  <a:off x="3387" y="1658"/>
                  <a:ext cx="707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2" name="Freeform 78"/>
                <p:cNvSpPr>
                  <a:spLocks/>
                </p:cNvSpPr>
                <p:nvPr/>
              </p:nvSpPr>
              <p:spPr bwMode="white">
                <a:xfrm rot="-744944">
                  <a:off x="4387" y="1456"/>
                  <a:ext cx="707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3" name="Freeform 79"/>
                <p:cNvSpPr>
                  <a:spLocks/>
                </p:cNvSpPr>
                <p:nvPr/>
              </p:nvSpPr>
              <p:spPr bwMode="white">
                <a:xfrm>
                  <a:off x="4086" y="1695"/>
                  <a:ext cx="474" cy="1163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66" name="Group 80"/>
              <p:cNvGrpSpPr>
                <a:grpSpLocks/>
              </p:cNvGrpSpPr>
              <p:nvPr/>
            </p:nvGrpSpPr>
            <p:grpSpPr bwMode="auto">
              <a:xfrm>
                <a:off x="1500" y="90"/>
                <a:ext cx="930" cy="764"/>
                <a:chOff x="3387" y="1456"/>
                <a:chExt cx="1707" cy="1402"/>
              </a:xfrm>
            </p:grpSpPr>
            <p:sp>
              <p:nvSpPr>
                <p:cNvPr id="1105" name="Freeform 81"/>
                <p:cNvSpPr>
                  <a:spLocks/>
                </p:cNvSpPr>
                <p:nvPr/>
              </p:nvSpPr>
              <p:spPr bwMode="white">
                <a:xfrm rot="21428822" flipH="1">
                  <a:off x="3387" y="1658"/>
                  <a:ext cx="707" cy="1013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6" name="Freeform 82"/>
                <p:cNvSpPr>
                  <a:spLocks/>
                </p:cNvSpPr>
                <p:nvPr/>
              </p:nvSpPr>
              <p:spPr bwMode="white">
                <a:xfrm rot="-744944">
                  <a:off x="4387" y="1456"/>
                  <a:ext cx="707" cy="1015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7" name="Freeform 83"/>
                <p:cNvSpPr>
                  <a:spLocks/>
                </p:cNvSpPr>
                <p:nvPr/>
              </p:nvSpPr>
              <p:spPr bwMode="white">
                <a:xfrm>
                  <a:off x="4086" y="1695"/>
                  <a:ext cx="474" cy="1163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108" name="Freeform 84"/>
              <p:cNvSpPr>
                <a:spLocks/>
              </p:cNvSpPr>
              <p:nvPr/>
            </p:nvSpPr>
            <p:spPr bwMode="white">
              <a:xfrm>
                <a:off x="2998" y="3579"/>
                <a:ext cx="678" cy="738"/>
              </a:xfrm>
              <a:custGeom>
                <a:avLst/>
                <a:gdLst/>
                <a:ahLst/>
                <a:cxnLst>
                  <a:cxn ang="0">
                    <a:pos x="577" y="17"/>
                  </a:cxn>
                  <a:cxn ang="0">
                    <a:pos x="341" y="100"/>
                  </a:cxn>
                  <a:cxn ang="0">
                    <a:pos x="54" y="621"/>
                  </a:cxn>
                  <a:cxn ang="0">
                    <a:pos x="17" y="735"/>
                  </a:cxn>
                  <a:cxn ang="0">
                    <a:pos x="140" y="738"/>
                  </a:cxn>
                  <a:cxn ang="0">
                    <a:pos x="198" y="614"/>
                  </a:cxn>
                  <a:cxn ang="0">
                    <a:pos x="375" y="292"/>
                  </a:cxn>
                  <a:cxn ang="0">
                    <a:pos x="534" y="115"/>
                  </a:cxn>
                  <a:cxn ang="0">
                    <a:pos x="559" y="138"/>
                  </a:cxn>
                  <a:cxn ang="0">
                    <a:pos x="445" y="264"/>
                  </a:cxn>
                  <a:cxn ang="0">
                    <a:pos x="311" y="487"/>
                  </a:cxn>
                  <a:cxn ang="0">
                    <a:pos x="188" y="738"/>
                  </a:cxn>
                  <a:cxn ang="0">
                    <a:pos x="353" y="738"/>
                  </a:cxn>
                  <a:cxn ang="0">
                    <a:pos x="417" y="651"/>
                  </a:cxn>
                  <a:cxn ang="0">
                    <a:pos x="638" y="279"/>
                  </a:cxn>
                  <a:cxn ang="0">
                    <a:pos x="653" y="85"/>
                  </a:cxn>
                  <a:cxn ang="0">
                    <a:pos x="577" y="17"/>
                  </a:cxn>
                </a:cxnLst>
                <a:rect l="0" t="0" r="r" b="b"/>
                <a:pathLst>
                  <a:path w="678" h="738">
                    <a:moveTo>
                      <a:pt x="577" y="17"/>
                    </a:moveTo>
                    <a:cubicBezTo>
                      <a:pt x="525" y="19"/>
                      <a:pt x="428" y="0"/>
                      <a:pt x="341" y="100"/>
                    </a:cubicBezTo>
                    <a:cubicBezTo>
                      <a:pt x="253" y="202"/>
                      <a:pt x="108" y="515"/>
                      <a:pt x="54" y="621"/>
                    </a:cubicBezTo>
                    <a:cubicBezTo>
                      <a:pt x="0" y="727"/>
                      <a:pt x="3" y="716"/>
                      <a:pt x="17" y="735"/>
                    </a:cubicBezTo>
                    <a:lnTo>
                      <a:pt x="140" y="738"/>
                    </a:lnTo>
                    <a:cubicBezTo>
                      <a:pt x="170" y="718"/>
                      <a:pt x="159" y="688"/>
                      <a:pt x="198" y="614"/>
                    </a:cubicBezTo>
                    <a:cubicBezTo>
                      <a:pt x="237" y="540"/>
                      <a:pt x="318" y="375"/>
                      <a:pt x="375" y="292"/>
                    </a:cubicBezTo>
                    <a:cubicBezTo>
                      <a:pt x="431" y="209"/>
                      <a:pt x="503" y="140"/>
                      <a:pt x="534" y="115"/>
                    </a:cubicBezTo>
                    <a:cubicBezTo>
                      <a:pt x="565" y="89"/>
                      <a:pt x="574" y="113"/>
                      <a:pt x="559" y="138"/>
                    </a:cubicBezTo>
                    <a:cubicBezTo>
                      <a:pt x="544" y="162"/>
                      <a:pt x="487" y="206"/>
                      <a:pt x="445" y="264"/>
                    </a:cubicBezTo>
                    <a:cubicBezTo>
                      <a:pt x="404" y="323"/>
                      <a:pt x="354" y="408"/>
                      <a:pt x="311" y="487"/>
                    </a:cubicBezTo>
                    <a:cubicBezTo>
                      <a:pt x="268" y="566"/>
                      <a:pt x="181" y="696"/>
                      <a:pt x="188" y="738"/>
                    </a:cubicBezTo>
                    <a:lnTo>
                      <a:pt x="353" y="738"/>
                    </a:lnTo>
                    <a:cubicBezTo>
                      <a:pt x="391" y="724"/>
                      <a:pt x="370" y="727"/>
                      <a:pt x="417" y="651"/>
                    </a:cubicBezTo>
                    <a:cubicBezTo>
                      <a:pt x="464" y="575"/>
                      <a:pt x="599" y="373"/>
                      <a:pt x="638" y="279"/>
                    </a:cubicBezTo>
                    <a:cubicBezTo>
                      <a:pt x="678" y="185"/>
                      <a:pt x="663" y="128"/>
                      <a:pt x="653" y="85"/>
                    </a:cubicBezTo>
                    <a:cubicBezTo>
                      <a:pt x="643" y="41"/>
                      <a:pt x="629" y="14"/>
                      <a:pt x="577" y="17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9" name="Freeform 85"/>
              <p:cNvSpPr>
                <a:spLocks/>
              </p:cNvSpPr>
              <p:nvPr/>
            </p:nvSpPr>
            <p:spPr bwMode="white">
              <a:xfrm rot="-744944">
                <a:off x="3996" y="3377"/>
                <a:ext cx="729" cy="1047"/>
              </a:xfrm>
              <a:custGeom>
                <a:avLst/>
                <a:gdLst/>
                <a:ahLst/>
                <a:cxnLst>
                  <a:cxn ang="0">
                    <a:pos x="184" y="48"/>
                  </a:cxn>
                  <a:cxn ang="0">
                    <a:pos x="664" y="192"/>
                  </a:cxn>
                  <a:cxn ang="0">
                    <a:pos x="1288" y="1200"/>
                  </a:cxn>
                  <a:cxn ang="0">
                    <a:pos x="1432" y="1968"/>
                  </a:cxn>
                  <a:cxn ang="0">
                    <a:pos x="1384" y="1920"/>
                  </a:cxn>
                  <a:cxn ang="0">
                    <a:pos x="1000" y="1200"/>
                  </a:cxn>
                  <a:cxn ang="0">
                    <a:pos x="616" y="576"/>
                  </a:cxn>
                  <a:cxn ang="0">
                    <a:pos x="280" y="240"/>
                  </a:cxn>
                  <a:cxn ang="0">
                    <a:pos x="232" y="288"/>
                  </a:cxn>
                  <a:cxn ang="0">
                    <a:pos x="472" y="528"/>
                  </a:cxn>
                  <a:cxn ang="0">
                    <a:pos x="760" y="960"/>
                  </a:cxn>
                  <a:cxn ang="0">
                    <a:pos x="1144" y="1632"/>
                  </a:cxn>
                  <a:cxn ang="0">
                    <a:pos x="1384" y="2016"/>
                  </a:cxn>
                  <a:cxn ang="0">
                    <a:pos x="1336" y="2016"/>
                  </a:cxn>
                  <a:cxn ang="0">
                    <a:pos x="1096" y="1824"/>
                  </a:cxn>
                  <a:cxn ang="0">
                    <a:pos x="568" y="1296"/>
                  </a:cxn>
                  <a:cxn ang="0">
                    <a:pos x="88" y="576"/>
                  </a:cxn>
                  <a:cxn ang="0">
                    <a:pos x="40" y="192"/>
                  </a:cxn>
                  <a:cxn ang="0">
                    <a:pos x="184" y="48"/>
                  </a:cxn>
                </a:cxnLst>
                <a:rect l="0" t="0" r="r" b="b"/>
                <a:pathLst>
                  <a:path w="1456" h="2088">
                    <a:moveTo>
                      <a:pt x="184" y="48"/>
                    </a:moveTo>
                    <a:cubicBezTo>
                      <a:pt x="288" y="48"/>
                      <a:pt x="480" y="0"/>
                      <a:pt x="664" y="192"/>
                    </a:cubicBezTo>
                    <a:cubicBezTo>
                      <a:pt x="848" y="384"/>
                      <a:pt x="1160" y="904"/>
                      <a:pt x="1288" y="1200"/>
                    </a:cubicBezTo>
                    <a:cubicBezTo>
                      <a:pt x="1416" y="1496"/>
                      <a:pt x="1416" y="1848"/>
                      <a:pt x="1432" y="1968"/>
                    </a:cubicBezTo>
                    <a:cubicBezTo>
                      <a:pt x="1448" y="2088"/>
                      <a:pt x="1456" y="2048"/>
                      <a:pt x="1384" y="1920"/>
                    </a:cubicBezTo>
                    <a:cubicBezTo>
                      <a:pt x="1312" y="1792"/>
                      <a:pt x="1128" y="1424"/>
                      <a:pt x="1000" y="1200"/>
                    </a:cubicBezTo>
                    <a:cubicBezTo>
                      <a:pt x="872" y="976"/>
                      <a:pt x="736" y="736"/>
                      <a:pt x="616" y="576"/>
                    </a:cubicBezTo>
                    <a:cubicBezTo>
                      <a:pt x="496" y="416"/>
                      <a:pt x="344" y="288"/>
                      <a:pt x="280" y="240"/>
                    </a:cubicBezTo>
                    <a:cubicBezTo>
                      <a:pt x="216" y="192"/>
                      <a:pt x="200" y="240"/>
                      <a:pt x="232" y="288"/>
                    </a:cubicBezTo>
                    <a:cubicBezTo>
                      <a:pt x="264" y="336"/>
                      <a:pt x="384" y="416"/>
                      <a:pt x="472" y="528"/>
                    </a:cubicBezTo>
                    <a:cubicBezTo>
                      <a:pt x="560" y="640"/>
                      <a:pt x="648" y="776"/>
                      <a:pt x="760" y="960"/>
                    </a:cubicBezTo>
                    <a:cubicBezTo>
                      <a:pt x="872" y="1144"/>
                      <a:pt x="1040" y="1456"/>
                      <a:pt x="1144" y="1632"/>
                    </a:cubicBezTo>
                    <a:cubicBezTo>
                      <a:pt x="1248" y="1808"/>
                      <a:pt x="1352" y="1952"/>
                      <a:pt x="1384" y="2016"/>
                    </a:cubicBezTo>
                    <a:cubicBezTo>
                      <a:pt x="1416" y="2080"/>
                      <a:pt x="1384" y="2048"/>
                      <a:pt x="1336" y="2016"/>
                    </a:cubicBezTo>
                    <a:cubicBezTo>
                      <a:pt x="1288" y="1984"/>
                      <a:pt x="1224" y="1944"/>
                      <a:pt x="1096" y="1824"/>
                    </a:cubicBezTo>
                    <a:cubicBezTo>
                      <a:pt x="968" y="1704"/>
                      <a:pt x="736" y="1504"/>
                      <a:pt x="568" y="1296"/>
                    </a:cubicBezTo>
                    <a:cubicBezTo>
                      <a:pt x="400" y="1088"/>
                      <a:pt x="176" y="760"/>
                      <a:pt x="88" y="576"/>
                    </a:cubicBezTo>
                    <a:cubicBezTo>
                      <a:pt x="0" y="392"/>
                      <a:pt x="24" y="280"/>
                      <a:pt x="40" y="192"/>
                    </a:cubicBezTo>
                    <a:cubicBezTo>
                      <a:pt x="56" y="104"/>
                      <a:pt x="80" y="48"/>
                      <a:pt x="184" y="4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0" name="Freeform 86"/>
              <p:cNvSpPr>
                <a:spLocks/>
              </p:cNvSpPr>
              <p:nvPr/>
            </p:nvSpPr>
            <p:spPr bwMode="white">
              <a:xfrm>
                <a:off x="3685" y="3623"/>
                <a:ext cx="472" cy="726"/>
              </a:xfrm>
              <a:custGeom>
                <a:avLst/>
                <a:gdLst/>
                <a:ahLst/>
                <a:cxnLst>
                  <a:cxn ang="0">
                    <a:pos x="116" y="694"/>
                  </a:cxn>
                  <a:cxn ang="0">
                    <a:pos x="41" y="440"/>
                  </a:cxn>
                  <a:cxn ang="0">
                    <a:pos x="6" y="148"/>
                  </a:cxn>
                  <a:cxn ang="0">
                    <a:pos x="78" y="28"/>
                  </a:cxn>
                  <a:cxn ang="0">
                    <a:pos x="222" y="28"/>
                  </a:cxn>
                  <a:cxn ang="0">
                    <a:pos x="317" y="196"/>
                  </a:cxn>
                  <a:cxn ang="0">
                    <a:pos x="437" y="555"/>
                  </a:cxn>
                  <a:cxn ang="0">
                    <a:pos x="458" y="691"/>
                  </a:cxn>
                  <a:cxn ang="0">
                    <a:pos x="350" y="694"/>
                  </a:cxn>
                  <a:cxn ang="0">
                    <a:pos x="341" y="651"/>
                  </a:cxn>
                  <a:cxn ang="0">
                    <a:pos x="198" y="244"/>
                  </a:cxn>
                  <a:cxn ang="0">
                    <a:pos x="150" y="172"/>
                  </a:cxn>
                  <a:cxn ang="0">
                    <a:pos x="150" y="220"/>
                  </a:cxn>
                  <a:cxn ang="0">
                    <a:pos x="269" y="531"/>
                  </a:cxn>
                  <a:cxn ang="0">
                    <a:pos x="311" y="691"/>
                  </a:cxn>
                  <a:cxn ang="0">
                    <a:pos x="116" y="694"/>
                  </a:cxn>
                </a:cxnLst>
                <a:rect l="0" t="0" r="r" b="b"/>
                <a:pathLst>
                  <a:path w="472" h="726">
                    <a:moveTo>
                      <a:pt x="116" y="694"/>
                    </a:moveTo>
                    <a:cubicBezTo>
                      <a:pt x="71" y="652"/>
                      <a:pt x="59" y="531"/>
                      <a:pt x="41" y="440"/>
                    </a:cubicBezTo>
                    <a:cubicBezTo>
                      <a:pt x="23" y="349"/>
                      <a:pt x="0" y="216"/>
                      <a:pt x="6" y="148"/>
                    </a:cubicBezTo>
                    <a:cubicBezTo>
                      <a:pt x="12" y="79"/>
                      <a:pt x="42" y="48"/>
                      <a:pt x="78" y="28"/>
                    </a:cubicBezTo>
                    <a:cubicBezTo>
                      <a:pt x="114" y="8"/>
                      <a:pt x="182" y="0"/>
                      <a:pt x="222" y="28"/>
                    </a:cubicBezTo>
                    <a:cubicBezTo>
                      <a:pt x="261" y="56"/>
                      <a:pt x="281" y="108"/>
                      <a:pt x="317" y="196"/>
                    </a:cubicBezTo>
                    <a:cubicBezTo>
                      <a:pt x="353" y="284"/>
                      <a:pt x="414" y="473"/>
                      <a:pt x="437" y="555"/>
                    </a:cubicBezTo>
                    <a:cubicBezTo>
                      <a:pt x="460" y="637"/>
                      <a:pt x="472" y="668"/>
                      <a:pt x="458" y="691"/>
                    </a:cubicBezTo>
                    <a:lnTo>
                      <a:pt x="350" y="694"/>
                    </a:lnTo>
                    <a:cubicBezTo>
                      <a:pt x="331" y="687"/>
                      <a:pt x="366" y="726"/>
                      <a:pt x="341" y="651"/>
                    </a:cubicBezTo>
                    <a:cubicBezTo>
                      <a:pt x="316" y="576"/>
                      <a:pt x="230" y="323"/>
                      <a:pt x="198" y="244"/>
                    </a:cubicBezTo>
                    <a:cubicBezTo>
                      <a:pt x="166" y="164"/>
                      <a:pt x="158" y="176"/>
                      <a:pt x="150" y="172"/>
                    </a:cubicBezTo>
                    <a:cubicBezTo>
                      <a:pt x="142" y="168"/>
                      <a:pt x="130" y="160"/>
                      <a:pt x="150" y="220"/>
                    </a:cubicBezTo>
                    <a:cubicBezTo>
                      <a:pt x="170" y="280"/>
                      <a:pt x="242" y="453"/>
                      <a:pt x="269" y="531"/>
                    </a:cubicBezTo>
                    <a:cubicBezTo>
                      <a:pt x="296" y="609"/>
                      <a:pt x="337" y="664"/>
                      <a:pt x="311" y="691"/>
                    </a:cubicBezTo>
                    <a:lnTo>
                      <a:pt x="116" y="694"/>
                    </a:ln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70" name="Group 87"/>
              <p:cNvGrpSpPr>
                <a:grpSpLocks/>
              </p:cNvGrpSpPr>
              <p:nvPr/>
            </p:nvGrpSpPr>
            <p:grpSpPr bwMode="auto">
              <a:xfrm>
                <a:off x="3959" y="330"/>
                <a:ext cx="1724" cy="1316"/>
                <a:chOff x="196" y="1100"/>
                <a:chExt cx="2234" cy="1706"/>
              </a:xfrm>
            </p:grpSpPr>
            <p:sp>
              <p:nvSpPr>
                <p:cNvPr id="1112" name="Freeform 88"/>
                <p:cNvSpPr>
                  <a:spLocks/>
                </p:cNvSpPr>
                <p:nvPr/>
              </p:nvSpPr>
              <p:spPr bwMode="white">
                <a:xfrm rot="-744944">
                  <a:off x="1583" y="1359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3" name="Freeform 89"/>
                <p:cNvSpPr>
                  <a:spLocks/>
                </p:cNvSpPr>
                <p:nvPr/>
              </p:nvSpPr>
              <p:spPr bwMode="white">
                <a:xfrm>
                  <a:off x="1295" y="1642"/>
                  <a:ext cx="474" cy="1164"/>
                </a:xfrm>
                <a:custGeom>
                  <a:avLst/>
                  <a:gdLst/>
                  <a:ahLst/>
                  <a:cxnLst>
                    <a:cxn ang="0">
                      <a:pos x="253" y="1432"/>
                    </a:cxn>
                    <a:cxn ang="0">
                      <a:pos x="82" y="881"/>
                    </a:cxn>
                    <a:cxn ang="0">
                      <a:pos x="12" y="296"/>
                    </a:cxn>
                    <a:cxn ang="0">
                      <a:pos x="156" y="56"/>
                    </a:cxn>
                    <a:cxn ang="0">
                      <a:pos x="444" y="56"/>
                    </a:cxn>
                    <a:cxn ang="0">
                      <a:pos x="636" y="392"/>
                    </a:cxn>
                    <a:cxn ang="0">
                      <a:pos x="876" y="1112"/>
                    </a:cxn>
                    <a:cxn ang="0">
                      <a:pos x="972" y="2024"/>
                    </a:cxn>
                    <a:cxn ang="0">
                      <a:pos x="924" y="2360"/>
                    </a:cxn>
                    <a:cxn ang="0">
                      <a:pos x="876" y="2312"/>
                    </a:cxn>
                    <a:cxn ang="0">
                      <a:pos x="828" y="1928"/>
                    </a:cxn>
                    <a:cxn ang="0">
                      <a:pos x="684" y="1304"/>
                    </a:cxn>
                    <a:cxn ang="0">
                      <a:pos x="396" y="488"/>
                    </a:cxn>
                    <a:cxn ang="0">
                      <a:pos x="300" y="344"/>
                    </a:cxn>
                    <a:cxn ang="0">
                      <a:pos x="300" y="440"/>
                    </a:cxn>
                    <a:cxn ang="0">
                      <a:pos x="540" y="1064"/>
                    </a:cxn>
                    <a:cxn ang="0">
                      <a:pos x="732" y="1784"/>
                    </a:cxn>
                    <a:cxn ang="0">
                      <a:pos x="780" y="2264"/>
                    </a:cxn>
                    <a:cxn ang="0">
                      <a:pos x="732" y="2312"/>
                    </a:cxn>
                    <a:cxn ang="0">
                      <a:pos x="496" y="1887"/>
                    </a:cxn>
                    <a:cxn ang="0">
                      <a:pos x="253" y="1432"/>
                    </a:cxn>
                  </a:cxnLst>
                  <a:rect l="0" t="0" r="r" b="b"/>
                  <a:pathLst>
                    <a:path w="980" h="2408">
                      <a:moveTo>
                        <a:pt x="253" y="1432"/>
                      </a:moveTo>
                      <a:cubicBezTo>
                        <a:pt x="184" y="1264"/>
                        <a:pt x="122" y="1070"/>
                        <a:pt x="82" y="881"/>
                      </a:cubicBezTo>
                      <a:cubicBezTo>
                        <a:pt x="42" y="692"/>
                        <a:pt x="0" y="433"/>
                        <a:pt x="12" y="296"/>
                      </a:cubicBezTo>
                      <a:cubicBezTo>
                        <a:pt x="24" y="159"/>
                        <a:pt x="84" y="96"/>
                        <a:pt x="156" y="56"/>
                      </a:cubicBezTo>
                      <a:cubicBezTo>
                        <a:pt x="228" y="16"/>
                        <a:pt x="364" y="0"/>
                        <a:pt x="444" y="56"/>
                      </a:cubicBezTo>
                      <a:cubicBezTo>
                        <a:pt x="524" y="112"/>
                        <a:pt x="564" y="216"/>
                        <a:pt x="636" y="392"/>
                      </a:cubicBezTo>
                      <a:cubicBezTo>
                        <a:pt x="708" y="568"/>
                        <a:pt x="820" y="840"/>
                        <a:pt x="876" y="1112"/>
                      </a:cubicBezTo>
                      <a:cubicBezTo>
                        <a:pt x="932" y="1384"/>
                        <a:pt x="964" y="1816"/>
                        <a:pt x="972" y="2024"/>
                      </a:cubicBezTo>
                      <a:cubicBezTo>
                        <a:pt x="980" y="2232"/>
                        <a:pt x="940" y="2312"/>
                        <a:pt x="924" y="2360"/>
                      </a:cubicBezTo>
                      <a:cubicBezTo>
                        <a:pt x="908" y="2408"/>
                        <a:pt x="892" y="2384"/>
                        <a:pt x="876" y="2312"/>
                      </a:cubicBezTo>
                      <a:cubicBezTo>
                        <a:pt x="860" y="2240"/>
                        <a:pt x="860" y="2096"/>
                        <a:pt x="828" y="1928"/>
                      </a:cubicBezTo>
                      <a:cubicBezTo>
                        <a:pt x="796" y="1760"/>
                        <a:pt x="756" y="1544"/>
                        <a:pt x="684" y="1304"/>
                      </a:cubicBezTo>
                      <a:cubicBezTo>
                        <a:pt x="612" y="1064"/>
                        <a:pt x="460" y="648"/>
                        <a:pt x="396" y="488"/>
                      </a:cubicBezTo>
                      <a:cubicBezTo>
                        <a:pt x="332" y="328"/>
                        <a:pt x="316" y="352"/>
                        <a:pt x="300" y="344"/>
                      </a:cubicBezTo>
                      <a:cubicBezTo>
                        <a:pt x="284" y="336"/>
                        <a:pt x="260" y="320"/>
                        <a:pt x="300" y="440"/>
                      </a:cubicBezTo>
                      <a:cubicBezTo>
                        <a:pt x="340" y="560"/>
                        <a:pt x="468" y="840"/>
                        <a:pt x="540" y="1064"/>
                      </a:cubicBezTo>
                      <a:cubicBezTo>
                        <a:pt x="612" y="1288"/>
                        <a:pt x="692" y="1584"/>
                        <a:pt x="732" y="1784"/>
                      </a:cubicBezTo>
                      <a:cubicBezTo>
                        <a:pt x="772" y="1984"/>
                        <a:pt x="780" y="2176"/>
                        <a:pt x="780" y="2264"/>
                      </a:cubicBezTo>
                      <a:cubicBezTo>
                        <a:pt x="780" y="2352"/>
                        <a:pt x="779" y="2375"/>
                        <a:pt x="732" y="2312"/>
                      </a:cubicBezTo>
                      <a:cubicBezTo>
                        <a:pt x="685" y="2249"/>
                        <a:pt x="576" y="2034"/>
                        <a:pt x="496" y="1887"/>
                      </a:cubicBezTo>
                      <a:cubicBezTo>
                        <a:pt x="416" y="1740"/>
                        <a:pt x="304" y="1527"/>
                        <a:pt x="253" y="14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4" name="Freeform 90"/>
                <p:cNvSpPr>
                  <a:spLocks/>
                </p:cNvSpPr>
                <p:nvPr/>
              </p:nvSpPr>
              <p:spPr bwMode="white">
                <a:xfrm>
                  <a:off x="1452" y="1100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5" name="Freeform 91"/>
                <p:cNvSpPr>
                  <a:spLocks/>
                </p:cNvSpPr>
                <p:nvPr/>
              </p:nvSpPr>
              <p:spPr bwMode="white">
                <a:xfrm rot="744944" flipH="1">
                  <a:off x="437" y="1510"/>
                  <a:ext cx="706" cy="1014"/>
                </a:xfrm>
                <a:custGeom>
                  <a:avLst/>
                  <a:gdLst/>
                  <a:ahLst/>
                  <a:cxnLst>
                    <a:cxn ang="0">
                      <a:pos x="184" y="48"/>
                    </a:cxn>
                    <a:cxn ang="0">
                      <a:pos x="664" y="192"/>
                    </a:cxn>
                    <a:cxn ang="0">
                      <a:pos x="1288" y="1200"/>
                    </a:cxn>
                    <a:cxn ang="0">
                      <a:pos x="1432" y="1968"/>
                    </a:cxn>
                    <a:cxn ang="0">
                      <a:pos x="1384" y="1920"/>
                    </a:cxn>
                    <a:cxn ang="0">
                      <a:pos x="1000" y="1200"/>
                    </a:cxn>
                    <a:cxn ang="0">
                      <a:pos x="616" y="576"/>
                    </a:cxn>
                    <a:cxn ang="0">
                      <a:pos x="280" y="240"/>
                    </a:cxn>
                    <a:cxn ang="0">
                      <a:pos x="232" y="288"/>
                    </a:cxn>
                    <a:cxn ang="0">
                      <a:pos x="472" y="528"/>
                    </a:cxn>
                    <a:cxn ang="0">
                      <a:pos x="760" y="960"/>
                    </a:cxn>
                    <a:cxn ang="0">
                      <a:pos x="1144" y="1632"/>
                    </a:cxn>
                    <a:cxn ang="0">
                      <a:pos x="1384" y="2016"/>
                    </a:cxn>
                    <a:cxn ang="0">
                      <a:pos x="1336" y="2016"/>
                    </a:cxn>
                    <a:cxn ang="0">
                      <a:pos x="1096" y="1824"/>
                    </a:cxn>
                    <a:cxn ang="0">
                      <a:pos x="568" y="1296"/>
                    </a:cxn>
                    <a:cxn ang="0">
                      <a:pos x="88" y="576"/>
                    </a:cxn>
                    <a:cxn ang="0">
                      <a:pos x="40" y="192"/>
                    </a:cxn>
                    <a:cxn ang="0">
                      <a:pos x="184" y="48"/>
                    </a:cxn>
                  </a:cxnLst>
                  <a:rect l="0" t="0" r="r" b="b"/>
                  <a:pathLst>
                    <a:path w="1456" h="2088">
                      <a:moveTo>
                        <a:pt x="184" y="48"/>
                      </a:moveTo>
                      <a:cubicBezTo>
                        <a:pt x="288" y="48"/>
                        <a:pt x="480" y="0"/>
                        <a:pt x="664" y="192"/>
                      </a:cubicBezTo>
                      <a:cubicBezTo>
                        <a:pt x="848" y="384"/>
                        <a:pt x="1160" y="904"/>
                        <a:pt x="1288" y="1200"/>
                      </a:cubicBezTo>
                      <a:cubicBezTo>
                        <a:pt x="1416" y="1496"/>
                        <a:pt x="1416" y="1848"/>
                        <a:pt x="1432" y="1968"/>
                      </a:cubicBezTo>
                      <a:cubicBezTo>
                        <a:pt x="1448" y="2088"/>
                        <a:pt x="1456" y="2048"/>
                        <a:pt x="1384" y="1920"/>
                      </a:cubicBezTo>
                      <a:cubicBezTo>
                        <a:pt x="1312" y="1792"/>
                        <a:pt x="1128" y="1424"/>
                        <a:pt x="1000" y="1200"/>
                      </a:cubicBezTo>
                      <a:cubicBezTo>
                        <a:pt x="872" y="976"/>
                        <a:pt x="736" y="736"/>
                        <a:pt x="616" y="576"/>
                      </a:cubicBezTo>
                      <a:cubicBezTo>
                        <a:pt x="496" y="416"/>
                        <a:pt x="344" y="288"/>
                        <a:pt x="280" y="240"/>
                      </a:cubicBezTo>
                      <a:cubicBezTo>
                        <a:pt x="216" y="192"/>
                        <a:pt x="200" y="240"/>
                        <a:pt x="232" y="288"/>
                      </a:cubicBezTo>
                      <a:cubicBezTo>
                        <a:pt x="264" y="336"/>
                        <a:pt x="384" y="416"/>
                        <a:pt x="472" y="528"/>
                      </a:cubicBezTo>
                      <a:cubicBezTo>
                        <a:pt x="560" y="640"/>
                        <a:pt x="648" y="776"/>
                        <a:pt x="760" y="960"/>
                      </a:cubicBezTo>
                      <a:cubicBezTo>
                        <a:pt x="872" y="1144"/>
                        <a:pt x="1040" y="1456"/>
                        <a:pt x="1144" y="1632"/>
                      </a:cubicBezTo>
                      <a:cubicBezTo>
                        <a:pt x="1248" y="1808"/>
                        <a:pt x="1352" y="1952"/>
                        <a:pt x="1384" y="2016"/>
                      </a:cubicBezTo>
                      <a:cubicBezTo>
                        <a:pt x="1416" y="2080"/>
                        <a:pt x="1384" y="2048"/>
                        <a:pt x="1336" y="2016"/>
                      </a:cubicBezTo>
                      <a:cubicBezTo>
                        <a:pt x="1288" y="1984"/>
                        <a:pt x="1224" y="1944"/>
                        <a:pt x="1096" y="1824"/>
                      </a:cubicBezTo>
                      <a:cubicBezTo>
                        <a:pt x="968" y="1704"/>
                        <a:pt x="736" y="1504"/>
                        <a:pt x="568" y="1296"/>
                      </a:cubicBezTo>
                      <a:cubicBezTo>
                        <a:pt x="400" y="1088"/>
                        <a:pt x="176" y="760"/>
                        <a:pt x="88" y="576"/>
                      </a:cubicBezTo>
                      <a:cubicBezTo>
                        <a:pt x="0" y="392"/>
                        <a:pt x="24" y="280"/>
                        <a:pt x="40" y="192"/>
                      </a:cubicBezTo>
                      <a:cubicBezTo>
                        <a:pt x="56" y="104"/>
                        <a:pt x="80" y="48"/>
                        <a:pt x="184" y="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6" name="Freeform 92"/>
                <p:cNvSpPr>
                  <a:spLocks/>
                </p:cNvSpPr>
                <p:nvPr/>
              </p:nvSpPr>
              <p:spPr bwMode="white">
                <a:xfrm rot="505459" flipH="1">
                  <a:off x="196" y="1235"/>
                  <a:ext cx="978" cy="332"/>
                </a:xfrm>
                <a:custGeom>
                  <a:avLst/>
                  <a:gdLst/>
                  <a:ahLst/>
                  <a:cxnLst>
                    <a:cxn ang="0">
                      <a:pos x="96" y="464"/>
                    </a:cxn>
                    <a:cxn ang="0">
                      <a:pos x="48" y="368"/>
                    </a:cxn>
                    <a:cxn ang="0">
                      <a:pos x="96" y="224"/>
                    </a:cxn>
                    <a:cxn ang="0">
                      <a:pos x="384" y="32"/>
                    </a:cxn>
                    <a:cxn ang="0">
                      <a:pos x="960" y="32"/>
                    </a:cxn>
                    <a:cxn ang="0">
                      <a:pos x="1584" y="224"/>
                    </a:cxn>
                    <a:cxn ang="0">
                      <a:pos x="1920" y="416"/>
                    </a:cxn>
                    <a:cxn ang="0">
                      <a:pos x="2004" y="544"/>
                    </a:cxn>
                    <a:cxn ang="0">
                      <a:pos x="1824" y="560"/>
                    </a:cxn>
                    <a:cxn ang="0">
                      <a:pos x="1488" y="464"/>
                    </a:cxn>
                    <a:cxn ang="0">
                      <a:pos x="960" y="320"/>
                    </a:cxn>
                    <a:cxn ang="0">
                      <a:pos x="480" y="320"/>
                    </a:cxn>
                    <a:cxn ang="0">
                      <a:pos x="336" y="368"/>
                    </a:cxn>
                    <a:cxn ang="0">
                      <a:pos x="336" y="416"/>
                    </a:cxn>
                    <a:cxn ang="0">
                      <a:pos x="528" y="368"/>
                    </a:cxn>
                    <a:cxn ang="0">
                      <a:pos x="960" y="368"/>
                    </a:cxn>
                    <a:cxn ang="0">
                      <a:pos x="1584" y="560"/>
                    </a:cxn>
                    <a:cxn ang="0">
                      <a:pos x="1632" y="608"/>
                    </a:cxn>
                    <a:cxn ang="0">
                      <a:pos x="1392" y="656"/>
                    </a:cxn>
                    <a:cxn ang="0">
                      <a:pos x="624" y="656"/>
                    </a:cxn>
                    <a:cxn ang="0">
                      <a:pos x="96" y="464"/>
                    </a:cxn>
                  </a:cxnLst>
                  <a:rect l="0" t="0" r="r" b="b"/>
                  <a:pathLst>
                    <a:path w="2020" h="688">
                      <a:moveTo>
                        <a:pt x="96" y="464"/>
                      </a:moveTo>
                      <a:cubicBezTo>
                        <a:pt x="0" y="416"/>
                        <a:pt x="48" y="408"/>
                        <a:pt x="48" y="368"/>
                      </a:cubicBezTo>
                      <a:cubicBezTo>
                        <a:pt x="48" y="328"/>
                        <a:pt x="40" y="280"/>
                        <a:pt x="96" y="224"/>
                      </a:cubicBezTo>
                      <a:cubicBezTo>
                        <a:pt x="152" y="168"/>
                        <a:pt x="240" y="64"/>
                        <a:pt x="384" y="32"/>
                      </a:cubicBezTo>
                      <a:cubicBezTo>
                        <a:pt x="528" y="0"/>
                        <a:pt x="760" y="0"/>
                        <a:pt x="960" y="32"/>
                      </a:cubicBezTo>
                      <a:cubicBezTo>
                        <a:pt x="1160" y="64"/>
                        <a:pt x="1424" y="160"/>
                        <a:pt x="1584" y="224"/>
                      </a:cubicBezTo>
                      <a:cubicBezTo>
                        <a:pt x="1744" y="288"/>
                        <a:pt x="1850" y="363"/>
                        <a:pt x="1920" y="416"/>
                      </a:cubicBezTo>
                      <a:cubicBezTo>
                        <a:pt x="1990" y="469"/>
                        <a:pt x="2020" y="520"/>
                        <a:pt x="2004" y="544"/>
                      </a:cubicBezTo>
                      <a:cubicBezTo>
                        <a:pt x="1988" y="568"/>
                        <a:pt x="1910" y="573"/>
                        <a:pt x="1824" y="560"/>
                      </a:cubicBezTo>
                      <a:cubicBezTo>
                        <a:pt x="1738" y="547"/>
                        <a:pt x="1632" y="504"/>
                        <a:pt x="1488" y="464"/>
                      </a:cubicBezTo>
                      <a:cubicBezTo>
                        <a:pt x="1344" y="424"/>
                        <a:pt x="1128" y="344"/>
                        <a:pt x="960" y="320"/>
                      </a:cubicBezTo>
                      <a:cubicBezTo>
                        <a:pt x="792" y="296"/>
                        <a:pt x="584" y="312"/>
                        <a:pt x="480" y="320"/>
                      </a:cubicBezTo>
                      <a:cubicBezTo>
                        <a:pt x="376" y="328"/>
                        <a:pt x="360" y="352"/>
                        <a:pt x="336" y="368"/>
                      </a:cubicBezTo>
                      <a:cubicBezTo>
                        <a:pt x="312" y="384"/>
                        <a:pt x="304" y="416"/>
                        <a:pt x="336" y="416"/>
                      </a:cubicBezTo>
                      <a:cubicBezTo>
                        <a:pt x="368" y="416"/>
                        <a:pt x="424" y="376"/>
                        <a:pt x="528" y="368"/>
                      </a:cubicBezTo>
                      <a:cubicBezTo>
                        <a:pt x="632" y="360"/>
                        <a:pt x="784" y="336"/>
                        <a:pt x="960" y="368"/>
                      </a:cubicBezTo>
                      <a:cubicBezTo>
                        <a:pt x="1136" y="400"/>
                        <a:pt x="1472" y="520"/>
                        <a:pt x="1584" y="560"/>
                      </a:cubicBezTo>
                      <a:cubicBezTo>
                        <a:pt x="1696" y="600"/>
                        <a:pt x="1664" y="592"/>
                        <a:pt x="1632" y="608"/>
                      </a:cubicBezTo>
                      <a:cubicBezTo>
                        <a:pt x="1600" y="624"/>
                        <a:pt x="1560" y="648"/>
                        <a:pt x="1392" y="656"/>
                      </a:cubicBezTo>
                      <a:cubicBezTo>
                        <a:pt x="1224" y="664"/>
                        <a:pt x="840" y="688"/>
                        <a:pt x="624" y="656"/>
                      </a:cubicBezTo>
                      <a:cubicBezTo>
                        <a:pt x="408" y="624"/>
                        <a:pt x="192" y="512"/>
                        <a:pt x="96" y="464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71" name="Group 93"/>
              <p:cNvGrpSpPr>
                <a:grpSpLocks/>
              </p:cNvGrpSpPr>
              <p:nvPr/>
            </p:nvGrpSpPr>
            <p:grpSpPr bwMode="auto">
              <a:xfrm>
                <a:off x="151" y="-2"/>
                <a:ext cx="209" cy="4316"/>
                <a:chOff x="1834" y="-2"/>
                <a:chExt cx="209" cy="4316"/>
              </a:xfrm>
            </p:grpSpPr>
            <p:sp>
              <p:nvSpPr>
                <p:cNvPr id="1118" name="Freeform 94"/>
                <p:cNvSpPr>
                  <a:spLocks/>
                </p:cNvSpPr>
                <p:nvPr/>
              </p:nvSpPr>
              <p:spPr bwMode="white">
                <a:xfrm>
                  <a:off x="1834" y="0"/>
                  <a:ext cx="209" cy="4314"/>
                </a:xfrm>
                <a:custGeom>
                  <a:avLst/>
                  <a:gdLst/>
                  <a:ahLst/>
                  <a:cxnLst>
                    <a:cxn ang="0">
                      <a:pos x="14" y="4314"/>
                    </a:cxn>
                    <a:cxn ang="0">
                      <a:pos x="19" y="3207"/>
                    </a:cxn>
                    <a:cxn ang="0">
                      <a:pos x="3" y="2467"/>
                    </a:cxn>
                    <a:cxn ang="0">
                      <a:pos x="3" y="2330"/>
                    </a:cxn>
                    <a:cxn ang="0">
                      <a:pos x="8" y="2288"/>
                    </a:cxn>
                    <a:cxn ang="0">
                      <a:pos x="10" y="2244"/>
                    </a:cxn>
                    <a:cxn ang="0">
                      <a:pos x="3" y="2193"/>
                    </a:cxn>
                    <a:cxn ang="0">
                      <a:pos x="3" y="2103"/>
                    </a:cxn>
                    <a:cxn ang="0">
                      <a:pos x="12" y="1849"/>
                    </a:cxn>
                    <a:cxn ang="0">
                      <a:pos x="10" y="1270"/>
                    </a:cxn>
                    <a:cxn ang="0">
                      <a:pos x="12" y="0"/>
                    </a:cxn>
                    <a:cxn ang="0">
                      <a:pos x="34" y="4"/>
                    </a:cxn>
                    <a:cxn ang="0">
                      <a:pos x="37" y="1026"/>
                    </a:cxn>
                    <a:cxn ang="0">
                      <a:pos x="36" y="1897"/>
                    </a:cxn>
                    <a:cxn ang="0">
                      <a:pos x="25" y="2105"/>
                    </a:cxn>
                    <a:cxn ang="0">
                      <a:pos x="39" y="2212"/>
                    </a:cxn>
                    <a:cxn ang="0">
                      <a:pos x="102" y="2228"/>
                    </a:cxn>
                    <a:cxn ang="0">
                      <a:pos x="163" y="2228"/>
                    </a:cxn>
                    <a:cxn ang="0">
                      <a:pos x="181" y="2184"/>
                    </a:cxn>
                    <a:cxn ang="0">
                      <a:pos x="180" y="2077"/>
                    </a:cxn>
                    <a:cxn ang="0">
                      <a:pos x="178" y="1969"/>
                    </a:cxn>
                    <a:cxn ang="0">
                      <a:pos x="173" y="1817"/>
                    </a:cxn>
                    <a:cxn ang="0">
                      <a:pos x="167" y="3"/>
                    </a:cxn>
                    <a:cxn ang="0">
                      <a:pos x="202" y="6"/>
                    </a:cxn>
                    <a:cxn ang="0">
                      <a:pos x="195" y="701"/>
                    </a:cxn>
                    <a:cxn ang="0">
                      <a:pos x="198" y="1841"/>
                    </a:cxn>
                    <a:cxn ang="0">
                      <a:pos x="209" y="2148"/>
                    </a:cxn>
                    <a:cxn ang="0">
                      <a:pos x="198" y="2264"/>
                    </a:cxn>
                    <a:cxn ang="0">
                      <a:pos x="206" y="2330"/>
                    </a:cxn>
                    <a:cxn ang="0">
                      <a:pos x="206" y="2512"/>
                    </a:cxn>
                    <a:cxn ang="0">
                      <a:pos x="193" y="3287"/>
                    </a:cxn>
                    <a:cxn ang="0">
                      <a:pos x="197" y="4314"/>
                    </a:cxn>
                    <a:cxn ang="0">
                      <a:pos x="176" y="4313"/>
                    </a:cxn>
                    <a:cxn ang="0">
                      <a:pos x="175" y="3786"/>
                    </a:cxn>
                    <a:cxn ang="0">
                      <a:pos x="171" y="3391"/>
                    </a:cxn>
                    <a:cxn ang="0">
                      <a:pos x="178" y="2720"/>
                    </a:cxn>
                    <a:cxn ang="0">
                      <a:pos x="185" y="2356"/>
                    </a:cxn>
                    <a:cxn ang="0">
                      <a:pos x="170" y="2288"/>
                    </a:cxn>
                    <a:cxn ang="0">
                      <a:pos x="103" y="2308"/>
                    </a:cxn>
                    <a:cxn ang="0">
                      <a:pos x="41" y="2296"/>
                    </a:cxn>
                    <a:cxn ang="0">
                      <a:pos x="23" y="2467"/>
                    </a:cxn>
                    <a:cxn ang="0">
                      <a:pos x="37" y="2955"/>
                    </a:cxn>
                    <a:cxn ang="0">
                      <a:pos x="39" y="3730"/>
                    </a:cxn>
                    <a:cxn ang="0">
                      <a:pos x="37" y="4313"/>
                    </a:cxn>
                    <a:cxn ang="0">
                      <a:pos x="14" y="4314"/>
                    </a:cxn>
                  </a:cxnLst>
                  <a:rect l="0" t="0" r="r" b="b"/>
                  <a:pathLst>
                    <a:path w="209" h="4314">
                      <a:moveTo>
                        <a:pt x="14" y="4314"/>
                      </a:moveTo>
                      <a:cubicBezTo>
                        <a:pt x="11" y="4130"/>
                        <a:pt x="21" y="3515"/>
                        <a:pt x="19" y="3207"/>
                      </a:cubicBezTo>
                      <a:cubicBezTo>
                        <a:pt x="17" y="2899"/>
                        <a:pt x="5" y="2613"/>
                        <a:pt x="3" y="2467"/>
                      </a:cubicBezTo>
                      <a:cubicBezTo>
                        <a:pt x="0" y="2321"/>
                        <a:pt x="2" y="2360"/>
                        <a:pt x="3" y="2330"/>
                      </a:cubicBezTo>
                      <a:cubicBezTo>
                        <a:pt x="3" y="2300"/>
                        <a:pt x="7" y="2302"/>
                        <a:pt x="8" y="2288"/>
                      </a:cubicBezTo>
                      <a:cubicBezTo>
                        <a:pt x="10" y="2274"/>
                        <a:pt x="11" y="2260"/>
                        <a:pt x="10" y="2244"/>
                      </a:cubicBezTo>
                      <a:cubicBezTo>
                        <a:pt x="9" y="2228"/>
                        <a:pt x="4" y="2217"/>
                        <a:pt x="3" y="2193"/>
                      </a:cubicBezTo>
                      <a:cubicBezTo>
                        <a:pt x="1" y="2169"/>
                        <a:pt x="1" y="2159"/>
                        <a:pt x="3" y="2103"/>
                      </a:cubicBezTo>
                      <a:cubicBezTo>
                        <a:pt x="4" y="2046"/>
                        <a:pt x="11" y="1988"/>
                        <a:pt x="12" y="1849"/>
                      </a:cubicBezTo>
                      <a:cubicBezTo>
                        <a:pt x="13" y="1710"/>
                        <a:pt x="10" y="1578"/>
                        <a:pt x="10" y="1270"/>
                      </a:cubicBezTo>
                      <a:cubicBezTo>
                        <a:pt x="10" y="961"/>
                        <a:pt x="8" y="211"/>
                        <a:pt x="12" y="0"/>
                      </a:cubicBezTo>
                      <a:lnTo>
                        <a:pt x="34" y="4"/>
                      </a:lnTo>
                      <a:cubicBezTo>
                        <a:pt x="38" y="175"/>
                        <a:pt x="37" y="711"/>
                        <a:pt x="37" y="1026"/>
                      </a:cubicBezTo>
                      <a:cubicBezTo>
                        <a:pt x="38" y="1342"/>
                        <a:pt x="38" y="1717"/>
                        <a:pt x="36" y="1897"/>
                      </a:cubicBezTo>
                      <a:cubicBezTo>
                        <a:pt x="39" y="1973"/>
                        <a:pt x="29" y="2051"/>
                        <a:pt x="25" y="2105"/>
                      </a:cubicBezTo>
                      <a:cubicBezTo>
                        <a:pt x="22" y="2164"/>
                        <a:pt x="20" y="2202"/>
                        <a:pt x="39" y="2212"/>
                      </a:cubicBezTo>
                      <a:cubicBezTo>
                        <a:pt x="57" y="2226"/>
                        <a:pt x="81" y="2231"/>
                        <a:pt x="102" y="2228"/>
                      </a:cubicBezTo>
                      <a:cubicBezTo>
                        <a:pt x="123" y="2231"/>
                        <a:pt x="150" y="2235"/>
                        <a:pt x="163" y="2228"/>
                      </a:cubicBezTo>
                      <a:cubicBezTo>
                        <a:pt x="176" y="2221"/>
                        <a:pt x="178" y="2209"/>
                        <a:pt x="181" y="2184"/>
                      </a:cubicBezTo>
                      <a:cubicBezTo>
                        <a:pt x="184" y="2159"/>
                        <a:pt x="180" y="2113"/>
                        <a:pt x="180" y="2077"/>
                      </a:cubicBezTo>
                      <a:cubicBezTo>
                        <a:pt x="179" y="2041"/>
                        <a:pt x="179" y="2012"/>
                        <a:pt x="178" y="1969"/>
                      </a:cubicBezTo>
                      <a:cubicBezTo>
                        <a:pt x="174" y="1922"/>
                        <a:pt x="175" y="2145"/>
                        <a:pt x="173" y="1817"/>
                      </a:cubicBezTo>
                      <a:cubicBezTo>
                        <a:pt x="171" y="1490"/>
                        <a:pt x="163" y="305"/>
                        <a:pt x="167" y="3"/>
                      </a:cubicBezTo>
                      <a:lnTo>
                        <a:pt x="202" y="6"/>
                      </a:lnTo>
                      <a:cubicBezTo>
                        <a:pt x="206" y="122"/>
                        <a:pt x="195" y="395"/>
                        <a:pt x="195" y="701"/>
                      </a:cubicBezTo>
                      <a:cubicBezTo>
                        <a:pt x="194" y="1006"/>
                        <a:pt x="196" y="1600"/>
                        <a:pt x="198" y="1841"/>
                      </a:cubicBezTo>
                      <a:cubicBezTo>
                        <a:pt x="197" y="1985"/>
                        <a:pt x="209" y="2095"/>
                        <a:pt x="209" y="2148"/>
                      </a:cubicBezTo>
                      <a:cubicBezTo>
                        <a:pt x="209" y="2201"/>
                        <a:pt x="203" y="2212"/>
                        <a:pt x="198" y="2264"/>
                      </a:cubicBezTo>
                      <a:cubicBezTo>
                        <a:pt x="208" y="2285"/>
                        <a:pt x="205" y="2289"/>
                        <a:pt x="206" y="2330"/>
                      </a:cubicBezTo>
                      <a:cubicBezTo>
                        <a:pt x="208" y="2371"/>
                        <a:pt x="209" y="2352"/>
                        <a:pt x="206" y="2512"/>
                      </a:cubicBezTo>
                      <a:cubicBezTo>
                        <a:pt x="204" y="2672"/>
                        <a:pt x="194" y="2987"/>
                        <a:pt x="193" y="3287"/>
                      </a:cubicBezTo>
                      <a:cubicBezTo>
                        <a:pt x="192" y="3587"/>
                        <a:pt x="200" y="4143"/>
                        <a:pt x="197" y="4314"/>
                      </a:cubicBezTo>
                      <a:lnTo>
                        <a:pt x="176" y="4313"/>
                      </a:lnTo>
                      <a:cubicBezTo>
                        <a:pt x="172" y="4225"/>
                        <a:pt x="176" y="3940"/>
                        <a:pt x="175" y="3786"/>
                      </a:cubicBezTo>
                      <a:cubicBezTo>
                        <a:pt x="174" y="3632"/>
                        <a:pt x="171" y="3568"/>
                        <a:pt x="171" y="3391"/>
                      </a:cubicBezTo>
                      <a:cubicBezTo>
                        <a:pt x="172" y="3213"/>
                        <a:pt x="176" y="2892"/>
                        <a:pt x="178" y="2720"/>
                      </a:cubicBezTo>
                      <a:cubicBezTo>
                        <a:pt x="180" y="2547"/>
                        <a:pt x="186" y="2428"/>
                        <a:pt x="185" y="2356"/>
                      </a:cubicBezTo>
                      <a:cubicBezTo>
                        <a:pt x="183" y="2332"/>
                        <a:pt x="187" y="2295"/>
                        <a:pt x="170" y="2288"/>
                      </a:cubicBezTo>
                      <a:cubicBezTo>
                        <a:pt x="158" y="2275"/>
                        <a:pt x="125" y="2307"/>
                        <a:pt x="103" y="2308"/>
                      </a:cubicBezTo>
                      <a:cubicBezTo>
                        <a:pt x="82" y="2309"/>
                        <a:pt x="54" y="2270"/>
                        <a:pt x="41" y="2296"/>
                      </a:cubicBezTo>
                      <a:cubicBezTo>
                        <a:pt x="27" y="2322"/>
                        <a:pt x="23" y="2357"/>
                        <a:pt x="23" y="2467"/>
                      </a:cubicBezTo>
                      <a:cubicBezTo>
                        <a:pt x="22" y="2577"/>
                        <a:pt x="35" y="2745"/>
                        <a:pt x="37" y="2955"/>
                      </a:cubicBezTo>
                      <a:cubicBezTo>
                        <a:pt x="40" y="3166"/>
                        <a:pt x="39" y="3503"/>
                        <a:pt x="39" y="3730"/>
                      </a:cubicBezTo>
                      <a:cubicBezTo>
                        <a:pt x="39" y="3957"/>
                        <a:pt x="41" y="4216"/>
                        <a:pt x="37" y="4313"/>
                      </a:cubicBezTo>
                      <a:lnTo>
                        <a:pt x="14" y="4314"/>
                      </a:ln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9" name="Freeform 95"/>
                <p:cNvSpPr>
                  <a:spLocks/>
                </p:cNvSpPr>
                <p:nvPr/>
              </p:nvSpPr>
              <p:spPr bwMode="white">
                <a:xfrm flipV="1">
                  <a:off x="1943" y="-2"/>
                  <a:ext cx="47" cy="2199"/>
                </a:xfrm>
                <a:custGeom>
                  <a:avLst/>
                  <a:gdLst/>
                  <a:ahLst/>
                  <a:cxnLst>
                    <a:cxn ang="0">
                      <a:pos x="27" y="477"/>
                    </a:cxn>
                    <a:cxn ang="0">
                      <a:pos x="23" y="217"/>
                    </a:cxn>
                    <a:cxn ang="0">
                      <a:pos x="11" y="81"/>
                    </a:cxn>
                    <a:cxn ang="0">
                      <a:pos x="3" y="29"/>
                    </a:cxn>
                    <a:cxn ang="0">
                      <a:pos x="31" y="5"/>
                    </a:cxn>
                    <a:cxn ang="0">
                      <a:pos x="83" y="5"/>
                    </a:cxn>
                    <a:cxn ang="0">
                      <a:pos x="103" y="33"/>
                    </a:cxn>
                    <a:cxn ang="0">
                      <a:pos x="107" y="133"/>
                    </a:cxn>
                    <a:cxn ang="0">
                      <a:pos x="87" y="369"/>
                    </a:cxn>
                    <a:cxn ang="0">
                      <a:pos x="87" y="853"/>
                    </a:cxn>
                    <a:cxn ang="0">
                      <a:pos x="79" y="1613"/>
                    </a:cxn>
                    <a:cxn ang="0">
                      <a:pos x="87" y="2045"/>
                    </a:cxn>
                    <a:cxn ang="0">
                      <a:pos x="79" y="2129"/>
                    </a:cxn>
                    <a:cxn ang="0">
                      <a:pos x="39" y="2129"/>
                    </a:cxn>
                    <a:cxn ang="0">
                      <a:pos x="39" y="1481"/>
                    </a:cxn>
                    <a:cxn ang="0">
                      <a:pos x="27" y="477"/>
                    </a:cxn>
                  </a:cxnLst>
                  <a:rect l="0" t="0" r="r" b="b"/>
                  <a:pathLst>
                    <a:path w="110" h="2131">
                      <a:moveTo>
                        <a:pt x="27" y="477"/>
                      </a:moveTo>
                      <a:cubicBezTo>
                        <a:pt x="24" y="266"/>
                        <a:pt x="26" y="283"/>
                        <a:pt x="23" y="217"/>
                      </a:cubicBezTo>
                      <a:cubicBezTo>
                        <a:pt x="20" y="151"/>
                        <a:pt x="14" y="112"/>
                        <a:pt x="11" y="81"/>
                      </a:cubicBezTo>
                      <a:cubicBezTo>
                        <a:pt x="8" y="50"/>
                        <a:pt x="0" y="42"/>
                        <a:pt x="3" y="29"/>
                      </a:cubicBezTo>
                      <a:cubicBezTo>
                        <a:pt x="6" y="16"/>
                        <a:pt x="18" y="9"/>
                        <a:pt x="31" y="5"/>
                      </a:cubicBezTo>
                      <a:cubicBezTo>
                        <a:pt x="44" y="1"/>
                        <a:pt x="71" y="0"/>
                        <a:pt x="83" y="5"/>
                      </a:cubicBezTo>
                      <a:cubicBezTo>
                        <a:pt x="95" y="10"/>
                        <a:pt x="99" y="12"/>
                        <a:pt x="103" y="33"/>
                      </a:cubicBezTo>
                      <a:cubicBezTo>
                        <a:pt x="107" y="54"/>
                        <a:pt x="110" y="77"/>
                        <a:pt x="107" y="133"/>
                      </a:cubicBezTo>
                      <a:cubicBezTo>
                        <a:pt x="104" y="189"/>
                        <a:pt x="90" y="249"/>
                        <a:pt x="87" y="369"/>
                      </a:cubicBezTo>
                      <a:cubicBezTo>
                        <a:pt x="84" y="489"/>
                        <a:pt x="88" y="646"/>
                        <a:pt x="87" y="853"/>
                      </a:cubicBezTo>
                      <a:cubicBezTo>
                        <a:pt x="86" y="1060"/>
                        <a:pt x="79" y="1414"/>
                        <a:pt x="79" y="1613"/>
                      </a:cubicBezTo>
                      <a:cubicBezTo>
                        <a:pt x="79" y="1812"/>
                        <a:pt x="87" y="1959"/>
                        <a:pt x="87" y="2045"/>
                      </a:cubicBezTo>
                      <a:cubicBezTo>
                        <a:pt x="87" y="2131"/>
                        <a:pt x="87" y="2115"/>
                        <a:pt x="79" y="2129"/>
                      </a:cubicBezTo>
                      <a:lnTo>
                        <a:pt x="39" y="2129"/>
                      </a:lnTo>
                      <a:cubicBezTo>
                        <a:pt x="32" y="2021"/>
                        <a:pt x="42" y="1757"/>
                        <a:pt x="39" y="1481"/>
                      </a:cubicBezTo>
                      <a:cubicBezTo>
                        <a:pt x="36" y="1205"/>
                        <a:pt x="30" y="688"/>
                        <a:pt x="27" y="477"/>
                      </a:cubicBezTo>
                      <a:close/>
                    </a:path>
                  </a:pathLst>
                </a:custGeom>
                <a:solidFill>
                  <a:schemeClr val="accent2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1120" name="Rectangle 96"/>
            <p:cNvSpPr>
              <a:spLocks noChangeArrowheads="1"/>
            </p:cNvSpPr>
            <p:nvPr/>
          </p:nvSpPr>
          <p:spPr bwMode="gray">
            <a:xfrm>
              <a:off x="813" y="3"/>
              <a:ext cx="4945" cy="95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1" name="Rectangle 97"/>
            <p:cNvSpPr>
              <a:spLocks noChangeArrowheads="1"/>
            </p:cNvSpPr>
            <p:nvPr/>
          </p:nvSpPr>
          <p:spPr bwMode="auto">
            <a:xfrm>
              <a:off x="1963" y="908"/>
              <a:ext cx="3793" cy="5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fld id="{F385DE6F-6C4F-4841-A5CC-AB74CFCE7127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fld id="{5203C4B4-0A5D-486D-B3C2-93C08F68A81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715" y="-24"/>
            <a:ext cx="103632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ІСТОРІЯ МИСТЕЦТВА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Lenka\Pictures\Picasa\Коллажи\2016-01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13" y="1071546"/>
            <a:ext cx="10403840" cy="5516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83530" y="877213"/>
            <a:ext cx="5664629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2.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Господарство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періоду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палеоліту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Першими формами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господарської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діяльності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були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мисливство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рибальство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збиральництво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Археологічні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знахідки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свідчать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про те,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полювання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мало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загінний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спеціалізований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характер.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Основним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знаряддям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праці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полюванні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був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спис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полювання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було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колективним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Уміння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виготовляти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знаряддя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праці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було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основною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рисою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яка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відрізняла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тварини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Перші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кам'яні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знаряддя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на думку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археологів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появилися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приблизно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2,5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млн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років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тому.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юдину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котра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виготовляла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їх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назвали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умілою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(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homo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habilis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14338" name="Picture 2" descr="C:\Documents and Settings\Юрий\Рабочий стол\Лк - 2 Презентація ПЕРВІСНЕ СУСПІЛЬСТВО\С-10\-11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1360" y="692697"/>
            <a:ext cx="5760640" cy="5385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6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Documents and Settings\Юрий\Рабочий стол\Лк - 2 Презентація ПЕРВІСНЕ СУСПІЛЬСТВО\С-10\-8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900" y="281394"/>
            <a:ext cx="10512491" cy="5913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44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Documents and Settings\Юрий\Рабочий стол\Лк - 2 Презентація ПЕРВІСНЕ СУСПІЛЬСТВО\С-10\-15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479" y="548680"/>
            <a:ext cx="9985109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5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1" y="476673"/>
            <a:ext cx="11137237" cy="5262979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В </a:t>
            </a:r>
            <a:r>
              <a:rPr lang="ru-RU" sz="2800" dirty="0" err="1">
                <a:solidFill>
                  <a:srgbClr val="000000"/>
                </a:solidFill>
              </a:rPr>
              <a:t>добу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верхнього</a:t>
            </a:r>
            <a:r>
              <a:rPr lang="ru-RU" sz="2800" dirty="0">
                <a:solidFill>
                  <a:srgbClr val="000000"/>
                </a:solidFill>
              </a:rPr>
              <a:t> п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леоліту</a:t>
            </a:r>
            <a:r>
              <a:rPr lang="ru-RU" sz="2800" dirty="0">
                <a:solidFill>
                  <a:srgbClr val="000000"/>
                </a:solidFill>
              </a:rPr>
              <a:t> з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родилося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первісне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мистецтво</a:t>
            </a:r>
            <a:r>
              <a:rPr lang="ru-RU" sz="2800" dirty="0">
                <a:solidFill>
                  <a:srgbClr val="000000"/>
                </a:solidFill>
              </a:rPr>
              <a:t>. </a:t>
            </a:r>
            <a:r>
              <a:rPr lang="ru-RU" sz="2800" dirty="0" err="1">
                <a:solidFill>
                  <a:srgbClr val="000000"/>
                </a:solidFill>
              </a:rPr>
              <a:t>Його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винекнення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ст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ло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величезним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прогресом</a:t>
            </a:r>
            <a:r>
              <a:rPr lang="ru-RU" sz="2800" dirty="0">
                <a:solidFill>
                  <a:srgbClr val="000000"/>
                </a:solidFill>
              </a:rPr>
              <a:t> у </a:t>
            </a:r>
            <a:r>
              <a:rPr lang="ru-RU" sz="2800" dirty="0" err="1">
                <a:solidFill>
                  <a:srgbClr val="000000"/>
                </a:solidFill>
              </a:rPr>
              <a:t>пізн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>
                <a:solidFill>
                  <a:srgbClr val="000000"/>
                </a:solidFill>
              </a:rPr>
              <a:t>в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льній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діяльності</a:t>
            </a:r>
            <a:r>
              <a:rPr lang="ru-RU" sz="2800" dirty="0">
                <a:solidFill>
                  <a:srgbClr val="000000"/>
                </a:solidFill>
              </a:rPr>
              <a:t> людей, </a:t>
            </a:r>
            <a:r>
              <a:rPr lang="ru-RU" sz="2800" dirty="0" err="1">
                <a:solidFill>
                  <a:srgbClr val="000000"/>
                </a:solidFill>
              </a:rPr>
              <a:t>сприйнятті</a:t>
            </a:r>
            <a:r>
              <a:rPr lang="ru-RU" sz="2800" dirty="0">
                <a:solidFill>
                  <a:srgbClr val="000000"/>
                </a:solidFill>
              </a:rPr>
              <a:t> н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вколишнього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світу</a:t>
            </a:r>
            <a:r>
              <a:rPr lang="ru-RU" sz="2800" dirty="0">
                <a:solidFill>
                  <a:srgbClr val="000000"/>
                </a:solidFill>
              </a:rPr>
              <a:t>. </a:t>
            </a: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endParaRPr lang="ru-RU" sz="2800" dirty="0" smtClean="0">
              <a:solidFill>
                <a:srgbClr val="000000"/>
              </a:solidFill>
            </a:endParaRPr>
          </a:p>
          <a:p>
            <a:r>
              <a:rPr lang="ru-RU" sz="2800" dirty="0" err="1" smtClean="0">
                <a:solidFill>
                  <a:srgbClr val="000000"/>
                </a:solidFill>
              </a:rPr>
              <a:t>Мистецтво</a:t>
            </a:r>
            <a:r>
              <a:rPr lang="ru-RU" sz="2800" dirty="0" smtClean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укріплюв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ло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соці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льні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зв'язки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допом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>
                <a:solidFill>
                  <a:srgbClr val="000000"/>
                </a:solidFill>
              </a:rPr>
              <a:t>г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ло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утворенню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первісної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общини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було</a:t>
            </a:r>
            <a:r>
              <a:rPr lang="ru-RU" sz="2800" dirty="0">
                <a:solidFill>
                  <a:srgbClr val="000000"/>
                </a:solidFill>
              </a:rPr>
              <a:t> з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собом</a:t>
            </a:r>
            <a:r>
              <a:rPr lang="ru-RU" sz="2800" dirty="0">
                <a:solidFill>
                  <a:srgbClr val="000000"/>
                </a:solidFill>
              </a:rPr>
              <a:t> перед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чі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досвіду</a:t>
            </a:r>
            <a:r>
              <a:rPr lang="ru-RU" sz="2800" dirty="0">
                <a:solidFill>
                  <a:srgbClr val="000000"/>
                </a:solidFill>
              </a:rPr>
              <a:t>. </a:t>
            </a:r>
            <a:r>
              <a:rPr lang="ru-RU" sz="2800" dirty="0">
                <a:solidFill>
                  <a:srgbClr val="C00000"/>
                </a:solidFill>
              </a:rPr>
              <a:t>П</a:t>
            </a:r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ru-RU" sz="2800" dirty="0" err="1">
                <a:solidFill>
                  <a:srgbClr val="C00000"/>
                </a:solidFill>
              </a:rPr>
              <a:t>леолітичне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мистецтво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скл</a:t>
            </a:r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ru-RU" sz="2800" dirty="0">
                <a:solidFill>
                  <a:srgbClr val="C00000"/>
                </a:solidFill>
              </a:rPr>
              <a:t>д</a:t>
            </a:r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ru-RU" sz="2800" dirty="0" err="1">
                <a:solidFill>
                  <a:srgbClr val="C00000"/>
                </a:solidFill>
              </a:rPr>
              <a:t>ється</a:t>
            </a:r>
            <a:r>
              <a:rPr lang="ru-RU" sz="2800" dirty="0">
                <a:solidFill>
                  <a:srgbClr val="C00000"/>
                </a:solidFill>
              </a:rPr>
              <a:t> з </a:t>
            </a:r>
            <a:r>
              <a:rPr lang="ru-RU" sz="2800" dirty="0" err="1">
                <a:solidFill>
                  <a:srgbClr val="C00000"/>
                </a:solidFill>
              </a:rPr>
              <a:t>різном</a:t>
            </a:r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ru-RU" sz="2800" dirty="0" err="1">
                <a:solidFill>
                  <a:srgbClr val="C00000"/>
                </a:solidFill>
              </a:rPr>
              <a:t>нітних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видів</a:t>
            </a:r>
            <a:r>
              <a:rPr lang="ru-RU" sz="2800" dirty="0">
                <a:solidFill>
                  <a:srgbClr val="C00000"/>
                </a:solidFill>
              </a:rPr>
              <a:t>: </a:t>
            </a:r>
            <a:r>
              <a:rPr lang="ru-RU" sz="2800" dirty="0" err="1">
                <a:solidFill>
                  <a:srgbClr val="000000"/>
                </a:solidFill>
              </a:rPr>
              <a:t>петрогліфів</a:t>
            </a:r>
            <a:r>
              <a:rPr lang="ru-RU" sz="2800" dirty="0">
                <a:solidFill>
                  <a:srgbClr val="000000"/>
                </a:solidFill>
              </a:rPr>
              <a:t> (</a:t>
            </a:r>
            <a:r>
              <a:rPr lang="ru-RU" sz="2800" dirty="0" err="1">
                <a:solidFill>
                  <a:srgbClr val="000000"/>
                </a:solidFill>
              </a:rPr>
              <a:t>викон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ні</a:t>
            </a:r>
            <a:r>
              <a:rPr lang="ru-RU" sz="2800" dirty="0">
                <a:solidFill>
                  <a:srgbClr val="000000"/>
                </a:solidFill>
              </a:rPr>
              <a:t> н</a:t>
            </a:r>
            <a:r>
              <a:rPr lang="en-US" sz="2800" dirty="0">
                <a:solidFill>
                  <a:srgbClr val="000000"/>
                </a:solidFill>
              </a:rPr>
              <a:t>a </a:t>
            </a:r>
            <a:r>
              <a:rPr lang="ru-RU" sz="2800" dirty="0">
                <a:solidFill>
                  <a:srgbClr val="000000"/>
                </a:solidFill>
              </a:rPr>
              <a:t>к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мені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зобр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ження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тварин</a:t>
            </a:r>
            <a:r>
              <a:rPr lang="ru-RU" sz="2800" dirty="0">
                <a:solidFill>
                  <a:srgbClr val="000000"/>
                </a:solidFill>
              </a:rPr>
              <a:t> і людей), </a:t>
            </a:r>
            <a:r>
              <a:rPr lang="ru-RU" sz="2800" dirty="0" err="1">
                <a:solidFill>
                  <a:srgbClr val="000000"/>
                </a:solidFill>
              </a:rPr>
              <a:t>гр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вюри</a:t>
            </a:r>
            <a:r>
              <a:rPr lang="ru-RU" sz="2800" dirty="0">
                <a:solidFill>
                  <a:srgbClr val="000000"/>
                </a:solidFill>
              </a:rPr>
              <a:t> н</a:t>
            </a:r>
            <a:r>
              <a:rPr lang="en-US" sz="2800" dirty="0">
                <a:solidFill>
                  <a:srgbClr val="000000"/>
                </a:solidFill>
              </a:rPr>
              <a:t>a </a:t>
            </a:r>
            <a:r>
              <a:rPr lang="ru-RU" sz="2800" dirty="0">
                <a:solidFill>
                  <a:srgbClr val="000000"/>
                </a:solidFill>
              </a:rPr>
              <a:t>рог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>
                <a:solidFill>
                  <a:srgbClr val="000000"/>
                </a:solidFill>
              </a:rPr>
              <a:t>х і </a:t>
            </a:r>
            <a:r>
              <a:rPr lang="ru-RU" sz="2800" dirty="0" err="1">
                <a:solidFill>
                  <a:srgbClr val="000000"/>
                </a:solidFill>
              </a:rPr>
              <a:t>кістк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>
                <a:solidFill>
                  <a:srgbClr val="000000"/>
                </a:solidFill>
              </a:rPr>
              <a:t>х </a:t>
            </a:r>
            <a:r>
              <a:rPr lang="ru-RU" sz="2800" dirty="0" err="1">
                <a:solidFill>
                  <a:srgbClr val="000000"/>
                </a:solidFill>
              </a:rPr>
              <a:t>тв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рин</a:t>
            </a:r>
            <a:r>
              <a:rPr lang="ru-RU" sz="2800" dirty="0">
                <a:solidFill>
                  <a:srgbClr val="000000"/>
                </a:solidFill>
              </a:rPr>
              <a:t>, м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 err="1">
                <a:solidFill>
                  <a:srgbClr val="000000"/>
                </a:solidFill>
              </a:rPr>
              <a:t>люнки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рельєфи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скульптури</a:t>
            </a:r>
            <a:r>
              <a:rPr lang="ru-RU" sz="2800" dirty="0">
                <a:solidFill>
                  <a:srgbClr val="000000"/>
                </a:solidFill>
              </a:rPr>
              <a:t> з к</a:t>
            </a: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ru-RU" sz="2800" dirty="0">
                <a:solidFill>
                  <a:srgbClr val="000000"/>
                </a:solidFill>
              </a:rPr>
              <a:t>меню й </a:t>
            </a:r>
            <a:r>
              <a:rPr lang="ru-RU" sz="2800" dirty="0" err="1">
                <a:solidFill>
                  <a:srgbClr val="000000"/>
                </a:solidFill>
              </a:rPr>
              <a:t>глини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7944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/>
          </p:cNvSpPr>
          <p:nvPr/>
        </p:nvSpPr>
        <p:spPr bwMode="auto">
          <a:xfrm>
            <a:off x="1294607" y="111442"/>
            <a:ext cx="8229600" cy="121920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dirty="0" smtClean="0">
                <a:latin typeface="Arial" charset="0"/>
              </a:rPr>
              <a:t>Печера </a:t>
            </a:r>
            <a:r>
              <a:rPr lang="uk-UA" kern="0" dirty="0" err="1" smtClean="0">
                <a:latin typeface="Arial" charset="0"/>
              </a:rPr>
              <a:t>Альтаміра</a:t>
            </a:r>
            <a:endParaRPr lang="ru-RU" kern="0" dirty="0" smtClean="0">
              <a:latin typeface="Arial" charset="0"/>
            </a:endParaRPr>
          </a:p>
        </p:txBody>
      </p:sp>
      <p:pic>
        <p:nvPicPr>
          <p:cNvPr id="3" name="Содержимое 5" descr="3162.jpg"/>
          <p:cNvPicPr>
            <a:picLocks noChangeAspect="1"/>
          </p:cNvPicPr>
          <p:nvPr/>
        </p:nvPicPr>
        <p:blipFill>
          <a:blip r:embed="rId2"/>
          <a:srcRect t="6425" b="4517"/>
          <a:stretch>
            <a:fillRect/>
          </a:stretch>
        </p:blipFill>
        <p:spPr>
          <a:xfrm>
            <a:off x="294482" y="4083366"/>
            <a:ext cx="3987800" cy="2663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3382" y="1911668"/>
            <a:ext cx="5257800" cy="2016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У 1868 р в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Іспанії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в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провінції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Сантандер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була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відкрита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печера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Альтаміра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вхід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якої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до того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був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засипаний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обвалом.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Майже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10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років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по тому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іспанський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археолог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Марселіно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Саутуола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виявив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первісні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зображення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її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стінах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стелі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Альтаміра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стала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першою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багатьох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десятків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подібних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печер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території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Європи</a:t>
            </a:r>
            <a:endParaRPr lang="ru-RU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Рисунок 8" descr="images (10).jpg"/>
          <p:cNvPicPr>
            <a:picLocks noChangeAspect="1"/>
          </p:cNvPicPr>
          <p:nvPr/>
        </p:nvPicPr>
        <p:blipFill>
          <a:blip r:embed="rId3"/>
          <a:srcRect r="9483"/>
          <a:stretch>
            <a:fillRect/>
          </a:stretch>
        </p:blipFill>
        <p:spPr bwMode="auto">
          <a:xfrm>
            <a:off x="9015333" y="2108518"/>
            <a:ext cx="2667793" cy="275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images (8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2349" y="5218588"/>
            <a:ext cx="3433763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images (9)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8971" y="4083366"/>
            <a:ext cx="410611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udfile.net/html/2706/1176/html__6ATZLc6sT.wUe4/img-oFf9m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udfile.net/html/2706/1176/html__6ATZLc6sT.wUe4/img-oFf9mP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studfile.net/html/2706/1176/html__6ATZLc6sT.wUe4/img-oFf9mP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6294"/>
            <a:ext cx="7708265" cy="49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7397" y="636294"/>
            <a:ext cx="37560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Вхід</a:t>
            </a:r>
            <a:r>
              <a:rPr lang="ru-RU" b="1" dirty="0">
                <a:solidFill>
                  <a:srgbClr val="FF0000"/>
                </a:solidFill>
              </a:rPr>
              <a:t> до </a:t>
            </a:r>
            <a:r>
              <a:rPr lang="ru-RU" b="1" dirty="0" err="1">
                <a:solidFill>
                  <a:srgbClr val="FF0000"/>
                </a:solidFill>
              </a:rPr>
              <a:t>печери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Альтаміра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r>
              <a:rPr lang="ru-RU" dirty="0"/>
              <a:t>Сталось </a:t>
            </a:r>
            <a:r>
              <a:rPr lang="ru-RU" dirty="0" err="1"/>
              <a:t>це</a:t>
            </a:r>
            <a:r>
              <a:rPr lang="ru-RU" dirty="0"/>
              <a:t> так: «Археолог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дослідити</a:t>
            </a:r>
            <a:r>
              <a:rPr lang="ru-RU" dirty="0"/>
              <a:t> одну </a:t>
            </a:r>
            <a:r>
              <a:rPr lang="ru-RU" dirty="0" err="1"/>
              <a:t>печеру</a:t>
            </a:r>
            <a:r>
              <a:rPr lang="ru-RU" dirty="0"/>
              <a:t> в </a:t>
            </a:r>
            <a:r>
              <a:rPr lang="ru-RU" dirty="0" err="1"/>
              <a:t>Іспанії</a:t>
            </a:r>
            <a:r>
              <a:rPr lang="ru-RU" dirty="0"/>
              <a:t> і взяв з собою свою </a:t>
            </a:r>
            <a:r>
              <a:rPr lang="ru-RU" dirty="0" err="1"/>
              <a:t>маленьку</a:t>
            </a:r>
            <a:r>
              <a:rPr lang="ru-RU" dirty="0"/>
              <a:t> дочку. </a:t>
            </a:r>
            <a:r>
              <a:rPr lang="ru-RU" dirty="0" err="1"/>
              <a:t>Раптом</a:t>
            </a:r>
            <a:r>
              <a:rPr lang="ru-RU" dirty="0"/>
              <a:t> вона закричала: «</a:t>
            </a:r>
            <a:r>
              <a:rPr lang="ru-RU" dirty="0" err="1"/>
              <a:t>Бики</a:t>
            </a:r>
            <a:r>
              <a:rPr lang="ru-RU" dirty="0"/>
              <a:t>, </a:t>
            </a:r>
            <a:r>
              <a:rPr lang="ru-RU" dirty="0" err="1"/>
              <a:t>бики</a:t>
            </a:r>
            <a:r>
              <a:rPr lang="ru-RU" dirty="0"/>
              <a:t>!» </a:t>
            </a:r>
            <a:r>
              <a:rPr lang="ru-RU" dirty="0" err="1"/>
              <a:t>Батько</a:t>
            </a:r>
            <a:r>
              <a:rPr lang="ru-RU" dirty="0"/>
              <a:t> </a:t>
            </a:r>
            <a:r>
              <a:rPr lang="ru-RU" dirty="0" err="1"/>
              <a:t>засміявся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коли </a:t>
            </a:r>
            <a:r>
              <a:rPr lang="ru-RU" dirty="0" err="1"/>
              <a:t>підняв</a:t>
            </a:r>
            <a:r>
              <a:rPr lang="ru-RU" dirty="0"/>
              <a:t> голову, то </a:t>
            </a:r>
            <a:r>
              <a:rPr lang="ru-RU" dirty="0" err="1"/>
              <a:t>побачив</a:t>
            </a:r>
            <a:r>
              <a:rPr lang="ru-RU" dirty="0"/>
              <a:t> на </a:t>
            </a:r>
            <a:r>
              <a:rPr lang="ru-RU" dirty="0" err="1"/>
              <a:t>стелі</a:t>
            </a:r>
            <a:r>
              <a:rPr lang="ru-RU" dirty="0"/>
              <a:t> </a:t>
            </a:r>
            <a:r>
              <a:rPr lang="ru-RU" dirty="0" err="1"/>
              <a:t>печери</a:t>
            </a:r>
            <a:r>
              <a:rPr lang="ru-RU" dirty="0"/>
              <a:t> </a:t>
            </a:r>
            <a:r>
              <a:rPr lang="ru-RU" dirty="0" err="1"/>
              <a:t>величезні</a:t>
            </a:r>
            <a:r>
              <a:rPr lang="ru-RU" dirty="0"/>
              <a:t>, </a:t>
            </a:r>
            <a:r>
              <a:rPr lang="ru-RU" dirty="0" err="1"/>
              <a:t>написані</a:t>
            </a:r>
            <a:r>
              <a:rPr lang="ru-RU" dirty="0"/>
              <a:t> </a:t>
            </a:r>
            <a:r>
              <a:rPr lang="ru-RU" dirty="0" err="1"/>
              <a:t>фарбами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 </a:t>
            </a:r>
            <a:r>
              <a:rPr lang="ru-RU" dirty="0" err="1"/>
              <a:t>бізонів</a:t>
            </a:r>
            <a:r>
              <a:rPr lang="ru-RU" dirty="0"/>
              <a:t>. </a:t>
            </a:r>
            <a:r>
              <a:rPr lang="ru-RU" dirty="0" err="1"/>
              <a:t>Одні</a:t>
            </a:r>
            <a:r>
              <a:rPr lang="ru-RU" dirty="0"/>
              <a:t> з них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зображені</a:t>
            </a:r>
            <a:r>
              <a:rPr lang="ru-RU" dirty="0"/>
              <a:t> стоячими на </a:t>
            </a:r>
            <a:r>
              <a:rPr lang="ru-RU" dirty="0" err="1"/>
              <a:t>місці</a:t>
            </a:r>
            <a:r>
              <a:rPr lang="ru-RU" dirty="0"/>
              <a:t>,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бізони</a:t>
            </a:r>
            <a:r>
              <a:rPr lang="ru-RU" dirty="0"/>
              <a:t>, </a:t>
            </a:r>
            <a:r>
              <a:rPr lang="ru-RU" dirty="0" err="1"/>
              <a:t>нахиливши</a:t>
            </a:r>
            <a:r>
              <a:rPr lang="ru-RU" dirty="0"/>
              <a:t> </a:t>
            </a:r>
            <a:r>
              <a:rPr lang="ru-RU" dirty="0" err="1"/>
              <a:t>роги</a:t>
            </a:r>
            <a:r>
              <a:rPr lang="ru-RU" dirty="0"/>
              <a:t>, кидались на ворога.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вчені</a:t>
            </a:r>
            <a:r>
              <a:rPr lang="ru-RU" dirty="0"/>
              <a:t> не </a:t>
            </a:r>
            <a:r>
              <a:rPr lang="ru-RU" dirty="0" err="1"/>
              <a:t>повірили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первісня</a:t>
            </a:r>
            <a:r>
              <a:rPr lang="ru-RU" dirty="0"/>
              <a:t> люди могли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подібні</a:t>
            </a:r>
            <a:r>
              <a:rPr lang="ru-RU" dirty="0"/>
              <a:t> твори </a:t>
            </a:r>
            <a:r>
              <a:rPr lang="ru-RU" dirty="0" err="1"/>
              <a:t>мистецтва</a:t>
            </a:r>
            <a:r>
              <a:rPr lang="ru-RU" dirty="0"/>
              <a:t>. </a:t>
            </a:r>
            <a:r>
              <a:rPr lang="ru-RU" dirty="0" err="1"/>
              <a:t>Тільки</a:t>
            </a:r>
            <a:r>
              <a:rPr lang="ru-RU" dirty="0"/>
              <a:t> 20 </a:t>
            </a:r>
            <a:r>
              <a:rPr lang="ru-RU" dirty="0" err="1"/>
              <a:t>років</a:t>
            </a:r>
            <a:r>
              <a:rPr lang="ru-RU" dirty="0"/>
              <a:t> потому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знайдені</a:t>
            </a:r>
            <a:r>
              <a:rPr lang="ru-RU" dirty="0"/>
              <a:t> </a:t>
            </a:r>
            <a:r>
              <a:rPr lang="ru-RU" dirty="0" err="1"/>
              <a:t>численні</a:t>
            </a:r>
            <a:r>
              <a:rPr lang="ru-RU" dirty="0"/>
              <a:t> твори </a:t>
            </a:r>
            <a:r>
              <a:rPr lang="ru-RU" dirty="0" err="1"/>
              <a:t>первісного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місцях</a:t>
            </a:r>
            <a:r>
              <a:rPr lang="ru-RU" dirty="0"/>
              <a:t> і </a:t>
            </a:r>
            <a:r>
              <a:rPr lang="ru-RU" dirty="0" err="1"/>
              <a:t>правдивість</a:t>
            </a:r>
            <a:r>
              <a:rPr lang="ru-RU" dirty="0"/>
              <a:t> </a:t>
            </a:r>
            <a:r>
              <a:rPr lang="ru-RU" dirty="0" err="1"/>
              <a:t>печерного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визнана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20252" y="5866228"/>
            <a:ext cx="564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печера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Альтаміра</a:t>
            </a:r>
            <a:r>
              <a:rPr lang="ru-RU" dirty="0" smtClean="0">
                <a:solidFill>
                  <a:srgbClr val="FF0000"/>
                </a:solidFill>
              </a:rPr>
              <a:t> (</a:t>
            </a:r>
            <a:r>
              <a:rPr lang="ru-RU" dirty="0" err="1" smtClean="0">
                <a:solidFill>
                  <a:srgbClr val="FF0000"/>
                </a:solidFill>
              </a:rPr>
              <a:t>Іспанія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62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Біз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480" y="248032"/>
            <a:ext cx="6373048" cy="2785403"/>
          </a:xfrm>
          <a:prstGeom prst="rect">
            <a:avLst/>
          </a:prstGeom>
          <a:noFill/>
        </p:spPr>
      </p:pic>
      <p:pic>
        <p:nvPicPr>
          <p:cNvPr id="18436" name="Picture 4" descr="Наскельні малюнки в печері Альтамі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321" y="3356993"/>
            <a:ext cx="7680853" cy="2592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87488" y="5949281"/>
            <a:ext cx="8256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'</a:t>
            </a:r>
            <a:r>
              <a:rPr lang="ru-RU" i="1" dirty="0" err="1">
                <a:solidFill>
                  <a:srgbClr val="000000"/>
                </a:solidFill>
              </a:rPr>
              <a:t>Бізон</a:t>
            </a:r>
            <a:r>
              <a:rPr lang="ru-RU" i="1" dirty="0">
                <a:solidFill>
                  <a:srgbClr val="000000"/>
                </a:solidFill>
              </a:rPr>
              <a:t>. </a:t>
            </a:r>
            <a:r>
              <a:rPr lang="ru-RU" i="1" dirty="0" err="1">
                <a:solidFill>
                  <a:srgbClr val="000000"/>
                </a:solidFill>
              </a:rPr>
              <a:t>Настінний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поліхромний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живопис</a:t>
            </a:r>
            <a:r>
              <a:rPr lang="ru-RU" i="1" dirty="0">
                <a:solidFill>
                  <a:srgbClr val="000000"/>
                </a:solidFill>
              </a:rPr>
              <a:t> у </a:t>
            </a:r>
            <a:r>
              <a:rPr lang="ru-RU" i="1" dirty="0" err="1">
                <a:solidFill>
                  <a:srgbClr val="000000"/>
                </a:solidFill>
              </a:rPr>
              <a:t>печері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Фон-де-Гом</a:t>
            </a:r>
            <a:r>
              <a:rPr lang="ru-RU" i="1" dirty="0">
                <a:solidFill>
                  <a:srgbClr val="000000"/>
                </a:solidFill>
              </a:rPr>
              <a:t>.  '</a:t>
            </a:r>
            <a:r>
              <a:rPr lang="ru-RU" b="1" dirty="0" err="1">
                <a:solidFill>
                  <a:srgbClr val="000000"/>
                </a:solidFill>
              </a:rPr>
              <a:t>Наскельні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 err="1">
                <a:solidFill>
                  <a:srgbClr val="000000"/>
                </a:solidFill>
              </a:rPr>
              <a:t>малюнки</a:t>
            </a:r>
            <a:r>
              <a:rPr lang="ru-RU" b="1" dirty="0">
                <a:solidFill>
                  <a:srgbClr val="000000"/>
                </a:solidFill>
              </a:rPr>
              <a:t> в </a:t>
            </a:r>
            <a:r>
              <a:rPr lang="ru-RU" b="1" dirty="0" err="1">
                <a:solidFill>
                  <a:srgbClr val="000000"/>
                </a:solidFill>
              </a:rPr>
              <a:t>печері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 err="1">
                <a:solidFill>
                  <a:srgbClr val="000000"/>
                </a:solidFill>
              </a:rPr>
              <a:t>Альтаміра</a:t>
            </a:r>
            <a:r>
              <a:rPr lang="ru-RU" b="1" dirty="0">
                <a:solidFill>
                  <a:srgbClr val="000000"/>
                </a:solidFill>
              </a:rPr>
              <a:t> (</a:t>
            </a:r>
            <a:r>
              <a:rPr lang="ru-RU" b="1" dirty="0" err="1">
                <a:solidFill>
                  <a:srgbClr val="000000"/>
                </a:solidFill>
              </a:rPr>
              <a:t>Іспанія</a:t>
            </a:r>
            <a:r>
              <a:rPr lang="ru-RU" b="1" dirty="0">
                <a:solidFill>
                  <a:srgbClr val="000000"/>
                </a:solidFill>
              </a:rPr>
              <a:t>).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38640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tudfile.net/html/2706/1176/html__6ATZLc6sT.wUe4/img-oHGbF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60" y="583807"/>
            <a:ext cx="10495203" cy="244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2874" y="3812345"/>
            <a:ext cx="10170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Печера </a:t>
            </a:r>
            <a:r>
              <a:rPr lang="ru-RU" sz="2400" b="1" u="sng" dirty="0" err="1"/>
              <a:t>Альтаміра</a:t>
            </a:r>
            <a:r>
              <a:rPr lang="ru-RU" sz="2400" b="1" u="sng" dirty="0"/>
              <a:t>. </a:t>
            </a:r>
            <a:r>
              <a:rPr lang="ru-RU" sz="2400" b="1" u="sng" dirty="0" err="1"/>
              <a:t>Іспанія</a:t>
            </a:r>
            <a:r>
              <a:rPr lang="ru-RU" sz="2400" b="1" dirty="0"/>
              <a:t>.</a:t>
            </a:r>
            <a:r>
              <a:rPr lang="ru-RU" sz="2400" dirty="0"/>
              <a:t> </a:t>
            </a:r>
            <a:r>
              <a:rPr lang="ru-RU" sz="2400" dirty="0" err="1"/>
              <a:t>Пізній</a:t>
            </a:r>
            <a:r>
              <a:rPr lang="ru-RU" sz="2400" dirty="0"/>
              <a:t> </a:t>
            </a:r>
            <a:r>
              <a:rPr lang="ru-RU" sz="2400" dirty="0" err="1"/>
              <a:t>Палеоліт</a:t>
            </a:r>
            <a:r>
              <a:rPr lang="ru-RU" sz="2400" dirty="0"/>
              <a:t> (</a:t>
            </a:r>
            <a:r>
              <a:rPr lang="ru-RU" sz="2400" dirty="0" err="1"/>
              <a:t>епоха</a:t>
            </a:r>
            <a:r>
              <a:rPr lang="ru-RU" sz="2400" dirty="0"/>
              <a:t> Мадлен 20 – 10 тис. до </a:t>
            </a:r>
            <a:r>
              <a:rPr lang="ru-RU" sz="2400" dirty="0" err="1"/>
              <a:t>н.е</a:t>
            </a:r>
            <a:r>
              <a:rPr lang="ru-RU" sz="2400" dirty="0"/>
              <a:t>.). На </a:t>
            </a:r>
            <a:r>
              <a:rPr lang="ru-RU" sz="2400" dirty="0" err="1"/>
              <a:t>склепінні</a:t>
            </a:r>
            <a:r>
              <a:rPr lang="ru-RU" sz="2400" dirty="0"/>
              <a:t> </a:t>
            </a:r>
            <a:r>
              <a:rPr lang="ru-RU" sz="2400" dirty="0" err="1"/>
              <a:t>печерної</a:t>
            </a:r>
            <a:r>
              <a:rPr lang="ru-RU" sz="2400" dirty="0"/>
              <a:t> </a:t>
            </a:r>
            <a:r>
              <a:rPr lang="ru-RU" sz="2400" dirty="0" err="1"/>
              <a:t>камери</a:t>
            </a:r>
            <a:r>
              <a:rPr lang="ru-RU" sz="2400" dirty="0"/>
              <a:t> </a:t>
            </a:r>
            <a:r>
              <a:rPr lang="ru-RU" sz="2400" dirty="0" err="1"/>
              <a:t>Альтаміри</a:t>
            </a:r>
            <a:r>
              <a:rPr lang="ru-RU" sz="2400" dirty="0"/>
              <a:t> </a:t>
            </a:r>
            <a:r>
              <a:rPr lang="ru-RU" sz="2400" dirty="0" err="1"/>
              <a:t>зображене</a:t>
            </a:r>
            <a:r>
              <a:rPr lang="ru-RU" sz="2400" dirty="0"/>
              <a:t> </a:t>
            </a:r>
            <a:r>
              <a:rPr lang="ru-RU" sz="2400" dirty="0" err="1"/>
              <a:t>ціле</a:t>
            </a:r>
            <a:r>
              <a:rPr lang="ru-RU" sz="2400" dirty="0"/>
              <a:t> стадо великих, </a:t>
            </a:r>
            <a:r>
              <a:rPr lang="ru-RU" sz="2400" dirty="0" err="1"/>
              <a:t>близько</a:t>
            </a:r>
            <a:r>
              <a:rPr lang="ru-RU" sz="2400" dirty="0"/>
              <a:t> </a:t>
            </a:r>
            <a:r>
              <a:rPr lang="ru-RU" sz="2400" dirty="0" err="1"/>
              <a:t>розташованих</a:t>
            </a:r>
            <a:r>
              <a:rPr lang="ru-RU" sz="2400" dirty="0"/>
              <a:t> один до одного </a:t>
            </a:r>
            <a:r>
              <a:rPr lang="ru-RU" sz="2400" dirty="0" err="1"/>
              <a:t>бізонів</a:t>
            </a:r>
            <a:r>
              <a:rPr lang="ru-RU" sz="2400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476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9" y="762292"/>
            <a:ext cx="6284303" cy="418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5749" y="6091311"/>
            <a:ext cx="95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Фрагмент. </a:t>
            </a:r>
            <a:r>
              <a:rPr lang="ru-RU" b="1" dirty="0" err="1"/>
              <a:t>Бізон</a:t>
            </a:r>
            <a:r>
              <a:rPr lang="ru-RU" b="1" dirty="0"/>
              <a:t>. Печера </a:t>
            </a:r>
            <a:r>
              <a:rPr lang="ru-RU" b="1" dirty="0" err="1"/>
              <a:t>Альтаміра</a:t>
            </a:r>
            <a:r>
              <a:rPr lang="ru-RU" b="1" dirty="0"/>
              <a:t>. </a:t>
            </a:r>
            <a:r>
              <a:rPr lang="ru-RU" b="1" dirty="0" err="1"/>
              <a:t>Іспанія</a:t>
            </a:r>
            <a:r>
              <a:rPr lang="ru-RU" b="1" dirty="0"/>
              <a:t>.</a:t>
            </a:r>
            <a:r>
              <a:rPr lang="ru-RU" dirty="0"/>
              <a:t> </a:t>
            </a:r>
            <a:r>
              <a:rPr lang="ru-RU" b="1" dirty="0" err="1"/>
              <a:t>Пізній</a:t>
            </a:r>
            <a:r>
              <a:rPr lang="ru-RU" b="1" dirty="0"/>
              <a:t> </a:t>
            </a:r>
            <a:r>
              <a:rPr lang="ru-RU" b="1" dirty="0" err="1"/>
              <a:t>палеоліт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49" y="1402447"/>
            <a:ext cx="48768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4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11" y="574942"/>
            <a:ext cx="7537500" cy="595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МИСТЕЦТВО</a:t>
            </a:r>
            <a:r>
              <a:rPr lang="uk-UA" dirty="0" smtClean="0">
                <a:solidFill>
                  <a:srgbClr val="C00000"/>
                </a:solidFill>
              </a:rPr>
              <a:t> – це…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48972"/>
            <a:ext cx="10972800" cy="467719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Одна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з форм 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суспільної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свідомості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; вид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людської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діяльності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що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відбиває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 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дійсність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 у конкретно-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чуттєвих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 образах,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відповідно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до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певних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 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естетичних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 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ідеалів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. У широкому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сенсі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мистецтвом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називають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досконале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вміння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в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якійсь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справі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галузі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;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майстерність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. </a:t>
            </a:r>
            <a:endParaRPr lang="ru-RU" dirty="0" smtClean="0">
              <a:solidFill>
                <a:schemeClr val="bg1">
                  <a:lumMod val="10000"/>
                </a:schemeClr>
              </a:solidFill>
              <a:latin typeface="Calibri" pitchFamily="34" charset="0"/>
            </a:endParaRPr>
          </a:p>
          <a:p>
            <a:endParaRPr lang="ru-RU" dirty="0">
              <a:solidFill>
                <a:schemeClr val="bg1">
                  <a:lumMod val="10000"/>
                </a:schemeClr>
              </a:solidFill>
              <a:latin typeface="Calibri" pitchFamily="34" charset="0"/>
            </a:endParaRPr>
          </a:p>
          <a:p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Використання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майстерності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чи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уяви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для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створення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естетичних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об'єктів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ситуації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або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дії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якими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можна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поділитись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з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іншими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людьми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.</a:t>
            </a:r>
          </a:p>
          <a:p>
            <a:endParaRPr lang="ru-RU" dirty="0">
              <a:solidFill>
                <a:schemeClr val="bg1">
                  <a:lumMod val="10000"/>
                </a:schemeClr>
              </a:solidFill>
              <a:latin typeface="Calibri" pitchFamily="34" charset="0"/>
            </a:endParaRPr>
          </a:p>
          <a:p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творче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відбиття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дійсності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відтворення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її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в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художніх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образах</a:t>
            </a:r>
          </a:p>
          <a:p>
            <a:endParaRPr lang="ru-RU" dirty="0">
              <a:solidFill>
                <a:schemeClr val="bg1">
                  <a:lumMod val="10000"/>
                </a:schemeClr>
              </a:solidFill>
              <a:latin typeface="Calibri" pitchFamily="34" charset="0"/>
            </a:endParaRPr>
          </a:p>
          <a:p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О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дна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з форм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пізнання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людством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дійсності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яка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відбивається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в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творах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мистецтва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картинах,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музичних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творах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і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театральних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постановках в гравюрах і скульптурах.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Мистецтво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є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частиною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духовного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життя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як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людини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так і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суспільства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і в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цілому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вважається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різноманітним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результатом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творчої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діяльності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всіх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поколінь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bg1">
                  <a:lumMod val="10000"/>
                </a:schemeClr>
              </a:solidFill>
              <a:latin typeface="Calibri" pitchFamily="34" charset="0"/>
            </a:endParaRPr>
          </a:p>
          <a:p>
            <a:r>
              <a:rPr lang="ru-RU" dirty="0" err="1" smtClean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Досконале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вміння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в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якійсь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справі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галузі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;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майстерність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. 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 </a:t>
            </a:r>
          </a:p>
          <a:p>
            <a:endParaRPr lang="ru-RU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9" y="851086"/>
            <a:ext cx="8200292" cy="558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5914" y="211015"/>
            <a:ext cx="7216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Печера Фон-де-Гом. </a:t>
            </a:r>
            <a:r>
              <a:rPr lang="ru-RU" sz="2800" b="1" dirty="0" err="1">
                <a:solidFill>
                  <a:srgbClr val="FF0000"/>
                </a:solidFill>
              </a:rPr>
              <a:t>Франція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23" y="239188"/>
            <a:ext cx="7299960" cy="49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1348" y="5387926"/>
            <a:ext cx="966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Олень,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пасеться</a:t>
            </a:r>
            <a:r>
              <a:rPr lang="ru-RU" b="1" dirty="0"/>
              <a:t>. Фон-де-Гом. </a:t>
            </a:r>
            <a:r>
              <a:rPr lang="ru-RU" b="1" dirty="0" err="1"/>
              <a:t>Франція</a:t>
            </a:r>
            <a:r>
              <a:rPr lang="ru-RU" b="1" dirty="0"/>
              <a:t>. </a:t>
            </a:r>
            <a:r>
              <a:rPr lang="ru-RU" b="1" dirty="0" err="1"/>
              <a:t>Пізній</a:t>
            </a:r>
            <a:r>
              <a:rPr lang="ru-RU" b="1" dirty="0"/>
              <a:t> </a:t>
            </a:r>
            <a:r>
              <a:rPr lang="ru-RU" b="1" dirty="0" err="1"/>
              <a:t>Палеоліт</a:t>
            </a:r>
            <a:r>
              <a:rPr lang="ru-RU" b="1" dirty="0"/>
              <a:t>. </a:t>
            </a:r>
            <a:r>
              <a:rPr lang="ru-RU" b="1" dirty="0" err="1"/>
              <a:t>Зображення</a:t>
            </a:r>
            <a:r>
              <a:rPr lang="ru-RU" b="1" dirty="0"/>
              <a:t> </a:t>
            </a:r>
            <a:r>
              <a:rPr lang="ru-RU" b="1" dirty="0" err="1"/>
              <a:t>рогів</a:t>
            </a:r>
            <a:r>
              <a:rPr lang="ru-RU" b="1" dirty="0"/>
              <a:t> у </a:t>
            </a:r>
            <a:r>
              <a:rPr lang="ru-RU" b="1" dirty="0" err="1"/>
              <a:t>перспективі</a:t>
            </a:r>
            <a:r>
              <a:rPr lang="ru-RU" b="1" dirty="0"/>
              <a:t>. Олени в </a:t>
            </a:r>
            <a:r>
              <a:rPr lang="ru-RU" b="1" dirty="0" err="1"/>
              <a:t>цей</a:t>
            </a:r>
            <a:r>
              <a:rPr lang="ru-RU" b="1" dirty="0"/>
              <a:t> час (</a:t>
            </a:r>
            <a:r>
              <a:rPr lang="ru-RU" b="1" dirty="0" err="1"/>
              <a:t>кінець</a:t>
            </a:r>
            <a:r>
              <a:rPr lang="ru-RU" b="1" dirty="0"/>
              <a:t> </a:t>
            </a:r>
            <a:r>
              <a:rPr lang="ru-RU" b="1" dirty="0" err="1"/>
              <a:t>епохи</a:t>
            </a:r>
            <a:r>
              <a:rPr lang="ru-RU" b="1" dirty="0"/>
              <a:t> Мадлен) </a:t>
            </a:r>
            <a:r>
              <a:rPr lang="ru-RU" b="1" dirty="0" err="1"/>
              <a:t>витіснили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тварин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649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" y="247650"/>
            <a:ext cx="7065787" cy="589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5028" y="880044"/>
            <a:ext cx="40374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Фрагмент. </a:t>
            </a:r>
            <a:r>
              <a:rPr lang="ru-RU" sz="2800" dirty="0" err="1">
                <a:solidFill>
                  <a:srgbClr val="FF0000"/>
                </a:solidFill>
              </a:rPr>
              <a:t>Бізон</a:t>
            </a:r>
            <a:r>
              <a:rPr lang="ru-RU" sz="2800" dirty="0">
                <a:solidFill>
                  <a:srgbClr val="FF0000"/>
                </a:solidFill>
              </a:rPr>
              <a:t>. Фон-де-Гом. </a:t>
            </a:r>
            <a:r>
              <a:rPr lang="ru-RU" sz="2800" dirty="0" err="1">
                <a:solidFill>
                  <a:srgbClr val="FF0000"/>
                </a:solidFill>
              </a:rPr>
              <a:t>Франція</a:t>
            </a:r>
            <a:r>
              <a:rPr lang="ru-RU" sz="2800" dirty="0"/>
              <a:t>. </a:t>
            </a:r>
            <a:r>
              <a:rPr lang="ru-RU" sz="2800" dirty="0" err="1"/>
              <a:t>Пізній</a:t>
            </a:r>
            <a:r>
              <a:rPr lang="ru-RU" sz="2800" dirty="0"/>
              <a:t> </a:t>
            </a:r>
            <a:r>
              <a:rPr lang="ru-RU" sz="2800" dirty="0" err="1"/>
              <a:t>Палеоліт</a:t>
            </a:r>
            <a:r>
              <a:rPr lang="ru-RU" sz="2800" dirty="0"/>
              <a:t>. </a:t>
            </a:r>
            <a:r>
              <a:rPr lang="ru-RU" sz="2800" dirty="0" err="1"/>
              <a:t>Підкреслений</a:t>
            </a:r>
            <a:r>
              <a:rPr lang="ru-RU" sz="2800" dirty="0"/>
              <a:t> горб і </a:t>
            </a:r>
            <a:r>
              <a:rPr lang="ru-RU" sz="2800" dirty="0" err="1"/>
              <a:t>гребінь</a:t>
            </a:r>
            <a:r>
              <a:rPr lang="ru-RU" sz="2800" dirty="0"/>
              <a:t> на </a:t>
            </a:r>
            <a:r>
              <a:rPr lang="ru-RU" sz="2800" dirty="0" err="1"/>
              <a:t>голові</a:t>
            </a:r>
            <a:r>
              <a:rPr lang="ru-RU" sz="2800" dirty="0"/>
              <a:t>. </a:t>
            </a:r>
            <a:r>
              <a:rPr lang="ru-RU" sz="2800" dirty="0" err="1"/>
              <a:t>Перекриття</a:t>
            </a:r>
            <a:r>
              <a:rPr lang="ru-RU" sz="2800" dirty="0"/>
              <a:t> одного </a:t>
            </a:r>
            <a:r>
              <a:rPr lang="ru-RU" sz="2800" dirty="0" err="1"/>
              <a:t>зображення</a:t>
            </a:r>
            <a:r>
              <a:rPr lang="ru-RU" sz="2800" dirty="0"/>
              <a:t> </a:t>
            </a:r>
            <a:r>
              <a:rPr lang="ru-RU" sz="2800" dirty="0" err="1"/>
              <a:t>іншим</a:t>
            </a:r>
            <a:r>
              <a:rPr lang="ru-RU" sz="2800" dirty="0"/>
              <a:t> – </a:t>
            </a:r>
            <a:r>
              <a:rPr lang="ru-RU" sz="2800" dirty="0" err="1"/>
              <a:t>поліпсест</a:t>
            </a:r>
            <a:r>
              <a:rPr lang="ru-RU" sz="2800" dirty="0"/>
              <a:t>. Детальна </a:t>
            </a:r>
            <a:r>
              <a:rPr lang="ru-RU" sz="2800" dirty="0" err="1"/>
              <a:t>проробка</a:t>
            </a:r>
            <a:r>
              <a:rPr lang="ru-RU" sz="2800" dirty="0"/>
              <a:t>. </a:t>
            </a:r>
            <a:r>
              <a:rPr lang="ru-RU" sz="2800" dirty="0" err="1"/>
              <a:t>Декоративне</a:t>
            </a:r>
            <a:r>
              <a:rPr lang="ru-RU" sz="2800" dirty="0"/>
              <a:t> </a:t>
            </a:r>
            <a:r>
              <a:rPr lang="ru-RU" sz="2800" dirty="0" err="1"/>
              <a:t>вирішення</a:t>
            </a:r>
            <a:r>
              <a:rPr lang="ru-RU" sz="2800" dirty="0"/>
              <a:t> хвоста.</a:t>
            </a:r>
          </a:p>
        </p:txBody>
      </p:sp>
    </p:spTree>
    <p:extLst>
      <p:ext uri="{BB962C8B-B14F-4D97-AF65-F5344CB8AC3E}">
        <p14:creationId xmlns:p14="http://schemas.microsoft.com/office/powerpoint/2010/main" val="3880649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3" y="581024"/>
            <a:ext cx="7203830" cy="538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88923" y="872197"/>
            <a:ext cx="3291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Вовк. Фон-де-Гом. </a:t>
            </a:r>
            <a:r>
              <a:rPr lang="ru-RU" sz="4400" dirty="0" err="1"/>
              <a:t>Франція</a:t>
            </a:r>
            <a:r>
              <a:rPr lang="ru-RU" sz="4400" dirty="0"/>
              <a:t>. </a:t>
            </a:r>
            <a:r>
              <a:rPr lang="ru-RU" sz="4400" dirty="0" err="1"/>
              <a:t>Пізній</a:t>
            </a:r>
            <a:r>
              <a:rPr lang="ru-RU" sz="4400" dirty="0"/>
              <a:t> </a:t>
            </a:r>
            <a:r>
              <a:rPr lang="ru-RU" sz="4400" dirty="0" err="1"/>
              <a:t>Палеоліт</a:t>
            </a:r>
            <a:r>
              <a:rPr lang="ru-RU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649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ечера Лас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444066"/>
            <a:ext cx="9409045" cy="54590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08690" y="6035673"/>
            <a:ext cx="5871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Палеолітичне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мистецтво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Печера Ласко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Франція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10171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31371" y="404665"/>
            <a:ext cx="5568619" cy="5721499"/>
          </a:xfrm>
        </p:spPr>
        <p:txBody>
          <a:bodyPr>
            <a:noAutofit/>
          </a:bodyPr>
          <a:lstStyle/>
          <a:p>
            <a:r>
              <a:rPr lang="ru-RU" sz="1800" dirty="0" err="1">
                <a:solidFill>
                  <a:srgbClr val="000000"/>
                </a:solidFill>
              </a:rPr>
              <a:t>Більшість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уковців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пов'язує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появу</a:t>
            </a:r>
            <a:r>
              <a:rPr lang="ru-RU" sz="1800" dirty="0">
                <a:solidFill>
                  <a:srgbClr val="000000"/>
                </a:solidFill>
              </a:rPr>
              <a:t> в </a:t>
            </a:r>
            <a:r>
              <a:rPr lang="ru-RU" sz="1800" dirty="0" err="1">
                <a:solidFill>
                  <a:srgbClr val="000000"/>
                </a:solidFill>
              </a:rPr>
              <a:t>людини</a:t>
            </a:r>
            <a:r>
              <a:rPr lang="ru-RU" sz="1800" dirty="0">
                <a:solidFill>
                  <a:srgbClr val="000000"/>
                </a:solidFill>
              </a:rPr>
              <a:t> потреби перед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ти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вколишній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світ</a:t>
            </a:r>
            <a:r>
              <a:rPr lang="ru-RU" sz="1800" dirty="0">
                <a:solidFill>
                  <a:srgbClr val="000000"/>
                </a:solidFill>
              </a:rPr>
              <a:t> з</a:t>
            </a:r>
            <a:r>
              <a:rPr lang="en-US" sz="1800" dirty="0">
                <a:solidFill>
                  <a:srgbClr val="000000"/>
                </a:solidFill>
              </a:rPr>
              <a:t>a </a:t>
            </a:r>
            <a:r>
              <a:rPr lang="ru-RU" sz="1800" dirty="0" err="1">
                <a:solidFill>
                  <a:srgbClr val="000000"/>
                </a:solidFill>
              </a:rPr>
              <a:t>допомогою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художніх</a:t>
            </a:r>
            <a:r>
              <a:rPr lang="ru-RU" sz="1800" dirty="0">
                <a:solidFill>
                  <a:srgbClr val="000000"/>
                </a:solidFill>
              </a:rPr>
              <a:t> з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собів</a:t>
            </a:r>
            <a:r>
              <a:rPr lang="ru-RU" sz="1800" dirty="0">
                <a:solidFill>
                  <a:srgbClr val="000000"/>
                </a:solidFill>
              </a:rPr>
              <a:t> з </a:t>
            </a:r>
            <a:r>
              <a:rPr lang="ru-RU" sz="1800" dirty="0" err="1">
                <a:solidFill>
                  <a:srgbClr val="000000"/>
                </a:solidFill>
              </a:rPr>
              <a:t>релігійними</a:t>
            </a:r>
            <a:r>
              <a:rPr lang="ru-RU" sz="1800" dirty="0">
                <a:solidFill>
                  <a:srgbClr val="000000"/>
                </a:solidFill>
              </a:rPr>
              <a:t> м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гічними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уявленнями</a:t>
            </a:r>
            <a:r>
              <a:rPr lang="ru-RU" sz="1800" dirty="0">
                <a:solidFill>
                  <a:srgbClr val="000000"/>
                </a:solidFill>
              </a:rPr>
              <a:t>, </a:t>
            </a:r>
            <a:r>
              <a:rPr lang="ru-RU" sz="1800" dirty="0" err="1">
                <a:solidFill>
                  <a:srgbClr val="000000"/>
                </a:solidFill>
              </a:rPr>
              <a:t>які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виникли</a:t>
            </a:r>
            <a:r>
              <a:rPr lang="ru-RU" sz="1800" dirty="0">
                <a:solidFill>
                  <a:srgbClr val="000000"/>
                </a:solidFill>
              </a:rPr>
              <a:t> в один ч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сі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із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мистецтвом</a:t>
            </a:r>
            <a:r>
              <a:rPr lang="ru-RU" sz="1800" dirty="0">
                <a:solidFill>
                  <a:srgbClr val="000000"/>
                </a:solidFill>
              </a:rPr>
              <a:t>. </a:t>
            </a:r>
            <a:r>
              <a:rPr lang="ru-RU" sz="1800" dirty="0" err="1">
                <a:solidFill>
                  <a:srgbClr val="000000"/>
                </a:solidFill>
              </a:rPr>
              <a:t>Етногр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фічній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уці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відомо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безліч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прикл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дів</a:t>
            </a:r>
            <a:r>
              <a:rPr lang="ru-RU" sz="1800" dirty="0">
                <a:solidFill>
                  <a:srgbClr val="000000"/>
                </a:solidFill>
              </a:rPr>
              <a:t>, коли з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клин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ння</a:t>
            </a:r>
            <a:r>
              <a:rPr lang="ru-RU" sz="1800" dirty="0">
                <a:solidFill>
                  <a:srgbClr val="000000"/>
                </a:solidFill>
              </a:rPr>
              <a:t>, т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 smtClean="0">
                <a:solidFill>
                  <a:srgbClr val="000000"/>
                </a:solidFill>
              </a:rPr>
              <a:t>нці</a:t>
            </a:r>
            <a:r>
              <a:rPr lang="ru-RU" sz="1800" dirty="0" smtClean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</a:rPr>
              <a:t>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вколо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зобр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жень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вв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ж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лися з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собом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впливу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 </a:t>
            </a:r>
            <a:r>
              <a:rPr lang="ru-RU" sz="1800" dirty="0" err="1">
                <a:solidFill>
                  <a:srgbClr val="000000"/>
                </a:solidFill>
              </a:rPr>
              <a:t>спр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вжніх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тв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рин</a:t>
            </a:r>
            <a:r>
              <a:rPr lang="ru-RU" sz="1800" dirty="0">
                <a:solidFill>
                  <a:srgbClr val="000000"/>
                </a:solidFill>
              </a:rPr>
              <a:t>. </a:t>
            </a:r>
            <a:r>
              <a:rPr lang="ru-RU" sz="1800" dirty="0" err="1">
                <a:solidFill>
                  <a:srgbClr val="000000"/>
                </a:solidFill>
              </a:rPr>
              <a:t>Зокрем</a:t>
            </a:r>
            <a:r>
              <a:rPr lang="en-US" sz="1800" dirty="0">
                <a:solidFill>
                  <a:srgbClr val="000000"/>
                </a:solidFill>
              </a:rPr>
              <a:t>a, a</a:t>
            </a:r>
            <a:r>
              <a:rPr lang="ru-RU" sz="1800" dirty="0" err="1">
                <a:solidFill>
                  <a:srgbClr val="000000"/>
                </a:solidFill>
              </a:rPr>
              <a:t>встр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лійські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боригени</a:t>
            </a:r>
            <a:r>
              <a:rPr lang="ru-RU" sz="1800" dirty="0">
                <a:solidFill>
                  <a:srgbClr val="000000"/>
                </a:solidFill>
              </a:rPr>
              <a:t> й </a:t>
            </a:r>
            <a:r>
              <a:rPr lang="ru-RU" sz="1800" dirty="0" err="1">
                <a:solidFill>
                  <a:srgbClr val="000000"/>
                </a:solidFill>
              </a:rPr>
              <a:t>сьогодні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вірять</a:t>
            </a:r>
            <a:r>
              <a:rPr lang="ru-RU" sz="1800" dirty="0">
                <a:solidFill>
                  <a:srgbClr val="000000"/>
                </a:solidFill>
              </a:rPr>
              <a:t>: </a:t>
            </a:r>
            <a:r>
              <a:rPr lang="ru-RU" sz="1800" dirty="0" err="1">
                <a:solidFill>
                  <a:srgbClr val="000000"/>
                </a:solidFill>
              </a:rPr>
              <a:t>якщо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чоловік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м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лює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зобр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ження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тв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рин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чи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рослин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 </a:t>
            </a:r>
            <a:r>
              <a:rPr lang="ru-RU" sz="1800" dirty="0" err="1">
                <a:solidFill>
                  <a:srgbClr val="000000"/>
                </a:solidFill>
              </a:rPr>
              <a:t>стін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х </a:t>
            </a:r>
            <a:r>
              <a:rPr lang="ru-RU" sz="1800" dirty="0" err="1">
                <a:solidFill>
                  <a:srgbClr val="000000"/>
                </a:solidFill>
              </a:rPr>
              <a:t>священної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печери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бо</a:t>
            </a:r>
            <a:r>
              <a:rPr lang="ru-RU" sz="1800" dirty="0">
                <a:solidFill>
                  <a:srgbClr val="000000"/>
                </a:solidFill>
              </a:rPr>
              <a:t> ж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несе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 </a:t>
            </a:r>
            <a:r>
              <a:rPr lang="ru-RU" sz="1800" dirty="0" err="1">
                <a:solidFill>
                  <a:srgbClr val="000000"/>
                </a:solidFill>
              </a:rPr>
              <a:t>ці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зобр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ження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нові</a:t>
            </a:r>
            <a:r>
              <a:rPr lang="ru-RU" sz="1800" dirty="0">
                <a:solidFill>
                  <a:srgbClr val="000000"/>
                </a:solidFill>
              </a:rPr>
              <a:t> ф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рби</a:t>
            </a:r>
            <a:r>
              <a:rPr lang="ru-RU" sz="1800" dirty="0">
                <a:solidFill>
                  <a:srgbClr val="000000"/>
                </a:solidFill>
              </a:rPr>
              <a:t>, то ре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льні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тв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рини</a:t>
            </a:r>
            <a:r>
              <a:rPr lang="ru-RU" sz="1800" dirty="0">
                <a:solidFill>
                  <a:srgbClr val="000000"/>
                </a:solidFill>
              </a:rPr>
              <a:t> й </a:t>
            </a:r>
            <a:r>
              <a:rPr lang="ru-RU" sz="1800" dirty="0" err="1">
                <a:solidFill>
                  <a:srgbClr val="000000"/>
                </a:solidFill>
              </a:rPr>
              <a:t>рослини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будуть</a:t>
            </a:r>
            <a:r>
              <a:rPr lang="ru-RU" sz="1800" dirty="0">
                <a:solidFill>
                  <a:srgbClr val="000000"/>
                </a:solidFill>
              </a:rPr>
              <a:t> добре </a:t>
            </a:r>
            <a:r>
              <a:rPr lang="ru-RU" sz="1800" dirty="0" err="1">
                <a:solidFill>
                  <a:srgbClr val="000000"/>
                </a:solidFill>
              </a:rPr>
              <a:t>плодитися</a:t>
            </a:r>
            <a:r>
              <a:rPr lang="ru-RU" sz="1800" dirty="0">
                <a:solidFill>
                  <a:srgbClr val="000000"/>
                </a:solidFill>
              </a:rPr>
              <a:t>. </a:t>
            </a:r>
            <a:r>
              <a:rPr lang="ru-RU" sz="1800" dirty="0" err="1">
                <a:solidFill>
                  <a:srgbClr val="000000"/>
                </a:solidFill>
              </a:rPr>
              <a:t>Серед</a:t>
            </a:r>
            <a:r>
              <a:rPr lang="ru-RU" sz="1800" dirty="0">
                <a:solidFill>
                  <a:srgbClr val="000000"/>
                </a:solidFill>
              </a:rPr>
              <a:t> м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люнків</a:t>
            </a:r>
            <a:r>
              <a:rPr lang="ru-RU" sz="1800" dirty="0">
                <a:solidFill>
                  <a:srgbClr val="000000"/>
                </a:solidFill>
              </a:rPr>
              <a:t> п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леоліту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неч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сто, 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ле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зустріч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ються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зобр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ження</a:t>
            </a:r>
            <a:r>
              <a:rPr lang="ru-RU" sz="1800" dirty="0">
                <a:solidFill>
                  <a:srgbClr val="000000"/>
                </a:solidFill>
              </a:rPr>
              <a:t> людей у м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ск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х. Одним </a:t>
            </a:r>
            <a:r>
              <a:rPr lang="ru-RU" sz="1800" dirty="0" err="1">
                <a:solidFill>
                  <a:srgbClr val="000000"/>
                </a:solidFill>
              </a:rPr>
              <a:t>із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йвідоміших</a:t>
            </a:r>
            <a:r>
              <a:rPr lang="ru-RU" sz="1800" dirty="0">
                <a:solidFill>
                  <a:srgbClr val="000000"/>
                </a:solidFill>
              </a:rPr>
              <a:t> т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ких </a:t>
            </a:r>
            <a:r>
              <a:rPr lang="ru-RU" sz="1800" dirty="0" err="1">
                <a:solidFill>
                  <a:srgbClr val="000000"/>
                </a:solidFill>
              </a:rPr>
              <a:t>зобр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жень</a:t>
            </a:r>
            <a:r>
              <a:rPr lang="ru-RU" sz="1800" dirty="0">
                <a:solidFill>
                  <a:srgbClr val="000000"/>
                </a:solidFill>
              </a:rPr>
              <a:t> є т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к </a:t>
            </a:r>
            <a:r>
              <a:rPr lang="ru-RU" sz="1800" dirty="0" err="1">
                <a:solidFill>
                  <a:srgbClr val="000000"/>
                </a:solidFill>
              </a:rPr>
              <a:t>зв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ний</a:t>
            </a:r>
            <a:r>
              <a:rPr lang="ru-RU" sz="1800" dirty="0">
                <a:solidFill>
                  <a:srgbClr val="000000"/>
                </a:solidFill>
              </a:rPr>
              <a:t> «Ч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клун</a:t>
            </a:r>
            <a:r>
              <a:rPr lang="ru-RU" sz="1800" dirty="0">
                <a:solidFill>
                  <a:srgbClr val="000000"/>
                </a:solidFill>
              </a:rPr>
              <a:t>» з </a:t>
            </a:r>
            <a:r>
              <a:rPr lang="ru-RU" sz="1800" dirty="0" err="1">
                <a:solidFill>
                  <a:srgbClr val="000000"/>
                </a:solidFill>
              </a:rPr>
              <a:t>печери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Трьох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бр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тів</a:t>
            </a:r>
            <a:r>
              <a:rPr lang="ru-RU" sz="1800" dirty="0">
                <a:solidFill>
                  <a:srgbClr val="000000"/>
                </a:solidFill>
              </a:rPr>
              <a:t> у </a:t>
            </a:r>
            <a:r>
              <a:rPr lang="ru-RU" sz="1800" dirty="0" err="1">
                <a:solidFill>
                  <a:srgbClr val="000000"/>
                </a:solidFill>
              </a:rPr>
              <a:t>Фр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нції</a:t>
            </a:r>
            <a:r>
              <a:rPr lang="ru-RU" sz="1800" dirty="0">
                <a:solidFill>
                  <a:srgbClr val="000000"/>
                </a:solidFill>
              </a:rPr>
              <a:t>. </a:t>
            </a:r>
            <a:r>
              <a:rPr lang="ru-RU" sz="1800" dirty="0" err="1">
                <a:solidFill>
                  <a:srgbClr val="000000"/>
                </a:solidFill>
              </a:rPr>
              <a:t>Він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г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дує</a:t>
            </a:r>
            <a:r>
              <a:rPr lang="ru-RU" sz="1800" dirty="0">
                <a:solidFill>
                  <a:srgbClr val="000000"/>
                </a:solidFill>
              </a:rPr>
              <a:t> 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піволеня</a:t>
            </a:r>
            <a:r>
              <a:rPr lang="ru-RU" sz="1800" dirty="0">
                <a:solidFill>
                  <a:srgbClr val="000000"/>
                </a:solidFill>
              </a:rPr>
              <a:t>-н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 smtClean="0">
                <a:solidFill>
                  <a:srgbClr val="000000"/>
                </a:solidFill>
              </a:rPr>
              <a:t>півлюдину</a:t>
            </a:r>
            <a:r>
              <a:rPr lang="ru-RU" sz="1800" dirty="0">
                <a:solidFill>
                  <a:srgbClr val="000000"/>
                </a:solidFill>
              </a:rPr>
              <a:t>. </a:t>
            </a:r>
            <a:r>
              <a:rPr lang="ru-RU" sz="1800" dirty="0" err="1">
                <a:solidFill>
                  <a:srgbClr val="000000"/>
                </a:solidFill>
              </a:rPr>
              <a:t>Мистецтво</a:t>
            </a:r>
            <a:r>
              <a:rPr lang="ru-RU" sz="1800" dirty="0">
                <a:solidFill>
                  <a:srgbClr val="000000"/>
                </a:solidFill>
              </a:rPr>
              <a:t> т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нцю</a:t>
            </a:r>
            <a:r>
              <a:rPr lang="ru-RU" sz="1800" dirty="0">
                <a:solidFill>
                  <a:srgbClr val="000000"/>
                </a:solidFill>
              </a:rPr>
              <a:t>, очевидно, т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кож </a:t>
            </a:r>
            <a:r>
              <a:rPr lang="ru-RU" sz="1800" dirty="0" err="1">
                <a:solidFill>
                  <a:srgbClr val="000000"/>
                </a:solidFill>
              </a:rPr>
              <a:t>розвив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ється</a:t>
            </a:r>
            <a:r>
              <a:rPr lang="ru-RU" sz="1800" dirty="0">
                <a:solidFill>
                  <a:srgbClr val="000000"/>
                </a:solidFill>
              </a:rPr>
              <a:t> з </a:t>
            </a:r>
            <a:r>
              <a:rPr lang="ru-RU" sz="1800" dirty="0" err="1">
                <a:solidFill>
                  <a:srgbClr val="000000"/>
                </a:solidFill>
              </a:rPr>
              <a:t>імітув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ння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поведінки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тв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 err="1">
                <a:solidFill>
                  <a:srgbClr val="000000"/>
                </a:solidFill>
              </a:rPr>
              <a:t>рин</a:t>
            </a:r>
            <a:r>
              <a:rPr lang="ru-RU" sz="1800" dirty="0">
                <a:solidFill>
                  <a:srgbClr val="000000"/>
                </a:solidFill>
              </a:rPr>
              <a:t> , </a:t>
            </a:r>
            <a:r>
              <a:rPr lang="ru-RU" sz="1800" dirty="0" err="1">
                <a:solidFill>
                  <a:srgbClr val="000000"/>
                </a:solidFill>
              </a:rPr>
              <a:t>мисливських</a:t>
            </a:r>
            <a:r>
              <a:rPr lang="ru-RU" sz="1800" dirty="0">
                <a:solidFill>
                  <a:srgbClr val="000000"/>
                </a:solidFill>
              </a:rPr>
              <a:t> і </a:t>
            </a:r>
            <a:r>
              <a:rPr lang="ru-RU" sz="1800" dirty="0" err="1">
                <a:solidFill>
                  <a:srgbClr val="000000"/>
                </a:solidFill>
              </a:rPr>
              <a:t>військових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впр</a:t>
            </a: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ru-RU" sz="1800" dirty="0">
                <a:solidFill>
                  <a:srgbClr val="000000"/>
                </a:solidFill>
              </a:rPr>
              <a:t>в. </a:t>
            </a:r>
          </a:p>
          <a:p>
            <a:endParaRPr lang="ru-RU" sz="1800" dirty="0">
              <a:solidFill>
                <a:srgbClr val="000000"/>
              </a:solidFill>
            </a:endParaRPr>
          </a:p>
          <a:p>
            <a:r>
              <a:rPr lang="ru-RU" sz="1800" dirty="0" err="1">
                <a:solidFill>
                  <a:srgbClr val="000000"/>
                </a:solidFill>
              </a:rPr>
              <a:t>Фігура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чаклуна</a:t>
            </a:r>
            <a:r>
              <a:rPr lang="ru-RU" sz="1800" dirty="0">
                <a:solidFill>
                  <a:srgbClr val="000000"/>
                </a:solidFill>
              </a:rPr>
              <a:t> з </a:t>
            </a:r>
            <a:r>
              <a:rPr lang="ru-RU" sz="1800" dirty="0" err="1">
                <a:solidFill>
                  <a:srgbClr val="000000"/>
                </a:solidFill>
              </a:rPr>
              <a:t>печери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Трьох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братів</a:t>
            </a:r>
            <a:r>
              <a:rPr lang="ru-RU" sz="1800" dirty="0">
                <a:solidFill>
                  <a:srgbClr val="000000"/>
                </a:solidFill>
              </a:rPr>
              <a:t> (</a:t>
            </a:r>
            <a:r>
              <a:rPr lang="ru-RU" sz="1800" dirty="0" err="1">
                <a:solidFill>
                  <a:srgbClr val="000000"/>
                </a:solidFill>
              </a:rPr>
              <a:t>Франція</a:t>
            </a:r>
            <a:r>
              <a:rPr lang="ru-RU" sz="1800" dirty="0">
                <a:solidFill>
                  <a:srgbClr val="000000"/>
                </a:solidFill>
              </a:rPr>
              <a:t>, </a:t>
            </a:r>
            <a:r>
              <a:rPr lang="ru-RU" sz="1800" dirty="0" err="1">
                <a:solidFill>
                  <a:srgbClr val="000000"/>
                </a:solidFill>
              </a:rPr>
              <a:t>верхній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err="1">
                <a:solidFill>
                  <a:srgbClr val="000000"/>
                </a:solidFill>
              </a:rPr>
              <a:t>палеоліт</a:t>
            </a:r>
            <a:r>
              <a:rPr lang="ru-RU" sz="1800" dirty="0">
                <a:solidFill>
                  <a:srgbClr val="000000"/>
                </a:solidFill>
              </a:rPr>
              <a:t>).</a:t>
            </a:r>
          </a:p>
          <a:p>
            <a:r>
              <a:rPr lang="ru-RU" sz="1800" dirty="0">
                <a:solidFill>
                  <a:srgbClr val="000000"/>
                </a:solidFill>
              </a:rPr>
              <a:t/>
            </a:r>
            <a:br>
              <a:rPr lang="ru-RU" sz="1800" dirty="0">
                <a:solidFill>
                  <a:srgbClr val="000000"/>
                </a:solidFill>
              </a:rPr>
            </a:br>
            <a:endParaRPr lang="ru-RU" sz="1800" dirty="0">
              <a:solidFill>
                <a:srgbClr val="000000"/>
              </a:solidFill>
            </a:endParaRPr>
          </a:p>
          <a:p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5" name="Содержимое 4" descr="Napivole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383867" y="260648"/>
            <a:ext cx="5198533" cy="5184576"/>
          </a:xfrm>
        </p:spPr>
      </p:pic>
    </p:spTree>
    <p:extLst>
      <p:ext uri="{BB962C8B-B14F-4D97-AF65-F5344CB8AC3E}">
        <p14:creationId xmlns:p14="http://schemas.microsoft.com/office/powerpoint/2010/main" val="3721931945"/>
      </p:ext>
    </p:extLst>
  </p:cSld>
  <p:clrMapOvr>
    <a:masterClrMapping/>
  </p:clrMapOvr>
  <p:transition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1485900" y="483870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Мистецтво палеоліту</a:t>
            </a:r>
            <a:endParaRPr lang="ru-RU" kern="0" dirty="0" smtClean="0">
              <a:latin typeface="Arial" charset="0"/>
            </a:endParaRPr>
          </a:p>
        </p:txBody>
      </p:sp>
      <p:pic>
        <p:nvPicPr>
          <p:cNvPr id="3" name="Содержимое 3" descr="Венер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855470"/>
            <a:ext cx="2481263" cy="457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2638" y="1815783"/>
            <a:ext cx="4895850" cy="4681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Перші твори первісного мистецтва створені близько 30 тис. Років тому, до кінці епохи палеоліту, або стародавнього кам'яного віку.</a:t>
            </a:r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Найдавніші скульптурні зображення є так звані «палеолітичні Венери» - примітивні жіночі фігурки. Вони ще дуже далекі від реальної подібності з людським тілом. Всім їм притаманні деякі спільні риси: збільшені стегна, живіт, груди, відсутність ступень ніг. Первісних скульпторів не цікавили навіть риси обличчя. Вони створили образ жінки-матері, символ родючості і хранительки домашнього вогнища</a:t>
            </a:r>
          </a:p>
        </p:txBody>
      </p:sp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3151" y="259321"/>
            <a:ext cx="10426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Narrow" pitchFamily="34" charset="0"/>
              </a:rPr>
              <a:t>Х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р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ктерними</a:t>
            </a:r>
            <a:r>
              <a:rPr lang="ru-RU" sz="2400" dirty="0">
                <a:latin typeface="Arial Narrow" pitchFamily="34" charset="0"/>
              </a:rPr>
              <a:t> для </a:t>
            </a:r>
            <a:r>
              <a:rPr lang="ru-RU" sz="2400" dirty="0" err="1">
                <a:latin typeface="Arial Narrow" pitchFamily="34" charset="0"/>
              </a:rPr>
              <a:t>п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леолітичного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мистецтв</a:t>
            </a:r>
            <a:r>
              <a:rPr lang="en-US" sz="2400" dirty="0">
                <a:latin typeface="Arial Narrow" pitchFamily="34" charset="0"/>
              </a:rPr>
              <a:t>a </a:t>
            </a:r>
            <a:r>
              <a:rPr lang="ru-RU" sz="2400" dirty="0">
                <a:latin typeface="Arial Narrow" pitchFamily="34" charset="0"/>
              </a:rPr>
              <a:t>т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>
                <a:latin typeface="Arial Narrow" pitchFamily="34" charset="0"/>
              </a:rPr>
              <a:t>кож </a:t>
            </a:r>
            <a:r>
              <a:rPr lang="ru-RU" sz="2400" dirty="0" err="1">
                <a:latin typeface="Arial Narrow" pitchFamily="34" charset="0"/>
              </a:rPr>
              <a:t>є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невеличкі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жіночі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ст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туетки</a:t>
            </a:r>
            <a:r>
              <a:rPr lang="ru-RU" sz="2400" dirty="0">
                <a:latin typeface="Arial Narrow" pitchFamily="34" charset="0"/>
              </a:rPr>
              <a:t>. Вони </a:t>
            </a:r>
            <a:r>
              <a:rPr lang="ru-RU" sz="2400" dirty="0" err="1">
                <a:latin typeface="Arial Narrow" pitchFamily="34" charset="0"/>
              </a:rPr>
              <a:t>зроблені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з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вжди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з</a:t>
            </a:r>
            <a:r>
              <a:rPr lang="en-US" sz="2400" dirty="0">
                <a:latin typeface="Arial Narrow" pitchFamily="34" charset="0"/>
              </a:rPr>
              <a:t>a </a:t>
            </a:r>
            <a:r>
              <a:rPr lang="ru-RU" sz="2400" dirty="0">
                <a:latin typeface="Arial Narrow" pitchFamily="34" charset="0"/>
              </a:rPr>
              <a:t>одним </a:t>
            </a:r>
            <a:r>
              <a:rPr lang="ru-RU" sz="2400" dirty="0" err="1">
                <a:latin typeface="Arial Narrow" pitchFamily="34" charset="0"/>
              </a:rPr>
              <a:t>з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>
                <a:latin typeface="Arial Narrow" pitchFamily="34" charset="0"/>
              </a:rPr>
              <a:t>г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льним</a:t>
            </a:r>
            <a:r>
              <a:rPr lang="ru-RU" sz="2400" dirty="0">
                <a:latin typeface="Arial Narrow" pitchFamily="34" charset="0"/>
              </a:rPr>
              <a:t> принципом: </a:t>
            </a:r>
            <a:r>
              <a:rPr lang="ru-RU" sz="2400" dirty="0" err="1">
                <a:latin typeface="Arial Narrow" pitchFamily="34" charset="0"/>
              </a:rPr>
              <a:t>кінцівки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ледве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н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мічені</a:t>
            </a:r>
            <a:r>
              <a:rPr lang="ru-RU" sz="2400" dirty="0">
                <a:latin typeface="Arial Narrow" pitchFamily="34" charset="0"/>
              </a:rPr>
              <a:t>, </a:t>
            </a:r>
            <a:r>
              <a:rPr lang="ru-RU" sz="2400" dirty="0" err="1">
                <a:latin typeface="Arial Narrow" pitchFamily="34" charset="0"/>
              </a:rPr>
              <a:t>риси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обличчя</a:t>
            </a:r>
            <a:r>
              <a:rPr lang="ru-RU" sz="2400" dirty="0">
                <a:latin typeface="Arial Narrow" pitchFamily="34" charset="0"/>
              </a:rPr>
              <a:t> не </a:t>
            </a:r>
            <a:r>
              <a:rPr lang="ru-RU" sz="2400" dirty="0" err="1">
                <a:latin typeface="Arial Narrow" pitchFamily="34" charset="0"/>
              </a:rPr>
              <a:t>позн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чені</a:t>
            </a:r>
            <a:r>
              <a:rPr lang="ru-RU" sz="2400" dirty="0">
                <a:latin typeface="Arial Narrow" pitchFamily="34" charset="0"/>
              </a:rPr>
              <a:t>, </a:t>
            </a:r>
            <a:r>
              <a:rPr lang="ru-RU" sz="2400" dirty="0" err="1">
                <a:latin typeface="Arial Narrow" pitchFamily="34" charset="0"/>
              </a:rPr>
              <a:t>одн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>
                <a:latin typeface="Arial Narrow" pitchFamily="34" charset="0"/>
              </a:rPr>
              <a:t>к в них </a:t>
            </a:r>
            <a:r>
              <a:rPr lang="ru-RU" sz="2400" dirty="0" err="1">
                <a:latin typeface="Arial Narrow" pitchFamily="34" charset="0"/>
              </a:rPr>
              <a:t>різко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простежуються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озн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ки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жінки</a:t>
            </a:r>
            <a:r>
              <a:rPr lang="ru-RU" sz="2400" dirty="0">
                <a:latin typeface="Arial Narrow" pitchFamily="34" charset="0"/>
              </a:rPr>
              <a:t>–м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тері</a:t>
            </a:r>
            <a:r>
              <a:rPr lang="ru-RU" sz="2400" dirty="0">
                <a:latin typeface="Arial Narrow" pitchFamily="34" charset="0"/>
              </a:rPr>
              <a:t>. </a:t>
            </a:r>
            <a:r>
              <a:rPr lang="ru-RU" sz="2400" dirty="0" err="1">
                <a:latin typeface="Arial Narrow" pitchFamily="34" charset="0"/>
              </a:rPr>
              <a:t>Ці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ст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туетки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вчені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обр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зно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н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зв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>
                <a:latin typeface="Arial Narrow" pitchFamily="34" charset="0"/>
              </a:rPr>
              <a:t>ли «</a:t>
            </a:r>
            <a:r>
              <a:rPr lang="ru-RU" sz="2400" dirty="0" err="1">
                <a:latin typeface="Arial Narrow" pitchFamily="34" charset="0"/>
              </a:rPr>
              <a:t>п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леолітичними</a:t>
            </a:r>
            <a:r>
              <a:rPr lang="ru-RU" sz="2400" dirty="0">
                <a:latin typeface="Arial Narrow" pitchFamily="34" charset="0"/>
              </a:rPr>
              <a:t> Венер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>
                <a:latin typeface="Arial Narrow" pitchFamily="34" charset="0"/>
              </a:rPr>
              <a:t>ми». </a:t>
            </a:r>
            <a:r>
              <a:rPr lang="ru-RU" sz="2400" dirty="0" err="1">
                <a:latin typeface="Arial Narrow" pitchFamily="34" charset="0"/>
              </a:rPr>
              <a:t>Ймовірно</a:t>
            </a:r>
            <a:r>
              <a:rPr lang="ru-RU" sz="2400" dirty="0">
                <a:latin typeface="Arial Narrow" pitchFamily="34" charset="0"/>
              </a:rPr>
              <a:t>, </a:t>
            </a:r>
            <a:r>
              <a:rPr lang="ru-RU" sz="2400" dirty="0" err="1">
                <a:latin typeface="Arial Narrow" pitchFamily="34" charset="0"/>
              </a:rPr>
              <a:t>головн</a:t>
            </a:r>
            <a:r>
              <a:rPr lang="en-US" sz="2400" dirty="0">
                <a:latin typeface="Arial Narrow" pitchFamily="34" charset="0"/>
              </a:rPr>
              <a:t>a </a:t>
            </a:r>
            <a:r>
              <a:rPr lang="ru-RU" sz="2400" dirty="0" err="1">
                <a:latin typeface="Arial Narrow" pitchFamily="34" charset="0"/>
              </a:rPr>
              <a:t>ідея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цих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зобр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жень</a:t>
            </a:r>
            <a:r>
              <a:rPr lang="ru-RU" sz="2400" dirty="0">
                <a:latin typeface="Arial Narrow" pitchFamily="34" charset="0"/>
              </a:rPr>
              <a:t> – </a:t>
            </a:r>
            <a:r>
              <a:rPr lang="ru-RU" sz="2400" dirty="0" err="1">
                <a:latin typeface="Arial Narrow" pitchFamily="34" charset="0"/>
              </a:rPr>
              <a:t>ідея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плодовитості</a:t>
            </a:r>
            <a:r>
              <a:rPr lang="ru-RU" sz="2400" dirty="0">
                <a:latin typeface="Arial Narrow" pitchFamily="34" charset="0"/>
              </a:rPr>
              <a:t>, </a:t>
            </a:r>
            <a:r>
              <a:rPr lang="ru-RU" sz="2400" dirty="0" err="1">
                <a:latin typeface="Arial Narrow" pitchFamily="34" charset="0"/>
              </a:rPr>
              <a:t>продовження</a:t>
            </a:r>
            <a:r>
              <a:rPr lang="ru-RU" sz="2400" dirty="0">
                <a:latin typeface="Arial Narrow" pitchFamily="34" charset="0"/>
              </a:rPr>
              <a:t> роду. Н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уковці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по'язують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їх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із</a:t>
            </a:r>
            <a:r>
              <a:rPr lang="ru-RU" sz="2400" dirty="0">
                <a:latin typeface="Arial Narrow" pitchFamily="34" charset="0"/>
              </a:rPr>
              <a:t> культом </a:t>
            </a:r>
            <a:r>
              <a:rPr lang="ru-RU" sz="2400" dirty="0" err="1">
                <a:latin typeface="Arial Narrow" pitchFamily="34" charset="0"/>
              </a:rPr>
              <a:t>жінки</a:t>
            </a:r>
            <a:r>
              <a:rPr lang="ru-RU" sz="2400" dirty="0">
                <a:latin typeface="Arial Narrow" pitchFamily="34" charset="0"/>
              </a:rPr>
              <a:t>–</a:t>
            </a:r>
            <a:r>
              <a:rPr lang="ru-RU" sz="2400" dirty="0" err="1">
                <a:latin typeface="Arial Narrow" pitchFamily="34" charset="0"/>
              </a:rPr>
              <a:t>пр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>
                <a:latin typeface="Arial Narrow" pitchFamily="34" charset="0"/>
              </a:rPr>
              <a:t>м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тері</a:t>
            </a:r>
            <a:r>
              <a:rPr lang="ru-RU" sz="2400" dirty="0">
                <a:latin typeface="Arial Narrow" pitchFamily="34" charset="0"/>
              </a:rPr>
              <a:t> в </a:t>
            </a:r>
            <a:r>
              <a:rPr lang="ru-RU" sz="2400" dirty="0" err="1">
                <a:latin typeface="Arial Narrow" pitchFamily="34" charset="0"/>
              </a:rPr>
              <a:t>родовій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общині</a:t>
            </a:r>
            <a:r>
              <a:rPr lang="ru-RU" sz="2400" dirty="0">
                <a:latin typeface="Arial Narrow" pitchFamily="34" charset="0"/>
              </a:rPr>
              <a:t>, де </a:t>
            </a:r>
            <a:r>
              <a:rPr lang="ru-RU" sz="2400" dirty="0" err="1">
                <a:latin typeface="Arial Narrow" pitchFamily="34" charset="0"/>
              </a:rPr>
              <a:t>спорідненість</a:t>
            </a:r>
            <a:r>
              <a:rPr lang="ru-RU" sz="2400" dirty="0">
                <a:latin typeface="Arial Narrow" pitchFamily="34" charset="0"/>
              </a:rPr>
              <a:t> вел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>
                <a:latin typeface="Arial Narrow" pitchFamily="34" charset="0"/>
              </a:rPr>
              <a:t>ся</a:t>
            </a:r>
            <a:r>
              <a:rPr lang="ru-RU" sz="2400" dirty="0">
                <a:latin typeface="Arial Narrow" pitchFamily="34" charset="0"/>
              </a:rPr>
              <a:t> по </a:t>
            </a:r>
            <a:r>
              <a:rPr lang="ru-RU" sz="2400" dirty="0" err="1">
                <a:latin typeface="Arial Narrow" pitchFamily="34" charset="0"/>
              </a:rPr>
              <a:t>лінії</a:t>
            </a:r>
            <a:r>
              <a:rPr lang="ru-RU" sz="2400" dirty="0">
                <a:latin typeface="Arial Narrow" pitchFamily="34" charset="0"/>
              </a:rPr>
              <a:t> м</a:t>
            </a:r>
            <a:r>
              <a:rPr lang="en-US" sz="2400" dirty="0">
                <a:latin typeface="Arial Narrow" pitchFamily="34" charset="0"/>
              </a:rPr>
              <a:t>a</a:t>
            </a:r>
            <a:r>
              <a:rPr lang="ru-RU" sz="2400" dirty="0" err="1" smtClean="0">
                <a:latin typeface="Arial Narrow" pitchFamily="34" charset="0"/>
              </a:rPr>
              <a:t>тері</a:t>
            </a:r>
            <a:r>
              <a:rPr lang="ru-RU" sz="2400" dirty="0" smtClean="0">
                <a:latin typeface="Arial Narrow" pitchFamily="34" charset="0"/>
              </a:rPr>
              <a:t>.</a:t>
            </a:r>
            <a:endParaRPr lang="ru-RU" sz="2400" dirty="0">
              <a:latin typeface="Arial Narrow" pitchFamily="34" charset="0"/>
            </a:endParaRP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1506" name="Picture 2" descr="https://upload.wikimedia.org/wikipedia/commons/thumb/7/70/Wien_NHM_Venus_von_Willendorf.jpg/210px-Wien_NHM_Venus_von_Willendor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479" y="2701398"/>
            <a:ext cx="3840754" cy="3545310"/>
          </a:xfrm>
          <a:prstGeom prst="rect">
            <a:avLst/>
          </a:prstGeom>
          <a:noFill/>
        </p:spPr>
      </p:pic>
      <p:pic>
        <p:nvPicPr>
          <p:cNvPr id="21508" name="Picture 4" descr="http://www.fembot.ru/img/prehistoric_venus_venera_femb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874" y="2538693"/>
            <a:ext cx="6173292" cy="37357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91479" y="6021288"/>
            <a:ext cx="6329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</a:t>
            </a:r>
            <a:r>
              <a:rPr lang="ru-RU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леолітична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Венер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00870"/>
      </p:ext>
    </p:extLst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5" y="928468"/>
            <a:ext cx="644924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09" y="37426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1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92" y="497059"/>
            <a:ext cx="3379378" cy="532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0" y="497059"/>
            <a:ext cx="3584917" cy="521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82486" y="1744394"/>
            <a:ext cx="4009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Голова «</a:t>
            </a:r>
            <a:r>
              <a:rPr lang="ru-RU" sz="2400" dirty="0" err="1"/>
              <a:t>Венери</a:t>
            </a:r>
            <a:r>
              <a:rPr lang="ru-RU" sz="2400" dirty="0"/>
              <a:t>» з </a:t>
            </a:r>
            <a:r>
              <a:rPr lang="ru-RU" sz="2400" dirty="0" err="1"/>
              <a:t>слонової</a:t>
            </a:r>
            <a:r>
              <a:rPr lang="ru-RU" sz="2400" dirty="0"/>
              <a:t> </a:t>
            </a:r>
            <a:r>
              <a:rPr lang="ru-RU" sz="2400" dirty="0" err="1"/>
              <a:t>кістки</a:t>
            </a:r>
            <a:r>
              <a:rPr lang="ru-RU" sz="2400" dirty="0"/>
              <a:t> (</a:t>
            </a:r>
            <a:r>
              <a:rPr lang="ru-RU" sz="2400" dirty="0" err="1"/>
              <a:t>Брасемпуї</a:t>
            </a:r>
            <a:r>
              <a:rPr lang="ru-RU" sz="2400" dirty="0"/>
              <a:t>, Ланд, </a:t>
            </a:r>
            <a:r>
              <a:rPr lang="ru-RU" sz="2400" dirty="0" err="1"/>
              <a:t>Франція</a:t>
            </a:r>
            <a:r>
              <a:rPr lang="ru-RU" sz="2400" dirty="0" smtClean="0"/>
              <a:t>).</a:t>
            </a:r>
          </a:p>
          <a:p>
            <a:r>
              <a:rPr lang="ru-RU" sz="2400" b="1" dirty="0" err="1"/>
              <a:t>Інша</a:t>
            </a:r>
            <a:r>
              <a:rPr lang="ru-RU" sz="2400" b="1" dirty="0"/>
              <a:t> </a:t>
            </a:r>
            <a:r>
              <a:rPr lang="ru-RU" sz="2400" b="1" dirty="0" err="1"/>
              <a:t>назва</a:t>
            </a:r>
            <a:r>
              <a:rPr lang="ru-RU" sz="2400" b="1" dirty="0"/>
              <a:t> «Дама в </a:t>
            </a:r>
            <a:r>
              <a:rPr lang="ru-RU" sz="2400" b="1" dirty="0" err="1" smtClean="0"/>
              <a:t>капішоні</a:t>
            </a:r>
            <a:r>
              <a:rPr lang="ru-RU" sz="2400" b="1" dirty="0" smtClean="0"/>
              <a:t> </a:t>
            </a:r>
            <a:r>
              <a:rPr lang="ru-RU" sz="2400" b="1" dirty="0"/>
              <a:t>з </a:t>
            </a:r>
            <a:r>
              <a:rPr lang="ru-RU" sz="2400" b="1" dirty="0" err="1"/>
              <a:t>Брассемпуї</a:t>
            </a:r>
            <a:r>
              <a:rPr lang="ru-RU" sz="2400" b="1" dirty="0"/>
              <a:t>». </a:t>
            </a:r>
            <a:r>
              <a:rPr lang="ru-RU" sz="2400" b="1" dirty="0" err="1" smtClean="0"/>
              <a:t>Пізній</a:t>
            </a:r>
            <a:r>
              <a:rPr lang="ru-RU" sz="2400" b="1" dirty="0" smtClean="0"/>
              <a:t> </a:t>
            </a:r>
            <a:r>
              <a:rPr lang="ru-RU" sz="2400" b="1" dirty="0" err="1"/>
              <a:t>палеоліт</a:t>
            </a:r>
            <a:r>
              <a:rPr lang="ru-RU" sz="2400" b="1" dirty="0"/>
              <a:t>. </a:t>
            </a:r>
            <a:r>
              <a:rPr lang="ru-RU" sz="2400" b="1" dirty="0" err="1"/>
              <a:t>Кістка</a:t>
            </a:r>
            <a:r>
              <a:rPr lang="ru-RU" sz="2400" b="1" dirty="0"/>
              <a:t> мамонта. </a:t>
            </a:r>
            <a:r>
              <a:rPr lang="ru-RU" sz="2400" dirty="0" err="1"/>
              <a:t>Пророблені</a:t>
            </a:r>
            <a:r>
              <a:rPr lang="ru-RU" sz="2400" dirty="0"/>
              <a:t> </a:t>
            </a:r>
            <a:r>
              <a:rPr lang="ru-RU" sz="2400" dirty="0" err="1"/>
              <a:t>риси</a:t>
            </a:r>
            <a:r>
              <a:rPr lang="ru-RU" sz="2400" dirty="0"/>
              <a:t> </a:t>
            </a:r>
            <a:r>
              <a:rPr lang="ru-RU" sz="2400" dirty="0" err="1"/>
              <a:t>обличчя</a:t>
            </a:r>
            <a:r>
              <a:rPr lang="ru-RU" sz="2400" dirty="0"/>
              <a:t> й </a:t>
            </a:r>
            <a:r>
              <a:rPr lang="ru-RU" sz="2400" dirty="0" err="1"/>
              <a:t>зачіска</a:t>
            </a:r>
            <a:r>
              <a:rPr lang="ru-RU" sz="2400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896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5" y="274638"/>
            <a:ext cx="9677429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ВИДИ МИСТЕЦТВА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За формою </a:t>
            </a:r>
            <a:r>
              <a:rPr lang="ru-RU" b="1" dirty="0" err="1" smtClean="0">
                <a:solidFill>
                  <a:srgbClr val="C00000"/>
                </a:solidFill>
              </a:rPr>
              <a:t>чуттєвого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сприймання</a:t>
            </a:r>
            <a:r>
              <a:rPr lang="ru-RU" b="1" dirty="0" smtClean="0">
                <a:solidFill>
                  <a:srgbClr val="C00000"/>
                </a:solidFill>
              </a:rPr>
              <a:t> :</a:t>
            </a:r>
          </a:p>
          <a:p>
            <a:pPr>
              <a:buFont typeface="Arial" charset="0"/>
              <a:buChar char="•"/>
              <a:defRPr/>
            </a:pPr>
            <a:r>
              <a:rPr lang="ru-RU" b="1" i="1" dirty="0" err="1" smtClean="0">
                <a:solidFill>
                  <a:srgbClr val="000000"/>
                </a:solidFill>
              </a:rPr>
              <a:t>Зорові</a:t>
            </a:r>
            <a:r>
              <a:rPr lang="ru-RU" dirty="0" smtClean="0">
                <a:solidFill>
                  <a:srgbClr val="000000"/>
                </a:solidFill>
              </a:rPr>
              <a:t>— </a:t>
            </a:r>
            <a:r>
              <a:rPr lang="ru-RU" dirty="0" err="1" smtClean="0">
                <a:solidFill>
                  <a:srgbClr val="000000"/>
                </a:solidFill>
              </a:rPr>
              <a:t>архітектура</a:t>
            </a:r>
            <a:r>
              <a:rPr lang="ru-RU" dirty="0" smtClean="0">
                <a:solidFill>
                  <a:srgbClr val="000000"/>
                </a:solidFill>
              </a:rPr>
              <a:t>, скульптура, </a:t>
            </a:r>
            <a:r>
              <a:rPr lang="ru-RU" dirty="0" err="1" smtClean="0">
                <a:solidFill>
                  <a:srgbClr val="000000"/>
                </a:solidFill>
              </a:rPr>
              <a:t>живопис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графіка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художня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фотографія</a:t>
            </a:r>
            <a:r>
              <a:rPr lang="ru-RU" dirty="0" smtClean="0">
                <a:solidFill>
                  <a:srgbClr val="000000"/>
                </a:solidFill>
              </a:rPr>
              <a:t>; </a:t>
            </a:r>
          </a:p>
          <a:p>
            <a:pPr>
              <a:buFont typeface="Arial" charset="0"/>
              <a:buChar char="•"/>
              <a:defRPr/>
            </a:pPr>
            <a:r>
              <a:rPr lang="ru-RU" b="1" i="1" dirty="0" err="1" smtClean="0">
                <a:solidFill>
                  <a:srgbClr val="000000"/>
                </a:solidFill>
              </a:rPr>
              <a:t>Слухові</a:t>
            </a:r>
            <a:r>
              <a:rPr lang="ru-RU" dirty="0" smtClean="0">
                <a:solidFill>
                  <a:srgbClr val="000000"/>
                </a:solidFill>
              </a:rPr>
              <a:t>— </a:t>
            </a:r>
            <a:r>
              <a:rPr lang="ru-RU" dirty="0" err="1" smtClean="0">
                <a:solidFill>
                  <a:srgbClr val="000000"/>
                </a:solidFill>
              </a:rPr>
              <a:t>музика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радіо</a:t>
            </a:r>
            <a:r>
              <a:rPr lang="ru-RU" dirty="0" smtClean="0">
                <a:solidFill>
                  <a:srgbClr val="000000"/>
                </a:solidFill>
              </a:rPr>
              <a:t>;</a:t>
            </a:r>
          </a:p>
          <a:p>
            <a:pPr>
              <a:buFont typeface="Arial" charset="0"/>
              <a:buChar char="•"/>
              <a:defRPr/>
            </a:pPr>
            <a:r>
              <a:rPr lang="ru-RU" b="1" i="1" dirty="0" err="1" smtClean="0">
                <a:solidFill>
                  <a:srgbClr val="000000"/>
                </a:solidFill>
              </a:rPr>
              <a:t>Зорово-слухові</a:t>
            </a:r>
            <a:r>
              <a:rPr lang="ru-RU" dirty="0" smtClean="0">
                <a:solidFill>
                  <a:srgbClr val="000000"/>
                </a:solidFill>
              </a:rPr>
              <a:t>— театр, </a:t>
            </a:r>
            <a:r>
              <a:rPr lang="ru-RU" dirty="0" err="1" smtClean="0">
                <a:solidFill>
                  <a:srgbClr val="000000"/>
                </a:solidFill>
              </a:rPr>
              <a:t>кіно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Arial" charset="0"/>
              <a:buChar char="•"/>
              <a:defRPr/>
            </a:pPr>
            <a:endParaRPr lang="uk-UA" dirty="0" smtClean="0"/>
          </a:p>
          <a:p>
            <a:pPr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За способом </a:t>
            </a:r>
            <a:r>
              <a:rPr lang="ru-RU" b="1" dirty="0" err="1" smtClean="0">
                <a:solidFill>
                  <a:srgbClr val="C00000"/>
                </a:solidFill>
              </a:rPr>
              <a:t>втілення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художнього</a:t>
            </a:r>
            <a:r>
              <a:rPr lang="ru-RU" b="1" dirty="0" smtClean="0">
                <a:solidFill>
                  <a:srgbClr val="C00000"/>
                </a:solidFill>
              </a:rPr>
              <a:t> образу :</a:t>
            </a:r>
          </a:p>
          <a:p>
            <a:pPr>
              <a:buFont typeface="Franklin Gothic Book" pitchFamily="34" charset="0"/>
              <a:buChar char="•"/>
              <a:defRPr/>
            </a:pPr>
            <a:r>
              <a:rPr lang="ru-RU" b="1" i="1" dirty="0" err="1" smtClean="0">
                <a:solidFill>
                  <a:srgbClr val="000000"/>
                </a:solidFill>
              </a:rPr>
              <a:t>Просторові</a:t>
            </a: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— </a:t>
            </a:r>
            <a:r>
              <a:rPr lang="ru-RU" dirty="0" err="1" smtClean="0">
                <a:solidFill>
                  <a:srgbClr val="000000"/>
                </a:solidFill>
              </a:rPr>
              <a:t>архітектура</a:t>
            </a:r>
            <a:r>
              <a:rPr lang="ru-RU" dirty="0" smtClean="0">
                <a:solidFill>
                  <a:srgbClr val="000000"/>
                </a:solidFill>
              </a:rPr>
              <a:t>, скульптура, </a:t>
            </a:r>
            <a:r>
              <a:rPr lang="ru-RU" dirty="0" err="1" smtClean="0">
                <a:solidFill>
                  <a:srgbClr val="000000"/>
                </a:solidFill>
              </a:rPr>
              <a:t>живопис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графіка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художня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фотографія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декоративно-прикладне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мистецтво</a:t>
            </a:r>
            <a:r>
              <a:rPr lang="ru-RU" dirty="0" smtClean="0">
                <a:solidFill>
                  <a:srgbClr val="000000"/>
                </a:solidFill>
              </a:rPr>
              <a:t> та дизайн.</a:t>
            </a:r>
          </a:p>
          <a:p>
            <a:pPr>
              <a:buFont typeface="Franklin Gothic Book" pitchFamily="34" charset="0"/>
              <a:buChar char="•"/>
              <a:defRPr/>
            </a:pPr>
            <a:r>
              <a:rPr lang="ru-RU" b="1" i="1" dirty="0" err="1" smtClean="0">
                <a:solidFill>
                  <a:srgbClr val="000000"/>
                </a:solidFill>
              </a:rPr>
              <a:t>Часові</a:t>
            </a:r>
            <a:r>
              <a:rPr lang="ru-RU" i="1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— </a:t>
            </a:r>
            <a:r>
              <a:rPr lang="ru-RU" dirty="0" err="1" smtClean="0">
                <a:solidFill>
                  <a:srgbClr val="000000"/>
                </a:solidFill>
              </a:rPr>
              <a:t>радіо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музика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література</a:t>
            </a:r>
            <a:endParaRPr lang="ru-RU" dirty="0" smtClean="0">
              <a:solidFill>
                <a:srgbClr val="000000"/>
              </a:solidFill>
            </a:endParaRPr>
          </a:p>
          <a:p>
            <a:pPr>
              <a:buFont typeface="Franklin Gothic Book" pitchFamily="34" charset="0"/>
              <a:buChar char="•"/>
              <a:defRPr/>
            </a:pPr>
            <a:r>
              <a:rPr lang="ru-RU" b="1" i="1" dirty="0" err="1" smtClean="0">
                <a:solidFill>
                  <a:srgbClr val="000000"/>
                </a:solidFill>
              </a:rPr>
              <a:t>Синтетичні</a:t>
            </a:r>
            <a:r>
              <a:rPr lang="ru-RU" dirty="0" smtClean="0">
                <a:solidFill>
                  <a:srgbClr val="000000"/>
                </a:solidFill>
              </a:rPr>
              <a:t> — </a:t>
            </a:r>
            <a:r>
              <a:rPr lang="ru-RU" dirty="0" err="1" smtClean="0">
                <a:solidFill>
                  <a:srgbClr val="000000"/>
                </a:solidFill>
              </a:rPr>
              <a:t>кіномистецтво</a:t>
            </a:r>
            <a:r>
              <a:rPr lang="ru-RU" dirty="0" smtClean="0">
                <a:solidFill>
                  <a:srgbClr val="000000"/>
                </a:solidFill>
              </a:rPr>
              <a:t>, театр, </a:t>
            </a:r>
            <a:r>
              <a:rPr lang="ru-RU" dirty="0" err="1" smtClean="0">
                <a:solidFill>
                  <a:srgbClr val="000000"/>
                </a:solidFill>
              </a:rPr>
              <a:t>танець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циркове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мистецтво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тощо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Arial" charset="0"/>
              <a:buChar char="•"/>
              <a:defRPr/>
            </a:pPr>
            <a:endParaRPr lang="ru-RU" dirty="0" smtClean="0"/>
          </a:p>
          <a:p>
            <a:pPr>
              <a:buFont typeface="Arial" charset="0"/>
              <a:buChar char="•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110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711957" y="2199123"/>
            <a:ext cx="55686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Новий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тип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передлюдини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—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пітекантроп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(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мавполюдина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) —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появився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майже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1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млн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років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тому.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Ц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була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істота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прямоходяча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цей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період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археологи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виділяють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набір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30—40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функціями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епоху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середнього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палеоліту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(200—40 тис.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років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до н. е.)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появилися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трикутні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пластичні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загострені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наконечники, рубила,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списи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</a:p>
        </p:txBody>
      </p:sp>
      <p:pic>
        <p:nvPicPr>
          <p:cNvPr id="11266" name="Picture 2" descr="C:\Documents and Settings\Юрий\Рабочий стол\Лк - 2 Презентація ПЕРВІСНЕ СУСПІЛЬСТВО\С-11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71" y="1052736"/>
            <a:ext cx="5088565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0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Юрий\Рабочий стол\Лк - 2 Презентація ПЕРВІСНЕ СУСПІЛЬСТВО\С-1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8243"/>
            <a:ext cx="12192000" cy="69162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4160" y="168224"/>
            <a:ext cx="117606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000" b="1" dirty="0" smtClean="0">
              <a:solidFill>
                <a:srgbClr val="FFFF00"/>
              </a:solidFill>
              <a:latin typeface="Garamond" pitchFamily="18" charset="0"/>
              <a:ea typeface="Times New Roman" pitchFamily="18" charset="0"/>
            </a:endParaRPr>
          </a:p>
          <a:p>
            <a:pPr algn="ctr"/>
            <a:endParaRPr lang="uk-UA" sz="4000" b="1" dirty="0" smtClean="0">
              <a:solidFill>
                <a:srgbClr val="FFFF00"/>
              </a:solidFill>
              <a:latin typeface="Garamond" pitchFamily="18" charset="0"/>
              <a:ea typeface="Times New Roman" pitchFamily="18" charset="0"/>
            </a:endParaRPr>
          </a:p>
          <a:p>
            <a:pPr algn="ctr"/>
            <a:endParaRPr lang="uk-UA" sz="4000" b="1" dirty="0" smtClean="0">
              <a:solidFill>
                <a:srgbClr val="FFFF00"/>
              </a:solidFill>
              <a:latin typeface="Garamond" pitchFamily="18" charset="0"/>
              <a:ea typeface="Times New Roman" pitchFamily="18" charset="0"/>
            </a:endParaRPr>
          </a:p>
          <a:p>
            <a:pPr algn="ctr"/>
            <a:endParaRPr lang="uk-UA" sz="4000" b="1" dirty="0" smtClean="0">
              <a:solidFill>
                <a:srgbClr val="FFFF00"/>
              </a:solidFill>
              <a:latin typeface="Garamond" pitchFamily="18" charset="0"/>
              <a:ea typeface="Times New Roman" pitchFamily="18" charset="0"/>
            </a:endParaRPr>
          </a:p>
          <a:p>
            <a:pPr algn="ctr"/>
            <a:r>
              <a:rPr lang="uk-UA" sz="4400" b="1" dirty="0" err="1" smtClean="0">
                <a:solidFill>
                  <a:srgbClr val="FFFF00"/>
                </a:solidFill>
                <a:latin typeface="Garamond" pitchFamily="18" charset="0"/>
                <a:ea typeface="Times New Roman" pitchFamily="18" charset="0"/>
              </a:rPr>
              <a:t>Ро</a:t>
            </a:r>
            <a:r>
              <a:rPr lang="ru-RU" sz="4400" b="1" dirty="0" err="1" smtClean="0">
                <a:solidFill>
                  <a:srgbClr val="FFFF00"/>
                </a:solidFill>
                <a:latin typeface="Garamond" pitchFamily="18" charset="0"/>
                <a:ea typeface="Times New Roman" pitchFamily="18" charset="0"/>
              </a:rPr>
              <a:t>зпочався</a:t>
            </a:r>
            <a:r>
              <a:rPr lang="ru-RU" sz="4400" b="1" dirty="0" smtClean="0">
                <a:solidFill>
                  <a:srgbClr val="FFFF00"/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FFFF00"/>
                </a:solidFill>
                <a:latin typeface="Garamond" pitchFamily="18" charset="0"/>
                <a:ea typeface="Times New Roman" pitchFamily="18" charset="0"/>
              </a:rPr>
              <a:t>льодовиковий</a:t>
            </a:r>
            <a:r>
              <a:rPr lang="ru-RU" sz="4400" b="1" dirty="0" smtClean="0">
                <a:solidFill>
                  <a:srgbClr val="FFFF00"/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FFFF00"/>
                </a:solidFill>
                <a:latin typeface="Garamond" pitchFamily="18" charset="0"/>
                <a:ea typeface="Times New Roman" pitchFamily="18" charset="0"/>
              </a:rPr>
              <a:t>період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Documents and Settings\Юрий\Рабочий стол\Лк - 2 Презентація ПЕРВІСНЕ СУСПІЛЬСТВО\С-12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399" y="3221324"/>
            <a:ext cx="8145233" cy="30243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23392" y="980728"/>
            <a:ext cx="11233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Саме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льодовиковий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період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ще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більше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прискорив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розвиток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трудових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навичок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здатність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мислити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планувати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свою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діяльність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щоб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вижити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в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різних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кліматичних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умовах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.      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Пітекантропи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жили в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холодних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регіонах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Північного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Китаю та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Європи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, у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тропіках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острова Ява, в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пустелях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Африки.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Існували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у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відносній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ізоляції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, не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зустрічались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між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собою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і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були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розділені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генетичними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бар'єрами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Times New Roman" pitchFamily="18" charset="0"/>
              </a:rPr>
              <a:t>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dirty="0" smtClean="0">
              <a:solidFill>
                <a:schemeClr val="bg2">
                  <a:lumMod val="10000"/>
                </a:schemeClr>
              </a:solidFill>
              <a:latin typeface="Garamond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chemeClr val="bg2">
                  <a:lumMod val="10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007435" y="996698"/>
            <a:ext cx="585665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 утворенням льодовиків знизився рівень Світового океану й між поділеними водою ділянками суші виникли сухопутні "мости", по яких люди змогли проникнути на нові території.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Суворий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клімат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навчив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людей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використовувати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природний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вогонь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потім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добувати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його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що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відразу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відокремило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їх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природного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світу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Використання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смаженої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вареної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їжі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сприяло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фізіологічним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змінам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Вогонь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стали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використовувати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для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захисту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звірів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полюванні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Добування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вогню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ставало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важливим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господарським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завданням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боротьба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вогонь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— причиною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конфліктів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сутичок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між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сусідніми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людськими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колективами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2" name="Picture 2" descr="C:\Documents and Settings\Юрий\Рабочий стол\Лк - 2 Презентація ПЕРВІСНЕ СУСПІЛЬСТВО\С-12\f3P35hYbK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552451"/>
            <a:ext cx="4608512" cy="5524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7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26444" y="317583"/>
            <a:ext cx="576064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b="1" dirty="0" smtClean="0"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Близько 200 тис. років тому сформувався неандертальський тип людини —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розумної (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homo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sapiens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).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завершенням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льодовикового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періоду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встановленням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клімату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близького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до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сучасного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(35—10 тис.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років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тому),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почалось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утвердження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сучасної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Використання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вогню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для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приготування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їжі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удосконалення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знарядь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праці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також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перші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спроби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упорядкувати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міжстатеві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відносини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суттєво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змінили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фізичний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тип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людини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Саме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цей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час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завершився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процес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антропогенезу —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перетворення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передлюдини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розумну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Загальна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густота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населення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становила 0,1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 1 кв. км, 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його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чисельність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навряд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чи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перевищувала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2—3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млн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осіб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218" name="Picture 2" descr="C:\Documents and Settings\Юрий\Рабочий стол\Лк - 2 Презентація ПЕРВІСНЕ СУСПІЛЬСТВО\С-13\800px-Neanderthals_-_Artist's_rendition_of_Earth_approximately_60,000_years_a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571500"/>
            <a:ext cx="5280587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5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Юрий\Рабочий стол\Лк - 2 Презентація ПЕРВІСНЕ СУСПІЛЬСТВО\С-13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391" y="273076"/>
            <a:ext cx="9707221" cy="5715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65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Documents and Settings\Юрий\Рабочий стол\Лк - 2 Презентація ПЕРВІСНЕ СУСПІЛЬСТВО\С-13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3545" y="73423"/>
            <a:ext cx="8266823" cy="61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5299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554878"/>
            <a:ext cx="117606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Поряд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удосконаленням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полювання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яке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залишалось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основним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видом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діяльності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з'явились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кам'яна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зернотерка,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товкачі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для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розтирання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зерна,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горіхів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коренів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крем'яні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наконечники.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Серед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археологічних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знахідок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кинджали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наконечники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списів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гарпуни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голки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вушком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шила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тощо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Кістяні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вироби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прикрашали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різьбою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— орнаментом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або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зображенням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тварин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на думку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первісних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людей, надавало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особливої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сили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Загалом п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редставлено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близько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150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видів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кам'яних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20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видів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кісткових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епохи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палеоліту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4098" name="Picture 2" descr="C:\Documents and Settings\Юрий\Рабочий стол\Лк - 2 Презентація ПЕРВІСНЕ СУСПІЛЬСТВО\C-14\-9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82" y="2924944"/>
            <a:ext cx="6101679" cy="3432194"/>
          </a:xfrm>
          <a:prstGeom prst="rect">
            <a:avLst/>
          </a:prstGeom>
          <a:noFill/>
        </p:spPr>
      </p:pic>
      <p:pic>
        <p:nvPicPr>
          <p:cNvPr id="4099" name="Picture 3" descr="C:\Documents and Settings\Юрий\Рабочий стол\Лк - 2 Презентація ПЕРВІСНЕ СУСПІЛЬСТВО\C-14\-12-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996952"/>
            <a:ext cx="5664629" cy="3186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7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Documents and Settings\Юрий\Рабочий стол\Лк - 2 Презентація ПЕРВІСНЕ СУСПІЛЬСТВО\C-14\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04" y="681038"/>
            <a:ext cx="10266097" cy="5769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6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371" y="404665"/>
            <a:ext cx="51845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latin typeface="Garamond" pitchFamily="18" charset="0"/>
              </a:rPr>
              <a:t>Саме</a:t>
            </a:r>
            <a:r>
              <a:rPr lang="ru-RU" sz="2000" b="1" dirty="0" smtClean="0">
                <a:latin typeface="Garamond" pitchFamily="18" charset="0"/>
              </a:rPr>
              <a:t> на </a:t>
            </a:r>
            <a:r>
              <a:rPr lang="ru-RU" sz="2000" b="1" dirty="0" err="1" smtClean="0">
                <a:latin typeface="Garamond" pitchFamily="18" charset="0"/>
              </a:rPr>
              <a:t>цей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період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припадає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й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осілість</a:t>
            </a:r>
            <a:r>
              <a:rPr lang="ru-RU" sz="2000" b="1" dirty="0" smtClean="0">
                <a:latin typeface="Garamond" pitchFamily="18" charset="0"/>
              </a:rPr>
              <a:t> людей, </a:t>
            </a:r>
            <a:r>
              <a:rPr lang="ru-RU" sz="2000" b="1" dirty="0" err="1" smtClean="0">
                <a:latin typeface="Garamond" pitchFamily="18" charset="0"/>
              </a:rPr>
              <a:t>що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засвідчують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віднайдені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сліди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тривалочасових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поселень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цього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періоду</a:t>
            </a:r>
            <a:r>
              <a:rPr lang="ru-RU" sz="2000" b="1" dirty="0" smtClean="0">
                <a:latin typeface="Garamond" pitchFamily="18" charset="0"/>
              </a:rPr>
              <a:t>. У них люди жили </a:t>
            </a:r>
            <a:r>
              <a:rPr lang="ru-RU" sz="2000" b="1" dirty="0" err="1" smtClean="0">
                <a:latin typeface="Garamond" pitchFamily="18" charset="0"/>
              </a:rPr>
              <a:t>від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кількох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місяців</a:t>
            </a:r>
            <a:r>
              <a:rPr lang="ru-RU" sz="2000" b="1" dirty="0" smtClean="0">
                <a:latin typeface="Garamond" pitchFamily="18" charset="0"/>
              </a:rPr>
              <a:t> до </a:t>
            </a:r>
            <a:r>
              <a:rPr lang="ru-RU" sz="2000" b="1" dirty="0" err="1" smtClean="0">
                <a:latin typeface="Garamond" pitchFamily="18" charset="0"/>
              </a:rPr>
              <a:t>сотень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років</a:t>
            </a:r>
            <a:r>
              <a:rPr lang="ru-RU" sz="2000" b="1" dirty="0" smtClean="0">
                <a:latin typeface="Garamond" pitchFamily="18" charset="0"/>
              </a:rPr>
              <a:t>. </a:t>
            </a:r>
            <a:r>
              <a:rPr lang="ru-RU" sz="2000" b="1" dirty="0" err="1" smtClean="0">
                <a:latin typeface="Garamond" pitchFamily="18" charset="0"/>
              </a:rPr>
              <a:t>Житлом</a:t>
            </a:r>
            <a:r>
              <a:rPr lang="ru-RU" sz="2000" b="1" dirty="0" smtClean="0">
                <a:latin typeface="Garamond" pitchFamily="18" charset="0"/>
              </a:rPr>
              <a:t> служили землянки, </a:t>
            </a:r>
            <a:r>
              <a:rPr lang="ru-RU" sz="2000" b="1" dirty="0" err="1" smtClean="0">
                <a:latin typeface="Garamond" pitchFamily="18" charset="0"/>
              </a:rPr>
              <a:t>курені</a:t>
            </a:r>
            <a:r>
              <a:rPr lang="ru-RU" sz="2000" b="1" dirty="0" smtClean="0">
                <a:latin typeface="Garamond" pitchFamily="18" charset="0"/>
              </a:rPr>
              <a:t>, </a:t>
            </a:r>
            <a:r>
              <a:rPr lang="ru-RU" sz="2000" b="1" dirty="0" err="1" smtClean="0">
                <a:latin typeface="Garamond" pitchFamily="18" charset="0"/>
              </a:rPr>
              <a:t>переносні</a:t>
            </a:r>
            <a:r>
              <a:rPr lang="ru-RU" sz="2000" b="1" dirty="0" smtClean="0">
                <a:latin typeface="Garamond" pitchFamily="18" charset="0"/>
              </a:rPr>
              <a:t> намети — </a:t>
            </a:r>
            <a:r>
              <a:rPr lang="ru-RU" sz="2000" b="1" dirty="0" err="1" smtClean="0">
                <a:latin typeface="Garamond" pitchFamily="18" charset="0"/>
              </a:rPr>
              <a:t>чуми</a:t>
            </a:r>
            <a:r>
              <a:rPr lang="ru-RU" sz="2000" b="1" dirty="0" smtClean="0">
                <a:latin typeface="Garamond" pitchFamily="18" charset="0"/>
              </a:rPr>
              <a:t>, а </a:t>
            </a:r>
            <a:r>
              <a:rPr lang="ru-RU" sz="2000" b="1" dirty="0" err="1" smtClean="0">
                <a:latin typeface="Garamond" pitchFamily="18" charset="0"/>
              </a:rPr>
              <a:t>також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великі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общинні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будинки</a:t>
            </a:r>
            <a:r>
              <a:rPr lang="ru-RU" sz="2000" b="1" dirty="0" smtClean="0">
                <a:latin typeface="Garamond" pitchFamily="18" charset="0"/>
              </a:rPr>
              <a:t>. </a:t>
            </a:r>
            <a:r>
              <a:rPr lang="ru-RU" sz="2000" b="1" dirty="0" err="1" smtClean="0">
                <a:latin typeface="Garamond" pitchFamily="18" charset="0"/>
              </a:rPr>
              <a:t>Знайдено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прикраси</a:t>
            </a:r>
            <a:r>
              <a:rPr lang="ru-RU" sz="2000" b="1" dirty="0" smtClean="0">
                <a:latin typeface="Garamond" pitchFamily="18" charset="0"/>
              </a:rPr>
              <a:t>, </a:t>
            </a:r>
            <a:r>
              <a:rPr lang="ru-RU" sz="2000" b="1" dirty="0" err="1" smtClean="0">
                <a:latin typeface="Garamond" pitchFamily="18" charset="0"/>
              </a:rPr>
              <a:t>які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дають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змогу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відтворити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одяг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цього</a:t>
            </a:r>
            <a:r>
              <a:rPr lang="ru-RU" sz="2000" b="1" dirty="0" smtClean="0">
                <a:latin typeface="Garamond" pitchFamily="18" charset="0"/>
              </a:rPr>
              <a:t> часу.</a:t>
            </a:r>
          </a:p>
          <a:p>
            <a:pPr algn="just"/>
            <a:r>
              <a:rPr lang="ru-RU" sz="2000" b="1" dirty="0" smtClean="0">
                <a:latin typeface="Garamond" pitchFamily="18" charset="0"/>
              </a:rPr>
              <a:t>На </a:t>
            </a:r>
            <a:r>
              <a:rPr lang="ru-RU" sz="2000" b="1" dirty="0" err="1" smtClean="0">
                <a:latin typeface="Garamond" pitchFamily="18" charset="0"/>
              </a:rPr>
              <a:t>зміну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первісному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суспільству</a:t>
            </a:r>
            <a:r>
              <a:rPr lang="ru-RU" sz="2000" b="1" dirty="0" smtClean="0">
                <a:latin typeface="Garamond" pitchFamily="18" charset="0"/>
              </a:rPr>
              <a:t> в </a:t>
            </a:r>
            <a:r>
              <a:rPr lang="ru-RU" sz="2000" b="1" dirty="0" err="1" smtClean="0">
                <a:latin typeface="Garamond" pitchFamily="18" charset="0"/>
              </a:rPr>
              <a:t>епоху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пізнього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неоліту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прийшла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родова</a:t>
            </a:r>
            <a:r>
              <a:rPr lang="ru-RU" sz="2000" b="1" dirty="0" smtClean="0">
                <a:latin typeface="Garamond" pitchFamily="18" charset="0"/>
              </a:rPr>
              <a:t> община, яка </a:t>
            </a:r>
            <a:r>
              <a:rPr lang="ru-RU" sz="2000" b="1" dirty="0" err="1" smtClean="0">
                <a:latin typeface="Garamond" pitchFamily="18" charset="0"/>
              </a:rPr>
              <a:t>об'єднувала</a:t>
            </a:r>
            <a:r>
              <a:rPr lang="ru-RU" sz="2000" b="1" dirty="0" smtClean="0">
                <a:latin typeface="Garamond" pitchFamily="18" charset="0"/>
              </a:rPr>
              <a:t> людей одного роду. Вона мала </a:t>
            </a:r>
            <a:r>
              <a:rPr lang="ru-RU" sz="2000" b="1" dirty="0" err="1" smtClean="0">
                <a:latin typeface="Garamond" pitchFamily="18" charset="0"/>
              </a:rPr>
              <a:t>колективну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власність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і</a:t>
            </a:r>
            <a:r>
              <a:rPr lang="ru-RU" sz="2000" b="1" dirty="0" smtClean="0">
                <a:latin typeface="Garamond" pitchFamily="18" charset="0"/>
              </a:rPr>
              <a:t> вела </a:t>
            </a:r>
            <a:r>
              <a:rPr lang="ru-RU" sz="2000" b="1" dirty="0" err="1" smtClean="0">
                <a:latin typeface="Garamond" pitchFamily="18" charset="0"/>
              </a:rPr>
              <a:t>господарство</a:t>
            </a:r>
            <a:r>
              <a:rPr lang="ru-RU" sz="2000" b="1" dirty="0" smtClean="0">
                <a:latin typeface="Garamond" pitchFamily="18" charset="0"/>
              </a:rPr>
              <a:t> на </a:t>
            </a:r>
            <a:r>
              <a:rPr lang="ru-RU" sz="2000" b="1" dirty="0" err="1" smtClean="0">
                <a:latin typeface="Garamond" pitchFamily="18" charset="0"/>
              </a:rPr>
              <a:t>основі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вікового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й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статевого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поділу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праці</a:t>
            </a:r>
            <a:r>
              <a:rPr lang="ru-RU" sz="2000" b="1" dirty="0" smtClean="0">
                <a:latin typeface="Garamond" pitchFamily="18" charset="0"/>
              </a:rPr>
              <a:t> та </a:t>
            </a:r>
            <a:r>
              <a:rPr lang="ru-RU" sz="2000" b="1" dirty="0" err="1" smtClean="0">
                <a:latin typeface="Garamond" pitchFamily="18" charset="0"/>
              </a:rPr>
              <a:t>простої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кооперації</a:t>
            </a:r>
            <a:r>
              <a:rPr lang="ru-RU" sz="2000" b="1" dirty="0" smtClean="0">
                <a:latin typeface="Garamond" pitchFamily="18" charset="0"/>
              </a:rPr>
              <a:t>. </a:t>
            </a:r>
            <a:r>
              <a:rPr lang="ru-RU" sz="2000" b="1" dirty="0" err="1" smtClean="0">
                <a:latin typeface="Garamond" pitchFamily="18" charset="0"/>
              </a:rPr>
              <a:t>Чоловіки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займалися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полюванням</a:t>
            </a:r>
            <a:r>
              <a:rPr lang="ru-RU" sz="2000" b="1" dirty="0" smtClean="0">
                <a:latin typeface="Garamond" pitchFamily="18" charset="0"/>
              </a:rPr>
              <a:t>, </a:t>
            </a:r>
            <a:r>
              <a:rPr lang="ru-RU" sz="2000" b="1" dirty="0" err="1" smtClean="0">
                <a:latin typeface="Garamond" pitchFamily="18" charset="0"/>
              </a:rPr>
              <a:t>рибальством</a:t>
            </a:r>
            <a:r>
              <a:rPr lang="ru-RU" sz="2000" b="1" dirty="0" smtClean="0">
                <a:latin typeface="Garamond" pitchFamily="18" charset="0"/>
              </a:rPr>
              <a:t>, </a:t>
            </a:r>
            <a:r>
              <a:rPr lang="ru-RU" sz="2000" b="1" dirty="0" err="1" smtClean="0">
                <a:latin typeface="Garamond" pitchFamily="18" charset="0"/>
              </a:rPr>
              <a:t>виготовленням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знарядь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праці</a:t>
            </a:r>
            <a:r>
              <a:rPr lang="ru-RU" sz="2000" b="1" dirty="0" smtClean="0">
                <a:latin typeface="Garamond" pitchFamily="18" charset="0"/>
              </a:rPr>
              <a:t>, а </a:t>
            </a:r>
            <a:r>
              <a:rPr lang="ru-RU" sz="2000" b="1" dirty="0" err="1" smtClean="0">
                <a:latin typeface="Garamond" pitchFamily="18" charset="0"/>
              </a:rPr>
              <a:t>жінки</a:t>
            </a:r>
            <a:r>
              <a:rPr lang="ru-RU" sz="2000" b="1" dirty="0" smtClean="0">
                <a:latin typeface="Garamond" pitchFamily="18" charset="0"/>
              </a:rPr>
              <a:t> — </a:t>
            </a:r>
            <a:r>
              <a:rPr lang="ru-RU" sz="2000" b="1" dirty="0" err="1" smtClean="0">
                <a:latin typeface="Garamond" pitchFamily="18" charset="0"/>
              </a:rPr>
              <a:t>збиральництвом</a:t>
            </a:r>
            <a:r>
              <a:rPr lang="ru-RU" sz="2000" b="1" dirty="0" smtClean="0">
                <a:latin typeface="Garamond" pitchFamily="18" charset="0"/>
              </a:rPr>
              <a:t>, </a:t>
            </a:r>
            <a:r>
              <a:rPr lang="ru-RU" sz="2000" b="1" dirty="0" err="1" smtClean="0">
                <a:latin typeface="Garamond" pitchFamily="18" charset="0"/>
              </a:rPr>
              <a:t>приготуванням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їжі</a:t>
            </a:r>
            <a:r>
              <a:rPr lang="ru-RU" sz="2000" b="1" dirty="0" smtClean="0">
                <a:latin typeface="Garamond" pitchFamily="18" charset="0"/>
              </a:rPr>
              <a:t>, </a:t>
            </a:r>
            <a:r>
              <a:rPr lang="ru-RU" sz="2000" b="1" dirty="0" err="1" smtClean="0">
                <a:latin typeface="Garamond" pitchFamily="18" charset="0"/>
              </a:rPr>
              <a:t>підтриманням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вогню</a:t>
            </a:r>
            <a:r>
              <a:rPr lang="ru-RU" sz="2000" b="1" dirty="0" smtClean="0">
                <a:latin typeface="Garamond" pitchFamily="18" charset="0"/>
              </a:rPr>
              <a:t>, </a:t>
            </a:r>
            <a:r>
              <a:rPr lang="ru-RU" sz="2000" b="1" dirty="0" err="1" smtClean="0">
                <a:latin typeface="Garamond" pitchFamily="18" charset="0"/>
              </a:rPr>
              <a:t>вихованням</a:t>
            </a:r>
            <a:r>
              <a:rPr lang="ru-RU" sz="2000" b="1" dirty="0" smtClean="0">
                <a:latin typeface="Garamond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</a:rPr>
              <a:t>дітей</a:t>
            </a:r>
            <a:r>
              <a:rPr lang="ru-RU" sz="2000" b="1" dirty="0" smtClean="0">
                <a:latin typeface="Garamond" pitchFamily="18" charset="0"/>
              </a:rPr>
              <a:t>.</a:t>
            </a:r>
            <a:endParaRPr lang="ru-RU" sz="2000" b="1" dirty="0">
              <a:latin typeface="Garamond" pitchFamily="18" charset="0"/>
            </a:endParaRPr>
          </a:p>
        </p:txBody>
      </p:sp>
      <p:pic>
        <p:nvPicPr>
          <p:cNvPr id="3073" name="Picture 1" descr="C:\Documents and Settings\Юрий\Рабочий стол\Лк - 2 Презентація ПЕРВІСНЕ СУСПІЛЬСТВО\C-15\-16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7632" y="260648"/>
            <a:ext cx="5686987" cy="3495582"/>
          </a:xfrm>
          <a:prstGeom prst="rect">
            <a:avLst/>
          </a:prstGeom>
          <a:noFill/>
        </p:spPr>
      </p:pic>
      <p:pic>
        <p:nvPicPr>
          <p:cNvPr id="3074" name="Picture 2" descr="C:\Documents and Settings\Юрий\Рабочий стол\Лк - 2 Презентація ПЕРВІСНЕ СУСПІЛЬСТВО\C-15\-17-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3573017"/>
            <a:ext cx="5158252" cy="2901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ХУДОЖНІЙ ОБРАЗ – це…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vi-VN" dirty="0" smtClean="0">
                <a:solidFill>
                  <a:srgbClr val="000000"/>
                </a:solidFill>
              </a:rPr>
              <a:t>особлива форма естетичного освоєння світу, за якої зберігається його предметно-чуттєвий характер, його цілісність, життєвість, конкретність, на відміну від наукового пізнання, що подається у формі абстрактних понять.</a:t>
            </a:r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r>
              <a:rPr lang="vi-VN" dirty="0" smtClean="0">
                <a:solidFill>
                  <a:srgbClr val="000000"/>
                </a:solidFill>
              </a:rPr>
              <a:t>Формою мислення у мистецтві виступає художній образ. </a:t>
            </a:r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С</a:t>
            </a:r>
            <a:r>
              <a:rPr lang="vi-VN" dirty="0" smtClean="0">
                <a:solidFill>
                  <a:srgbClr val="000000"/>
                </a:solidFill>
              </a:rPr>
              <a:t>посіб творення  — головний критерій приналежності до різних видів мистецтва.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4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84032" y="692697"/>
            <a:ext cx="47045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Garamond" pitchFamily="18" charset="0"/>
              </a:rPr>
              <a:t>     До </a:t>
            </a:r>
            <a:r>
              <a:rPr lang="ru-RU" sz="2000" dirty="0" err="1" smtClean="0">
                <a:latin typeface="Garamond" pitchFamily="18" charset="0"/>
              </a:rPr>
              <a:t>виникнення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сім'ї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родовід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установлювався</a:t>
            </a:r>
            <a:r>
              <a:rPr lang="ru-RU" sz="2000" dirty="0" smtClean="0">
                <a:latin typeface="Garamond" pitchFamily="18" charset="0"/>
              </a:rPr>
              <a:t> по </a:t>
            </a:r>
            <a:r>
              <a:rPr lang="ru-RU" sz="2000" dirty="0" err="1" smtClean="0">
                <a:latin typeface="Garamond" pitchFamily="18" charset="0"/>
              </a:rPr>
              <a:t>материнській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лінії</a:t>
            </a:r>
            <a:r>
              <a:rPr lang="ru-RU" sz="2000" dirty="0" smtClean="0">
                <a:latin typeface="Garamond" pitchFamily="18" charset="0"/>
              </a:rPr>
              <a:t>. </a:t>
            </a:r>
            <a:r>
              <a:rPr lang="ru-RU" sz="2000" dirty="0" err="1" smtClean="0">
                <a:latin typeface="Garamond" pitchFamily="18" charset="0"/>
              </a:rPr>
              <a:t>Жінки</a:t>
            </a:r>
            <a:r>
              <a:rPr lang="ru-RU" sz="2000" dirty="0" smtClean="0">
                <a:latin typeface="Garamond" pitchFamily="18" charset="0"/>
              </a:rPr>
              <a:t> в </a:t>
            </a:r>
            <a:r>
              <a:rPr lang="ru-RU" sz="2000" dirty="0" err="1" smtClean="0">
                <a:latin typeface="Garamond" pitchFamily="18" charset="0"/>
              </a:rPr>
              <a:t>цей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період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відігравали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провідну</a:t>
            </a:r>
            <a:r>
              <a:rPr lang="ru-RU" sz="2000" dirty="0" smtClean="0">
                <a:latin typeface="Garamond" pitchFamily="18" charset="0"/>
              </a:rPr>
              <a:t> роль у </a:t>
            </a:r>
            <a:r>
              <a:rPr lang="ru-RU" sz="2000" dirty="0" err="1" smtClean="0">
                <a:latin typeface="Garamond" pitchFamily="18" charset="0"/>
              </a:rPr>
              <a:t>господарстві</a:t>
            </a:r>
            <a:r>
              <a:rPr lang="ru-RU" sz="2000" dirty="0" smtClean="0">
                <a:latin typeface="Garamond" pitchFamily="18" charset="0"/>
              </a:rPr>
              <a:t> (</a:t>
            </a:r>
            <a:r>
              <a:rPr lang="ru-RU" sz="2000" dirty="0" err="1" smtClean="0">
                <a:latin typeface="Garamond" pitchFamily="18" charset="0"/>
              </a:rPr>
              <a:t>матріархат</a:t>
            </a:r>
            <a:r>
              <a:rPr lang="ru-RU" sz="2000" dirty="0" smtClean="0">
                <a:latin typeface="Garamond" pitchFamily="18" charset="0"/>
              </a:rPr>
              <a:t>). </a:t>
            </a:r>
          </a:p>
          <a:p>
            <a:pPr algn="just"/>
            <a:r>
              <a:rPr lang="ru-RU" sz="2000" dirty="0" smtClean="0">
                <a:latin typeface="Garamond" pitchFamily="18" charset="0"/>
              </a:rPr>
              <a:t>     </a:t>
            </a:r>
            <a:r>
              <a:rPr lang="ru-RU" sz="2000" dirty="0" err="1" smtClean="0">
                <a:latin typeface="Garamond" pitchFamily="18" charset="0"/>
              </a:rPr>
              <a:t>Однак</a:t>
            </a:r>
            <a:r>
              <a:rPr lang="ru-RU" sz="2000" dirty="0" smtClean="0">
                <a:latin typeface="Garamond" pitchFamily="18" charset="0"/>
              </a:rPr>
              <a:t> реальна </a:t>
            </a:r>
            <a:r>
              <a:rPr lang="ru-RU" sz="2000" dirty="0" err="1" smtClean="0">
                <a:latin typeface="Garamond" pitchFamily="18" charset="0"/>
              </a:rPr>
              <a:t>влада</a:t>
            </a:r>
            <a:r>
              <a:rPr lang="ru-RU" sz="2000" dirty="0" smtClean="0">
                <a:latin typeface="Garamond" pitchFamily="18" charset="0"/>
              </a:rPr>
              <a:t> в </a:t>
            </a:r>
            <a:r>
              <a:rPr lang="ru-RU" sz="2000" dirty="0" err="1" smtClean="0">
                <a:latin typeface="Garamond" pitchFamily="18" charset="0"/>
              </a:rPr>
              <a:t>общині</a:t>
            </a:r>
            <a:r>
              <a:rPr lang="ru-RU" sz="2000" dirty="0" smtClean="0">
                <a:latin typeface="Garamond" pitchFamily="18" charset="0"/>
              </a:rPr>
              <a:t> належала </a:t>
            </a:r>
            <a:r>
              <a:rPr lang="ru-RU" sz="2000" dirty="0" err="1" smtClean="0">
                <a:latin typeface="Garamond" pitchFamily="18" charset="0"/>
              </a:rPr>
              <a:t>старійшинам</a:t>
            </a:r>
            <a:r>
              <a:rPr lang="ru-RU" sz="2000" dirty="0" smtClean="0">
                <a:latin typeface="Garamond" pitchFamily="18" charset="0"/>
              </a:rPr>
              <a:t> — </a:t>
            </a:r>
            <a:r>
              <a:rPr lang="ru-RU" sz="2000" dirty="0" err="1" smtClean="0">
                <a:latin typeface="Garamond" pitchFamily="18" charset="0"/>
              </a:rPr>
              <a:t>чоловікам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віком</a:t>
            </a:r>
            <a:r>
              <a:rPr lang="ru-RU" sz="2000" dirty="0" smtClean="0">
                <a:latin typeface="Garamond" pitchFamily="18" charset="0"/>
              </a:rPr>
              <a:t> 40—50 </a:t>
            </a:r>
            <a:r>
              <a:rPr lang="ru-RU" sz="2000" dirty="0" err="1" smtClean="0">
                <a:latin typeface="Garamond" pitchFamily="18" charset="0"/>
              </a:rPr>
              <a:t>років</a:t>
            </a:r>
            <a:r>
              <a:rPr lang="ru-RU" sz="2000" dirty="0" smtClean="0">
                <a:latin typeface="Garamond" pitchFamily="18" charset="0"/>
              </a:rPr>
              <a:t> — </a:t>
            </a:r>
            <a:r>
              <a:rPr lang="ru-RU" sz="2000" dirty="0" err="1" smtClean="0">
                <a:latin typeface="Garamond" pitchFamily="18" charset="0"/>
              </a:rPr>
              <a:t>і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основувалася</a:t>
            </a:r>
            <a:r>
              <a:rPr lang="ru-RU" sz="2000" dirty="0" smtClean="0">
                <a:latin typeface="Garamond" pitchFamily="18" charset="0"/>
              </a:rPr>
              <a:t> на </a:t>
            </a:r>
            <a:r>
              <a:rPr lang="ru-RU" sz="2000" dirty="0" err="1" smtClean="0">
                <a:latin typeface="Garamond" pitchFamily="18" charset="0"/>
              </a:rPr>
              <a:t>їхньому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досвіді</a:t>
            </a:r>
            <a:r>
              <a:rPr lang="ru-RU" sz="2000" dirty="0" smtClean="0">
                <a:latin typeface="Garamond" pitchFamily="18" charset="0"/>
              </a:rPr>
              <a:t>, </a:t>
            </a:r>
            <a:r>
              <a:rPr lang="ru-RU" sz="2000" dirty="0" err="1" smtClean="0">
                <a:latin typeface="Garamond" pitchFamily="18" charset="0"/>
              </a:rPr>
              <a:t>силі</a:t>
            </a:r>
            <a:r>
              <a:rPr lang="ru-RU" sz="2000" dirty="0" smtClean="0">
                <a:latin typeface="Garamond" pitchFamily="18" charset="0"/>
              </a:rPr>
              <a:t>, </a:t>
            </a:r>
            <a:r>
              <a:rPr lang="ru-RU" sz="2000" dirty="0" err="1" smtClean="0">
                <a:latin typeface="Garamond" pitchFamily="18" charset="0"/>
              </a:rPr>
              <a:t>інтелектуальних</a:t>
            </a:r>
            <a:r>
              <a:rPr lang="ru-RU" sz="2000" dirty="0" smtClean="0">
                <a:latin typeface="Garamond" pitchFamily="18" charset="0"/>
              </a:rPr>
              <a:t> та </a:t>
            </a:r>
            <a:r>
              <a:rPr lang="ru-RU" sz="2000" dirty="0" err="1" smtClean="0">
                <a:latin typeface="Garamond" pitchFamily="18" charset="0"/>
              </a:rPr>
              <a:t>емоційних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перевагах</a:t>
            </a:r>
            <a:r>
              <a:rPr lang="ru-RU" sz="2000" dirty="0" smtClean="0">
                <a:latin typeface="Garamond" pitchFamily="18" charset="0"/>
              </a:rPr>
              <a:t>. </a:t>
            </a:r>
            <a:r>
              <a:rPr lang="ru-RU" sz="2000" dirty="0" err="1" smtClean="0">
                <a:latin typeface="Garamond" pitchFamily="18" charset="0"/>
              </a:rPr>
              <a:t>Було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винятком</a:t>
            </a:r>
            <a:r>
              <a:rPr lang="ru-RU" sz="2000" dirty="0" smtClean="0">
                <a:latin typeface="Garamond" pitchFamily="18" charset="0"/>
              </a:rPr>
              <a:t>, коли не </a:t>
            </a:r>
            <a:r>
              <a:rPr lang="ru-RU" sz="2000" dirty="0" err="1" smtClean="0">
                <a:latin typeface="Garamond" pitchFamily="18" charset="0"/>
              </a:rPr>
              <a:t>прислуховувались</a:t>
            </a:r>
            <a:r>
              <a:rPr lang="ru-RU" sz="2000" dirty="0" smtClean="0">
                <a:latin typeface="Garamond" pitchFamily="18" charset="0"/>
              </a:rPr>
              <a:t> до </a:t>
            </a:r>
            <a:r>
              <a:rPr lang="ru-RU" sz="2000" dirty="0" err="1" smtClean="0">
                <a:latin typeface="Garamond" pitchFamily="18" charset="0"/>
              </a:rPr>
              <a:t>порад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вождів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або</a:t>
            </a:r>
            <a:r>
              <a:rPr lang="ru-RU" sz="2000" dirty="0" smtClean="0">
                <a:latin typeface="Garamond" pitchFamily="18" charset="0"/>
              </a:rPr>
              <a:t> не </a:t>
            </a:r>
            <a:r>
              <a:rPr lang="ru-RU" sz="2000" dirty="0" err="1" smtClean="0">
                <a:latin typeface="Garamond" pitchFamily="18" charset="0"/>
              </a:rPr>
              <a:t>виконували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їхніх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наказів</a:t>
            </a:r>
            <a:r>
              <a:rPr lang="ru-RU" sz="2000" dirty="0" smtClean="0">
                <a:latin typeface="Garamond" pitchFamily="18" charset="0"/>
              </a:rPr>
              <a:t>. </a:t>
            </a:r>
            <a:r>
              <a:rPr lang="ru-RU" sz="2000" dirty="0" err="1" smtClean="0">
                <a:latin typeface="Garamond" pitchFamily="18" charset="0"/>
              </a:rPr>
              <a:t>Матріархат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проіснував</a:t>
            </a:r>
            <a:r>
              <a:rPr lang="ru-RU" sz="2000" dirty="0" smtClean="0">
                <a:latin typeface="Garamond" pitchFamily="18" charset="0"/>
              </a:rPr>
              <a:t> до часу </a:t>
            </a:r>
            <a:r>
              <a:rPr lang="ru-RU" sz="2000" dirty="0" err="1" smtClean="0">
                <a:latin typeface="Garamond" pitchFamily="18" charset="0"/>
              </a:rPr>
              <a:t>поширення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металу</a:t>
            </a:r>
            <a:r>
              <a:rPr lang="ru-RU" sz="2000" dirty="0" smtClean="0">
                <a:latin typeface="Garamond" pitchFamily="18" charset="0"/>
              </a:rPr>
              <a:t>.</a:t>
            </a:r>
            <a:endParaRPr lang="ru-RU" sz="2000" dirty="0">
              <a:latin typeface="Garamond" pitchFamily="18" charset="0"/>
            </a:endParaRPr>
          </a:p>
        </p:txBody>
      </p:sp>
      <p:pic>
        <p:nvPicPr>
          <p:cNvPr id="2049" name="Picture 1" descr="C:\Documents and Settings\Юрий\Рабочий стол\Лк - 2 Презентація ПЕРВІСНЕ СУСПІЛЬСТВО\C-16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196752"/>
            <a:ext cx="5760640" cy="509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628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Юрий\Рабочий стол\Лк - 2 Презентація ПЕРВІСНЕ СУСПІЛЬСТВО\C-16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0" y="681039"/>
            <a:ext cx="9779000" cy="5495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4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623392" y="243816"/>
            <a:ext cx="10945216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3725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ПАЛЕОЛІТ</a:t>
            </a:r>
            <a:r>
              <a:rPr kumimoji="0" lang="uk-UA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, або давній кам’яний вік (3 млн.-10 тис. р. тому)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, був найдовшим періодом. Характерні риси періоду:</a:t>
            </a:r>
          </a:p>
          <a:p>
            <a:pPr marL="0" marR="0" lvl="0" indent="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3725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знаряддя праці еволюціонували від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палки-копалки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і примітивних кам'яних знарядь до мікролітів (невеликих відщепів і пластин),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скл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адних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знарядь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вкладками,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списометалки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поширилось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використання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кістки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рогу.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Кількість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типів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знарядь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досягла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100;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головними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заняттями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населення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були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збиральництво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загінне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полювання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372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рибальство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людина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навчилася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видобувати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та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підтримувати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вогонь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з'явилися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постійні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житла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35360" y="-24971"/>
            <a:ext cx="7104789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3.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Економічний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розвиток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мезолітичних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племен.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Найважливішим із досягнень цієї епохи стало винайдення лука, зброї для дальнього бою, що дало змогу більш успішно вести полювання на звірів і птахів;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сильця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сітки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загорожі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мисливські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пастки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Стало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розвиватися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рибальство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яким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займалися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допомогою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гарпунів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сіток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остів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Довбання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човнів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допомогою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кам'яної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сокири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дало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змогу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розвивати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морський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звіробійний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промисел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Почали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приручати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тварин.т</a:t>
            </a:r>
            <a:r>
              <a:rPr lang="uk-UA" sz="2000" dirty="0" smtClean="0">
                <a:latin typeface="Garamond" pitchFamily="18" charset="0"/>
              </a:rPr>
              <a:t>Починає переважати </a:t>
            </a:r>
            <a:r>
              <a:rPr lang="uk-UA" sz="2000" dirty="0" err="1" smtClean="0">
                <a:latin typeface="Garamond" pitchFamily="18" charset="0"/>
              </a:rPr>
              <a:t>осідлий</a:t>
            </a:r>
            <a:r>
              <a:rPr lang="uk-UA" sz="2000" dirty="0" smtClean="0">
                <a:latin typeface="Garamond" pitchFamily="18" charset="0"/>
              </a:rPr>
              <a:t> спосіб життя. </a:t>
            </a:r>
            <a:endParaRPr lang="ru-RU" sz="2000" dirty="0" smtClean="0">
              <a:latin typeface="Garamond" pitchFamily="18" charset="0"/>
            </a:endParaRPr>
          </a:p>
          <a:p>
            <a:pPr algn="just"/>
            <a:r>
              <a:rPr lang="ru-RU" sz="2000" dirty="0" smtClean="0">
                <a:latin typeface="Garamond" pitchFamily="18" charset="0"/>
              </a:rPr>
              <a:t>        </a:t>
            </a:r>
            <a:r>
              <a:rPr lang="ru-RU" sz="2000" dirty="0" err="1" smtClean="0">
                <a:latin typeface="Garamond" pitchFamily="18" charset="0"/>
              </a:rPr>
              <a:t>Перші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ознаки</a:t>
            </a:r>
            <a:r>
              <a:rPr lang="ru-RU" sz="2000" dirty="0" smtClean="0">
                <a:latin typeface="Garamond" pitchFamily="18" charset="0"/>
              </a:rPr>
              <a:t> регулярного </a:t>
            </a:r>
            <a:r>
              <a:rPr lang="ru-RU" sz="2000" dirty="0" err="1" smtClean="0">
                <a:latin typeface="Garamond" pitchFamily="18" charset="0"/>
              </a:rPr>
              <a:t>збору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деяких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злаків</a:t>
            </a:r>
            <a:r>
              <a:rPr lang="ru-RU" sz="2000" dirty="0" smtClean="0">
                <a:latin typeface="Garamond" pitchFamily="18" charset="0"/>
              </a:rPr>
              <a:t>, а </a:t>
            </a:r>
            <a:r>
              <a:rPr lang="ru-RU" sz="2000" dirty="0" err="1" smtClean="0">
                <a:latin typeface="Garamond" pitchFamily="18" charset="0"/>
              </a:rPr>
              <a:t>також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осілості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віднайдено</a:t>
            </a:r>
            <a:r>
              <a:rPr lang="ru-RU" sz="2000" dirty="0" smtClean="0">
                <a:latin typeface="Garamond" pitchFamily="18" charset="0"/>
              </a:rPr>
              <a:t> в </a:t>
            </a:r>
            <a:r>
              <a:rPr lang="ru-RU" sz="2000" dirty="0" err="1" smtClean="0">
                <a:latin typeface="Garamond" pitchFamily="18" charset="0"/>
              </a:rPr>
              <a:t>Палестині</a:t>
            </a:r>
            <a:r>
              <a:rPr lang="ru-RU" sz="2000" dirty="0" smtClean="0">
                <a:latin typeface="Garamond" pitchFamily="18" charset="0"/>
              </a:rPr>
              <a:t>. Тут у X—IX тис. до н. е. жили </a:t>
            </a:r>
            <a:r>
              <a:rPr lang="ru-RU" sz="2000" dirty="0" err="1" smtClean="0">
                <a:latin typeface="Garamond" pitchFamily="18" charset="0"/>
              </a:rPr>
              <a:t>мисливці</a:t>
            </a:r>
            <a:r>
              <a:rPr lang="ru-RU" sz="2000" dirty="0" smtClean="0">
                <a:latin typeface="Garamond" pitchFamily="18" charset="0"/>
              </a:rPr>
              <a:t> та </a:t>
            </a:r>
            <a:r>
              <a:rPr lang="ru-RU" sz="2000" dirty="0" err="1" smtClean="0">
                <a:latin typeface="Garamond" pitchFamily="18" charset="0"/>
              </a:rPr>
              <a:t>рибалки</a:t>
            </a:r>
            <a:r>
              <a:rPr lang="ru-RU" sz="2000" dirty="0" smtClean="0">
                <a:latin typeface="Garamond" pitchFamily="18" charset="0"/>
              </a:rPr>
              <a:t>, </a:t>
            </a:r>
            <a:r>
              <a:rPr lang="ru-RU" sz="2000" dirty="0" err="1" smtClean="0">
                <a:latin typeface="Garamond" pitchFamily="18" charset="0"/>
              </a:rPr>
              <a:t>які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вже</a:t>
            </a:r>
            <a:r>
              <a:rPr lang="ru-RU" sz="2000" dirty="0" smtClean="0">
                <a:latin typeface="Garamond" pitchFamily="18" charset="0"/>
              </a:rPr>
              <a:t> не </a:t>
            </a:r>
            <a:r>
              <a:rPr lang="ru-RU" sz="2000" dirty="0" err="1" smtClean="0">
                <a:latin typeface="Garamond" pitchFamily="18" charset="0"/>
              </a:rPr>
              <a:t>кочували</a:t>
            </a:r>
            <a:r>
              <a:rPr lang="ru-RU" sz="2000" dirty="0" smtClean="0">
                <a:latin typeface="Garamond" pitchFamily="18" charset="0"/>
              </a:rPr>
              <a:t>, а </a:t>
            </a:r>
            <a:r>
              <a:rPr lang="ru-RU" sz="2000" dirty="0" err="1" smtClean="0">
                <a:latin typeface="Garamond" pitchFamily="18" charset="0"/>
              </a:rPr>
              <a:t>тривалий</a:t>
            </a:r>
            <a:r>
              <a:rPr lang="ru-RU" sz="2000" dirty="0" smtClean="0">
                <a:latin typeface="Garamond" pitchFamily="18" charset="0"/>
              </a:rPr>
              <a:t> час проживали на одному </a:t>
            </a:r>
            <a:r>
              <a:rPr lang="ru-RU" sz="2000" dirty="0" err="1" smtClean="0">
                <a:latin typeface="Garamond" pitchFamily="18" charset="0"/>
              </a:rPr>
              <a:t>місці</a:t>
            </a:r>
            <a:r>
              <a:rPr lang="ru-RU" sz="2000" dirty="0" smtClean="0">
                <a:latin typeface="Garamond" pitchFamily="18" charset="0"/>
              </a:rPr>
              <a:t>. Жили вони в </a:t>
            </a:r>
            <a:r>
              <a:rPr lang="ru-RU" sz="2000" dirty="0" err="1" smtClean="0">
                <a:latin typeface="Garamond" pitchFamily="18" charset="0"/>
              </a:rPr>
              <a:t>поселеннях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з</a:t>
            </a:r>
            <a:r>
              <a:rPr lang="ru-RU" sz="2000" dirty="0" smtClean="0">
                <a:latin typeface="Garamond" pitchFamily="18" charset="0"/>
              </a:rPr>
              <a:t> невеликих </a:t>
            </a:r>
            <a:r>
              <a:rPr lang="ru-RU" sz="2000" dirty="0" err="1" smtClean="0">
                <a:latin typeface="Garamond" pitchFamily="18" charset="0"/>
              </a:rPr>
              <a:t>круглих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будинків</a:t>
            </a:r>
            <a:r>
              <a:rPr lang="ru-RU" sz="2000" dirty="0" smtClean="0">
                <a:latin typeface="Garamond" pitchFamily="18" charset="0"/>
              </a:rPr>
              <a:t>, </a:t>
            </a:r>
            <a:r>
              <a:rPr lang="ru-RU" sz="2000" dirty="0" err="1" smtClean="0">
                <a:latin typeface="Garamond" pitchFamily="18" charset="0"/>
              </a:rPr>
              <a:t>заглиблених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трохи</a:t>
            </a:r>
            <a:r>
              <a:rPr lang="ru-RU" sz="2000" dirty="0" smtClean="0">
                <a:latin typeface="Garamond" pitchFamily="18" charset="0"/>
              </a:rPr>
              <a:t> в землю </a:t>
            </a:r>
            <a:r>
              <a:rPr lang="ru-RU" sz="2000" dirty="0" err="1" smtClean="0">
                <a:latin typeface="Garamond" pitchFamily="18" charset="0"/>
              </a:rPr>
              <a:t>і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обмазаних</a:t>
            </a:r>
            <a:r>
              <a:rPr lang="ru-RU" sz="2000" dirty="0" smtClean="0">
                <a:latin typeface="Garamond" pitchFamily="18" charset="0"/>
              </a:rPr>
              <a:t> глиною, </a:t>
            </a:r>
            <a:r>
              <a:rPr lang="ru-RU" sz="2000" dirty="0" err="1" smtClean="0">
                <a:latin typeface="Garamond" pitchFamily="18" charset="0"/>
              </a:rPr>
              <a:t>змішаною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з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піском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і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камінчиками</a:t>
            </a:r>
            <a:r>
              <a:rPr lang="ru-RU" sz="2000" dirty="0" smtClean="0">
                <a:latin typeface="Garamond" pitchFamily="18" charset="0"/>
              </a:rPr>
              <a:t>. </a:t>
            </a:r>
            <a:r>
              <a:rPr lang="ru-RU" sz="2000" dirty="0" err="1" smtClean="0">
                <a:latin typeface="Garamond" pitchFamily="18" charset="0"/>
              </a:rPr>
              <a:t>Підлогу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вистилали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кам'яними</a:t>
            </a:r>
            <a:r>
              <a:rPr lang="ru-RU" sz="2000" dirty="0" smtClean="0">
                <a:latin typeface="Garamond" pitchFamily="18" charset="0"/>
              </a:rPr>
              <a:t> плитами. В </a:t>
            </a:r>
            <a:r>
              <a:rPr lang="ru-RU" sz="2000" dirty="0" err="1" smtClean="0">
                <a:latin typeface="Garamond" pitchFamily="18" charset="0"/>
              </a:rPr>
              <a:t>епоху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мезоліту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завершилося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заселення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Євразії</a:t>
            </a:r>
            <a:r>
              <a:rPr lang="ru-RU" sz="2000" dirty="0" smtClean="0">
                <a:latin typeface="Garamond" pitchFamily="18" charset="0"/>
              </a:rPr>
              <a:t>. </a:t>
            </a:r>
          </a:p>
          <a:p>
            <a:pPr algn="just"/>
            <a:r>
              <a:rPr lang="ru-RU" sz="2000" dirty="0" smtClean="0">
                <a:latin typeface="Garamond" pitchFamily="18" charset="0"/>
              </a:rPr>
              <a:t>	Люди все </a:t>
            </a:r>
            <a:r>
              <a:rPr lang="ru-RU" sz="2000" dirty="0" err="1" smtClean="0">
                <a:latin typeface="Garamond" pitchFamily="18" charset="0"/>
              </a:rPr>
              <a:t>далі</a:t>
            </a:r>
            <a:r>
              <a:rPr lang="ru-RU" sz="2000" dirty="0" smtClean="0">
                <a:latin typeface="Garamond" pitchFamily="18" charset="0"/>
              </a:rPr>
              <a:t> проникали на </a:t>
            </a:r>
            <a:r>
              <a:rPr lang="ru-RU" sz="2000" dirty="0" err="1" smtClean="0">
                <a:latin typeface="Garamond" pitchFamily="18" charset="0"/>
              </a:rPr>
              <a:t>північ</a:t>
            </a:r>
            <a:r>
              <a:rPr lang="ru-RU" sz="2000" dirty="0" smtClean="0">
                <a:latin typeface="Garamond" pitchFamily="18" charset="0"/>
              </a:rPr>
              <a:t> до </a:t>
            </a:r>
            <a:r>
              <a:rPr lang="ru-RU" sz="2000" dirty="0" err="1" smtClean="0">
                <a:latin typeface="Garamond" pitchFamily="18" charset="0"/>
              </a:rPr>
              <a:t>берегів</a:t>
            </a:r>
            <a:r>
              <a:rPr lang="ru-RU" sz="2000" dirty="0" smtClean="0">
                <a:latin typeface="Garamond" pitchFamily="18" charset="0"/>
              </a:rPr>
              <a:t> Балтики </a:t>
            </a:r>
            <a:r>
              <a:rPr lang="ru-RU" sz="2000" dirty="0" err="1" smtClean="0">
                <a:latin typeface="Garamond" pitchFamily="18" charset="0"/>
              </a:rPr>
              <a:t>і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Льодовитого</a:t>
            </a:r>
            <a:r>
              <a:rPr lang="ru-RU" sz="2000" dirty="0" smtClean="0">
                <a:latin typeface="Garamond" pitchFamily="18" charset="0"/>
              </a:rPr>
              <a:t> океану. </a:t>
            </a:r>
            <a:r>
              <a:rPr lang="ru-RU" sz="2000" dirty="0" err="1" smtClean="0">
                <a:latin typeface="Garamond" pitchFamily="18" charset="0"/>
              </a:rPr>
              <a:t>Зароджується</a:t>
            </a: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err="1" smtClean="0">
                <a:latin typeface="Garamond" pitchFamily="18" charset="0"/>
              </a:rPr>
              <a:t>піктографія</a:t>
            </a:r>
            <a:r>
              <a:rPr lang="ru-RU" sz="2000" dirty="0" smtClean="0">
                <a:latin typeface="Garamond" pitchFamily="18" charset="0"/>
              </a:rPr>
              <a:t> (</a:t>
            </a:r>
            <a:r>
              <a:rPr lang="ru-RU" sz="2000" dirty="0" err="1" smtClean="0">
                <a:latin typeface="Garamond" pitchFamily="18" charset="0"/>
              </a:rPr>
              <a:t>малюнкове</a:t>
            </a:r>
            <a:r>
              <a:rPr lang="ru-RU" sz="2000" dirty="0" smtClean="0">
                <a:latin typeface="Garamond" pitchFamily="18" charset="0"/>
              </a:rPr>
              <a:t> письмо).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9154" name="Picture 2" descr="C:\Documents and Settings\Юрий\Рабочий стол\Лк - 2 Презентація ПЕРВІСНЕ СУСПІЛЬСТВО\21\-14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6161" y="332656"/>
            <a:ext cx="4134137" cy="2703494"/>
          </a:xfrm>
          <a:prstGeom prst="rect">
            <a:avLst/>
          </a:prstGeom>
          <a:noFill/>
        </p:spPr>
      </p:pic>
      <p:pic>
        <p:nvPicPr>
          <p:cNvPr id="49155" name="Picture 3" descr="C:\Documents and Settings\Юрий\Рабочий стол\Лк - 2 Презентація ПЕРВІСНЕ СУСПІЛЬСТВО\21\-13-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6160" y="3212976"/>
            <a:ext cx="4102133" cy="2685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31371" y="260586"/>
            <a:ext cx="1142526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3725" algn="l"/>
              </a:tabLs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Таким чином, </a:t>
            </a:r>
            <a:r>
              <a:rPr kumimoji="0" lang="uk-UA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у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мезоліті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—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середньому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кам’яному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віці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(9-8 тис. до н.е.)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утвердилися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сучасні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післяльодовикові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природнокліматичні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умови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великі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звірі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вимерли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 Люди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були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змушені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харчуватися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дрібними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тваринами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птахами;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поряд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збиральництвом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полюванням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одним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головних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занять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було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рибальство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вудкою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Тоді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ж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були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винайдені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гарпуни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лук,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стріли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рибальські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голки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плетені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сітки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тенета.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Займалися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річковим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збиральництвом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(ловля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раків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молюсків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зроблено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перші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спроби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приручити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диких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тварин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(собака,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бик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свиня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виник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найдавніший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транспорт -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водний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колоди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плоти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них,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човни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видовбані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стовбурів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дерев);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високий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рівень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виготовлення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мікролітів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З'явилися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макроліти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-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кам'яні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знаряддя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для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обробки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дерева,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зокрема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сокири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відбулися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виснаження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мисливських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ресурсів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криза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привласнюючого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зародження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відтворюючого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господарства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яке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розпочалося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тваринництва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3725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зародилося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землеробство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виникли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перші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постійні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поселення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племена.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066880" y="161256"/>
            <a:ext cx="9807446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4.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Неолітична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революція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та розвиток господарських відносин у добу неоліту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Неоліт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став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періодом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завершення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переходу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вищих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форм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присвоювального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переходу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відтворювального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господарства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тобто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зас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нованого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виробництві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матеріальних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благ,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необхідних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для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життя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діяльності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людей.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Основними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галузями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економіки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стали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землеробство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скотарство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ремесла.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Уперше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появилася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можливість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постійно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а не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епізодично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як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раніше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отримувати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додатковий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продукт.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Розвитку продуктивності праці сприяли перший (землеробство та скотарство) і другий (виділення ремесел із сільського господарства) суспільні поділи праці, що, у свою чергу, сприяло індивідуалізації праці, виникненню й розвитку приватної власності. Ці переходи в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історико-економічній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літературі називають неолітичною революцією.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1415031"/>
            <a:ext cx="638403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Прогресом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розвитку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продуктивних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сил став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перехід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обробітку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землі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Прийоми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техніка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землеробства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були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дуже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примітивні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: землю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скопували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дерев'яними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палицями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мотиками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; жали серпами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кремінним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лезом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; зерна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розтирали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на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кам'яній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плиті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або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зернотерці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період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неоліту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люди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освоїли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практично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всі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відомі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сучасний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період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сільськогосподарські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культури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Припускають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що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перші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вогнища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землеробства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як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самостійна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галузь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господарства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зародились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Передній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Азії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aramond" pitchFamily="18" charset="0"/>
            </a:endParaRPr>
          </a:p>
        </p:txBody>
      </p:sp>
      <p:pic>
        <p:nvPicPr>
          <p:cNvPr id="45058" name="Picture 2" descr="C:\Documents and Settings\Юрий\Рабочий стол\Лк - 2 Презентація ПЕРВІСНЕ СУСПІЛЬСТВО\23\4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8075" y="692696"/>
            <a:ext cx="4847861" cy="5568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22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/>
          </p:cNvSpPr>
          <p:nvPr/>
        </p:nvSpPr>
        <p:spPr bwMode="auto">
          <a:xfrm>
            <a:off x="457200" y="152400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Франція. Печера Монтеспан.</a:t>
            </a:r>
            <a:endParaRPr lang="ru-RU" kern="0" smtClean="0">
              <a:latin typeface="Arial" charset="0"/>
            </a:endParaRPr>
          </a:p>
        </p:txBody>
      </p:sp>
      <p:pic>
        <p:nvPicPr>
          <p:cNvPr id="3" name="Содержимое 7" descr="загруженное (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946275"/>
            <a:ext cx="3300904" cy="3319462"/>
          </a:xfrm>
          <a:prstGeom prst="rect">
            <a:avLst/>
          </a:prstGeom>
        </p:spPr>
      </p:pic>
      <p:pic>
        <p:nvPicPr>
          <p:cNvPr id="4" name="Рисунок 8" descr="загруженное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800" y="4021224"/>
            <a:ext cx="3352800" cy="271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04610" y="1424709"/>
            <a:ext cx="4179570" cy="2562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У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печері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Монтеспан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території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Франції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археологи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знайшли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статую глиняного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ведмедя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слідами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ударів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списом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Ймовірно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первісні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люди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пов'язували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тварин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їх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зображеннями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: вони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вірили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що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4800" y="4021224"/>
            <a:ext cx="3335020" cy="247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«Убивши»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їх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забезпечать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собі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успіх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майбутньому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полюванні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 У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подібні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знахідки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простежується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зв'язок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між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найдавнішими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релігійними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віруваннями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художньою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діяльністю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/>
          </p:cNvSpPr>
          <p:nvPr/>
        </p:nvSpPr>
        <p:spPr bwMode="auto">
          <a:xfrm>
            <a:off x="2137410" y="426720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Печери Європи</a:t>
            </a:r>
            <a:endParaRPr lang="ru-RU" kern="0" smtClean="0">
              <a:latin typeface="Arial" charset="0"/>
            </a:endParaRPr>
          </a:p>
        </p:txBody>
      </p:sp>
      <p:pic>
        <p:nvPicPr>
          <p:cNvPr id="3" name="Содержимое 3" descr="images.jpg"/>
          <p:cNvPicPr>
            <a:picLocks noChangeAspect="1"/>
          </p:cNvPicPr>
          <p:nvPr/>
        </p:nvPicPr>
        <p:blipFill>
          <a:blip r:embed="rId2"/>
          <a:srcRect b="2438"/>
          <a:stretch>
            <a:fillRect/>
          </a:stretch>
        </p:blipFill>
        <p:spPr>
          <a:xfrm>
            <a:off x="1680210" y="1758633"/>
            <a:ext cx="4044950" cy="25923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44373" y="1758633"/>
            <a:ext cx="3095625" cy="288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Найбільш відомі печери знаходяться на території Іспанії і Франції: Ла-Мут,</a:t>
            </a:r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Ла Мадлен, Труа Фрер,</a:t>
            </a:r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Фон-де-Гом та ін.</a:t>
            </a:r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Зараз завдяки цілеспрямованим пошукам тільки у Франції відомо близько ста печер з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0323" y="4424045"/>
            <a:ext cx="4319587" cy="2016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зображеннями первісного часу. Видатні відкриття було зроблено абсолютно випадково у вересні 1940 р Печеру Ласко у Франції відкрили 4 хлопчика. Живопис цієї печери - найдосконаліший твір палеоліту</a:t>
            </a:r>
          </a:p>
        </p:txBody>
      </p:sp>
      <p:pic>
        <p:nvPicPr>
          <p:cNvPr id="6" name="Рисунок 7" descr="i (5).jpg"/>
          <p:cNvPicPr>
            <a:picLocks noChangeAspect="1"/>
          </p:cNvPicPr>
          <p:nvPr/>
        </p:nvPicPr>
        <p:blipFill>
          <a:blip r:embed="rId3"/>
          <a:srcRect t="10944" b="13522"/>
          <a:stretch>
            <a:fillRect/>
          </a:stretch>
        </p:blipFill>
        <p:spPr bwMode="auto">
          <a:xfrm>
            <a:off x="7044373" y="4711383"/>
            <a:ext cx="309562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1954530" y="461010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Особливості малюнку</a:t>
            </a:r>
            <a:endParaRPr lang="ru-RU" kern="0" smtClean="0">
              <a:latin typeface="Arial" charset="0"/>
            </a:endParaRPr>
          </a:p>
        </p:txBody>
      </p:sp>
      <p:sp>
        <p:nvSpPr>
          <p:cNvPr id="3" name="Содержимое 1"/>
          <p:cNvSpPr txBox="1">
            <a:spLocks/>
          </p:cNvSpPr>
          <p:nvPr/>
        </p:nvSpPr>
        <p:spPr>
          <a:xfrm>
            <a:off x="1497330" y="1832610"/>
            <a:ext cx="82296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ru-RU" sz="2000" kern="0" smtClean="0">
                <a:latin typeface="Arial" charset="0"/>
              </a:rPr>
              <a:t>Первісні художники заповнювали поверхню всередині контуру малюнка чорною або червоною фарбою (30-18 тис років д.н. е)</a:t>
            </a:r>
          </a:p>
          <a:p>
            <a:r>
              <a:rPr lang="ru-RU" sz="2000" kern="0" smtClean="0">
                <a:latin typeface="Arial" charset="0"/>
              </a:rPr>
              <a:t>Пізніше косими штрихами зображували шерсть, стали користуватися додатковими кольорами (відтінки жовтого і червоного), з'явився об'єм. Лінія контуру то яскравіше, то темніше. Контури підкреслювали вирізаною лінією (18-15 тис років до н.е)</a:t>
            </a:r>
          </a:p>
          <a:p>
            <a:r>
              <a:rPr lang="ru-RU" sz="2000" kern="0" smtClean="0">
                <a:latin typeface="Arial" charset="0"/>
              </a:rPr>
              <a:t>У 12 тис до н. е. печерне мистецтво досягло розквіту. Живопис передавала обсяг, перспективу, колір, пропорції фігур, рух. Тоді ж були створені величезні живописні полотна, що покривали склепіння глибоких печер. Зображувалися в основному тварини</a:t>
            </a:r>
          </a:p>
          <a:p>
            <a:pPr>
              <a:lnSpc>
                <a:spcPct val="90000"/>
              </a:lnSpc>
            </a:pPr>
            <a:endParaRPr lang="ru-RU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ПЕРІОДИЗАЦІЯ ІСТОРІЇ МИСТЕЦТВА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(ІСТОРІЯ СТИЛІ)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>
                <a:solidFill>
                  <a:srgbClr val="000000"/>
                </a:solidFill>
              </a:rPr>
              <a:t>Первісне мистецтво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Мистецтво Давнього світу : Єгипет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Месопотамія</a:t>
            </a:r>
            <a:r>
              <a:rPr lang="ru-RU" dirty="0" smtClean="0">
                <a:solidFill>
                  <a:srgbClr val="000000"/>
                </a:solidFill>
              </a:rPr>
              <a:t> та Вавилон, </a:t>
            </a:r>
            <a:r>
              <a:rPr lang="ru-RU" dirty="0" err="1" smtClean="0">
                <a:solidFill>
                  <a:srgbClr val="000000"/>
                </a:solidFill>
              </a:rPr>
              <a:t>Доколумбівська</a:t>
            </a:r>
            <a:r>
              <a:rPr lang="ru-RU" dirty="0" smtClean="0">
                <a:solidFill>
                  <a:srgbClr val="000000"/>
                </a:solidFill>
              </a:rPr>
              <a:t> Америка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Мистецтво Давнього Сходу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Мистецтво Античності: Архаїка, Рання класика, Висока класика, Пізня класика, </a:t>
            </a:r>
            <a:r>
              <a:rPr lang="uk-UA" dirty="0" err="1" smtClean="0">
                <a:solidFill>
                  <a:srgbClr val="000000"/>
                </a:solidFill>
              </a:rPr>
              <a:t>Елінізм</a:t>
            </a:r>
            <a:endParaRPr lang="uk-UA" dirty="0" smtClean="0">
              <a:solidFill>
                <a:srgbClr val="000000"/>
              </a:solidFill>
            </a:endParaRPr>
          </a:p>
          <a:p>
            <a:r>
              <a:rPr lang="uk-UA" dirty="0" smtClean="0">
                <a:solidFill>
                  <a:srgbClr val="000000"/>
                </a:solidFill>
              </a:rPr>
              <a:t>Мистецтво Візантії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Мистецтво Середніх віків: Романський період, Готика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Мистецтво Відродження: Італійське Відродження, Північне Відродження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Мистецтво Бароко та Класицизму</a:t>
            </a:r>
          </a:p>
        </p:txBody>
      </p:sp>
    </p:spTree>
    <p:extLst>
      <p:ext uri="{BB962C8B-B14F-4D97-AF65-F5344CB8AC3E}">
        <p14:creationId xmlns:p14="http://schemas.microsoft.com/office/powerpoint/2010/main" val="18060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2485390" y="186689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Корови з печери Ласко. Франція</a:t>
            </a:r>
            <a:endParaRPr lang="ru-RU" kern="0" smtClean="0">
              <a:latin typeface="Arial" charset="0"/>
            </a:endParaRPr>
          </a:p>
        </p:txBody>
      </p:sp>
      <p:pic>
        <p:nvPicPr>
          <p:cNvPr id="3" name="Содержимое 3" descr="60679275_1277245652_y_23.jpg"/>
          <p:cNvPicPr>
            <a:picLocks noChangeAspect="1"/>
          </p:cNvPicPr>
          <p:nvPr/>
        </p:nvPicPr>
        <p:blipFill>
          <a:blip r:embed="rId2"/>
          <a:srcRect l="1428" t="2292" r="1428" b="3209"/>
          <a:stretch>
            <a:fillRect/>
          </a:stretch>
        </p:blipFill>
        <p:spPr>
          <a:xfrm>
            <a:off x="2696209" y="1533161"/>
            <a:ext cx="7247891" cy="51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/>
          </p:cNvSpPr>
          <p:nvPr/>
        </p:nvSpPr>
        <p:spPr bwMode="auto">
          <a:xfrm>
            <a:off x="1609725" y="507683"/>
            <a:ext cx="8229600" cy="8143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dirty="0" smtClean="0">
                <a:latin typeface="Arial" charset="0"/>
              </a:rPr>
              <a:t>Мистецтво мезоліту</a:t>
            </a:r>
            <a:endParaRPr lang="ru-RU" kern="0" dirty="0" smtClean="0">
              <a:latin typeface="Arial" charset="0"/>
            </a:endParaRPr>
          </a:p>
        </p:txBody>
      </p:sp>
      <p:sp>
        <p:nvSpPr>
          <p:cNvPr id="3" name="Содержимое 1"/>
          <p:cNvSpPr txBox="1">
            <a:spLocks/>
          </p:cNvSpPr>
          <p:nvPr/>
        </p:nvSpPr>
        <p:spPr>
          <a:xfrm>
            <a:off x="616903" y="1647825"/>
            <a:ext cx="8229600" cy="37433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kern="0" dirty="0" smtClean="0">
                <a:latin typeface="Arial" charset="0"/>
              </a:rPr>
              <a:t>   В </a:t>
            </a:r>
            <a:r>
              <a:rPr lang="ru-RU" kern="0" dirty="0" err="1" smtClean="0">
                <a:latin typeface="Arial" charset="0"/>
              </a:rPr>
              <a:t>епоху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мезоліту</a:t>
            </a:r>
            <a:r>
              <a:rPr lang="ru-RU" kern="0" dirty="0" smtClean="0">
                <a:latin typeface="Arial" charset="0"/>
              </a:rPr>
              <a:t> (</a:t>
            </a:r>
            <a:r>
              <a:rPr lang="ru-RU" kern="0" dirty="0" err="1" smtClean="0">
                <a:latin typeface="Arial" charset="0"/>
              </a:rPr>
              <a:t>середнього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кам'яного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віку</a:t>
            </a:r>
            <a:r>
              <a:rPr lang="ru-RU" kern="0" dirty="0" smtClean="0">
                <a:latin typeface="Arial" charset="0"/>
              </a:rPr>
              <a:t>) </a:t>
            </a:r>
            <a:r>
              <a:rPr lang="ru-RU" kern="0" dirty="0" err="1" smtClean="0">
                <a:latin typeface="Arial" charset="0"/>
              </a:rPr>
              <a:t>змінилися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кліматичні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умови</a:t>
            </a:r>
            <a:r>
              <a:rPr lang="ru-RU" kern="0" dirty="0" smtClean="0">
                <a:latin typeface="Arial" charset="0"/>
              </a:rPr>
              <a:t> на </a:t>
            </a:r>
            <a:r>
              <a:rPr lang="ru-RU" kern="0" dirty="0" err="1" smtClean="0">
                <a:latin typeface="Arial" charset="0"/>
              </a:rPr>
              <a:t>планеті</a:t>
            </a:r>
            <a:r>
              <a:rPr lang="ru-RU" kern="0" dirty="0" smtClean="0">
                <a:latin typeface="Arial" charset="0"/>
              </a:rPr>
              <a:t>. </a:t>
            </a:r>
            <a:r>
              <a:rPr lang="ru-RU" kern="0" dirty="0" err="1" smtClean="0">
                <a:latin typeface="Arial" charset="0"/>
              </a:rPr>
              <a:t>Одні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тварини</a:t>
            </a:r>
            <a:r>
              <a:rPr lang="ru-RU" kern="0" dirty="0" smtClean="0">
                <a:latin typeface="Arial" charset="0"/>
              </a:rPr>
              <a:t>, на </a:t>
            </a:r>
            <a:r>
              <a:rPr lang="ru-RU" kern="0" dirty="0" err="1" smtClean="0">
                <a:latin typeface="Arial" charset="0"/>
              </a:rPr>
              <a:t>яких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полювали</a:t>
            </a:r>
            <a:r>
              <a:rPr lang="ru-RU" kern="0" dirty="0" smtClean="0">
                <a:latin typeface="Arial" charset="0"/>
              </a:rPr>
              <a:t>, </a:t>
            </a:r>
            <a:r>
              <a:rPr lang="ru-RU" kern="0" dirty="0" err="1" smtClean="0">
                <a:latin typeface="Arial" charset="0"/>
              </a:rPr>
              <a:t>зникли</a:t>
            </a:r>
            <a:r>
              <a:rPr lang="ru-RU" kern="0" dirty="0" smtClean="0">
                <a:latin typeface="Arial" charset="0"/>
              </a:rPr>
              <a:t>; </a:t>
            </a:r>
            <a:r>
              <a:rPr lang="ru-RU" kern="0" dirty="0" err="1" smtClean="0">
                <a:latin typeface="Arial" charset="0"/>
              </a:rPr>
              <a:t>їм</a:t>
            </a:r>
            <a:r>
              <a:rPr lang="ru-RU" kern="0" dirty="0" smtClean="0">
                <a:latin typeface="Arial" charset="0"/>
              </a:rPr>
              <a:t> на </a:t>
            </a:r>
            <a:r>
              <a:rPr lang="ru-RU" kern="0" dirty="0" err="1" smtClean="0">
                <a:latin typeface="Arial" charset="0"/>
              </a:rPr>
              <a:t>зміну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прийшли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інші</a:t>
            </a:r>
            <a:r>
              <a:rPr lang="ru-RU" kern="0" dirty="0" smtClean="0">
                <a:latin typeface="Arial" charset="0"/>
              </a:rPr>
              <a:t>. Стало </a:t>
            </a:r>
            <a:r>
              <a:rPr lang="ru-RU" kern="0" dirty="0" err="1" smtClean="0">
                <a:latin typeface="Arial" charset="0"/>
              </a:rPr>
              <a:t>розвиватися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рибальство</a:t>
            </a:r>
            <a:r>
              <a:rPr lang="ru-RU" kern="0" dirty="0" smtClean="0">
                <a:latin typeface="Arial" charset="0"/>
              </a:rPr>
              <a:t>. Люди створили </a:t>
            </a:r>
            <a:r>
              <a:rPr lang="ru-RU" kern="0" dirty="0" err="1" smtClean="0">
                <a:latin typeface="Arial" charset="0"/>
              </a:rPr>
              <a:t>нові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види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знарядь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праці</a:t>
            </a:r>
            <a:r>
              <a:rPr lang="ru-RU" kern="0" dirty="0" smtClean="0">
                <a:latin typeface="Arial" charset="0"/>
              </a:rPr>
              <a:t>, </a:t>
            </a:r>
            <a:r>
              <a:rPr lang="ru-RU" kern="0" dirty="0" err="1" smtClean="0">
                <a:latin typeface="Arial" charset="0"/>
              </a:rPr>
              <a:t>зброї</a:t>
            </a:r>
            <a:r>
              <a:rPr lang="ru-RU" kern="0" dirty="0" smtClean="0">
                <a:latin typeface="Arial" charset="0"/>
              </a:rPr>
              <a:t> (лук і </a:t>
            </a:r>
            <a:r>
              <a:rPr lang="ru-RU" kern="0" dirty="0" err="1" smtClean="0">
                <a:latin typeface="Arial" charset="0"/>
              </a:rPr>
              <a:t>стріли</a:t>
            </a:r>
            <a:r>
              <a:rPr lang="ru-RU" kern="0" dirty="0" smtClean="0">
                <a:latin typeface="Arial" charset="0"/>
              </a:rPr>
              <a:t>), приручили собаку. </a:t>
            </a:r>
            <a:r>
              <a:rPr lang="ru-RU" kern="0" dirty="0" err="1" smtClean="0">
                <a:latin typeface="Arial" charset="0"/>
              </a:rPr>
              <a:t>Всі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ці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речі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вплинули</a:t>
            </a:r>
            <a:r>
              <a:rPr lang="ru-RU" kern="0" dirty="0" smtClean="0">
                <a:latin typeface="Arial" charset="0"/>
              </a:rPr>
              <a:t> на </a:t>
            </a:r>
            <a:r>
              <a:rPr lang="ru-RU" kern="0" dirty="0" err="1" smtClean="0">
                <a:latin typeface="Arial" charset="0"/>
              </a:rPr>
              <a:t>свідомість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первісної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людини</a:t>
            </a:r>
            <a:r>
              <a:rPr lang="ru-RU" kern="0" dirty="0" smtClean="0">
                <a:latin typeface="Arial" charset="0"/>
              </a:rPr>
              <a:t>, </a:t>
            </a:r>
            <a:r>
              <a:rPr lang="ru-RU" kern="0" dirty="0" err="1" smtClean="0">
                <a:latin typeface="Arial" charset="0"/>
              </a:rPr>
              <a:t>що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відбилося</a:t>
            </a:r>
            <a:r>
              <a:rPr lang="ru-RU" kern="0" dirty="0" smtClean="0">
                <a:latin typeface="Arial" charset="0"/>
              </a:rPr>
              <a:t> і в </a:t>
            </a:r>
            <a:r>
              <a:rPr lang="ru-RU" kern="0" dirty="0" err="1" smtClean="0">
                <a:latin typeface="Arial" charset="0"/>
              </a:rPr>
              <a:t>мистецтві</a:t>
            </a:r>
            <a:endParaRPr lang="ru-RU" kern="0" dirty="0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endParaRPr lang="ru-RU" kern="0" dirty="0" smtClean="0"/>
          </a:p>
        </p:txBody>
      </p:sp>
      <p:pic>
        <p:nvPicPr>
          <p:cNvPr id="4" name="Рисунок 3" descr="71.gif"/>
          <p:cNvPicPr>
            <a:picLocks noChangeAspect="1"/>
          </p:cNvPicPr>
          <p:nvPr/>
        </p:nvPicPr>
        <p:blipFill>
          <a:blip r:embed="rId2"/>
          <a:srcRect t="66595" r="69551"/>
          <a:stretch>
            <a:fillRect/>
          </a:stretch>
        </p:blipFill>
        <p:spPr bwMode="auto">
          <a:xfrm>
            <a:off x="9670202" y="4446842"/>
            <a:ext cx="2449567" cy="231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ages (2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39325" y="90963"/>
            <a:ext cx="2280444" cy="226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naskalnye-risunk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1129" y="2360476"/>
            <a:ext cx="3078639" cy="208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2354580" y="0"/>
            <a:ext cx="7675661" cy="101719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Особливості малюнку</a:t>
            </a:r>
            <a:endParaRPr lang="ru-RU" kern="0" smtClean="0">
              <a:latin typeface="Arial" charset="0"/>
            </a:endParaRPr>
          </a:p>
        </p:txBody>
      </p:sp>
      <p:sp>
        <p:nvSpPr>
          <p:cNvPr id="3" name="Содержимое 1"/>
          <p:cNvSpPr txBox="1">
            <a:spLocks/>
          </p:cNvSpPr>
          <p:nvPr/>
        </p:nvSpPr>
        <p:spPr>
          <a:xfrm>
            <a:off x="1485900" y="1508760"/>
            <a:ext cx="10275569" cy="32539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ru-RU" sz="2400" kern="0" dirty="0" smtClean="0">
                <a:latin typeface="Arial" charset="0"/>
              </a:rPr>
              <a:t>На </a:t>
            </a:r>
            <a:r>
              <a:rPr lang="ru-RU" sz="2400" kern="0" dirty="0" err="1" smtClean="0">
                <a:latin typeface="Arial" charset="0"/>
              </a:rPr>
              <a:t>зміну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малюнків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тварин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приходять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малюнки</a:t>
            </a:r>
            <a:r>
              <a:rPr lang="ru-RU" sz="2400" kern="0" dirty="0" smtClean="0">
                <a:latin typeface="Arial" charset="0"/>
              </a:rPr>
              <a:t> людей в </a:t>
            </a:r>
            <a:r>
              <a:rPr lang="ru-RU" sz="2400" kern="0" dirty="0" err="1" smtClean="0">
                <a:latin typeface="Arial" charset="0"/>
              </a:rPr>
              <a:t>стрімкому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русі</a:t>
            </a:r>
            <a:endParaRPr lang="ru-RU" sz="2400" kern="0" dirty="0" smtClean="0">
              <a:latin typeface="Arial" charset="0"/>
            </a:endParaRPr>
          </a:p>
          <a:p>
            <a:r>
              <a:rPr lang="ru-RU" sz="2400" kern="0" dirty="0" err="1" smtClean="0">
                <a:latin typeface="Arial" charset="0"/>
              </a:rPr>
              <a:t>Переважання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багатофігурних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композицій</a:t>
            </a:r>
            <a:r>
              <a:rPr lang="ru-RU" sz="2400" kern="0" dirty="0" smtClean="0">
                <a:latin typeface="Arial" charset="0"/>
              </a:rPr>
              <a:t> і </a:t>
            </a:r>
            <a:r>
              <a:rPr lang="ru-RU" sz="2400" kern="0" dirty="0" err="1" smtClean="0">
                <a:latin typeface="Arial" charset="0"/>
              </a:rPr>
              <a:t>сцени</a:t>
            </a:r>
            <a:r>
              <a:rPr lang="ru-RU" sz="2400" kern="0" dirty="0" smtClean="0">
                <a:latin typeface="Arial" charset="0"/>
              </a:rPr>
              <a:t> з </a:t>
            </a:r>
            <a:r>
              <a:rPr lang="ru-RU" sz="2400" kern="0" dirty="0" err="1" smtClean="0">
                <a:latin typeface="Arial" charset="0"/>
              </a:rPr>
              <a:t>життя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мисливців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зі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зброєю</a:t>
            </a:r>
            <a:endParaRPr lang="ru-RU" sz="2400" kern="0" dirty="0" smtClean="0">
              <a:latin typeface="Arial" charset="0"/>
            </a:endParaRPr>
          </a:p>
          <a:p>
            <a:r>
              <a:rPr lang="ru-RU" sz="2400" kern="0" dirty="0" err="1" smtClean="0">
                <a:latin typeface="Arial" charset="0"/>
              </a:rPr>
              <a:t>З'являються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драматичні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сцени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зіткнення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між</a:t>
            </a:r>
            <a:r>
              <a:rPr lang="ru-RU" sz="2400" kern="0" dirty="0" smtClean="0">
                <a:latin typeface="Arial" charset="0"/>
              </a:rPr>
              <a:t> племенами. У </a:t>
            </a:r>
            <a:r>
              <a:rPr lang="ru-RU" sz="2400" kern="0" dirty="0" err="1" smtClean="0">
                <a:latin typeface="Arial" charset="0"/>
              </a:rPr>
              <a:t>деяких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випадках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мова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йде</a:t>
            </a:r>
            <a:r>
              <a:rPr lang="ru-RU" sz="2400" kern="0" dirty="0" smtClean="0">
                <a:latin typeface="Arial" charset="0"/>
              </a:rPr>
              <a:t> про страту.</a:t>
            </a:r>
          </a:p>
          <a:p>
            <a:r>
              <a:rPr lang="ru-RU" sz="2400" kern="0" dirty="0" err="1" smtClean="0">
                <a:latin typeface="Arial" charset="0"/>
              </a:rPr>
              <a:t>Зображення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жінок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зустрічаються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рідко</a:t>
            </a:r>
            <a:r>
              <a:rPr lang="ru-RU" sz="2400" kern="0" dirty="0" smtClean="0">
                <a:latin typeface="Arial" charset="0"/>
              </a:rPr>
              <a:t> - вони </a:t>
            </a:r>
            <a:r>
              <a:rPr lang="ru-RU" sz="2400" kern="0" dirty="0" err="1" smtClean="0">
                <a:latin typeface="Arial" charset="0"/>
              </a:rPr>
              <a:t>статичні</a:t>
            </a:r>
            <a:r>
              <a:rPr lang="ru-RU" sz="2400" kern="0" dirty="0" smtClean="0">
                <a:latin typeface="Arial" charset="0"/>
              </a:rPr>
              <a:t> і </a:t>
            </a:r>
            <a:r>
              <a:rPr lang="ru-RU" sz="2400" kern="0" dirty="0" err="1" smtClean="0">
                <a:latin typeface="Arial" charset="0"/>
              </a:rPr>
              <a:t>безживні</a:t>
            </a:r>
            <a:endParaRPr lang="ru-RU" sz="2400" kern="0" dirty="0" smtClean="0">
              <a:latin typeface="Arial" charset="0"/>
            </a:endParaRPr>
          </a:p>
          <a:p>
            <a:r>
              <a:rPr lang="ru-RU" sz="2400" kern="0" dirty="0" smtClean="0">
                <a:latin typeface="Arial" charset="0"/>
              </a:rPr>
              <a:t>  На </a:t>
            </a:r>
            <a:r>
              <a:rPr lang="ru-RU" sz="2400" kern="0" dirty="0" err="1" smtClean="0">
                <a:latin typeface="Arial" charset="0"/>
              </a:rPr>
              <a:t>зміну</a:t>
            </a:r>
            <a:r>
              <a:rPr lang="ru-RU" sz="2400" kern="0" dirty="0" smtClean="0">
                <a:latin typeface="Arial" charset="0"/>
              </a:rPr>
              <a:t> великим </a:t>
            </a:r>
            <a:r>
              <a:rPr lang="ru-RU" sz="2400" kern="0" dirty="0" err="1" smtClean="0">
                <a:latin typeface="Arial" charset="0"/>
              </a:rPr>
              <a:t>творам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прийшли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малі</a:t>
            </a:r>
            <a:endParaRPr lang="ru-RU" sz="2400" kern="0" dirty="0" smtClean="0">
              <a:latin typeface="Arial" charset="0"/>
            </a:endParaRPr>
          </a:p>
          <a:p>
            <a:r>
              <a:rPr lang="ru-RU" sz="2400" kern="0" dirty="0" err="1" smtClean="0">
                <a:latin typeface="Arial" charset="0"/>
              </a:rPr>
              <a:t>Детальність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композиції</a:t>
            </a:r>
            <a:r>
              <a:rPr lang="ru-RU" sz="2400" kern="0" dirty="0" smtClean="0">
                <a:latin typeface="Arial" charset="0"/>
              </a:rPr>
              <a:t> і </a:t>
            </a:r>
            <a:r>
              <a:rPr lang="ru-RU" sz="2400" kern="0" dirty="0" err="1" smtClean="0">
                <a:latin typeface="Arial" charset="0"/>
              </a:rPr>
              <a:t>кількість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персонажів</a:t>
            </a:r>
            <a:endParaRPr lang="ru-RU" sz="2400" kern="0" dirty="0" smtClean="0">
              <a:latin typeface="Arial" charset="0"/>
            </a:endParaRPr>
          </a:p>
          <a:p>
            <a:r>
              <a:rPr lang="ru-RU" sz="2400" kern="0" dirty="0" err="1" smtClean="0">
                <a:latin typeface="Arial" charset="0"/>
              </a:rPr>
              <a:t>Людські</a:t>
            </a:r>
            <a:r>
              <a:rPr lang="ru-RU" sz="2400" kern="0" dirty="0" smtClean="0">
                <a:latin typeface="Arial" charset="0"/>
              </a:rPr>
              <a:t> </a:t>
            </a:r>
            <a:r>
              <a:rPr lang="ru-RU" sz="2400" kern="0" dirty="0" err="1" smtClean="0">
                <a:latin typeface="Arial" charset="0"/>
              </a:rPr>
              <a:t>фігури</a:t>
            </a:r>
            <a:r>
              <a:rPr lang="ru-RU" sz="2400" kern="0" dirty="0" smtClean="0">
                <a:latin typeface="Arial" charset="0"/>
              </a:rPr>
              <a:t>, </a:t>
            </a:r>
            <a:r>
              <a:rPr lang="ru-RU" sz="2400" kern="0" dirty="0" err="1" smtClean="0">
                <a:latin typeface="Arial" charset="0"/>
              </a:rPr>
              <a:t>умовні</a:t>
            </a:r>
            <a:r>
              <a:rPr lang="ru-RU" sz="2400" kern="0" dirty="0" smtClean="0">
                <a:latin typeface="Arial" charset="0"/>
              </a:rPr>
              <a:t> знаки</a:t>
            </a:r>
          </a:p>
          <a:p>
            <a:pPr>
              <a:lnSpc>
                <a:spcPct val="90000"/>
              </a:lnSpc>
            </a:pPr>
            <a:endParaRPr lang="ru-RU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457200" y="152400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Печери Африки</a:t>
            </a:r>
            <a:endParaRPr lang="ru-RU" kern="0" smtClean="0">
              <a:latin typeface="Arial" charset="0"/>
            </a:endParaRPr>
          </a:p>
        </p:txBody>
      </p:sp>
      <p:pic>
        <p:nvPicPr>
          <p:cNvPr id="3" name="Содержимое 9" descr="mesoli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9773" y="1844358"/>
            <a:ext cx="3051175" cy="46799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12280" y="1508760"/>
            <a:ext cx="4597718" cy="491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Наскальне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мистецтво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існувало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всіх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частинах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світу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але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ніде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воно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не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було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так широко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поширене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як в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Африці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Вирізані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вибиті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скелях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написані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фарбами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зображення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виявлені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величезних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просторах -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від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Мавританії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Ефіопії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від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Гібралтару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мису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Доброї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надії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 На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відміну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від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європейського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мистецтва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африканський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наскальний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живопис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не є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виключно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доісторичним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Його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розвиток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можна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простежити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від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8-6 тис. до н. е. аж до наших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днів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Перші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наскальні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зображення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були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виявлені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Arial" charset="0"/>
                <a:cs typeface="Arial" charset="0"/>
              </a:rPr>
              <a:t>пустелі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 Сахара</a:t>
            </a:r>
          </a:p>
          <a:p>
            <a:pPr algn="ctr">
              <a:defRPr/>
            </a:pP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/>
          </p:cNvSpPr>
          <p:nvPr/>
        </p:nvSpPr>
        <p:spPr bwMode="auto">
          <a:xfrm>
            <a:off x="676911" y="130175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smtClean="0">
                <a:latin typeface="Arial" charset="0"/>
              </a:rPr>
              <a:t>Мистецтво неоліту</a:t>
            </a:r>
            <a:endParaRPr lang="ru-RU" kern="0" smtClean="0">
              <a:latin typeface="Arial" charset="0"/>
            </a:endParaRPr>
          </a:p>
        </p:txBody>
      </p:sp>
      <p:sp>
        <p:nvSpPr>
          <p:cNvPr id="3" name="Содержимое 1"/>
          <p:cNvSpPr txBox="1">
            <a:spLocks/>
          </p:cNvSpPr>
          <p:nvPr/>
        </p:nvSpPr>
        <p:spPr>
          <a:xfrm>
            <a:off x="219711" y="1501775"/>
            <a:ext cx="82296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kern="0" dirty="0" smtClean="0">
                <a:latin typeface="Arial" charset="0"/>
              </a:rPr>
              <a:t>  </a:t>
            </a:r>
            <a:r>
              <a:rPr lang="ru-RU" kern="0" dirty="0" err="1" smtClean="0">
                <a:latin typeface="Arial" charset="0"/>
              </a:rPr>
              <a:t>Танення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льодовиків</a:t>
            </a:r>
            <a:r>
              <a:rPr lang="ru-RU" kern="0" dirty="0" smtClean="0">
                <a:latin typeface="Arial" charset="0"/>
              </a:rPr>
              <a:t> в </a:t>
            </a:r>
            <a:r>
              <a:rPr lang="ru-RU" kern="0" dirty="0" err="1" smtClean="0">
                <a:latin typeface="Arial" charset="0"/>
              </a:rPr>
              <a:t>неоліті</a:t>
            </a:r>
            <a:r>
              <a:rPr lang="ru-RU" kern="0" dirty="0" smtClean="0">
                <a:latin typeface="Arial" charset="0"/>
              </a:rPr>
              <a:t>, </a:t>
            </a:r>
            <a:r>
              <a:rPr lang="ru-RU" kern="0" dirty="0" err="1" smtClean="0">
                <a:latin typeface="Arial" charset="0"/>
              </a:rPr>
              <a:t>або</a:t>
            </a:r>
            <a:r>
              <a:rPr lang="ru-RU" kern="0" dirty="0" smtClean="0">
                <a:latin typeface="Arial" charset="0"/>
              </a:rPr>
              <a:t> новому </a:t>
            </a:r>
            <a:r>
              <a:rPr lang="ru-RU" kern="0" dirty="0" err="1" smtClean="0">
                <a:latin typeface="Arial" charset="0"/>
              </a:rPr>
              <a:t>кам'яному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віці</a:t>
            </a:r>
            <a:r>
              <a:rPr lang="ru-RU" kern="0" dirty="0" smtClean="0">
                <a:latin typeface="Arial" charset="0"/>
              </a:rPr>
              <a:t> (5 - 3 тис до н. Е.) Привело в </a:t>
            </a:r>
            <a:r>
              <a:rPr lang="ru-RU" kern="0" dirty="0" err="1" smtClean="0">
                <a:latin typeface="Arial" charset="0"/>
              </a:rPr>
              <a:t>рух</a:t>
            </a:r>
            <a:r>
              <a:rPr lang="ru-RU" kern="0" dirty="0" smtClean="0">
                <a:latin typeface="Arial" charset="0"/>
              </a:rPr>
              <a:t> народи, </a:t>
            </a:r>
            <a:r>
              <a:rPr lang="ru-RU" kern="0" dirty="0" err="1" smtClean="0">
                <a:latin typeface="Arial" charset="0"/>
              </a:rPr>
              <a:t>що</a:t>
            </a:r>
            <a:r>
              <a:rPr lang="ru-RU" kern="0" dirty="0" smtClean="0">
                <a:latin typeface="Arial" charset="0"/>
              </a:rPr>
              <a:t> почали </a:t>
            </a:r>
            <a:r>
              <a:rPr lang="ru-RU" kern="0" dirty="0" err="1" smtClean="0">
                <a:latin typeface="Arial" charset="0"/>
              </a:rPr>
              <a:t>заселяти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нові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простори</a:t>
            </a:r>
            <a:r>
              <a:rPr lang="ru-RU" kern="0" dirty="0" smtClean="0">
                <a:latin typeface="Arial" charset="0"/>
              </a:rPr>
              <a:t>. </a:t>
            </a:r>
            <a:r>
              <a:rPr lang="ru-RU" kern="0" dirty="0" err="1" smtClean="0">
                <a:latin typeface="Arial" charset="0"/>
              </a:rPr>
              <a:t>Посилилася</a:t>
            </a:r>
            <a:r>
              <a:rPr lang="ru-RU" kern="0" dirty="0" smtClean="0">
                <a:latin typeface="Arial" charset="0"/>
              </a:rPr>
              <a:t> межплеменная </a:t>
            </a:r>
            <a:r>
              <a:rPr lang="ru-RU" kern="0" dirty="0" err="1" smtClean="0">
                <a:latin typeface="Arial" charset="0"/>
              </a:rPr>
              <a:t>ворожнеча</a:t>
            </a:r>
            <a:r>
              <a:rPr lang="ru-RU" kern="0" dirty="0" smtClean="0">
                <a:latin typeface="Arial" charset="0"/>
              </a:rPr>
              <a:t>. </a:t>
            </a:r>
            <a:r>
              <a:rPr lang="ru-RU" kern="0" dirty="0" err="1" smtClean="0">
                <a:latin typeface="Arial" charset="0"/>
              </a:rPr>
              <a:t>Нові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поселення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виникали</a:t>
            </a:r>
            <a:r>
              <a:rPr lang="ru-RU" kern="0" dirty="0" smtClean="0">
                <a:latin typeface="Arial" charset="0"/>
              </a:rPr>
              <a:t> на островах в </a:t>
            </a:r>
            <a:r>
              <a:rPr lang="ru-RU" kern="0" dirty="0" err="1" smtClean="0">
                <a:latin typeface="Arial" charset="0"/>
              </a:rPr>
              <a:t>закрутах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річок</a:t>
            </a:r>
            <a:r>
              <a:rPr lang="ru-RU" kern="0" dirty="0" smtClean="0">
                <a:latin typeface="Arial" charset="0"/>
              </a:rPr>
              <a:t>, на невеликих </a:t>
            </a:r>
            <a:r>
              <a:rPr lang="ru-RU" kern="0" dirty="0" err="1" smtClean="0">
                <a:latin typeface="Arial" charset="0"/>
              </a:rPr>
              <a:t>пагорбах</a:t>
            </a:r>
            <a:r>
              <a:rPr lang="ru-RU" kern="0" dirty="0" smtClean="0">
                <a:latin typeface="Arial" charset="0"/>
              </a:rPr>
              <a:t>, </a:t>
            </a:r>
            <a:r>
              <a:rPr lang="ru-RU" kern="0" dirty="0" err="1" smtClean="0">
                <a:latin typeface="Arial" charset="0"/>
              </a:rPr>
              <a:t>тобто</a:t>
            </a:r>
            <a:r>
              <a:rPr lang="ru-RU" kern="0" dirty="0" smtClean="0">
                <a:latin typeface="Arial" charset="0"/>
              </a:rPr>
              <a:t> в </a:t>
            </a:r>
            <a:r>
              <a:rPr lang="ru-RU" kern="0" dirty="0" err="1" smtClean="0">
                <a:latin typeface="Arial" charset="0"/>
              </a:rPr>
              <a:t>місцях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захищених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від</a:t>
            </a:r>
            <a:r>
              <a:rPr lang="ru-RU" kern="0" dirty="0" smtClean="0">
                <a:latin typeface="Arial" charset="0"/>
              </a:rPr>
              <a:t> </a:t>
            </a:r>
            <a:r>
              <a:rPr lang="ru-RU" kern="0" dirty="0" err="1" smtClean="0">
                <a:latin typeface="Arial" charset="0"/>
              </a:rPr>
              <a:t>раптового</a:t>
            </a:r>
            <a:r>
              <a:rPr lang="ru-RU" kern="0" dirty="0" smtClean="0">
                <a:latin typeface="Arial" charset="0"/>
              </a:rPr>
              <a:t> нападу</a:t>
            </a:r>
          </a:p>
        </p:txBody>
      </p:sp>
      <p:pic>
        <p:nvPicPr>
          <p:cNvPr id="4" name="Рисунок 3" descr="images 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2460" y="2547148"/>
            <a:ext cx="3793809" cy="252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images (26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12630" y="3774117"/>
            <a:ext cx="2342199" cy="292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загруженное (1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1150" y="130175"/>
            <a:ext cx="2845119" cy="229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/>
          </p:cNvSpPr>
          <p:nvPr/>
        </p:nvSpPr>
        <p:spPr bwMode="auto">
          <a:xfrm>
            <a:off x="457200" y="463232"/>
            <a:ext cx="7931150" cy="8286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dirty="0" smtClean="0">
                <a:latin typeface="Arial" charset="0"/>
              </a:rPr>
              <a:t>Особливості малюнку</a:t>
            </a:r>
            <a:endParaRPr lang="ru-RU" kern="0" dirty="0" smtClean="0">
              <a:latin typeface="Arial" charset="0"/>
            </a:endParaRPr>
          </a:p>
        </p:txBody>
      </p:sp>
      <p:sp>
        <p:nvSpPr>
          <p:cNvPr id="3" name="Содержимое 1"/>
          <p:cNvSpPr txBox="1">
            <a:spLocks/>
          </p:cNvSpPr>
          <p:nvPr/>
        </p:nvSpPr>
        <p:spPr>
          <a:xfrm>
            <a:off x="457200" y="2074544"/>
            <a:ext cx="7905750" cy="35290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ru-RU" sz="2000" kern="0" dirty="0" err="1" smtClean="0">
                <a:latin typeface="Arial" charset="0"/>
              </a:rPr>
              <a:t>Наскальний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живопис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стає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ще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більш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схематичним</a:t>
            </a:r>
            <a:r>
              <a:rPr lang="ru-RU" sz="2000" kern="0" dirty="0" smtClean="0">
                <a:latin typeface="Arial" charset="0"/>
              </a:rPr>
              <a:t> і </a:t>
            </a:r>
            <a:r>
              <a:rPr lang="ru-RU" sz="2000" kern="0" dirty="0" err="1" smtClean="0">
                <a:latin typeface="Arial" charset="0"/>
              </a:rPr>
              <a:t>умовним</a:t>
            </a:r>
            <a:r>
              <a:rPr lang="ru-RU" sz="2000" kern="0" dirty="0" smtClean="0">
                <a:latin typeface="Arial" charset="0"/>
              </a:rPr>
              <a:t>: </a:t>
            </a:r>
            <a:r>
              <a:rPr lang="ru-RU" sz="2000" kern="0" dirty="0" err="1" smtClean="0">
                <a:latin typeface="Arial" charset="0"/>
              </a:rPr>
              <a:t>зображення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лише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злегка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нагадують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людину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або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тварину</a:t>
            </a:r>
            <a:r>
              <a:rPr lang="ru-RU" sz="2000" kern="0" dirty="0" smtClean="0">
                <a:latin typeface="Arial" charset="0"/>
              </a:rPr>
              <a:t>. </a:t>
            </a:r>
            <a:r>
              <a:rPr lang="ru-RU" sz="2000" kern="0" dirty="0" err="1" smtClean="0">
                <a:latin typeface="Arial" charset="0"/>
              </a:rPr>
              <a:t>Це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явище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характерне</a:t>
            </a:r>
            <a:r>
              <a:rPr lang="ru-RU" sz="2000" kern="0" dirty="0" smtClean="0">
                <a:latin typeface="Arial" charset="0"/>
              </a:rPr>
              <a:t> для </a:t>
            </a:r>
            <a:r>
              <a:rPr lang="ru-RU" sz="2000" kern="0" dirty="0" err="1" smtClean="0">
                <a:latin typeface="Arial" charset="0"/>
              </a:rPr>
              <a:t>різних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районів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земної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кулі</a:t>
            </a:r>
            <a:r>
              <a:rPr lang="ru-RU" sz="2000" kern="0" dirty="0" smtClean="0">
                <a:latin typeface="Arial" charset="0"/>
              </a:rPr>
              <a:t>. Так, </a:t>
            </a:r>
            <a:r>
              <a:rPr lang="ru-RU" sz="2000" kern="0" dirty="0" err="1" smtClean="0">
                <a:latin typeface="Arial" charset="0"/>
              </a:rPr>
              <a:t>наприклад</a:t>
            </a:r>
            <a:r>
              <a:rPr lang="ru-RU" sz="2000" kern="0" dirty="0" smtClean="0">
                <a:latin typeface="Arial" charset="0"/>
              </a:rPr>
              <a:t>, </a:t>
            </a:r>
            <a:r>
              <a:rPr lang="ru-RU" sz="2000" kern="0" dirty="0" err="1" smtClean="0">
                <a:latin typeface="Arial" charset="0"/>
              </a:rPr>
              <a:t>знайдені</a:t>
            </a:r>
            <a:r>
              <a:rPr lang="ru-RU" sz="2000" kern="0" dirty="0" smtClean="0">
                <a:latin typeface="Arial" charset="0"/>
              </a:rPr>
              <a:t> на </a:t>
            </a:r>
            <a:r>
              <a:rPr lang="ru-RU" sz="2000" kern="0" dirty="0" err="1" smtClean="0">
                <a:latin typeface="Arial" charset="0"/>
              </a:rPr>
              <a:t>території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Норвегії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наскальні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малюнки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оленів</a:t>
            </a:r>
            <a:r>
              <a:rPr lang="ru-RU" sz="2000" kern="0" dirty="0" smtClean="0">
                <a:latin typeface="Arial" charset="0"/>
              </a:rPr>
              <a:t>, </a:t>
            </a:r>
            <a:r>
              <a:rPr lang="ru-RU" sz="2000" kern="0" dirty="0" err="1" smtClean="0">
                <a:latin typeface="Arial" charset="0"/>
              </a:rPr>
              <a:t>ведмедів</a:t>
            </a:r>
            <a:r>
              <a:rPr lang="ru-RU" sz="2000" kern="0" dirty="0" smtClean="0">
                <a:latin typeface="Arial" charset="0"/>
              </a:rPr>
              <a:t>, </a:t>
            </a:r>
            <a:r>
              <a:rPr lang="ru-RU" sz="2000" kern="0" dirty="0" err="1" smtClean="0">
                <a:latin typeface="Arial" charset="0"/>
              </a:rPr>
              <a:t>китів</a:t>
            </a:r>
            <a:r>
              <a:rPr lang="ru-RU" sz="2000" kern="0" dirty="0" smtClean="0">
                <a:latin typeface="Arial" charset="0"/>
              </a:rPr>
              <a:t> і </a:t>
            </a:r>
            <a:r>
              <a:rPr lang="ru-RU" sz="2000" kern="0" dirty="0" err="1" smtClean="0">
                <a:latin typeface="Arial" charset="0"/>
              </a:rPr>
              <a:t>тюленів</a:t>
            </a:r>
            <a:r>
              <a:rPr lang="ru-RU" sz="2000" kern="0" dirty="0" smtClean="0">
                <a:latin typeface="Arial" charset="0"/>
              </a:rPr>
              <a:t>, </a:t>
            </a:r>
            <a:r>
              <a:rPr lang="ru-RU" sz="2000" kern="0" dirty="0" err="1" smtClean="0">
                <a:latin typeface="Arial" charset="0"/>
              </a:rPr>
              <a:t>що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досягають</a:t>
            </a:r>
            <a:r>
              <a:rPr lang="ru-RU" sz="2000" kern="0" dirty="0" smtClean="0">
                <a:latin typeface="Arial" charset="0"/>
              </a:rPr>
              <a:t> восьми </a:t>
            </a:r>
            <a:r>
              <a:rPr lang="ru-RU" sz="2000" kern="0" dirty="0" err="1" smtClean="0">
                <a:latin typeface="Arial" charset="0"/>
              </a:rPr>
              <a:t>метрів</a:t>
            </a:r>
            <a:r>
              <a:rPr lang="ru-RU" sz="2000" kern="0" dirty="0" smtClean="0">
                <a:latin typeface="Arial" charset="0"/>
              </a:rPr>
              <a:t> у </a:t>
            </a:r>
            <a:r>
              <a:rPr lang="ru-RU" sz="2000" kern="0" dirty="0" err="1" smtClean="0">
                <a:latin typeface="Arial" charset="0"/>
              </a:rPr>
              <a:t>довжину</a:t>
            </a:r>
            <a:r>
              <a:rPr lang="ru-RU" sz="2000" kern="0" dirty="0" smtClean="0">
                <a:latin typeface="Arial" charset="0"/>
              </a:rPr>
              <a:t>. </a:t>
            </a:r>
            <a:r>
              <a:rPr lang="ru-RU" sz="2000" kern="0" dirty="0" err="1" smtClean="0">
                <a:latin typeface="Arial" charset="0"/>
              </a:rPr>
              <a:t>Крім</a:t>
            </a:r>
            <a:r>
              <a:rPr lang="ru-RU" sz="2000" kern="0" dirty="0" smtClean="0">
                <a:latin typeface="Arial" charset="0"/>
              </a:rPr>
              <a:t> схематизму вони </a:t>
            </a:r>
            <a:r>
              <a:rPr lang="ru-RU" sz="2000" kern="0" dirty="0" err="1" smtClean="0">
                <a:latin typeface="Arial" charset="0"/>
              </a:rPr>
              <a:t>відрізняються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недбалістю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виконання</a:t>
            </a:r>
            <a:r>
              <a:rPr lang="ru-RU" sz="2000" kern="0" dirty="0" smtClean="0">
                <a:latin typeface="Arial" charset="0"/>
              </a:rPr>
              <a:t>. </a:t>
            </a:r>
            <a:r>
              <a:rPr lang="ru-RU" sz="2000" kern="0" dirty="0" err="1" smtClean="0">
                <a:latin typeface="Arial" charset="0"/>
              </a:rPr>
              <a:t>Поряд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зі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стилізованими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малюнками</a:t>
            </a:r>
            <a:r>
              <a:rPr lang="ru-RU" sz="2000" kern="0" dirty="0" smtClean="0">
                <a:latin typeface="Arial" charset="0"/>
              </a:rPr>
              <a:t> людей і </a:t>
            </a:r>
            <a:r>
              <a:rPr lang="ru-RU" sz="2000" kern="0" dirty="0" err="1" smtClean="0">
                <a:latin typeface="Arial" charset="0"/>
              </a:rPr>
              <a:t>тварин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зустрічаються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різноманітні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геометричні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фігури</a:t>
            </a:r>
            <a:r>
              <a:rPr lang="ru-RU" sz="2000" kern="0" dirty="0" smtClean="0">
                <a:latin typeface="Arial" charset="0"/>
              </a:rPr>
              <a:t> (кола, </a:t>
            </a:r>
            <a:r>
              <a:rPr lang="ru-RU" sz="2000" kern="0" dirty="0" err="1" smtClean="0">
                <a:latin typeface="Arial" charset="0"/>
              </a:rPr>
              <a:t>прямокутники</a:t>
            </a:r>
            <a:r>
              <a:rPr lang="ru-RU" sz="2000" kern="0" dirty="0" smtClean="0">
                <a:latin typeface="Arial" charset="0"/>
              </a:rPr>
              <a:t>, </a:t>
            </a:r>
            <a:r>
              <a:rPr lang="ru-RU" sz="2000" kern="0" dirty="0" err="1" smtClean="0">
                <a:latin typeface="Arial" charset="0"/>
              </a:rPr>
              <a:t>ромби</a:t>
            </a:r>
            <a:r>
              <a:rPr lang="ru-RU" sz="2000" kern="0" dirty="0" smtClean="0">
                <a:latin typeface="Arial" charset="0"/>
              </a:rPr>
              <a:t> і </a:t>
            </a:r>
            <a:r>
              <a:rPr lang="ru-RU" sz="2000" kern="0" dirty="0" err="1" smtClean="0">
                <a:latin typeface="Arial" charset="0"/>
              </a:rPr>
              <a:t>спіралі</a:t>
            </a:r>
            <a:r>
              <a:rPr lang="ru-RU" sz="2000" kern="0" dirty="0" smtClean="0">
                <a:latin typeface="Arial" charset="0"/>
              </a:rPr>
              <a:t>) </a:t>
            </a:r>
            <a:r>
              <a:rPr lang="ru-RU" sz="2000" kern="0" dirty="0" err="1" smtClean="0">
                <a:latin typeface="Arial" charset="0"/>
              </a:rPr>
              <a:t>зображення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зброї</a:t>
            </a:r>
            <a:r>
              <a:rPr lang="ru-RU" sz="2000" kern="0" dirty="0" smtClean="0">
                <a:latin typeface="Arial" charset="0"/>
              </a:rPr>
              <a:t> та </a:t>
            </a:r>
            <a:r>
              <a:rPr lang="ru-RU" sz="2000" kern="0" dirty="0" err="1" smtClean="0">
                <a:latin typeface="Arial" charset="0"/>
              </a:rPr>
              <a:t>засобів</a:t>
            </a:r>
            <a:r>
              <a:rPr lang="ru-RU" sz="2000" kern="0" dirty="0" smtClean="0">
                <a:latin typeface="Arial" charset="0"/>
              </a:rPr>
              <a:t> </a:t>
            </a:r>
            <a:r>
              <a:rPr lang="ru-RU" sz="2000" kern="0" dirty="0" err="1" smtClean="0">
                <a:latin typeface="Arial" charset="0"/>
              </a:rPr>
              <a:t>пересування</a:t>
            </a:r>
            <a:r>
              <a:rPr lang="ru-RU" sz="2000" kern="0" dirty="0" smtClean="0">
                <a:latin typeface="Arial" charset="0"/>
              </a:rPr>
              <a:t> (</a:t>
            </a:r>
            <a:r>
              <a:rPr lang="ru-RU" sz="2000" kern="0" dirty="0" err="1" smtClean="0">
                <a:latin typeface="Arial" charset="0"/>
              </a:rPr>
              <a:t>човни</a:t>
            </a:r>
            <a:r>
              <a:rPr lang="ru-RU" sz="2000" kern="0" dirty="0" smtClean="0">
                <a:latin typeface="Arial" charset="0"/>
              </a:rPr>
              <a:t>, </a:t>
            </a:r>
            <a:r>
              <a:rPr lang="ru-RU" sz="2000" kern="0" dirty="0" err="1" smtClean="0">
                <a:latin typeface="Arial" charset="0"/>
              </a:rPr>
              <a:t>кораблі</a:t>
            </a:r>
            <a:r>
              <a:rPr lang="ru-RU" sz="2000" kern="0" dirty="0" smtClean="0">
                <a:latin typeface="Arial" charset="0"/>
              </a:rPr>
              <a:t>)</a:t>
            </a:r>
          </a:p>
        </p:txBody>
      </p:sp>
      <p:pic>
        <p:nvPicPr>
          <p:cNvPr id="4" name="Рисунок 4" descr="1003050-i_1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9649" y="2316610"/>
            <a:ext cx="3331845" cy="244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i (8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9650" y="217805"/>
            <a:ext cx="3331845" cy="197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i (8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9649" y="4831845"/>
            <a:ext cx="3331845" cy="197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361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/>
          </p:cNvSpPr>
          <p:nvPr/>
        </p:nvSpPr>
        <p:spPr bwMode="auto">
          <a:xfrm>
            <a:off x="948690" y="381000"/>
            <a:ext cx="8229600" cy="12192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uk-UA" kern="0" dirty="0" smtClean="0">
                <a:latin typeface="Arial" charset="0"/>
              </a:rPr>
              <a:t>Мегаліти</a:t>
            </a:r>
            <a:endParaRPr lang="ru-RU" kern="0" dirty="0" smtClean="0">
              <a:latin typeface="Arial" charset="0"/>
            </a:endParaRPr>
          </a:p>
        </p:txBody>
      </p:sp>
      <p:sp>
        <p:nvSpPr>
          <p:cNvPr id="6" name="Содержимое 1"/>
          <p:cNvSpPr txBox="1">
            <a:spLocks/>
          </p:cNvSpPr>
          <p:nvPr/>
        </p:nvSpPr>
        <p:spPr>
          <a:xfrm>
            <a:off x="742315" y="1752600"/>
            <a:ext cx="7978775" cy="14001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kern="0" smtClean="0"/>
              <a:t>	</a:t>
            </a:r>
            <a:r>
              <a:rPr lang="ru-RU" kern="0" smtClean="0">
                <a:latin typeface="Arial" charset="0"/>
              </a:rPr>
              <a:t>Менгири і кромлехи</a:t>
            </a:r>
          </a:p>
        </p:txBody>
      </p:sp>
      <p:pic>
        <p:nvPicPr>
          <p:cNvPr id="7" name="Рисунок 3" descr="Менгиры франции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" y="2430056"/>
            <a:ext cx="5738813" cy="429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images (17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5042" y="166687"/>
            <a:ext cx="4743768" cy="355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 descr="images (18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3532" y="3713267"/>
            <a:ext cx="4733608" cy="301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0128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 txBox="1">
            <a:spLocks/>
          </p:cNvSpPr>
          <p:nvPr/>
        </p:nvSpPr>
        <p:spPr>
          <a:xfrm>
            <a:off x="457200" y="-30162"/>
            <a:ext cx="8229600" cy="11509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>
              <a:buFont typeface="Wingdings 2" pitchFamily="18" charset="2"/>
              <a:buNone/>
            </a:pPr>
            <a:r>
              <a:rPr lang="ru-RU" kern="0" dirty="0" smtClean="0"/>
              <a:t>	</a:t>
            </a:r>
            <a:r>
              <a:rPr lang="ru-RU" kern="0" dirty="0" err="1" smtClean="0">
                <a:latin typeface="Arial" charset="0"/>
              </a:rPr>
              <a:t>Дольмени</a:t>
            </a:r>
            <a:endParaRPr lang="ru-RU" kern="0" dirty="0" smtClean="0">
              <a:latin typeface="Arial" charset="0"/>
            </a:endParaRPr>
          </a:p>
        </p:txBody>
      </p:sp>
      <p:pic>
        <p:nvPicPr>
          <p:cNvPr id="3" name="Рисунок 3" descr="images (28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894" y="545306"/>
            <a:ext cx="3705761" cy="277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 descr="images (25).jpg"/>
          <p:cNvPicPr>
            <a:picLocks noChangeAspect="1"/>
          </p:cNvPicPr>
          <p:nvPr/>
        </p:nvPicPr>
        <p:blipFill>
          <a:blip r:embed="rId3"/>
          <a:srcRect b="2579"/>
          <a:stretch>
            <a:fillRect/>
          </a:stretch>
        </p:blipFill>
        <p:spPr bwMode="auto">
          <a:xfrm>
            <a:off x="8032897" y="545306"/>
            <a:ext cx="3803797" cy="277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images (29).jpg"/>
          <p:cNvPicPr>
            <a:picLocks noChangeAspect="1"/>
          </p:cNvPicPr>
          <p:nvPr/>
        </p:nvPicPr>
        <p:blipFill>
          <a:blip r:embed="rId4"/>
          <a:srcRect t="7794" r="6596"/>
          <a:stretch>
            <a:fillRect/>
          </a:stretch>
        </p:blipFill>
        <p:spPr bwMode="auto">
          <a:xfrm>
            <a:off x="4080510" y="3410109"/>
            <a:ext cx="3803797" cy="281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1" descr="images (46).jpg"/>
          <p:cNvPicPr>
            <a:picLocks noChangeAspect="1"/>
          </p:cNvPicPr>
          <p:nvPr/>
        </p:nvPicPr>
        <p:blipFill>
          <a:blip r:embed="rId5"/>
          <a:srcRect t="7794"/>
          <a:stretch>
            <a:fillRect/>
          </a:stretch>
        </p:blipFill>
        <p:spPr bwMode="auto">
          <a:xfrm>
            <a:off x="8107491" y="3389313"/>
            <a:ext cx="372920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images (16).jpg"/>
          <p:cNvPicPr>
            <a:picLocks noChangeAspect="1"/>
          </p:cNvPicPr>
          <p:nvPr/>
        </p:nvPicPr>
        <p:blipFill>
          <a:blip r:embed="rId6"/>
          <a:srcRect b="2579"/>
          <a:stretch>
            <a:fillRect/>
          </a:stretch>
        </p:blipFill>
        <p:spPr bwMode="auto">
          <a:xfrm>
            <a:off x="4080510" y="545306"/>
            <a:ext cx="3803797" cy="277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images (36)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5330" y="3450749"/>
            <a:ext cx="3574325" cy="237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012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31371" y="621197"/>
            <a:ext cx="604867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Загальна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характеристика та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періодизація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первісної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доби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Первісна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доба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була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найтривалішою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історії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людства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найновітнішими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даними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науковців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з'явилася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в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теплих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сприятливих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умовах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Євразії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та Африки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понад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3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млн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років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тому.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Людство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пройшло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шлях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зародження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людини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як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біологічного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виду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сучасного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фізичного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типу,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від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первісного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людського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стада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родової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сусідської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громад, племен та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їхніх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союзів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зародження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державності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виникнення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на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рубежі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IV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—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III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тис. до н. е.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стародавніх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цивілізацій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20482" name="Picture 2" descr="C:\Documents and Settings\Юрий\Рабочий стол\Лк - 2 Презентація ПЕРВІСНЕ СУСПІЛЬСТВО\C-3\1+тек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43" y="980728"/>
            <a:ext cx="5198835" cy="4620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51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517" y="207500"/>
            <a:ext cx="10972800" cy="589787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Причини </a:t>
            </a:r>
            <a:r>
              <a:rPr lang="ru-RU" sz="2800" b="1" dirty="0" err="1">
                <a:solidFill>
                  <a:srgbClr val="C00000"/>
                </a:solidFill>
              </a:rPr>
              <a:t>зародження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творчої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діяльності</a:t>
            </a:r>
            <a:r>
              <a:rPr lang="ru-RU" sz="2800" b="1" dirty="0">
                <a:solidFill>
                  <a:srgbClr val="C00000"/>
                </a:solidFill>
              </a:rPr>
              <a:t> й </a:t>
            </a:r>
            <a:r>
              <a:rPr lang="ru-RU" sz="2800" b="1" dirty="0" err="1">
                <a:solidFill>
                  <a:srgbClr val="C00000"/>
                </a:solidFill>
              </a:rPr>
              <a:t>функції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первісного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мистецтва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</a:p>
          <a:p>
            <a:pPr marL="0" indent="0" algn="ctr">
              <a:buNone/>
            </a:pPr>
            <a:endParaRPr lang="uk-UA" sz="2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dirty="0">
                <a:solidFill>
                  <a:srgbClr val="000000"/>
                </a:solidFill>
              </a:rPr>
              <a:t>Потреба </a:t>
            </a:r>
            <a:r>
              <a:rPr lang="ru-RU" sz="2800" dirty="0" err="1">
                <a:solidFill>
                  <a:srgbClr val="000000"/>
                </a:solidFill>
              </a:rPr>
              <a:t>людини</a:t>
            </a:r>
            <a:r>
              <a:rPr lang="ru-RU" sz="2800" dirty="0">
                <a:solidFill>
                  <a:srgbClr val="000000"/>
                </a:solidFill>
              </a:rPr>
              <a:t> в </a:t>
            </a:r>
            <a:r>
              <a:rPr lang="ru-RU" sz="2800" dirty="0" err="1">
                <a:solidFill>
                  <a:srgbClr val="000000"/>
                </a:solidFill>
              </a:rPr>
              <a:t>красі</a:t>
            </a:r>
            <a:r>
              <a:rPr lang="ru-RU" sz="2800" dirty="0">
                <a:solidFill>
                  <a:srgbClr val="000000"/>
                </a:solidFill>
              </a:rPr>
              <a:t> й </a:t>
            </a:r>
            <a:r>
              <a:rPr lang="ru-RU" sz="2800" dirty="0" err="1">
                <a:solidFill>
                  <a:srgbClr val="000000"/>
                </a:solidFill>
              </a:rPr>
              <a:t>творчості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  <a:p>
            <a:r>
              <a:rPr lang="ru-RU" sz="2800" dirty="0" err="1">
                <a:solidFill>
                  <a:srgbClr val="000000"/>
                </a:solidFill>
              </a:rPr>
              <a:t>Вірування</a:t>
            </a:r>
            <a:r>
              <a:rPr lang="ru-RU" sz="2800" dirty="0">
                <a:solidFill>
                  <a:srgbClr val="000000"/>
                </a:solidFill>
              </a:rPr>
              <a:t> того часу. Людина </a:t>
            </a:r>
            <a:r>
              <a:rPr lang="ru-RU" sz="2800" dirty="0" err="1">
                <a:solidFill>
                  <a:srgbClr val="000000"/>
                </a:solidFill>
              </a:rPr>
              <a:t>зображувала</a:t>
            </a:r>
            <a:r>
              <a:rPr lang="ru-RU" sz="2800" dirty="0">
                <a:solidFill>
                  <a:srgbClr val="000000"/>
                </a:solidFill>
              </a:rPr>
              <a:t> тих, кого </a:t>
            </a:r>
            <a:r>
              <a:rPr lang="ru-RU" sz="2800" dirty="0" err="1">
                <a:solidFill>
                  <a:srgbClr val="000000"/>
                </a:solidFill>
              </a:rPr>
              <a:t>шанувала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Люди того часу </a:t>
            </a:r>
            <a:r>
              <a:rPr lang="ru-RU" sz="2800" dirty="0" err="1">
                <a:solidFill>
                  <a:srgbClr val="000000"/>
                </a:solidFill>
              </a:rPr>
              <a:t>вірили</a:t>
            </a:r>
            <a:r>
              <a:rPr lang="ru-RU" sz="2800" dirty="0">
                <a:solidFill>
                  <a:srgbClr val="000000"/>
                </a:solidFill>
              </a:rPr>
              <a:t> в </a:t>
            </a:r>
            <a:r>
              <a:rPr lang="ru-RU" sz="2800" dirty="0" err="1">
                <a:solidFill>
                  <a:srgbClr val="000000"/>
                </a:solidFill>
              </a:rPr>
              <a:t>магію</a:t>
            </a:r>
            <a:r>
              <a:rPr lang="ru-RU" sz="2800" dirty="0">
                <a:solidFill>
                  <a:srgbClr val="000000"/>
                </a:solidFill>
              </a:rPr>
              <a:t>: вони </a:t>
            </a:r>
            <a:r>
              <a:rPr lang="ru-RU" sz="2800" dirty="0" err="1">
                <a:solidFill>
                  <a:srgbClr val="000000"/>
                </a:solidFill>
              </a:rPr>
              <a:t>вважали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що</a:t>
            </a:r>
            <a:r>
              <a:rPr lang="ru-RU" sz="2800" dirty="0">
                <a:solidFill>
                  <a:srgbClr val="000000"/>
                </a:solidFill>
              </a:rPr>
              <a:t> за </a:t>
            </a:r>
            <a:r>
              <a:rPr lang="ru-RU" sz="2800" dirty="0" err="1">
                <a:solidFill>
                  <a:srgbClr val="000000"/>
                </a:solidFill>
              </a:rPr>
              <a:t>допомогою</a:t>
            </a:r>
            <a:r>
              <a:rPr lang="ru-RU" sz="2800" dirty="0">
                <a:solidFill>
                  <a:srgbClr val="000000"/>
                </a:solidFill>
              </a:rPr>
              <a:t> картин та </a:t>
            </a:r>
            <a:r>
              <a:rPr lang="ru-RU" sz="2800" dirty="0" err="1">
                <a:solidFill>
                  <a:srgbClr val="000000"/>
                </a:solidFill>
              </a:rPr>
              <a:t>інших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зображень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можна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впливати</a:t>
            </a:r>
            <a:r>
              <a:rPr lang="ru-RU" sz="2800" dirty="0">
                <a:solidFill>
                  <a:srgbClr val="000000"/>
                </a:solidFill>
              </a:rPr>
              <a:t> на природу </a:t>
            </a:r>
            <a:r>
              <a:rPr lang="ru-RU" sz="2800" dirty="0" err="1">
                <a:solidFill>
                  <a:srgbClr val="000000"/>
                </a:solidFill>
              </a:rPr>
              <a:t>або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успіх</a:t>
            </a:r>
            <a:r>
              <a:rPr lang="ru-RU" sz="2800" dirty="0">
                <a:solidFill>
                  <a:srgbClr val="000000"/>
                </a:solidFill>
              </a:rPr>
              <a:t> у </a:t>
            </a:r>
            <a:r>
              <a:rPr lang="ru-RU" sz="2800" dirty="0" err="1">
                <a:solidFill>
                  <a:srgbClr val="000000"/>
                </a:solidFill>
              </a:rPr>
              <a:t>полюванні</a:t>
            </a:r>
            <a:r>
              <a:rPr lang="ru-RU" sz="2800" dirty="0">
                <a:solidFill>
                  <a:srgbClr val="000000"/>
                </a:solidFill>
              </a:rPr>
              <a:t>. </a:t>
            </a:r>
            <a:r>
              <a:rPr lang="ru-RU" sz="2800" dirty="0" err="1">
                <a:solidFill>
                  <a:srgbClr val="000000"/>
                </a:solidFill>
              </a:rPr>
              <a:t>Вважалось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наприклад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що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потрібно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вразити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стрілою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чи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списом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намальованого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звіра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щоби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забезпечити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успіх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справжнього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полювання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182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3445" y="908720"/>
            <a:ext cx="9889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Garamond" pitchFamily="18" charset="0"/>
              </a:rPr>
              <a:t>	</a:t>
            </a:r>
            <a:endParaRPr lang="ru-RU" sz="2800" dirty="0">
              <a:latin typeface="Garamond" pitchFamily="18" charset="0"/>
            </a:endParaRPr>
          </a:p>
        </p:txBody>
      </p:sp>
      <p:pic>
        <p:nvPicPr>
          <p:cNvPr id="2050" name="Picture 2" descr="C:\Documents and Settings\Юрий\Рабочий стол\Презентація Лк-5\Торгівля, кредит, фінанси\первісна доб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5200" y="3064913"/>
            <a:ext cx="8618806" cy="3429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03445" y="260648"/>
            <a:ext cx="97863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Garamond" pitchFamily="18" charset="0"/>
              </a:rPr>
              <a:t>     </a:t>
            </a:r>
            <a:r>
              <a:rPr lang="ru-RU" sz="2400" b="1" dirty="0" err="1" smtClean="0">
                <a:latin typeface="Garamond" pitchFamily="18" charset="0"/>
              </a:rPr>
              <a:t>Розвиток</a:t>
            </a:r>
            <a:r>
              <a:rPr lang="ru-RU" sz="2400" b="1" dirty="0" smtClean="0">
                <a:latin typeface="Garamond" pitchFamily="18" charset="0"/>
              </a:rPr>
              <a:t> </a:t>
            </a:r>
            <a:r>
              <a:rPr lang="ru-RU" sz="2400" b="1" dirty="0" err="1" smtClean="0">
                <a:latin typeface="Garamond" pitchFamily="18" charset="0"/>
              </a:rPr>
              <a:t>первісного</a:t>
            </a:r>
            <a:r>
              <a:rPr lang="ru-RU" sz="2400" b="1" dirty="0" smtClean="0">
                <a:latin typeface="Garamond" pitchFamily="18" charset="0"/>
              </a:rPr>
              <a:t> </a:t>
            </a:r>
            <a:r>
              <a:rPr lang="ru-RU" sz="2400" b="1" dirty="0" err="1" smtClean="0">
                <a:latin typeface="Garamond" pitchFamily="18" charset="0"/>
              </a:rPr>
              <a:t>суспільства</a:t>
            </a:r>
            <a:r>
              <a:rPr lang="ru-RU" sz="2400" b="1" dirty="0" smtClean="0">
                <a:latin typeface="Garamond" pitchFamily="18" charset="0"/>
              </a:rPr>
              <a:t> </a:t>
            </a:r>
            <a:r>
              <a:rPr lang="ru-RU" sz="2400" b="1" dirty="0" err="1" smtClean="0">
                <a:latin typeface="Garamond" pitchFamily="18" charset="0"/>
              </a:rPr>
              <a:t>поділяється</a:t>
            </a:r>
            <a:r>
              <a:rPr lang="ru-RU" sz="2400" b="1" dirty="0" smtClean="0">
                <a:latin typeface="Garamond" pitchFamily="18" charset="0"/>
              </a:rPr>
              <a:t> на </a:t>
            </a:r>
            <a:r>
              <a:rPr lang="ru-RU" sz="2400" b="1" dirty="0" err="1" smtClean="0">
                <a:latin typeface="Garamond" pitchFamily="18" charset="0"/>
              </a:rPr>
              <a:t>кілька</a:t>
            </a:r>
            <a:r>
              <a:rPr lang="ru-RU" sz="2400" b="1" dirty="0" smtClean="0">
                <a:latin typeface="Garamond" pitchFamily="18" charset="0"/>
              </a:rPr>
              <a:t> </a:t>
            </a:r>
            <a:r>
              <a:rPr lang="ru-RU" sz="2400" b="1" dirty="0" err="1" smtClean="0">
                <a:latin typeface="Garamond" pitchFamily="18" charset="0"/>
              </a:rPr>
              <a:t>етапів</a:t>
            </a:r>
            <a:r>
              <a:rPr lang="ru-RU" sz="2400" b="1" dirty="0" smtClean="0">
                <a:latin typeface="Garamond" pitchFamily="18" charset="0"/>
              </a:rPr>
              <a:t>, </a:t>
            </a:r>
            <a:r>
              <a:rPr lang="ru-RU" sz="2400" b="1" dirty="0" err="1" smtClean="0">
                <a:latin typeface="Garamond" pitchFamily="18" charset="0"/>
              </a:rPr>
              <a:t>але</a:t>
            </a:r>
            <a:r>
              <a:rPr lang="ru-RU" sz="2400" b="1" dirty="0" smtClean="0">
                <a:latin typeface="Garamond" pitchFamily="18" charset="0"/>
              </a:rPr>
              <a:t> в </a:t>
            </a:r>
            <a:r>
              <a:rPr lang="ru-RU" sz="2400" b="1" dirty="0" err="1" smtClean="0">
                <a:latin typeface="Garamond" pitchFamily="18" charset="0"/>
              </a:rPr>
              <a:t>цілому</a:t>
            </a:r>
            <a:r>
              <a:rPr lang="ru-RU" sz="2400" b="1" dirty="0" smtClean="0">
                <a:latin typeface="Garamond" pitchFamily="18" charset="0"/>
              </a:rPr>
              <a:t> </a:t>
            </a:r>
            <a:r>
              <a:rPr lang="ru-RU" sz="2400" b="1" dirty="0" err="1" smtClean="0">
                <a:latin typeface="Garamond" pitchFamily="18" charset="0"/>
              </a:rPr>
              <a:t>має</a:t>
            </a:r>
            <a:r>
              <a:rPr lang="ru-RU" sz="2400" b="1" dirty="0" smtClean="0">
                <a:latin typeface="Garamond" pitchFamily="18" charset="0"/>
              </a:rPr>
              <a:t> </a:t>
            </a:r>
            <a:r>
              <a:rPr lang="ru-RU" sz="2400" b="1" dirty="0" err="1" smtClean="0">
                <a:latin typeface="Garamond" pitchFamily="18" charset="0"/>
              </a:rPr>
              <a:t>такі</a:t>
            </a:r>
            <a:r>
              <a:rPr lang="ru-RU" sz="2400" b="1" dirty="0" smtClean="0">
                <a:latin typeface="Garamond" pitchFamily="18" charset="0"/>
              </a:rPr>
              <a:t> </a:t>
            </a:r>
            <a:r>
              <a:rPr lang="ru-RU" sz="2400" b="1" dirty="0" err="1" smtClean="0">
                <a:latin typeface="Garamond" pitchFamily="18" charset="0"/>
              </a:rPr>
              <a:t>ознаки</a:t>
            </a:r>
            <a:r>
              <a:rPr lang="ru-RU" sz="2400" b="1" dirty="0" smtClean="0">
                <a:latin typeface="Garamond" pitchFamily="18" charset="0"/>
              </a:rPr>
              <a:t>:</a:t>
            </a:r>
          </a:p>
          <a:p>
            <a:pPr algn="just"/>
            <a:r>
              <a:rPr lang="ru-RU" sz="2400" dirty="0" smtClean="0">
                <a:latin typeface="Garamond" pitchFamily="18" charset="0"/>
              </a:rPr>
              <a:t>— </a:t>
            </a:r>
            <a:r>
              <a:rPr lang="ru-RU" sz="2400" dirty="0" err="1" smtClean="0">
                <a:latin typeface="Garamond" pitchFamily="18" charset="0"/>
              </a:rPr>
              <a:t>низькі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темпи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розвитку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продуктивних</a:t>
            </a:r>
            <a:r>
              <a:rPr lang="ru-RU" sz="2400" dirty="0" smtClean="0">
                <a:latin typeface="Garamond" pitchFamily="18" charset="0"/>
              </a:rPr>
              <a:t> сил </a:t>
            </a:r>
            <a:r>
              <a:rPr lang="ru-RU" sz="2400" dirty="0" err="1" smtClean="0">
                <a:latin typeface="Garamond" pitchFamily="18" charset="0"/>
              </a:rPr>
              <a:t>і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повільне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вдосконалення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їх</a:t>
            </a:r>
            <a:r>
              <a:rPr lang="ru-RU" sz="2400" dirty="0" smtClean="0">
                <a:latin typeface="Garamond" pitchFamily="18" charset="0"/>
              </a:rPr>
              <a:t>;</a:t>
            </a:r>
          </a:p>
          <a:p>
            <a:pPr algn="just"/>
            <a:r>
              <a:rPr lang="ru-RU" sz="2400" dirty="0" smtClean="0">
                <a:latin typeface="Garamond" pitchFamily="18" charset="0"/>
              </a:rPr>
              <a:t>— </a:t>
            </a:r>
            <a:r>
              <a:rPr lang="ru-RU" sz="2400" dirty="0" err="1" smtClean="0">
                <a:latin typeface="Garamond" pitchFamily="18" charset="0"/>
              </a:rPr>
              <a:t>низькі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темпи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розвитку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суспільства</a:t>
            </a:r>
            <a:r>
              <a:rPr lang="ru-RU" sz="2400" dirty="0" smtClean="0">
                <a:latin typeface="Garamond" pitchFamily="18" charset="0"/>
              </a:rPr>
              <a:t>;</a:t>
            </a:r>
          </a:p>
          <a:p>
            <a:pPr algn="just"/>
            <a:r>
              <a:rPr lang="ru-RU" sz="2400" dirty="0" smtClean="0">
                <a:latin typeface="Garamond" pitchFamily="18" charset="0"/>
              </a:rPr>
              <a:t>— </a:t>
            </a:r>
            <a:r>
              <a:rPr lang="ru-RU" sz="2400" dirty="0" err="1" smtClean="0">
                <a:latin typeface="Garamond" pitchFamily="18" charset="0"/>
              </a:rPr>
              <a:t>колективне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привласнення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природних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ресурсів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і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результатів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виробництва</a:t>
            </a:r>
            <a:r>
              <a:rPr lang="ru-RU" sz="2400" dirty="0" smtClean="0">
                <a:latin typeface="Garamond" pitchFamily="18" charset="0"/>
              </a:rPr>
              <a:t>;</a:t>
            </a:r>
          </a:p>
          <a:p>
            <a:pPr algn="just"/>
            <a:r>
              <a:rPr lang="ru-RU" sz="2400" dirty="0" smtClean="0">
                <a:latin typeface="Garamond" pitchFamily="18" charset="0"/>
              </a:rPr>
              <a:t>— </a:t>
            </a:r>
            <a:r>
              <a:rPr lang="ru-RU" sz="2400" dirty="0" err="1" smtClean="0">
                <a:latin typeface="Garamond" pitchFamily="18" charset="0"/>
              </a:rPr>
              <a:t>рівномірний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розподіл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і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соціальна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рівність</a:t>
            </a:r>
            <a:r>
              <a:rPr lang="ru-RU" sz="2400" dirty="0" smtClean="0">
                <a:latin typeface="Garamond" pitchFamily="18" charset="0"/>
              </a:rPr>
              <a:t>;</a:t>
            </a:r>
          </a:p>
          <a:p>
            <a:pPr algn="just"/>
            <a:r>
              <a:rPr lang="ru-RU" sz="2400" dirty="0" smtClean="0">
                <a:latin typeface="Garamond" pitchFamily="18" charset="0"/>
              </a:rPr>
              <a:t>— </a:t>
            </a:r>
            <a:r>
              <a:rPr lang="ru-RU" sz="2400" dirty="0" err="1" smtClean="0">
                <a:latin typeface="Garamond" pitchFamily="18" charset="0"/>
              </a:rPr>
              <a:t>відсутність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приватної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власності</a:t>
            </a:r>
            <a:r>
              <a:rPr lang="ru-RU" sz="2400" dirty="0" smtClean="0">
                <a:latin typeface="Garamond" pitchFamily="18" charset="0"/>
              </a:rPr>
              <a:t>, </a:t>
            </a:r>
            <a:r>
              <a:rPr lang="ru-RU" sz="2400" dirty="0" err="1" smtClean="0">
                <a:latin typeface="Garamond" pitchFamily="18" charset="0"/>
              </a:rPr>
              <a:t>експлуатації</a:t>
            </a:r>
            <a:r>
              <a:rPr lang="ru-RU" sz="2400" dirty="0" smtClean="0">
                <a:latin typeface="Garamond" pitchFamily="18" charset="0"/>
              </a:rPr>
              <a:t>, </a:t>
            </a:r>
            <a:r>
              <a:rPr lang="ru-RU" sz="2400" dirty="0" err="1" smtClean="0">
                <a:latin typeface="Garamond" pitchFamily="18" charset="0"/>
              </a:rPr>
              <a:t>класів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і</a:t>
            </a:r>
            <a:r>
              <a:rPr lang="ru-RU" sz="2400" dirty="0" smtClean="0">
                <a:latin typeface="Garamond" pitchFamily="18" charset="0"/>
              </a:rPr>
              <a:t> </a:t>
            </a:r>
            <a:r>
              <a:rPr lang="ru-RU" sz="2400" dirty="0" err="1" smtClean="0">
                <a:latin typeface="Garamond" pitchFamily="18" charset="0"/>
              </a:rPr>
              <a:t>держави</a:t>
            </a:r>
            <a:r>
              <a:rPr lang="ru-RU" sz="2400" dirty="0" smtClean="0">
                <a:latin typeface="Garamond" pitchFamily="18" charset="0"/>
              </a:rPr>
              <a:t>.</a:t>
            </a:r>
            <a:endParaRPr lang="ru-RU" sz="24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9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27381" y="646247"/>
            <a:ext cx="1123324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Історії відомо кілька варіантів періодизації первіснообщинного ладу.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Найчастіше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користуються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археологічною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схемою —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епохи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пов'язують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матеріалами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яких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виготовлялися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знаряддя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праці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: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1. </a:t>
            </a:r>
            <a:r>
              <a:rPr lang="uk-UA" sz="2400" b="1" dirty="0">
                <a:solidFill>
                  <a:srgbClr val="C00000"/>
                </a:solidFill>
                <a:latin typeface="Garamond" pitchFamily="18" charset="0"/>
                <a:ea typeface="Times New Roman" pitchFamily="18" charset="0"/>
              </a:rPr>
              <a:t>К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ам'яний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вік: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5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млн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років тому — кінець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III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тис. до н. е.;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2. </a:t>
            </a:r>
            <a:r>
              <a:rPr lang="uk-UA" sz="2400" b="1" dirty="0">
                <a:solidFill>
                  <a:srgbClr val="C00000"/>
                </a:solidFill>
                <a:latin typeface="Garamond" pitchFamily="18" charset="0"/>
                <a:ea typeface="Times New Roman" pitchFamily="18" charset="0"/>
              </a:rPr>
              <a:t>Б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ронзовий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вік: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кінець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III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тис. — І тис. до н. е.;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3. </a:t>
            </a:r>
            <a:r>
              <a:rPr lang="uk-UA" sz="2400" b="1" dirty="0">
                <a:solidFill>
                  <a:srgbClr val="C00000"/>
                </a:solidFill>
                <a:latin typeface="Garamond" pitchFamily="18" charset="0"/>
                <a:ea typeface="Times New Roman" pitchFamily="18" charset="0"/>
              </a:rPr>
              <a:t>З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алізний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  <a:ea typeface="Times New Roman" pitchFamily="18" charset="0"/>
              </a:rPr>
              <a:t>вік: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І тис. до н. 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Перші державні утворення виникають уже на останніх двох етапах, тому хронологічно епоха первісного суспільства збігається з епохою кам'яного віку.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r>
              <a:rPr lang="ru-RU" sz="2400" dirty="0" smtClean="0">
                <a:latin typeface="Garamond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У </a:t>
            </a:r>
            <a:r>
              <a:rPr lang="ru-RU" sz="2400" b="1" dirty="0" err="1" smtClean="0">
                <a:solidFill>
                  <a:srgbClr val="C00000"/>
                </a:solidFill>
                <a:latin typeface="Garamond" pitchFamily="18" charset="0"/>
              </a:rPr>
              <a:t>камяному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Garamond" pitchFamily="18" charset="0"/>
              </a:rPr>
              <a:t>віці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Garamond" pitchFamily="18" charset="0"/>
              </a:rPr>
              <a:t>можна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Garamond" pitchFamily="18" charset="0"/>
              </a:rPr>
              <a:t>виділити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 три </a:t>
            </a:r>
            <a:r>
              <a:rPr lang="ru-RU" sz="2400" b="1" dirty="0" err="1" smtClean="0">
                <a:solidFill>
                  <a:srgbClr val="C00000"/>
                </a:solidFill>
                <a:latin typeface="Garamond" pitchFamily="18" charset="0"/>
              </a:rPr>
              <a:t>періоди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:</a:t>
            </a:r>
          </a:p>
          <a:p>
            <a:r>
              <a:rPr lang="uk-UA" sz="2400" dirty="0" smtClean="0">
                <a:latin typeface="Garamond" pitchFamily="18" charset="0"/>
              </a:rPr>
              <a:t>1) </a:t>
            </a:r>
            <a:r>
              <a:rPr lang="uk-UA" sz="2400" b="1" dirty="0" smtClean="0">
                <a:solidFill>
                  <a:srgbClr val="0070C0"/>
                </a:solidFill>
                <a:latin typeface="Garamond" pitchFamily="18" charset="0"/>
              </a:rPr>
              <a:t>палеоліт</a:t>
            </a:r>
            <a:r>
              <a:rPr lang="uk-UA" sz="2400" dirty="0" smtClean="0">
                <a:latin typeface="Garamond" pitchFamily="18" charset="0"/>
              </a:rPr>
              <a:t> (стародавній кам'яний вік): 5 </a:t>
            </a:r>
            <a:r>
              <a:rPr lang="uk-UA" sz="2400" dirty="0" err="1" smtClean="0">
                <a:latin typeface="Garamond" pitchFamily="18" charset="0"/>
              </a:rPr>
              <a:t>млн</a:t>
            </a:r>
            <a:r>
              <a:rPr lang="uk-UA" sz="2400" dirty="0" smtClean="0">
                <a:latin typeface="Garamond" pitchFamily="18" charset="0"/>
              </a:rPr>
              <a:t> — 12 тис. років до н. е.;</a:t>
            </a:r>
            <a:endParaRPr lang="ru-RU" sz="2400" dirty="0" smtClean="0">
              <a:latin typeface="Garamond" pitchFamily="18" charset="0"/>
            </a:endParaRPr>
          </a:p>
          <a:p>
            <a:r>
              <a:rPr lang="uk-UA" sz="2400" dirty="0" smtClean="0">
                <a:latin typeface="Garamond" pitchFamily="18" charset="0"/>
              </a:rPr>
              <a:t>2) </a:t>
            </a:r>
            <a:r>
              <a:rPr lang="uk-UA" sz="2400" b="1" dirty="0" smtClean="0">
                <a:solidFill>
                  <a:srgbClr val="0070C0"/>
                </a:solidFill>
                <a:latin typeface="Garamond" pitchFamily="18" charset="0"/>
              </a:rPr>
              <a:t>мезоліт</a:t>
            </a:r>
            <a:r>
              <a:rPr lang="uk-UA" sz="2400" dirty="0" smtClean="0">
                <a:latin typeface="Garamond" pitchFamily="18" charset="0"/>
              </a:rPr>
              <a:t> (середній кам'яний вік): 12—8 тис. років до н. е.;</a:t>
            </a:r>
            <a:endParaRPr lang="ru-RU" sz="2400" dirty="0" smtClean="0">
              <a:latin typeface="Garamond" pitchFamily="18" charset="0"/>
            </a:endParaRPr>
          </a:p>
          <a:p>
            <a:r>
              <a:rPr lang="uk-UA" sz="2400" dirty="0" smtClean="0">
                <a:latin typeface="Garamond" pitchFamily="18" charset="0"/>
              </a:rPr>
              <a:t>3) </a:t>
            </a:r>
            <a:r>
              <a:rPr lang="uk-UA" sz="2400" b="1" dirty="0" smtClean="0">
                <a:solidFill>
                  <a:srgbClr val="0070C0"/>
                </a:solidFill>
                <a:latin typeface="Garamond" pitchFamily="18" charset="0"/>
              </a:rPr>
              <a:t>неоліт </a:t>
            </a:r>
            <a:r>
              <a:rPr lang="uk-UA" sz="2400" dirty="0" smtClean="0">
                <a:latin typeface="Garamond" pitchFamily="18" charset="0"/>
              </a:rPr>
              <a:t>(новий кам'яний вік): 8—3 тис. років до н. е. </a:t>
            </a:r>
            <a:endParaRPr lang="ru-RU" sz="2400" dirty="0" smtClean="0">
              <a:latin typeface="Garamond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Theme 1">
      <a:dk1>
        <a:srgbClr val="333333"/>
      </a:dk1>
      <a:lt1>
        <a:srgbClr val="E5EEDA"/>
      </a:lt1>
      <a:dk2>
        <a:srgbClr val="425032"/>
      </a:dk2>
      <a:lt2>
        <a:srgbClr val="B2C29C"/>
      </a:lt2>
      <a:accent1>
        <a:srgbClr val="8CC6CA"/>
      </a:accent1>
      <a:accent2>
        <a:srgbClr val="D5E3C3"/>
      </a:accent2>
      <a:accent3>
        <a:srgbClr val="F0F5EA"/>
      </a:accent3>
      <a:accent4>
        <a:srgbClr val="2A2A2A"/>
      </a:accent4>
      <a:accent5>
        <a:srgbClr val="C5DFE1"/>
      </a:accent5>
      <a:accent6>
        <a:srgbClr val="C1CEB0"/>
      </a:accent6>
      <a:hlink>
        <a:srgbClr val="B89040"/>
      </a:hlink>
      <a:folHlink>
        <a:srgbClr val="FFFFFF"/>
      </a:folHlink>
    </a:clrScheme>
    <a:fontScheme name="Тема Offic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E5EEDA"/>
        </a:lt1>
        <a:dk2>
          <a:srgbClr val="425032"/>
        </a:dk2>
        <a:lt2>
          <a:srgbClr val="B2C29C"/>
        </a:lt2>
        <a:accent1>
          <a:srgbClr val="8CC6CA"/>
        </a:accent1>
        <a:accent2>
          <a:srgbClr val="D5E3C3"/>
        </a:accent2>
        <a:accent3>
          <a:srgbClr val="F0F5EA"/>
        </a:accent3>
        <a:accent4>
          <a:srgbClr val="2A2A2A"/>
        </a:accent4>
        <a:accent5>
          <a:srgbClr val="C5DFE1"/>
        </a:accent5>
        <a:accent6>
          <a:srgbClr val="C1CEB0"/>
        </a:accent6>
        <a:hlink>
          <a:srgbClr val="B8904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9AAF7D"/>
        </a:lt1>
        <a:dk2>
          <a:srgbClr val="425032"/>
        </a:dk2>
        <a:lt2>
          <a:srgbClr val="5C6254"/>
        </a:lt2>
        <a:accent1>
          <a:srgbClr val="A8C1C6"/>
        </a:accent1>
        <a:accent2>
          <a:srgbClr val="8DA56D"/>
        </a:accent2>
        <a:accent3>
          <a:srgbClr val="CAD4BF"/>
        </a:accent3>
        <a:accent4>
          <a:srgbClr val="2A2A2A"/>
        </a:accent4>
        <a:accent5>
          <a:srgbClr val="D1DDDF"/>
        </a:accent5>
        <a:accent6>
          <a:srgbClr val="7F9562"/>
        </a:accent6>
        <a:hlink>
          <a:srgbClr val="D3781D"/>
        </a:hlink>
        <a:folHlink>
          <a:srgbClr val="D4D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694D2B"/>
        </a:dk1>
        <a:lt1>
          <a:srgbClr val="FFFFFF"/>
        </a:lt1>
        <a:dk2>
          <a:srgbClr val="99703F"/>
        </a:dk2>
        <a:lt2>
          <a:srgbClr val="FCF3D0"/>
        </a:lt2>
        <a:accent1>
          <a:srgbClr val="E9947D"/>
        </a:accent1>
        <a:accent2>
          <a:srgbClr val="8F693B"/>
        </a:accent2>
        <a:accent3>
          <a:srgbClr val="CABBAF"/>
        </a:accent3>
        <a:accent4>
          <a:srgbClr val="DADADA"/>
        </a:accent4>
        <a:accent5>
          <a:srgbClr val="F2C8BF"/>
        </a:accent5>
        <a:accent6>
          <a:srgbClr val="815E35"/>
        </a:accent6>
        <a:hlink>
          <a:srgbClr val="CDAE6F"/>
        </a:hlink>
        <a:folHlink>
          <a:srgbClr val="BF956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694D2B"/>
        </a:dk1>
        <a:lt1>
          <a:srgbClr val="E5D5C1"/>
        </a:lt1>
        <a:dk2>
          <a:srgbClr val="333333"/>
        </a:dk2>
        <a:lt2>
          <a:srgbClr val="BD9361"/>
        </a:lt2>
        <a:accent1>
          <a:srgbClr val="E9947D"/>
        </a:accent1>
        <a:accent2>
          <a:srgbClr val="DDC6AB"/>
        </a:accent2>
        <a:accent3>
          <a:srgbClr val="F0E7DD"/>
        </a:accent3>
        <a:accent4>
          <a:srgbClr val="594023"/>
        </a:accent4>
        <a:accent5>
          <a:srgbClr val="F2C8BF"/>
        </a:accent5>
        <a:accent6>
          <a:srgbClr val="C8B39B"/>
        </a:accent6>
        <a:hlink>
          <a:srgbClr val="A19E37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694D2B"/>
        </a:dk1>
        <a:lt1>
          <a:srgbClr val="FFFFFF"/>
        </a:lt1>
        <a:dk2>
          <a:srgbClr val="333333"/>
        </a:dk2>
        <a:lt2>
          <a:srgbClr val="BD9361"/>
        </a:lt2>
        <a:accent1>
          <a:srgbClr val="F4CABE"/>
        </a:accent1>
        <a:accent2>
          <a:srgbClr val="F5EEE7"/>
        </a:accent2>
        <a:accent3>
          <a:srgbClr val="FFFFFF"/>
        </a:accent3>
        <a:accent4>
          <a:srgbClr val="594023"/>
        </a:accent4>
        <a:accent5>
          <a:srgbClr val="F8E1DB"/>
        </a:accent5>
        <a:accent6>
          <a:srgbClr val="DED8D1"/>
        </a:accent6>
        <a:hlink>
          <a:srgbClr val="A19E37"/>
        </a:hlink>
        <a:folHlink>
          <a:srgbClr val="DCC4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694D2B"/>
        </a:dk1>
        <a:lt1>
          <a:srgbClr val="FFFFFF"/>
        </a:lt1>
        <a:dk2>
          <a:srgbClr val="5F5F5F"/>
        </a:dk2>
        <a:lt2>
          <a:srgbClr val="FCF3D0"/>
        </a:lt2>
        <a:accent1>
          <a:srgbClr val="AAAA9A"/>
        </a:accent1>
        <a:accent2>
          <a:srgbClr val="424E49"/>
        </a:accent2>
        <a:accent3>
          <a:srgbClr val="B6B6B6"/>
        </a:accent3>
        <a:accent4>
          <a:srgbClr val="DADADA"/>
        </a:accent4>
        <a:accent5>
          <a:srgbClr val="D2D2CA"/>
        </a:accent5>
        <a:accent6>
          <a:srgbClr val="3B4641"/>
        </a:accent6>
        <a:hlink>
          <a:srgbClr val="D9B945"/>
        </a:hlink>
        <a:folHlink>
          <a:srgbClr val="9392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'Бамбук 2'</Template>
  <TotalTime>146</TotalTime>
  <Words>3103</Words>
  <Application>Microsoft Office PowerPoint</Application>
  <PresentationFormat>Произвольный</PresentationFormat>
  <Paragraphs>184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ІСТОРІЯ МИСТЕЦТВА</vt:lpstr>
      <vt:lpstr>МИСТЕЦТВО – це…</vt:lpstr>
      <vt:lpstr>ВИДИ МИСТЕЦТВА</vt:lpstr>
      <vt:lpstr>ХУДОЖНІЙ ОБРАЗ – це…</vt:lpstr>
      <vt:lpstr>ПЕРІОДИЗАЦІЯ ІСТОРІЇ МИСТЕЦТВА (ІСТОРІЯ СТИЛІ)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юля</cp:lastModifiedBy>
  <cp:revision>39</cp:revision>
  <dcterms:created xsi:type="dcterms:W3CDTF">2019-12-16T21:49:39Z</dcterms:created>
  <dcterms:modified xsi:type="dcterms:W3CDTF">2020-09-02T20:12:21Z</dcterms:modified>
</cp:coreProperties>
</file>