
<file path=[Content_Types].xml><?xml version="1.0" encoding="utf-8"?>
<Types xmlns="http://schemas.openxmlformats.org/package/2006/content-types">
  <Override PartName="/ppt/activeX/activeX15.xml" ContentType="application/vnd.ms-office.activeX+xml"/>
  <Override PartName="/ppt/activeX/activeX26.xml" ContentType="application/vnd.ms-office.activeX+xml"/>
  <Override PartName="/ppt/activeX/activeX44.xml" ContentType="application/vnd.ms-office.activeX+xml"/>
  <Override PartName="/ppt/activeX/activeX62.xml" ContentType="application/vnd.ms-office.activeX+xml"/>
  <Override PartName="/ppt/activeX/activeX73.xml" ContentType="application/vnd.ms-office.activeX+xml"/>
  <Override PartName="/ppt/activeX/activeX91.xml" ContentType="application/vnd.ms-office.activeX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33.xml" ContentType="application/vnd.ms-office.activeX+xml"/>
  <Override PartName="/ppt/activeX/activeX51.xml" ContentType="application/vnd.ms-office.activeX+xml"/>
  <Override PartName="/ppt/activeX/activeX80.xml" ContentType="application/vnd.ms-office.activeX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activeX/activeX11.xml" ContentType="application/vnd.ms-office.activeX+xml"/>
  <Override PartName="/ppt/activeX/activeX22.xml" ContentType="application/vnd.ms-office.activeX+xml"/>
  <Override PartName="/ppt/activeX/activeX40.xml" ContentType="application/vnd.ms-office.activeX+xml"/>
  <Override PartName="/ppt/activeX/activeX108.xml" ContentType="application/vnd.ms-office.activeX+xml"/>
  <Override PartName="/ppt/activeX/activeX119.xml" ContentType="application/vnd.ms-office.activeX+xml"/>
  <Default Extension="xml" ContentType="application/xml"/>
  <Override PartName="/ppt/slides/slide14.xml" ContentType="application/vnd.openxmlformats-officedocument.presentationml.slide+xml"/>
  <Override PartName="/ppt/activeX/activeX115.xml" ContentType="application/vnd.ms-office.activeX+xml"/>
  <Override PartName="/ppt/activeX/activeX126.xml" ContentType="application/vnd.ms-office.activeX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activeX/activeX104.xml" ContentType="application/vnd.ms-office.activeX+xml"/>
  <Override PartName="/ppt/activeX/activeX78.xml" ContentType="application/vnd.ms-office.activeX+xml"/>
  <Override PartName="/ppt/activeX/activeX89.xml" ContentType="application/vnd.ms-office.activeX+xml"/>
  <Override PartName="/ppt/activeX/activeX111.xml" ContentType="application/vnd.ms-office.activeX+xml"/>
  <Override PartName="/ppt/activeX/activeX122.xml" ContentType="application/vnd.ms-office.activeX+xml"/>
  <Override PartName="/ppt/activeX/activeX38.xml" ContentType="application/vnd.ms-office.activeX+xml"/>
  <Override PartName="/ppt/activeX/activeX49.xml" ContentType="application/vnd.ms-office.activeX+xml"/>
  <Override PartName="/ppt/activeX/activeX67.xml" ContentType="application/vnd.ms-office.activeX+xml"/>
  <Override PartName="/ppt/activeX/activeX85.xml" ContentType="application/vnd.ms-office.activeX+xml"/>
  <Override PartName="/ppt/activeX/activeX96.xml" ContentType="application/vnd.ms-office.activeX+xml"/>
  <Override PartName="/ppt/activeX/activeX100.xml" ContentType="application/vnd.ms-office.activeX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7.xml" ContentType="application/vnd.ms-office.activeX+xml"/>
  <Override PartName="/ppt/activeX/activeX27.xml" ContentType="application/vnd.ms-office.activeX+xml"/>
  <Override PartName="/ppt/activeX/activeX56.xml" ContentType="application/vnd.ms-office.activeX+xml"/>
  <Override PartName="/ppt/activeX/activeX74.xml" ContentType="application/vnd.ms-office.activeX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activeX"/>
  <Override PartName="/ppt/activeX/activeX16.xml" ContentType="application/vnd.ms-office.activeX+xml"/>
  <Override PartName="/ppt/activeX/activeX34.xml" ContentType="application/vnd.ms-office.activeX+xml"/>
  <Override PartName="/ppt/activeX/activeX45.xml" ContentType="application/vnd.ms-office.activeX+xml"/>
  <Override PartName="/ppt/activeX/activeX63.xml" ContentType="application/vnd.ms-office.activeX+xml"/>
  <Override PartName="/ppt/activeX/activeX81.xml" ContentType="application/vnd.ms-office.activeX+xml"/>
  <Override PartName="/ppt/activeX/activeX92.xml" ContentType="application/vnd.ms-office.activeX+xml"/>
  <Default Extension="png" ContentType="image/png"/>
  <Override PartName="/ppt/presProps.xml" ContentType="application/vnd.openxmlformats-officedocument.presentationml.presProps+xml"/>
  <Override PartName="/ppt/activeX/activeX3.xml" ContentType="application/vnd.ms-office.activeX+xml"/>
  <Override PartName="/ppt/activeX/activeX23.xml" ContentType="application/vnd.ms-office.activeX+xml"/>
  <Override PartName="/ppt/activeX/activeX52.xml" ContentType="application/vnd.ms-office.activeX+xml"/>
  <Override PartName="/ppt/activeX/activeX70.xml" ContentType="application/vnd.ms-office.activeX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2.xml" ContentType="application/vnd.ms-office.activeX+xml"/>
  <Override PartName="/ppt/activeX/activeX30.xml" ContentType="application/vnd.ms-office.activeX+xml"/>
  <Override PartName="/ppt/activeX/activeX41.xml" ContentType="application/vnd.ms-office.activeX+xml"/>
  <Override PartName="/ppt/activeX/activeX109.xml" ContentType="application/vnd.ms-office.activeX+xml"/>
  <Override PartName="/ppt/activeX/activeX127.xml" ContentType="application/vnd.ms-office.activeX+xml"/>
  <Override PartName="/ppt/presentation.xml" ContentType="application/vnd.openxmlformats-officedocument.presentationml.presentation.main+xml"/>
  <Override PartName="/ppt/activeX/activeX116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activeX/activeX105.xml" ContentType="application/vnd.ms-office.activeX+xml"/>
  <Override PartName="/ppt/activeX/activeX123.xml" ContentType="application/vnd.ms-office.activeX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activeX/activeX79.xml" ContentType="application/vnd.ms-office.activeX+xml"/>
  <Override PartName="/ppt/activeX/activeX97.xml" ContentType="application/vnd.ms-office.activeX+xml"/>
  <Override PartName="/ppt/activeX/activeX112.xml" ContentType="application/vnd.ms-office.activeX+xml"/>
  <Override PartName="/ppt/activeX/activeX130.xml" ContentType="application/vnd.ms-office.activeX+xml"/>
  <Override PartName="/ppt/activeX/activeX8.xml" ContentType="application/vnd.ms-office.activeX+xml"/>
  <Override PartName="/ppt/activeX/activeX39.xml" ContentType="application/vnd.ms-office.activeX+xml"/>
  <Override PartName="/ppt/activeX/activeX48.xml" ContentType="application/vnd.ms-office.activeX+xml"/>
  <Override PartName="/ppt/activeX/activeX57.xml" ContentType="application/vnd.ms-office.activeX+xml"/>
  <Override PartName="/ppt/activeX/activeX68.xml" ContentType="application/vnd.ms-office.activeX+xml"/>
  <Override PartName="/ppt/activeX/activeX77.xml" ContentType="application/vnd.ms-office.activeX+xml"/>
  <Override PartName="/ppt/activeX/activeX86.xml" ContentType="application/vnd.ms-office.activeX+xml"/>
  <Override PartName="/ppt/activeX/activeX95.xml" ContentType="application/vnd.ms-office.activeX+xml"/>
  <Override PartName="/ppt/activeX/activeX101.xml" ContentType="application/vnd.ms-office.activeX+xml"/>
  <Override PartName="/ppt/activeX/activeX110.xml" ContentType="application/vnd.ms-office.activeX+xml"/>
  <Override PartName="/ppt/slides/slide8.xml" ContentType="application/vnd.openxmlformats-officedocument.presentationml.slide+xml"/>
  <Override PartName="/ppt/activeX/activeX6.xml" ContentType="application/vnd.ms-office.activeX+xml"/>
  <Override PartName="/ppt/activeX/activeX19.xml" ContentType="application/vnd.ms-office.activeX+xml"/>
  <Override PartName="/ppt/activeX/activeX28.xml" ContentType="application/vnd.ms-office.activeX+xml"/>
  <Override PartName="/ppt/activeX/activeX37.xml" ContentType="application/vnd.ms-office.activeX+xml"/>
  <Override PartName="/ppt/activeX/activeX46.xml" ContentType="application/vnd.ms-office.activeX+xml"/>
  <Override PartName="/ppt/activeX/activeX55.xml" ContentType="application/vnd.ms-office.activeX+xml"/>
  <Override PartName="/ppt/activeX/activeX66.xml" ContentType="application/vnd.ms-office.activeX+xml"/>
  <Override PartName="/ppt/activeX/activeX75.xml" ContentType="application/vnd.ms-office.activeX+xml"/>
  <Override PartName="/ppt/activeX/activeX84.xml" ContentType="application/vnd.ms-office.activeX+xml"/>
  <Override PartName="/ppt/activeX/activeX93.xml" ContentType="application/vnd.ms-office.activeX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activeX/activeX4.xml" ContentType="application/vnd.ms-office.activeX+xml"/>
  <Override PartName="/ppt/activeX/activeX17.xml" ContentType="application/vnd.ms-office.activeX+xml"/>
  <Override PartName="/ppt/activeX/activeX35.xml" ContentType="application/vnd.ms-office.activeX+xml"/>
  <Override PartName="/ppt/activeX/activeX53.xml" ContentType="application/vnd.ms-office.activeX+xml"/>
  <Override PartName="/ppt/activeX/activeX64.xml" ContentType="application/vnd.ms-office.activeX+xml"/>
  <Override PartName="/ppt/activeX/activeX82.xml" ContentType="application/vnd.ms-office.activeX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activeX/activeX13.xml" ContentType="application/vnd.ms-office.activeX+xml"/>
  <Override PartName="/ppt/activeX/activeX24.xml" ContentType="application/vnd.ms-office.activeX+xml"/>
  <Override PartName="/ppt/activeX/activeX42.xml" ContentType="application/vnd.ms-office.activeX+xml"/>
  <Override PartName="/ppt/activeX/activeX60.xml" ContentType="application/vnd.ms-office.activeX+xml"/>
  <Override PartName="/ppt/activeX/activeX71.xml" ContentType="application/vnd.ms-office.activeX+xml"/>
  <Override PartName="/ppt/slides/slide2.xml" ContentType="application/vnd.openxmlformats-officedocument.presentationml.slide+xml"/>
  <Override PartName="/ppt/slides/slide16.xml" ContentType="application/vnd.openxmlformats-officedocument.presentationml.slide+xml"/>
  <Default Extension="wmf" ContentType="image/x-wmf"/>
  <Override PartName="/ppt/activeX/activeX31.xml" ContentType="application/vnd.ms-office.activeX+xml"/>
  <Override PartName="/ppt/activeX/activeX128.xml" ContentType="application/vnd.ms-office.activeX+xml"/>
  <Default Extension="rels" ContentType="application/vnd.openxmlformats-package.relationships+xml"/>
  <Override PartName="/ppt/activeX/activeX20.xml" ContentType="application/vnd.ms-office.activeX+xml"/>
  <Override PartName="/ppt/activeX/activeX106.xml" ContentType="application/vnd.ms-office.activeX+xml"/>
  <Override PartName="/ppt/activeX/activeX117.xml" ContentType="application/vnd.ms-office.activeX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activeX/activeX113.xml" ContentType="application/vnd.ms-office.activeX+xml"/>
  <Override PartName="/ppt/activeX/activeX124.xml" ContentType="application/vnd.ms-office.activeX+xml"/>
  <Override PartName="/ppt/activeX/activeX69.xml" ContentType="application/vnd.ms-office.activeX+xml"/>
  <Override PartName="/ppt/activeX/activeX98.xml" ContentType="application/vnd.ms-office.activeX+xml"/>
  <Override PartName="/ppt/activeX/activeX102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58.xml" ContentType="application/vnd.ms-office.activeX+xml"/>
  <Override PartName="/ppt/activeX/activeX76.xml" ContentType="application/vnd.ms-office.activeX+xml"/>
  <Override PartName="/ppt/activeX/activeX87.xml" ContentType="application/vnd.ms-office.activeX+xml"/>
  <Override PartName="/ppt/activeX/activeX120.xml" ContentType="application/vnd.ms-office.activeX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activeX/activeX18.xml" ContentType="application/vnd.ms-office.activeX+xml"/>
  <Override PartName="/ppt/activeX/activeX36.xml" ContentType="application/vnd.ms-office.activeX+xml"/>
  <Override PartName="/ppt/activeX/activeX47.xml" ContentType="application/vnd.ms-office.activeX+xml"/>
  <Override PartName="/ppt/activeX/activeX65.xml" ContentType="application/vnd.ms-office.activeX+xml"/>
  <Override PartName="/ppt/activeX/activeX83.xml" ContentType="application/vnd.ms-office.activeX+xml"/>
  <Override PartName="/ppt/activeX/activeX94.xml" ContentType="application/vnd.ms-office.activeX+xml"/>
  <Override PartName="/ppt/activeX/activeX5.xml" ContentType="application/vnd.ms-office.activeX+xml"/>
  <Override PartName="/ppt/activeX/activeX25.xml" ContentType="application/vnd.ms-office.activeX+xml"/>
  <Override PartName="/ppt/activeX/activeX54.xml" ContentType="application/vnd.ms-office.activeX+xml"/>
  <Override PartName="/ppt/activeX/activeX72.xml" ContentType="application/vnd.ms-office.activeX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activeX/activeX14.xml" ContentType="application/vnd.ms-office.activeX+xml"/>
  <Override PartName="/ppt/activeX/activeX32.xml" ContentType="application/vnd.ms-office.activeX+xml"/>
  <Override PartName="/ppt/activeX/activeX43.xml" ContentType="application/vnd.ms-office.activeX+xml"/>
  <Override PartName="/ppt/activeX/activeX61.xml" ContentType="application/vnd.ms-office.activeX+xml"/>
  <Override PartName="/ppt/activeX/activeX90.xml" ContentType="application/vnd.ms-office.activeX+xml"/>
  <Override PartName="/ppt/activeX/activeX129.xml" ContentType="application/vnd.ms-office.activeX+xml"/>
  <Default Extension="jpeg" ContentType="image/jpeg"/>
  <Override PartName="/ppt/activeX/activeX1.xml" ContentType="application/vnd.ms-office.activeX+xml"/>
  <Override PartName="/ppt/activeX/activeX21.xml" ContentType="application/vnd.ms-office.activeX+xml"/>
  <Override PartName="/ppt/activeX/activeX50.xml" ContentType="application/vnd.ms-office.activeX+xml"/>
  <Override PartName="/ppt/activeX/activeX118.xml" ContentType="application/vnd.ms-office.activeX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ppt/activeX/activeX107.xml" ContentType="application/vnd.ms-office.activeX+xml"/>
  <Override PartName="/ppt/activeX/activeX125.xml" ContentType="application/vnd.ms-office.activeX+xml"/>
  <Override PartName="/ppt/slides/slide20.xml" ContentType="application/vnd.openxmlformats-officedocument.presentationml.slide+xml"/>
  <Override PartName="/ppt/activeX/activeX99.xml" ContentType="application/vnd.ms-office.activeX+xml"/>
  <Override PartName="/ppt/activeX/activeX114.xml" ContentType="application/vnd.ms-office.activeX+xml"/>
  <Override PartName="/ppt/activeX/activeX59.xml" ContentType="application/vnd.ms-office.activeX+xml"/>
  <Override PartName="/ppt/activeX/activeX88.xml" ContentType="application/vnd.ms-office.activeX+xml"/>
  <Override PartName="/ppt/activeX/activeX103.xml" ContentType="application/vnd.ms-office.activeX+xml"/>
  <Override PartName="/ppt/activeX/activeX121.xml" ContentType="application/vnd.ms-office.activeX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9" r:id="rId2"/>
    <p:sldId id="270" r:id="rId3"/>
    <p:sldId id="271" r:id="rId4"/>
    <p:sldId id="286" r:id="rId5"/>
    <p:sldId id="287" r:id="rId6"/>
    <p:sldId id="296" r:id="rId7"/>
    <p:sldId id="297" r:id="rId8"/>
    <p:sldId id="298" r:id="rId9"/>
    <p:sldId id="299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300" r:id="rId18"/>
    <p:sldId id="302" r:id="rId19"/>
    <p:sldId id="301" r:id="rId20"/>
    <p:sldId id="303" r:id="rId21"/>
    <p:sldId id="273" r:id="rId2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13" autoAdjust="0"/>
    <p:restoredTop sz="94624" autoAdjust="0"/>
  </p:normalViewPr>
  <p:slideViewPr>
    <p:cSldViewPr>
      <p:cViewPr>
        <p:scale>
          <a:sx n="106" d="100"/>
          <a:sy n="106" d="100"/>
        </p:scale>
        <p:origin x="-342" y="7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00.xml.rels><?xml version="1.0" encoding="UTF-8" standalone="yes"?>
<Relationships xmlns="http://schemas.openxmlformats.org/package/2006/relationships"><Relationship Id="rId1" Type="http://schemas.microsoft.com/office/2006/relationships/activeXControlBinary" Target="activeX100.bin"/></Relationships>
</file>

<file path=ppt/activeX/_rels/activeX101.xml.rels><?xml version="1.0" encoding="UTF-8" standalone="yes"?>
<Relationships xmlns="http://schemas.openxmlformats.org/package/2006/relationships"><Relationship Id="rId1" Type="http://schemas.microsoft.com/office/2006/relationships/activeXControlBinary" Target="activeX101.bin"/></Relationships>
</file>

<file path=ppt/activeX/_rels/activeX102.xml.rels><?xml version="1.0" encoding="UTF-8" standalone="yes"?>
<Relationships xmlns="http://schemas.openxmlformats.org/package/2006/relationships"><Relationship Id="rId1" Type="http://schemas.microsoft.com/office/2006/relationships/activeXControlBinary" Target="activeX102.bin"/></Relationships>
</file>

<file path=ppt/activeX/_rels/activeX103.xml.rels><?xml version="1.0" encoding="UTF-8" standalone="yes"?>
<Relationships xmlns="http://schemas.openxmlformats.org/package/2006/relationships"><Relationship Id="rId1" Type="http://schemas.microsoft.com/office/2006/relationships/activeXControlBinary" Target="activeX103.bin"/></Relationships>
</file>

<file path=ppt/activeX/_rels/activeX104.xml.rels><?xml version="1.0" encoding="UTF-8" standalone="yes"?>
<Relationships xmlns="http://schemas.openxmlformats.org/package/2006/relationships"><Relationship Id="rId1" Type="http://schemas.microsoft.com/office/2006/relationships/activeXControlBinary" Target="activeX104.bin"/></Relationships>
</file>

<file path=ppt/activeX/_rels/activeX105.xml.rels><?xml version="1.0" encoding="UTF-8" standalone="yes"?>
<Relationships xmlns="http://schemas.openxmlformats.org/package/2006/relationships"><Relationship Id="rId1" Type="http://schemas.microsoft.com/office/2006/relationships/activeXControlBinary" Target="activeX105.bin"/></Relationships>
</file>

<file path=ppt/activeX/_rels/activeX106.xml.rels><?xml version="1.0" encoding="UTF-8" standalone="yes"?>
<Relationships xmlns="http://schemas.openxmlformats.org/package/2006/relationships"><Relationship Id="rId1" Type="http://schemas.microsoft.com/office/2006/relationships/activeXControlBinary" Target="activeX106.bin"/></Relationships>
</file>

<file path=ppt/activeX/_rels/activeX107.xml.rels><?xml version="1.0" encoding="UTF-8" standalone="yes"?>
<Relationships xmlns="http://schemas.openxmlformats.org/package/2006/relationships"><Relationship Id="rId1" Type="http://schemas.microsoft.com/office/2006/relationships/activeXControlBinary" Target="activeX107.bin"/></Relationships>
</file>

<file path=ppt/activeX/_rels/activeX108.xml.rels><?xml version="1.0" encoding="UTF-8" standalone="yes"?>
<Relationships xmlns="http://schemas.openxmlformats.org/package/2006/relationships"><Relationship Id="rId1" Type="http://schemas.microsoft.com/office/2006/relationships/activeXControlBinary" Target="activeX108.bin"/></Relationships>
</file>

<file path=ppt/activeX/_rels/activeX109.xml.rels><?xml version="1.0" encoding="UTF-8" standalone="yes"?>
<Relationships xmlns="http://schemas.openxmlformats.org/package/2006/relationships"><Relationship Id="rId1" Type="http://schemas.microsoft.com/office/2006/relationships/activeXControlBinary" Target="activeX109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10.xml.rels><?xml version="1.0" encoding="UTF-8" standalone="yes"?>
<Relationships xmlns="http://schemas.openxmlformats.org/package/2006/relationships"><Relationship Id="rId1" Type="http://schemas.microsoft.com/office/2006/relationships/activeXControlBinary" Target="activeX110.bin"/></Relationships>
</file>

<file path=ppt/activeX/_rels/activeX111.xml.rels><?xml version="1.0" encoding="UTF-8" standalone="yes"?>
<Relationships xmlns="http://schemas.openxmlformats.org/package/2006/relationships"><Relationship Id="rId1" Type="http://schemas.microsoft.com/office/2006/relationships/activeXControlBinary" Target="activeX111.bin"/></Relationships>
</file>

<file path=ppt/activeX/_rels/activeX112.xml.rels><?xml version="1.0" encoding="UTF-8" standalone="yes"?>
<Relationships xmlns="http://schemas.openxmlformats.org/package/2006/relationships"><Relationship Id="rId1" Type="http://schemas.microsoft.com/office/2006/relationships/activeXControlBinary" Target="activeX112.bin"/></Relationships>
</file>

<file path=ppt/activeX/_rels/activeX113.xml.rels><?xml version="1.0" encoding="UTF-8" standalone="yes"?>
<Relationships xmlns="http://schemas.openxmlformats.org/package/2006/relationships"><Relationship Id="rId1" Type="http://schemas.microsoft.com/office/2006/relationships/activeXControlBinary" Target="activeX113.bin"/></Relationships>
</file>

<file path=ppt/activeX/_rels/activeX114.xml.rels><?xml version="1.0" encoding="UTF-8" standalone="yes"?>
<Relationships xmlns="http://schemas.openxmlformats.org/package/2006/relationships"><Relationship Id="rId1" Type="http://schemas.microsoft.com/office/2006/relationships/activeXControlBinary" Target="activeX114.bin"/></Relationships>
</file>

<file path=ppt/activeX/_rels/activeX115.xml.rels><?xml version="1.0" encoding="UTF-8" standalone="yes"?>
<Relationships xmlns="http://schemas.openxmlformats.org/package/2006/relationships"><Relationship Id="rId1" Type="http://schemas.microsoft.com/office/2006/relationships/activeXControlBinary" Target="activeX115.bin"/></Relationships>
</file>

<file path=ppt/activeX/_rels/activeX116.xml.rels><?xml version="1.0" encoding="UTF-8" standalone="yes"?>
<Relationships xmlns="http://schemas.openxmlformats.org/package/2006/relationships"><Relationship Id="rId1" Type="http://schemas.microsoft.com/office/2006/relationships/activeXControlBinary" Target="activeX116.bin"/></Relationships>
</file>

<file path=ppt/activeX/_rels/activeX117.xml.rels><?xml version="1.0" encoding="UTF-8" standalone="yes"?>
<Relationships xmlns="http://schemas.openxmlformats.org/package/2006/relationships"><Relationship Id="rId1" Type="http://schemas.microsoft.com/office/2006/relationships/activeXControlBinary" Target="activeX117.bin"/></Relationships>
</file>

<file path=ppt/activeX/_rels/activeX118.xml.rels><?xml version="1.0" encoding="UTF-8" standalone="yes"?>
<Relationships xmlns="http://schemas.openxmlformats.org/package/2006/relationships"><Relationship Id="rId1" Type="http://schemas.microsoft.com/office/2006/relationships/activeXControlBinary" Target="activeX118.bin"/></Relationships>
</file>

<file path=ppt/activeX/_rels/activeX119.xml.rels><?xml version="1.0" encoding="UTF-8" standalone="yes"?>
<Relationships xmlns="http://schemas.openxmlformats.org/package/2006/relationships"><Relationship Id="rId1" Type="http://schemas.microsoft.com/office/2006/relationships/activeXControlBinary" Target="activeX119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20.xml.rels><?xml version="1.0" encoding="UTF-8" standalone="yes"?>
<Relationships xmlns="http://schemas.openxmlformats.org/package/2006/relationships"><Relationship Id="rId1" Type="http://schemas.microsoft.com/office/2006/relationships/activeXControlBinary" Target="activeX120.bin"/></Relationships>
</file>

<file path=ppt/activeX/_rels/activeX121.xml.rels><?xml version="1.0" encoding="UTF-8" standalone="yes"?>
<Relationships xmlns="http://schemas.openxmlformats.org/package/2006/relationships"><Relationship Id="rId1" Type="http://schemas.microsoft.com/office/2006/relationships/activeXControlBinary" Target="activeX121.bin"/></Relationships>
</file>

<file path=ppt/activeX/_rels/activeX122.xml.rels><?xml version="1.0" encoding="UTF-8" standalone="yes"?>
<Relationships xmlns="http://schemas.openxmlformats.org/package/2006/relationships"><Relationship Id="rId1" Type="http://schemas.microsoft.com/office/2006/relationships/activeXControlBinary" Target="activeX122.bin"/></Relationships>
</file>

<file path=ppt/activeX/_rels/activeX123.xml.rels><?xml version="1.0" encoding="UTF-8" standalone="yes"?>
<Relationships xmlns="http://schemas.openxmlformats.org/package/2006/relationships"><Relationship Id="rId1" Type="http://schemas.microsoft.com/office/2006/relationships/activeXControlBinary" Target="activeX123.bin"/></Relationships>
</file>

<file path=ppt/activeX/_rels/activeX124.xml.rels><?xml version="1.0" encoding="UTF-8" standalone="yes"?>
<Relationships xmlns="http://schemas.openxmlformats.org/package/2006/relationships"><Relationship Id="rId1" Type="http://schemas.microsoft.com/office/2006/relationships/activeXControlBinary" Target="activeX124.bin"/></Relationships>
</file>

<file path=ppt/activeX/_rels/activeX125.xml.rels><?xml version="1.0" encoding="UTF-8" standalone="yes"?>
<Relationships xmlns="http://schemas.openxmlformats.org/package/2006/relationships"><Relationship Id="rId1" Type="http://schemas.microsoft.com/office/2006/relationships/activeXControlBinary" Target="activeX125.bin"/></Relationships>
</file>

<file path=ppt/activeX/_rels/activeX126.xml.rels><?xml version="1.0" encoding="UTF-8" standalone="yes"?>
<Relationships xmlns="http://schemas.openxmlformats.org/package/2006/relationships"><Relationship Id="rId1" Type="http://schemas.microsoft.com/office/2006/relationships/activeXControlBinary" Target="activeX126.bin"/></Relationships>
</file>

<file path=ppt/activeX/_rels/activeX127.xml.rels><?xml version="1.0" encoding="UTF-8" standalone="yes"?>
<Relationships xmlns="http://schemas.openxmlformats.org/package/2006/relationships"><Relationship Id="rId1" Type="http://schemas.microsoft.com/office/2006/relationships/activeXControlBinary" Target="activeX127.bin"/></Relationships>
</file>

<file path=ppt/activeX/_rels/activeX128.xml.rels><?xml version="1.0" encoding="UTF-8" standalone="yes"?>
<Relationships xmlns="http://schemas.openxmlformats.org/package/2006/relationships"><Relationship Id="rId1" Type="http://schemas.microsoft.com/office/2006/relationships/activeXControlBinary" Target="activeX128.bin"/></Relationships>
</file>

<file path=ppt/activeX/_rels/activeX129.xml.rels><?xml version="1.0" encoding="UTF-8" standalone="yes"?>
<Relationships xmlns="http://schemas.openxmlformats.org/package/2006/relationships"><Relationship Id="rId1" Type="http://schemas.microsoft.com/office/2006/relationships/activeXControlBinary" Target="activeX129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30.xml.rels><?xml version="1.0" encoding="UTF-8" standalone="yes"?>
<Relationships xmlns="http://schemas.openxmlformats.org/package/2006/relationships"><Relationship Id="rId1" Type="http://schemas.microsoft.com/office/2006/relationships/activeXControlBinary" Target="activeX130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33.xml.rels><?xml version="1.0" encoding="UTF-8" standalone="yes"?>
<Relationships xmlns="http://schemas.openxmlformats.org/package/2006/relationships"><Relationship Id="rId1" Type="http://schemas.microsoft.com/office/2006/relationships/activeXControlBinary" Target="activeX33.bin"/></Relationships>
</file>

<file path=ppt/activeX/_rels/activeX34.xml.rels><?xml version="1.0" encoding="UTF-8" standalone="yes"?>
<Relationships xmlns="http://schemas.openxmlformats.org/package/2006/relationships"><Relationship Id="rId1" Type="http://schemas.microsoft.com/office/2006/relationships/activeXControlBinary" Target="activeX34.bin"/></Relationships>
</file>

<file path=ppt/activeX/_rels/activeX35.xml.rels><?xml version="1.0" encoding="UTF-8" standalone="yes"?>
<Relationships xmlns="http://schemas.openxmlformats.org/package/2006/relationships"><Relationship Id="rId1" Type="http://schemas.microsoft.com/office/2006/relationships/activeXControlBinary" Target="activeX35.bin"/></Relationships>
</file>

<file path=ppt/activeX/_rels/activeX36.xml.rels><?xml version="1.0" encoding="UTF-8" standalone="yes"?>
<Relationships xmlns="http://schemas.openxmlformats.org/package/2006/relationships"><Relationship Id="rId1" Type="http://schemas.microsoft.com/office/2006/relationships/activeXControlBinary" Target="activeX36.bin"/></Relationships>
</file>

<file path=ppt/activeX/_rels/activeX37.xml.rels><?xml version="1.0" encoding="UTF-8" standalone="yes"?>
<Relationships xmlns="http://schemas.openxmlformats.org/package/2006/relationships"><Relationship Id="rId1" Type="http://schemas.microsoft.com/office/2006/relationships/activeXControlBinary" Target="activeX37.bin"/></Relationships>
</file>

<file path=ppt/activeX/_rels/activeX38.xml.rels><?xml version="1.0" encoding="UTF-8" standalone="yes"?>
<Relationships xmlns="http://schemas.openxmlformats.org/package/2006/relationships"><Relationship Id="rId1" Type="http://schemas.microsoft.com/office/2006/relationships/activeXControlBinary" Target="activeX38.bin"/></Relationships>
</file>

<file path=ppt/activeX/_rels/activeX39.xml.rels><?xml version="1.0" encoding="UTF-8" standalone="yes"?>
<Relationships xmlns="http://schemas.openxmlformats.org/package/2006/relationships"><Relationship Id="rId1" Type="http://schemas.microsoft.com/office/2006/relationships/activeXControlBinary" Target="activeX39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40.xml.rels><?xml version="1.0" encoding="UTF-8" standalone="yes"?>
<Relationships xmlns="http://schemas.openxmlformats.org/package/2006/relationships"><Relationship Id="rId1" Type="http://schemas.microsoft.com/office/2006/relationships/activeXControlBinary" Target="activeX40.bin"/></Relationships>
</file>

<file path=ppt/activeX/_rels/activeX41.xml.rels><?xml version="1.0" encoding="UTF-8" standalone="yes"?>
<Relationships xmlns="http://schemas.openxmlformats.org/package/2006/relationships"><Relationship Id="rId1" Type="http://schemas.microsoft.com/office/2006/relationships/activeXControlBinary" Target="activeX41.bin"/></Relationships>
</file>

<file path=ppt/activeX/_rels/activeX42.xml.rels><?xml version="1.0" encoding="UTF-8" standalone="yes"?>
<Relationships xmlns="http://schemas.openxmlformats.org/package/2006/relationships"><Relationship Id="rId1" Type="http://schemas.microsoft.com/office/2006/relationships/activeXControlBinary" Target="activeX42.bin"/></Relationships>
</file>

<file path=ppt/activeX/_rels/activeX43.xml.rels><?xml version="1.0" encoding="UTF-8" standalone="yes"?>
<Relationships xmlns="http://schemas.openxmlformats.org/package/2006/relationships"><Relationship Id="rId1" Type="http://schemas.microsoft.com/office/2006/relationships/activeXControlBinary" Target="activeX43.bin"/></Relationships>
</file>

<file path=ppt/activeX/_rels/activeX44.xml.rels><?xml version="1.0" encoding="UTF-8" standalone="yes"?>
<Relationships xmlns="http://schemas.openxmlformats.org/package/2006/relationships"><Relationship Id="rId1" Type="http://schemas.microsoft.com/office/2006/relationships/activeXControlBinary" Target="activeX44.bin"/></Relationships>
</file>

<file path=ppt/activeX/_rels/activeX45.xml.rels><?xml version="1.0" encoding="UTF-8" standalone="yes"?>
<Relationships xmlns="http://schemas.openxmlformats.org/package/2006/relationships"><Relationship Id="rId1" Type="http://schemas.microsoft.com/office/2006/relationships/activeXControlBinary" Target="activeX45.bin"/></Relationships>
</file>

<file path=ppt/activeX/_rels/activeX46.xml.rels><?xml version="1.0" encoding="UTF-8" standalone="yes"?>
<Relationships xmlns="http://schemas.openxmlformats.org/package/2006/relationships"><Relationship Id="rId1" Type="http://schemas.microsoft.com/office/2006/relationships/activeXControlBinary" Target="activeX46.bin"/></Relationships>
</file>

<file path=ppt/activeX/_rels/activeX47.xml.rels><?xml version="1.0" encoding="UTF-8" standalone="yes"?>
<Relationships xmlns="http://schemas.openxmlformats.org/package/2006/relationships"><Relationship Id="rId1" Type="http://schemas.microsoft.com/office/2006/relationships/activeXControlBinary" Target="activeX47.bin"/></Relationships>
</file>

<file path=ppt/activeX/_rels/activeX48.xml.rels><?xml version="1.0" encoding="UTF-8" standalone="yes"?>
<Relationships xmlns="http://schemas.openxmlformats.org/package/2006/relationships"><Relationship Id="rId1" Type="http://schemas.microsoft.com/office/2006/relationships/activeXControlBinary" Target="activeX48.bin"/></Relationships>
</file>

<file path=ppt/activeX/_rels/activeX49.xml.rels><?xml version="1.0" encoding="UTF-8" standalone="yes"?>
<Relationships xmlns="http://schemas.openxmlformats.org/package/2006/relationships"><Relationship Id="rId1" Type="http://schemas.microsoft.com/office/2006/relationships/activeXControlBinary" Target="activeX49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50.xml.rels><?xml version="1.0" encoding="UTF-8" standalone="yes"?>
<Relationships xmlns="http://schemas.openxmlformats.org/package/2006/relationships"><Relationship Id="rId1" Type="http://schemas.microsoft.com/office/2006/relationships/activeXControlBinary" Target="activeX50.bin"/></Relationships>
</file>

<file path=ppt/activeX/_rels/activeX51.xml.rels><?xml version="1.0" encoding="UTF-8" standalone="yes"?>
<Relationships xmlns="http://schemas.openxmlformats.org/package/2006/relationships"><Relationship Id="rId1" Type="http://schemas.microsoft.com/office/2006/relationships/activeXControlBinary" Target="activeX51.bin"/></Relationships>
</file>

<file path=ppt/activeX/_rels/activeX52.xml.rels><?xml version="1.0" encoding="UTF-8" standalone="yes"?>
<Relationships xmlns="http://schemas.openxmlformats.org/package/2006/relationships"><Relationship Id="rId1" Type="http://schemas.microsoft.com/office/2006/relationships/activeXControlBinary" Target="activeX52.bin"/></Relationships>
</file>

<file path=ppt/activeX/_rels/activeX53.xml.rels><?xml version="1.0" encoding="UTF-8" standalone="yes"?>
<Relationships xmlns="http://schemas.openxmlformats.org/package/2006/relationships"><Relationship Id="rId1" Type="http://schemas.microsoft.com/office/2006/relationships/activeXControlBinary" Target="activeX53.bin"/></Relationships>
</file>

<file path=ppt/activeX/_rels/activeX54.xml.rels><?xml version="1.0" encoding="UTF-8" standalone="yes"?>
<Relationships xmlns="http://schemas.openxmlformats.org/package/2006/relationships"><Relationship Id="rId1" Type="http://schemas.microsoft.com/office/2006/relationships/activeXControlBinary" Target="activeX54.bin"/></Relationships>
</file>

<file path=ppt/activeX/_rels/activeX55.xml.rels><?xml version="1.0" encoding="UTF-8" standalone="yes"?>
<Relationships xmlns="http://schemas.openxmlformats.org/package/2006/relationships"><Relationship Id="rId1" Type="http://schemas.microsoft.com/office/2006/relationships/activeXControlBinary" Target="activeX55.bin"/></Relationships>
</file>

<file path=ppt/activeX/_rels/activeX56.xml.rels><?xml version="1.0" encoding="UTF-8" standalone="yes"?>
<Relationships xmlns="http://schemas.openxmlformats.org/package/2006/relationships"><Relationship Id="rId1" Type="http://schemas.microsoft.com/office/2006/relationships/activeXControlBinary" Target="activeX56.bin"/></Relationships>
</file>

<file path=ppt/activeX/_rels/activeX57.xml.rels><?xml version="1.0" encoding="UTF-8" standalone="yes"?>
<Relationships xmlns="http://schemas.openxmlformats.org/package/2006/relationships"><Relationship Id="rId1" Type="http://schemas.microsoft.com/office/2006/relationships/activeXControlBinary" Target="activeX57.bin"/></Relationships>
</file>

<file path=ppt/activeX/_rels/activeX58.xml.rels><?xml version="1.0" encoding="UTF-8" standalone="yes"?>
<Relationships xmlns="http://schemas.openxmlformats.org/package/2006/relationships"><Relationship Id="rId1" Type="http://schemas.microsoft.com/office/2006/relationships/activeXControlBinary" Target="activeX58.bin"/></Relationships>
</file>

<file path=ppt/activeX/_rels/activeX59.xml.rels><?xml version="1.0" encoding="UTF-8" standalone="yes"?>
<Relationships xmlns="http://schemas.openxmlformats.org/package/2006/relationships"><Relationship Id="rId1" Type="http://schemas.microsoft.com/office/2006/relationships/activeXControlBinary" Target="activeX59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60.xml.rels><?xml version="1.0" encoding="UTF-8" standalone="yes"?>
<Relationships xmlns="http://schemas.openxmlformats.org/package/2006/relationships"><Relationship Id="rId1" Type="http://schemas.microsoft.com/office/2006/relationships/activeXControlBinary" Target="activeX60.bin"/></Relationships>
</file>

<file path=ppt/activeX/_rels/activeX61.xml.rels><?xml version="1.0" encoding="UTF-8" standalone="yes"?>
<Relationships xmlns="http://schemas.openxmlformats.org/package/2006/relationships"><Relationship Id="rId1" Type="http://schemas.microsoft.com/office/2006/relationships/activeXControlBinary" Target="activeX61.bin"/></Relationships>
</file>

<file path=ppt/activeX/_rels/activeX62.xml.rels><?xml version="1.0" encoding="UTF-8" standalone="yes"?>
<Relationships xmlns="http://schemas.openxmlformats.org/package/2006/relationships"><Relationship Id="rId1" Type="http://schemas.microsoft.com/office/2006/relationships/activeXControlBinary" Target="activeX62.bin"/></Relationships>
</file>

<file path=ppt/activeX/_rels/activeX63.xml.rels><?xml version="1.0" encoding="UTF-8" standalone="yes"?>
<Relationships xmlns="http://schemas.openxmlformats.org/package/2006/relationships"><Relationship Id="rId1" Type="http://schemas.microsoft.com/office/2006/relationships/activeXControlBinary" Target="activeX63.bin"/></Relationships>
</file>

<file path=ppt/activeX/_rels/activeX64.xml.rels><?xml version="1.0" encoding="UTF-8" standalone="yes"?>
<Relationships xmlns="http://schemas.openxmlformats.org/package/2006/relationships"><Relationship Id="rId1" Type="http://schemas.microsoft.com/office/2006/relationships/activeXControlBinary" Target="activeX64.bin"/></Relationships>
</file>

<file path=ppt/activeX/_rels/activeX65.xml.rels><?xml version="1.0" encoding="UTF-8" standalone="yes"?>
<Relationships xmlns="http://schemas.openxmlformats.org/package/2006/relationships"><Relationship Id="rId1" Type="http://schemas.microsoft.com/office/2006/relationships/activeXControlBinary" Target="activeX65.bin"/></Relationships>
</file>

<file path=ppt/activeX/_rels/activeX66.xml.rels><?xml version="1.0" encoding="UTF-8" standalone="yes"?>
<Relationships xmlns="http://schemas.openxmlformats.org/package/2006/relationships"><Relationship Id="rId1" Type="http://schemas.microsoft.com/office/2006/relationships/activeXControlBinary" Target="activeX66.bin"/></Relationships>
</file>

<file path=ppt/activeX/_rels/activeX67.xml.rels><?xml version="1.0" encoding="UTF-8" standalone="yes"?>
<Relationships xmlns="http://schemas.openxmlformats.org/package/2006/relationships"><Relationship Id="rId1" Type="http://schemas.microsoft.com/office/2006/relationships/activeXControlBinary" Target="activeX67.bin"/></Relationships>
</file>

<file path=ppt/activeX/_rels/activeX68.xml.rels><?xml version="1.0" encoding="UTF-8" standalone="yes"?>
<Relationships xmlns="http://schemas.openxmlformats.org/package/2006/relationships"><Relationship Id="rId1" Type="http://schemas.microsoft.com/office/2006/relationships/activeXControlBinary" Target="activeX68.bin"/></Relationships>
</file>

<file path=ppt/activeX/_rels/activeX69.xml.rels><?xml version="1.0" encoding="UTF-8" standalone="yes"?>
<Relationships xmlns="http://schemas.openxmlformats.org/package/2006/relationships"><Relationship Id="rId1" Type="http://schemas.microsoft.com/office/2006/relationships/activeXControlBinary" Target="activeX69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70.xml.rels><?xml version="1.0" encoding="UTF-8" standalone="yes"?>
<Relationships xmlns="http://schemas.openxmlformats.org/package/2006/relationships"><Relationship Id="rId1" Type="http://schemas.microsoft.com/office/2006/relationships/activeXControlBinary" Target="activeX70.bin"/></Relationships>
</file>

<file path=ppt/activeX/_rels/activeX71.xml.rels><?xml version="1.0" encoding="UTF-8" standalone="yes"?>
<Relationships xmlns="http://schemas.openxmlformats.org/package/2006/relationships"><Relationship Id="rId1" Type="http://schemas.microsoft.com/office/2006/relationships/activeXControlBinary" Target="activeX71.bin"/></Relationships>
</file>

<file path=ppt/activeX/_rels/activeX72.xml.rels><?xml version="1.0" encoding="UTF-8" standalone="yes"?>
<Relationships xmlns="http://schemas.openxmlformats.org/package/2006/relationships"><Relationship Id="rId1" Type="http://schemas.microsoft.com/office/2006/relationships/activeXControlBinary" Target="activeX72.bin"/></Relationships>
</file>

<file path=ppt/activeX/_rels/activeX73.xml.rels><?xml version="1.0" encoding="UTF-8" standalone="yes"?>
<Relationships xmlns="http://schemas.openxmlformats.org/package/2006/relationships"><Relationship Id="rId1" Type="http://schemas.microsoft.com/office/2006/relationships/activeXControlBinary" Target="activeX73.bin"/></Relationships>
</file>

<file path=ppt/activeX/_rels/activeX74.xml.rels><?xml version="1.0" encoding="UTF-8" standalone="yes"?>
<Relationships xmlns="http://schemas.openxmlformats.org/package/2006/relationships"><Relationship Id="rId1" Type="http://schemas.microsoft.com/office/2006/relationships/activeXControlBinary" Target="activeX74.bin"/></Relationships>
</file>

<file path=ppt/activeX/_rels/activeX75.xml.rels><?xml version="1.0" encoding="UTF-8" standalone="yes"?>
<Relationships xmlns="http://schemas.openxmlformats.org/package/2006/relationships"><Relationship Id="rId1" Type="http://schemas.microsoft.com/office/2006/relationships/activeXControlBinary" Target="activeX75.bin"/></Relationships>
</file>

<file path=ppt/activeX/_rels/activeX76.xml.rels><?xml version="1.0" encoding="UTF-8" standalone="yes"?>
<Relationships xmlns="http://schemas.openxmlformats.org/package/2006/relationships"><Relationship Id="rId1" Type="http://schemas.microsoft.com/office/2006/relationships/activeXControlBinary" Target="activeX76.bin"/></Relationships>
</file>

<file path=ppt/activeX/_rels/activeX77.xml.rels><?xml version="1.0" encoding="UTF-8" standalone="yes"?>
<Relationships xmlns="http://schemas.openxmlformats.org/package/2006/relationships"><Relationship Id="rId1" Type="http://schemas.microsoft.com/office/2006/relationships/activeXControlBinary" Target="activeX77.bin"/></Relationships>
</file>

<file path=ppt/activeX/_rels/activeX78.xml.rels><?xml version="1.0" encoding="UTF-8" standalone="yes"?>
<Relationships xmlns="http://schemas.openxmlformats.org/package/2006/relationships"><Relationship Id="rId1" Type="http://schemas.microsoft.com/office/2006/relationships/activeXControlBinary" Target="activeX78.bin"/></Relationships>
</file>

<file path=ppt/activeX/_rels/activeX79.xml.rels><?xml version="1.0" encoding="UTF-8" standalone="yes"?>
<Relationships xmlns="http://schemas.openxmlformats.org/package/2006/relationships"><Relationship Id="rId1" Type="http://schemas.microsoft.com/office/2006/relationships/activeXControlBinary" Target="activeX79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80.xml.rels><?xml version="1.0" encoding="UTF-8" standalone="yes"?>
<Relationships xmlns="http://schemas.openxmlformats.org/package/2006/relationships"><Relationship Id="rId1" Type="http://schemas.microsoft.com/office/2006/relationships/activeXControlBinary" Target="activeX80.bin"/></Relationships>
</file>

<file path=ppt/activeX/_rels/activeX81.xml.rels><?xml version="1.0" encoding="UTF-8" standalone="yes"?>
<Relationships xmlns="http://schemas.openxmlformats.org/package/2006/relationships"><Relationship Id="rId1" Type="http://schemas.microsoft.com/office/2006/relationships/activeXControlBinary" Target="activeX81.bin"/></Relationships>
</file>

<file path=ppt/activeX/_rels/activeX82.xml.rels><?xml version="1.0" encoding="UTF-8" standalone="yes"?>
<Relationships xmlns="http://schemas.openxmlformats.org/package/2006/relationships"><Relationship Id="rId1" Type="http://schemas.microsoft.com/office/2006/relationships/activeXControlBinary" Target="activeX82.bin"/></Relationships>
</file>

<file path=ppt/activeX/_rels/activeX83.xml.rels><?xml version="1.0" encoding="UTF-8" standalone="yes"?>
<Relationships xmlns="http://schemas.openxmlformats.org/package/2006/relationships"><Relationship Id="rId1" Type="http://schemas.microsoft.com/office/2006/relationships/activeXControlBinary" Target="activeX83.bin"/></Relationships>
</file>

<file path=ppt/activeX/_rels/activeX84.xml.rels><?xml version="1.0" encoding="UTF-8" standalone="yes"?>
<Relationships xmlns="http://schemas.openxmlformats.org/package/2006/relationships"><Relationship Id="rId1" Type="http://schemas.microsoft.com/office/2006/relationships/activeXControlBinary" Target="activeX84.bin"/></Relationships>
</file>

<file path=ppt/activeX/_rels/activeX85.xml.rels><?xml version="1.0" encoding="UTF-8" standalone="yes"?>
<Relationships xmlns="http://schemas.openxmlformats.org/package/2006/relationships"><Relationship Id="rId1" Type="http://schemas.microsoft.com/office/2006/relationships/activeXControlBinary" Target="activeX85.bin"/></Relationships>
</file>

<file path=ppt/activeX/_rels/activeX86.xml.rels><?xml version="1.0" encoding="UTF-8" standalone="yes"?>
<Relationships xmlns="http://schemas.openxmlformats.org/package/2006/relationships"><Relationship Id="rId1" Type="http://schemas.microsoft.com/office/2006/relationships/activeXControlBinary" Target="activeX86.bin"/></Relationships>
</file>

<file path=ppt/activeX/_rels/activeX87.xml.rels><?xml version="1.0" encoding="UTF-8" standalone="yes"?>
<Relationships xmlns="http://schemas.openxmlformats.org/package/2006/relationships"><Relationship Id="rId1" Type="http://schemas.microsoft.com/office/2006/relationships/activeXControlBinary" Target="activeX87.bin"/></Relationships>
</file>

<file path=ppt/activeX/_rels/activeX88.xml.rels><?xml version="1.0" encoding="UTF-8" standalone="yes"?>
<Relationships xmlns="http://schemas.openxmlformats.org/package/2006/relationships"><Relationship Id="rId1" Type="http://schemas.microsoft.com/office/2006/relationships/activeXControlBinary" Target="activeX88.bin"/></Relationships>
</file>

<file path=ppt/activeX/_rels/activeX89.xml.rels><?xml version="1.0" encoding="UTF-8" standalone="yes"?>
<Relationships xmlns="http://schemas.openxmlformats.org/package/2006/relationships"><Relationship Id="rId1" Type="http://schemas.microsoft.com/office/2006/relationships/activeXControlBinary" Target="activeX89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_rels/activeX90.xml.rels><?xml version="1.0" encoding="UTF-8" standalone="yes"?>
<Relationships xmlns="http://schemas.openxmlformats.org/package/2006/relationships"><Relationship Id="rId1" Type="http://schemas.microsoft.com/office/2006/relationships/activeXControlBinary" Target="activeX90.bin"/></Relationships>
</file>

<file path=ppt/activeX/_rels/activeX91.xml.rels><?xml version="1.0" encoding="UTF-8" standalone="yes"?>
<Relationships xmlns="http://schemas.openxmlformats.org/package/2006/relationships"><Relationship Id="rId1" Type="http://schemas.microsoft.com/office/2006/relationships/activeXControlBinary" Target="activeX91.bin"/></Relationships>
</file>

<file path=ppt/activeX/_rels/activeX92.xml.rels><?xml version="1.0" encoding="UTF-8" standalone="yes"?>
<Relationships xmlns="http://schemas.openxmlformats.org/package/2006/relationships"><Relationship Id="rId1" Type="http://schemas.microsoft.com/office/2006/relationships/activeXControlBinary" Target="activeX92.bin"/></Relationships>
</file>

<file path=ppt/activeX/_rels/activeX93.xml.rels><?xml version="1.0" encoding="UTF-8" standalone="yes"?>
<Relationships xmlns="http://schemas.openxmlformats.org/package/2006/relationships"><Relationship Id="rId1" Type="http://schemas.microsoft.com/office/2006/relationships/activeXControlBinary" Target="activeX93.bin"/></Relationships>
</file>

<file path=ppt/activeX/_rels/activeX94.xml.rels><?xml version="1.0" encoding="UTF-8" standalone="yes"?>
<Relationships xmlns="http://schemas.openxmlformats.org/package/2006/relationships"><Relationship Id="rId1" Type="http://schemas.microsoft.com/office/2006/relationships/activeXControlBinary" Target="activeX94.bin"/></Relationships>
</file>

<file path=ppt/activeX/_rels/activeX95.xml.rels><?xml version="1.0" encoding="UTF-8" standalone="yes"?>
<Relationships xmlns="http://schemas.openxmlformats.org/package/2006/relationships"><Relationship Id="rId1" Type="http://schemas.microsoft.com/office/2006/relationships/activeXControlBinary" Target="activeX95.bin"/></Relationships>
</file>

<file path=ppt/activeX/_rels/activeX96.xml.rels><?xml version="1.0" encoding="UTF-8" standalone="yes"?>
<Relationships xmlns="http://schemas.openxmlformats.org/package/2006/relationships"><Relationship Id="rId1" Type="http://schemas.microsoft.com/office/2006/relationships/activeXControlBinary" Target="activeX96.bin"/></Relationships>
</file>

<file path=ppt/activeX/_rels/activeX97.xml.rels><?xml version="1.0" encoding="UTF-8" standalone="yes"?>
<Relationships xmlns="http://schemas.openxmlformats.org/package/2006/relationships"><Relationship Id="rId1" Type="http://schemas.microsoft.com/office/2006/relationships/activeXControlBinary" Target="activeX97.bin"/></Relationships>
</file>

<file path=ppt/activeX/_rels/activeX98.xml.rels><?xml version="1.0" encoding="UTF-8" standalone="yes"?>
<Relationships xmlns="http://schemas.openxmlformats.org/package/2006/relationships"><Relationship Id="rId1" Type="http://schemas.microsoft.com/office/2006/relationships/activeXControlBinary" Target="activeX98.bin"/></Relationships>
</file>

<file path=ppt/activeX/_rels/activeX99.xml.rels><?xml version="1.0" encoding="UTF-8" standalone="yes"?>
<Relationships xmlns="http://schemas.openxmlformats.org/package/2006/relationships"><Relationship Id="rId1" Type="http://schemas.microsoft.com/office/2006/relationships/activeXControlBinary" Target="activeX99.bin"/></Relationships>
</file>

<file path=ppt/activeX/activeX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0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0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0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0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0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0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0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0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0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0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1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1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1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1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1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1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1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1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1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1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2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2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2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2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2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2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2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2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2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2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3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7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7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7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7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7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7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7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7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7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7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8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8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8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8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8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8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8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8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8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8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9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9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9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9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9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9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9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9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9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9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16.04.2020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16.04.2020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16.04.2020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16.04.2020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16.04.2020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022C9D9-6221-4941-A52C-8F78205B571A}" type="datetimeFigureOut">
              <a:rPr lang="uk-UA" smtClean="0"/>
              <a:pPr/>
              <a:t>16.04.2020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16.04.2020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uk-UA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16.04.2020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16.04.2020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16.04.2020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022C9D9-6221-4941-A52C-8F78205B571A}" type="datetimeFigureOut">
              <a:rPr lang="uk-UA" smtClean="0"/>
              <a:pPr/>
              <a:t>16.04.2020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022C9D9-6221-4941-A52C-8F78205B571A}" type="datetimeFigureOut">
              <a:rPr lang="uk-UA" smtClean="0"/>
              <a:pPr/>
              <a:t>16.04.2020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67.xml"/><Relationship Id="rId3" Type="http://schemas.openxmlformats.org/officeDocument/2006/relationships/control" Target="../activeX/activeX62.xml"/><Relationship Id="rId7" Type="http://schemas.openxmlformats.org/officeDocument/2006/relationships/control" Target="../activeX/activeX66.xml"/><Relationship Id="rId12" Type="http://schemas.openxmlformats.org/officeDocument/2006/relationships/slideLayout" Target="../slideLayouts/slideLayout4.xml"/><Relationship Id="rId2" Type="http://schemas.openxmlformats.org/officeDocument/2006/relationships/control" Target="../activeX/activeX61.xml"/><Relationship Id="rId1" Type="http://schemas.openxmlformats.org/officeDocument/2006/relationships/vmlDrawing" Target="../drawings/vmlDrawing7.vml"/><Relationship Id="rId6" Type="http://schemas.openxmlformats.org/officeDocument/2006/relationships/control" Target="../activeX/activeX65.xml"/><Relationship Id="rId11" Type="http://schemas.openxmlformats.org/officeDocument/2006/relationships/control" Target="../activeX/activeX70.xml"/><Relationship Id="rId5" Type="http://schemas.openxmlformats.org/officeDocument/2006/relationships/control" Target="../activeX/activeX64.xml"/><Relationship Id="rId10" Type="http://schemas.openxmlformats.org/officeDocument/2006/relationships/control" Target="../activeX/activeX69.xml"/><Relationship Id="rId4" Type="http://schemas.openxmlformats.org/officeDocument/2006/relationships/control" Target="../activeX/activeX63.xml"/><Relationship Id="rId9" Type="http://schemas.openxmlformats.org/officeDocument/2006/relationships/control" Target="../activeX/activeX6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7.xml"/><Relationship Id="rId3" Type="http://schemas.openxmlformats.org/officeDocument/2006/relationships/control" Target="../activeX/activeX72.xml"/><Relationship Id="rId7" Type="http://schemas.openxmlformats.org/officeDocument/2006/relationships/control" Target="../activeX/activeX76.xml"/><Relationship Id="rId12" Type="http://schemas.openxmlformats.org/officeDocument/2006/relationships/slideLayout" Target="../slideLayouts/slideLayout4.xml"/><Relationship Id="rId2" Type="http://schemas.openxmlformats.org/officeDocument/2006/relationships/control" Target="../activeX/activeX71.xml"/><Relationship Id="rId1" Type="http://schemas.openxmlformats.org/officeDocument/2006/relationships/vmlDrawing" Target="../drawings/vmlDrawing8.vml"/><Relationship Id="rId6" Type="http://schemas.openxmlformats.org/officeDocument/2006/relationships/control" Target="../activeX/activeX75.xml"/><Relationship Id="rId11" Type="http://schemas.openxmlformats.org/officeDocument/2006/relationships/control" Target="../activeX/activeX80.xml"/><Relationship Id="rId5" Type="http://schemas.openxmlformats.org/officeDocument/2006/relationships/control" Target="../activeX/activeX74.xml"/><Relationship Id="rId10" Type="http://schemas.openxmlformats.org/officeDocument/2006/relationships/control" Target="../activeX/activeX79.xml"/><Relationship Id="rId4" Type="http://schemas.openxmlformats.org/officeDocument/2006/relationships/control" Target="../activeX/activeX73.xml"/><Relationship Id="rId9" Type="http://schemas.openxmlformats.org/officeDocument/2006/relationships/control" Target="../activeX/activeX7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87.xml"/><Relationship Id="rId3" Type="http://schemas.openxmlformats.org/officeDocument/2006/relationships/control" Target="../activeX/activeX82.xml"/><Relationship Id="rId7" Type="http://schemas.openxmlformats.org/officeDocument/2006/relationships/control" Target="../activeX/activeX86.xml"/><Relationship Id="rId12" Type="http://schemas.openxmlformats.org/officeDocument/2006/relationships/slideLayout" Target="../slideLayouts/slideLayout4.xml"/><Relationship Id="rId2" Type="http://schemas.openxmlformats.org/officeDocument/2006/relationships/control" Target="../activeX/activeX81.xml"/><Relationship Id="rId1" Type="http://schemas.openxmlformats.org/officeDocument/2006/relationships/vmlDrawing" Target="../drawings/vmlDrawing9.vml"/><Relationship Id="rId6" Type="http://schemas.openxmlformats.org/officeDocument/2006/relationships/control" Target="../activeX/activeX85.xml"/><Relationship Id="rId11" Type="http://schemas.openxmlformats.org/officeDocument/2006/relationships/control" Target="../activeX/activeX90.xml"/><Relationship Id="rId5" Type="http://schemas.openxmlformats.org/officeDocument/2006/relationships/control" Target="../activeX/activeX84.xml"/><Relationship Id="rId10" Type="http://schemas.openxmlformats.org/officeDocument/2006/relationships/control" Target="../activeX/activeX89.xml"/><Relationship Id="rId4" Type="http://schemas.openxmlformats.org/officeDocument/2006/relationships/control" Target="../activeX/activeX83.xml"/><Relationship Id="rId9" Type="http://schemas.openxmlformats.org/officeDocument/2006/relationships/control" Target="../activeX/activeX8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97.xml"/><Relationship Id="rId3" Type="http://schemas.openxmlformats.org/officeDocument/2006/relationships/control" Target="../activeX/activeX92.xml"/><Relationship Id="rId7" Type="http://schemas.openxmlformats.org/officeDocument/2006/relationships/control" Target="../activeX/activeX96.xml"/><Relationship Id="rId12" Type="http://schemas.openxmlformats.org/officeDocument/2006/relationships/slideLayout" Target="../slideLayouts/slideLayout4.xml"/><Relationship Id="rId2" Type="http://schemas.openxmlformats.org/officeDocument/2006/relationships/control" Target="../activeX/activeX91.xml"/><Relationship Id="rId1" Type="http://schemas.openxmlformats.org/officeDocument/2006/relationships/vmlDrawing" Target="../drawings/vmlDrawing10.vml"/><Relationship Id="rId6" Type="http://schemas.openxmlformats.org/officeDocument/2006/relationships/control" Target="../activeX/activeX95.xml"/><Relationship Id="rId11" Type="http://schemas.openxmlformats.org/officeDocument/2006/relationships/control" Target="../activeX/activeX100.xml"/><Relationship Id="rId5" Type="http://schemas.openxmlformats.org/officeDocument/2006/relationships/control" Target="../activeX/activeX94.xml"/><Relationship Id="rId10" Type="http://schemas.openxmlformats.org/officeDocument/2006/relationships/control" Target="../activeX/activeX99.xml"/><Relationship Id="rId4" Type="http://schemas.openxmlformats.org/officeDocument/2006/relationships/control" Target="../activeX/activeX93.xml"/><Relationship Id="rId9" Type="http://schemas.openxmlformats.org/officeDocument/2006/relationships/control" Target="../activeX/activeX98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7.xml"/><Relationship Id="rId3" Type="http://schemas.openxmlformats.org/officeDocument/2006/relationships/control" Target="../activeX/activeX102.xml"/><Relationship Id="rId7" Type="http://schemas.openxmlformats.org/officeDocument/2006/relationships/control" Target="../activeX/activeX106.xml"/><Relationship Id="rId12" Type="http://schemas.openxmlformats.org/officeDocument/2006/relationships/slideLayout" Target="../slideLayouts/slideLayout4.xml"/><Relationship Id="rId2" Type="http://schemas.openxmlformats.org/officeDocument/2006/relationships/control" Target="../activeX/activeX101.xml"/><Relationship Id="rId1" Type="http://schemas.openxmlformats.org/officeDocument/2006/relationships/vmlDrawing" Target="../drawings/vmlDrawing11.vml"/><Relationship Id="rId6" Type="http://schemas.openxmlformats.org/officeDocument/2006/relationships/control" Target="../activeX/activeX105.xml"/><Relationship Id="rId11" Type="http://schemas.openxmlformats.org/officeDocument/2006/relationships/control" Target="../activeX/activeX110.xml"/><Relationship Id="rId5" Type="http://schemas.openxmlformats.org/officeDocument/2006/relationships/control" Target="../activeX/activeX104.xml"/><Relationship Id="rId10" Type="http://schemas.openxmlformats.org/officeDocument/2006/relationships/control" Target="../activeX/activeX109.xml"/><Relationship Id="rId4" Type="http://schemas.openxmlformats.org/officeDocument/2006/relationships/control" Target="../activeX/activeX103.xml"/><Relationship Id="rId9" Type="http://schemas.openxmlformats.org/officeDocument/2006/relationships/control" Target="../activeX/activeX10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17.xml"/><Relationship Id="rId3" Type="http://schemas.openxmlformats.org/officeDocument/2006/relationships/control" Target="../activeX/activeX112.xml"/><Relationship Id="rId7" Type="http://schemas.openxmlformats.org/officeDocument/2006/relationships/control" Target="../activeX/activeX116.xml"/><Relationship Id="rId12" Type="http://schemas.openxmlformats.org/officeDocument/2006/relationships/slideLayout" Target="../slideLayouts/slideLayout4.xml"/><Relationship Id="rId2" Type="http://schemas.openxmlformats.org/officeDocument/2006/relationships/control" Target="../activeX/activeX111.xml"/><Relationship Id="rId1" Type="http://schemas.openxmlformats.org/officeDocument/2006/relationships/vmlDrawing" Target="../drawings/vmlDrawing12.vml"/><Relationship Id="rId6" Type="http://schemas.openxmlformats.org/officeDocument/2006/relationships/control" Target="../activeX/activeX115.xml"/><Relationship Id="rId11" Type="http://schemas.openxmlformats.org/officeDocument/2006/relationships/control" Target="../activeX/activeX120.xml"/><Relationship Id="rId5" Type="http://schemas.openxmlformats.org/officeDocument/2006/relationships/control" Target="../activeX/activeX114.xml"/><Relationship Id="rId10" Type="http://schemas.openxmlformats.org/officeDocument/2006/relationships/control" Target="../activeX/activeX119.xml"/><Relationship Id="rId4" Type="http://schemas.openxmlformats.org/officeDocument/2006/relationships/control" Target="../activeX/activeX113.xml"/><Relationship Id="rId9" Type="http://schemas.openxmlformats.org/officeDocument/2006/relationships/control" Target="../activeX/activeX118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27.xml"/><Relationship Id="rId3" Type="http://schemas.openxmlformats.org/officeDocument/2006/relationships/control" Target="../activeX/activeX122.xml"/><Relationship Id="rId7" Type="http://schemas.openxmlformats.org/officeDocument/2006/relationships/control" Target="../activeX/activeX126.xml"/><Relationship Id="rId12" Type="http://schemas.openxmlformats.org/officeDocument/2006/relationships/slideLayout" Target="../slideLayouts/slideLayout4.xml"/><Relationship Id="rId2" Type="http://schemas.openxmlformats.org/officeDocument/2006/relationships/control" Target="../activeX/activeX121.xml"/><Relationship Id="rId1" Type="http://schemas.openxmlformats.org/officeDocument/2006/relationships/vmlDrawing" Target="../drawings/vmlDrawing13.vml"/><Relationship Id="rId6" Type="http://schemas.openxmlformats.org/officeDocument/2006/relationships/control" Target="../activeX/activeX125.xml"/><Relationship Id="rId11" Type="http://schemas.openxmlformats.org/officeDocument/2006/relationships/control" Target="../activeX/activeX130.xml"/><Relationship Id="rId5" Type="http://schemas.openxmlformats.org/officeDocument/2006/relationships/control" Target="../activeX/activeX124.xml"/><Relationship Id="rId10" Type="http://schemas.openxmlformats.org/officeDocument/2006/relationships/control" Target="../activeX/activeX129.xml"/><Relationship Id="rId4" Type="http://schemas.openxmlformats.org/officeDocument/2006/relationships/control" Target="../activeX/activeX123.xml"/><Relationship Id="rId9" Type="http://schemas.openxmlformats.org/officeDocument/2006/relationships/control" Target="../activeX/activeX12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3" Type="http://schemas.openxmlformats.org/officeDocument/2006/relationships/control" Target="../activeX/activeX2.xml"/><Relationship Id="rId7" Type="http://schemas.openxmlformats.org/officeDocument/2006/relationships/control" Target="../activeX/activeX6.xml"/><Relationship Id="rId12" Type="http://schemas.openxmlformats.org/officeDocument/2006/relationships/slideLayout" Target="../slideLayouts/slideLayout4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control" Target="../activeX/activeX10.xml"/><Relationship Id="rId5" Type="http://schemas.openxmlformats.org/officeDocument/2006/relationships/control" Target="../activeX/activeX4.xml"/><Relationship Id="rId10" Type="http://schemas.openxmlformats.org/officeDocument/2006/relationships/control" Target="../activeX/activeX9.xml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12" Type="http://schemas.openxmlformats.org/officeDocument/2006/relationships/slideLayout" Target="../slideLayouts/slideLayout4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15.xml"/><Relationship Id="rId11" Type="http://schemas.openxmlformats.org/officeDocument/2006/relationships/control" Target="../activeX/activeX20.xml"/><Relationship Id="rId5" Type="http://schemas.openxmlformats.org/officeDocument/2006/relationships/control" Target="../activeX/activeX14.xml"/><Relationship Id="rId10" Type="http://schemas.openxmlformats.org/officeDocument/2006/relationships/control" Target="../activeX/activeX19.xml"/><Relationship Id="rId4" Type="http://schemas.openxmlformats.org/officeDocument/2006/relationships/control" Target="../activeX/activeX13.xml"/><Relationship Id="rId9" Type="http://schemas.openxmlformats.org/officeDocument/2006/relationships/control" Target="../activeX/activeX1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7.xml"/><Relationship Id="rId3" Type="http://schemas.openxmlformats.org/officeDocument/2006/relationships/control" Target="../activeX/activeX22.xml"/><Relationship Id="rId7" Type="http://schemas.openxmlformats.org/officeDocument/2006/relationships/control" Target="../activeX/activeX26.xml"/><Relationship Id="rId12" Type="http://schemas.openxmlformats.org/officeDocument/2006/relationships/slideLayout" Target="../slideLayouts/slideLayout4.xml"/><Relationship Id="rId2" Type="http://schemas.openxmlformats.org/officeDocument/2006/relationships/control" Target="../activeX/activeX2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25.xml"/><Relationship Id="rId11" Type="http://schemas.openxmlformats.org/officeDocument/2006/relationships/control" Target="../activeX/activeX30.xml"/><Relationship Id="rId5" Type="http://schemas.openxmlformats.org/officeDocument/2006/relationships/control" Target="../activeX/activeX24.xml"/><Relationship Id="rId10" Type="http://schemas.openxmlformats.org/officeDocument/2006/relationships/control" Target="../activeX/activeX29.xml"/><Relationship Id="rId4" Type="http://schemas.openxmlformats.org/officeDocument/2006/relationships/control" Target="../activeX/activeX23.xml"/><Relationship Id="rId9" Type="http://schemas.openxmlformats.org/officeDocument/2006/relationships/control" Target="../activeX/activeX2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7.xml"/><Relationship Id="rId3" Type="http://schemas.openxmlformats.org/officeDocument/2006/relationships/control" Target="../activeX/activeX32.xml"/><Relationship Id="rId7" Type="http://schemas.openxmlformats.org/officeDocument/2006/relationships/control" Target="../activeX/activeX36.xml"/><Relationship Id="rId12" Type="http://schemas.openxmlformats.org/officeDocument/2006/relationships/slideLayout" Target="../slideLayouts/slideLayout4.xml"/><Relationship Id="rId2" Type="http://schemas.openxmlformats.org/officeDocument/2006/relationships/control" Target="../activeX/activeX31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35.xml"/><Relationship Id="rId11" Type="http://schemas.openxmlformats.org/officeDocument/2006/relationships/control" Target="../activeX/activeX40.xml"/><Relationship Id="rId5" Type="http://schemas.openxmlformats.org/officeDocument/2006/relationships/control" Target="../activeX/activeX34.xml"/><Relationship Id="rId10" Type="http://schemas.openxmlformats.org/officeDocument/2006/relationships/control" Target="../activeX/activeX39.xml"/><Relationship Id="rId4" Type="http://schemas.openxmlformats.org/officeDocument/2006/relationships/control" Target="../activeX/activeX33.xml"/><Relationship Id="rId9" Type="http://schemas.openxmlformats.org/officeDocument/2006/relationships/control" Target="../activeX/activeX3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47.xml"/><Relationship Id="rId3" Type="http://schemas.openxmlformats.org/officeDocument/2006/relationships/control" Target="../activeX/activeX42.xml"/><Relationship Id="rId7" Type="http://schemas.openxmlformats.org/officeDocument/2006/relationships/control" Target="../activeX/activeX46.xml"/><Relationship Id="rId12" Type="http://schemas.openxmlformats.org/officeDocument/2006/relationships/slideLayout" Target="../slideLayouts/slideLayout4.xml"/><Relationship Id="rId2" Type="http://schemas.openxmlformats.org/officeDocument/2006/relationships/control" Target="../activeX/activeX41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45.xml"/><Relationship Id="rId11" Type="http://schemas.openxmlformats.org/officeDocument/2006/relationships/control" Target="../activeX/activeX50.xml"/><Relationship Id="rId5" Type="http://schemas.openxmlformats.org/officeDocument/2006/relationships/control" Target="../activeX/activeX44.xml"/><Relationship Id="rId10" Type="http://schemas.openxmlformats.org/officeDocument/2006/relationships/control" Target="../activeX/activeX49.xml"/><Relationship Id="rId4" Type="http://schemas.openxmlformats.org/officeDocument/2006/relationships/control" Target="../activeX/activeX43.xml"/><Relationship Id="rId9" Type="http://schemas.openxmlformats.org/officeDocument/2006/relationships/control" Target="../activeX/activeX4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57.xml"/><Relationship Id="rId3" Type="http://schemas.openxmlformats.org/officeDocument/2006/relationships/control" Target="../activeX/activeX52.xml"/><Relationship Id="rId7" Type="http://schemas.openxmlformats.org/officeDocument/2006/relationships/control" Target="../activeX/activeX56.xml"/><Relationship Id="rId12" Type="http://schemas.openxmlformats.org/officeDocument/2006/relationships/slideLayout" Target="../slideLayouts/slideLayout4.xml"/><Relationship Id="rId2" Type="http://schemas.openxmlformats.org/officeDocument/2006/relationships/control" Target="../activeX/activeX51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55.xml"/><Relationship Id="rId11" Type="http://schemas.openxmlformats.org/officeDocument/2006/relationships/control" Target="../activeX/activeX60.xml"/><Relationship Id="rId5" Type="http://schemas.openxmlformats.org/officeDocument/2006/relationships/control" Target="../activeX/activeX54.xml"/><Relationship Id="rId10" Type="http://schemas.openxmlformats.org/officeDocument/2006/relationships/control" Target="../activeX/activeX59.xml"/><Relationship Id="rId4" Type="http://schemas.openxmlformats.org/officeDocument/2006/relationships/control" Target="../activeX/activeX53.xml"/><Relationship Id="rId9" Type="http://schemas.openxmlformats.org/officeDocument/2006/relationships/control" Target="../activeX/activeX5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5726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PRÄPOSITIONEN MIT AKKUSATIV</a:t>
            </a:r>
            <a:r>
              <a:rPr lang="uk-UA" b="1" dirty="0" smtClean="0">
                <a:solidFill>
                  <a:srgbClr val="0070C0"/>
                </a:solidFill>
              </a:rPr>
              <a:t> </a:t>
            </a:r>
            <a:r>
              <a:rPr lang="pl-PL" b="1" dirty="0" smtClean="0">
                <a:solidFill>
                  <a:srgbClr val="0070C0"/>
                </a:solidFill>
              </a:rPr>
              <a:t>UND DATIV</a:t>
            </a:r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700" dirty="0" smtClean="0"/>
              <a:t>?</a:t>
            </a:r>
            <a:endParaRPr lang="uk-UA" sz="28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534400" cy="758952"/>
          </a:xfrm>
        </p:spPr>
        <p:txBody>
          <a:bodyPr>
            <a:normAutofit fontScale="90000"/>
          </a:bodyPr>
          <a:lstStyle/>
          <a:p>
            <a:pPr lvl="0" algn="l" fontAlgn="base">
              <a:spcAft>
                <a:spcPct val="0"/>
              </a:spcAft>
            </a:pP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 </a:t>
            </a:r>
            <a:r>
              <a:rPr lang="uk-UA" sz="3600" dirty="0" err="1" smtClean="0">
                <a:solidFill>
                  <a:srgbClr val="333333"/>
                </a:solidFill>
                <a:latin typeface="inherit"/>
                <a:cs typeface="Arial" pitchFamily="34" charset="0"/>
              </a:rPr>
              <a:t>Setzen</a:t>
            </a: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dirty="0" err="1" smtClean="0">
                <a:solidFill>
                  <a:srgbClr val="333333"/>
                </a:solidFill>
                <a:latin typeface="inherit"/>
                <a:cs typeface="Arial" pitchFamily="34" charset="0"/>
              </a:rPr>
              <a:t>Sie</a:t>
            </a: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dirty="0" err="1" smtClean="0">
                <a:solidFill>
                  <a:srgbClr val="333333"/>
                </a:solidFill>
                <a:latin typeface="inherit"/>
                <a:cs typeface="Arial" pitchFamily="34" charset="0"/>
              </a:rPr>
              <a:t>die</a:t>
            </a: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dirty="0" err="1" smtClean="0">
                <a:solidFill>
                  <a:srgbClr val="333333"/>
                </a:solidFill>
                <a:latin typeface="inherit"/>
                <a:cs typeface="Arial" pitchFamily="34" charset="0"/>
              </a:rPr>
              <a:t>fehlenden</a:t>
            </a: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dirty="0" err="1" smtClean="0">
                <a:solidFill>
                  <a:srgbClr val="333333"/>
                </a:solidFill>
                <a:latin typeface="inherit"/>
                <a:cs typeface="Arial" pitchFamily="34" charset="0"/>
              </a:rPr>
              <a:t>Präpositionen</a:t>
            </a: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dirty="0" err="1" smtClean="0">
                <a:solidFill>
                  <a:srgbClr val="333333"/>
                </a:solidFill>
                <a:latin typeface="inherit"/>
                <a:cs typeface="Arial" pitchFamily="34" charset="0"/>
              </a:rPr>
              <a:t>ein</a:t>
            </a: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.      </a:t>
            </a:r>
            <a:endParaRPr lang="uk-UA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de-DE" sz="4000" dirty="0" smtClean="0"/>
              <a:t>6. Wo hängt die Lampe? </a:t>
            </a:r>
            <a:r>
              <a:rPr lang="de-DE" sz="4000" smtClean="0"/>
              <a:t>– der Tisch. </a:t>
            </a:r>
            <a:endParaRPr lang="uk-UA" sz="4000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14282" y="857232"/>
            <a:ext cx="65" cy="517374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15870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500562" y="857232"/>
          <a:ext cx="4286280" cy="355473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714380"/>
                <a:gridCol w="3571900"/>
              </a:tblGrid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IN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в, на, за, </a:t>
                      </a:r>
                      <a:r>
                        <a:rPr lang="uk-UA" sz="1600" dirty="0" smtClean="0"/>
                        <a:t>через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AN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на, </a:t>
                      </a:r>
                      <a:r>
                        <a:rPr lang="uk-UA" sz="1600" dirty="0"/>
                        <a:t>за, біля, до, </a:t>
                      </a:r>
                      <a:r>
                        <a:rPr lang="uk-UA" sz="1600" dirty="0" smtClean="0"/>
                        <a:t>в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428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/>
                        <a:t>AUF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на, </a:t>
                      </a:r>
                      <a:r>
                        <a:rPr lang="uk-UA" sz="1600" dirty="0"/>
                        <a:t>до, </a:t>
                      </a:r>
                      <a:r>
                        <a:rPr lang="uk-UA" sz="1600" dirty="0" smtClean="0"/>
                        <a:t>в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HINTER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ззаду, позаду, </a:t>
                      </a:r>
                      <a:r>
                        <a:rPr lang="uk-UA" sz="1600" dirty="0" smtClean="0"/>
                        <a:t>з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428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UNTER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під, серед, </a:t>
                      </a:r>
                      <a:r>
                        <a:rPr lang="uk-UA" sz="1600" dirty="0" smtClean="0"/>
                        <a:t>між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NEBEN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коло, біля, поряд, </a:t>
                      </a:r>
                      <a:r>
                        <a:rPr lang="uk-UA" sz="1600" dirty="0" smtClean="0"/>
                        <a:t>близько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/>
                        <a:t>ÜBER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над, про, через, за, більш, </a:t>
                      </a:r>
                      <a:r>
                        <a:rPr lang="uk-UA" sz="1600" dirty="0" smtClean="0"/>
                        <a:t>понад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314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ZWISCHEN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між</a:t>
                      </a:r>
                      <a:r>
                        <a:rPr lang="de-DE" sz="1600" dirty="0" smtClean="0"/>
                        <a:t>: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2855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VOR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перед, до, </a:t>
                      </a:r>
                      <a:r>
                        <a:rPr lang="uk-UA" sz="1600" dirty="0" smtClean="0"/>
                        <a:t>від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85720" y="4786322"/>
          <a:ext cx="8358244" cy="18288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671474"/>
                <a:gridCol w="1671474"/>
                <a:gridCol w="1671474"/>
                <a:gridCol w="1671474"/>
                <a:gridCol w="1672348"/>
              </a:tblGrid>
              <a:tr h="0">
                <a:tc grid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/>
                        <a:t>Однина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0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/>
                        <a:t>Множина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/>
                        <a:t>чол.рід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/>
                        <a:t>сер.рід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/>
                        <a:t>жін.рід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/>
                        <a:t>Dativ</a:t>
                      </a:r>
                      <a:endParaRPr lang="pl-PL" sz="2000" dirty="0" smtClean="0"/>
                    </a:p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000" dirty="0"/>
                    </a:p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Akkusativ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dem</a:t>
                      </a:r>
                      <a:endParaRPr lang="uk-UA" sz="2000" dirty="0"/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einem</a:t>
                      </a:r>
                      <a:endParaRPr lang="uk-UA" sz="2000" dirty="0"/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den</a:t>
                      </a:r>
                      <a:endParaRPr lang="uk-UA" sz="2000" dirty="0"/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einen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dem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einem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das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der</a:t>
                      </a:r>
                      <a:endParaRPr lang="uk-UA" sz="2000" dirty="0"/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einer</a:t>
                      </a:r>
                      <a:endParaRPr lang="uk-UA" sz="2000" dirty="0"/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die</a:t>
                      </a:r>
                      <a:endParaRPr lang="uk-UA" sz="2000" dirty="0"/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den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/>
                        <a:t>-</a:t>
                      </a:r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die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/>
                        <a:t>-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controls>
      <p:control spid="121858" name="DefaultOcx" r:id="rId2" imgW="457200" imgH="228600"/>
      <p:control spid="121859" name="HTMLText1" r:id="rId3" imgW="457200" imgH="228600"/>
      <p:control spid="121860" name="HTMLText2" r:id="rId4" imgW="457200" imgH="228600"/>
      <p:control spid="121861" name="HTMLText3" r:id="rId5" imgW="457200" imgH="228600"/>
      <p:control spid="121862" name="HTMLText4" r:id="rId6" imgW="457200" imgH="228600"/>
      <p:control spid="121863" name="HTMLText5" r:id="rId7" imgW="457200" imgH="228600"/>
      <p:control spid="121864" name="HTMLText6" r:id="rId8" imgW="457200" imgH="228600"/>
      <p:control spid="121865" name="HTMLText7" r:id="rId9" imgW="457200" imgH="228600"/>
      <p:control spid="121866" name="HTMLText8" r:id="rId10" imgW="457200" imgH="228600"/>
      <p:control spid="121867" name="HTMLText9" r:id="rId11" imgW="457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758952"/>
          </a:xfrm>
        </p:spPr>
        <p:txBody>
          <a:bodyPr>
            <a:normAutofit fontScale="90000"/>
          </a:bodyPr>
          <a:lstStyle/>
          <a:p>
            <a:pPr lvl="0" algn="l" fontAlgn="base">
              <a:spcAft>
                <a:spcPct val="0"/>
              </a:spcAft>
            </a:pP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 ІІІ.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Setzen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Sie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die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fehlenden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Präpositionen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ein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. </a:t>
            </a: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 </a:t>
            </a:r>
            <a:endParaRPr lang="uk-UA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Die </a:t>
            </a:r>
            <a:r>
              <a:rPr lang="en-US" sz="4800" dirty="0" err="1" smtClean="0"/>
              <a:t>Tabelle</a:t>
            </a:r>
            <a:r>
              <a:rPr lang="en-US" sz="4800" dirty="0" smtClean="0"/>
              <a:t> </a:t>
            </a:r>
            <a:r>
              <a:rPr lang="en-US" sz="4800" dirty="0" err="1" smtClean="0"/>
              <a:t>hängt</a:t>
            </a:r>
            <a:r>
              <a:rPr lang="pl-PL" sz="4800" dirty="0" smtClean="0"/>
              <a:t> ... </a:t>
            </a:r>
            <a:r>
              <a:rPr lang="en-US" sz="4800" dirty="0" err="1" smtClean="0"/>
              <a:t>der</a:t>
            </a:r>
            <a:r>
              <a:rPr lang="en-US" sz="4800" dirty="0" smtClean="0"/>
              <a:t> Wand</a:t>
            </a:r>
            <a:r>
              <a:rPr lang="pl-PL" sz="4800" dirty="0" smtClean="0"/>
              <a:t> .... </a:t>
            </a:r>
            <a:r>
              <a:rPr lang="en-US" sz="4800" dirty="0" smtClean="0"/>
              <a:t>den </a:t>
            </a:r>
            <a:r>
              <a:rPr lang="en-US" sz="4800" dirty="0" err="1" smtClean="0"/>
              <a:t>Fenstern</a:t>
            </a:r>
            <a:r>
              <a:rPr lang="en-US" sz="4800" dirty="0" smtClean="0"/>
              <a:t>.</a:t>
            </a:r>
            <a:endParaRPr lang="uk-UA" sz="4800" dirty="0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14282" y="857232"/>
            <a:ext cx="65" cy="517374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15870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643438" y="1857364"/>
          <a:ext cx="4286280" cy="341757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000132"/>
                <a:gridCol w="3286148"/>
              </a:tblGrid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IN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в, на, за, </a:t>
                      </a:r>
                      <a:r>
                        <a:rPr lang="uk-UA" sz="1600" dirty="0" smtClean="0"/>
                        <a:t>через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AN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на, </a:t>
                      </a:r>
                      <a:r>
                        <a:rPr lang="uk-UA" sz="1600" dirty="0"/>
                        <a:t>за, біля, до, </a:t>
                      </a:r>
                      <a:r>
                        <a:rPr lang="uk-UA" sz="1600" dirty="0" smtClean="0"/>
                        <a:t>в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428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/>
                        <a:t>AUF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на, </a:t>
                      </a:r>
                      <a:r>
                        <a:rPr lang="uk-UA" sz="1600" dirty="0"/>
                        <a:t>до, </a:t>
                      </a:r>
                      <a:r>
                        <a:rPr lang="uk-UA" sz="1600" dirty="0" smtClean="0"/>
                        <a:t>в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HINTER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ззаду, позаду, </a:t>
                      </a:r>
                      <a:r>
                        <a:rPr lang="uk-UA" sz="1600" dirty="0" smtClean="0"/>
                        <a:t>з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428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UNTER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під, серед, </a:t>
                      </a:r>
                      <a:r>
                        <a:rPr lang="uk-UA" sz="1600" dirty="0" smtClean="0"/>
                        <a:t>між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NEBEN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коло, біля, поряд, </a:t>
                      </a:r>
                      <a:r>
                        <a:rPr lang="uk-UA" sz="1600" dirty="0" smtClean="0"/>
                        <a:t>близько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/>
                        <a:t>ÜBER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над, про, через, за, більш, </a:t>
                      </a:r>
                      <a:r>
                        <a:rPr lang="uk-UA" sz="1600" dirty="0" smtClean="0"/>
                        <a:t>понад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314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ZWISCHEN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між</a:t>
                      </a:r>
                      <a:r>
                        <a:rPr lang="de-DE" sz="1600" dirty="0" smtClean="0"/>
                        <a:t>: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2855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VOR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перед, до, </a:t>
                      </a:r>
                      <a:r>
                        <a:rPr lang="uk-UA" sz="1600" dirty="0" smtClean="0"/>
                        <a:t>від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</a:tbl>
          </a:graphicData>
        </a:graphic>
      </p:graphicFrame>
    </p:spTree>
    <p:controls>
      <p:control spid="122882" name="DefaultOcx" r:id="rId2" imgW="457200" imgH="228600"/>
      <p:control spid="122883" name="HTMLText1" r:id="rId3" imgW="457200" imgH="228600"/>
      <p:control spid="122884" name="HTMLText2" r:id="rId4" imgW="457200" imgH="228600"/>
      <p:control spid="122885" name="HTMLText3" r:id="rId5" imgW="457200" imgH="228600"/>
      <p:control spid="122886" name="HTMLText4" r:id="rId6" imgW="457200" imgH="228600"/>
      <p:control spid="122887" name="HTMLText5" r:id="rId7" imgW="457200" imgH="228600"/>
      <p:control spid="122888" name="HTMLText6" r:id="rId8" imgW="457200" imgH="228600"/>
      <p:control spid="122889" name="HTMLText7" r:id="rId9" imgW="457200" imgH="228600"/>
      <p:control spid="122890" name="HTMLText8" r:id="rId10" imgW="457200" imgH="228600"/>
      <p:control spid="122891" name="HTMLText9" r:id="rId11" imgW="457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9144000" cy="758952"/>
          </a:xfrm>
        </p:spPr>
        <p:txBody>
          <a:bodyPr>
            <a:normAutofit fontScale="90000"/>
          </a:bodyPr>
          <a:lstStyle/>
          <a:p>
            <a:pPr lvl="0" algn="l" fontAlgn="base">
              <a:spcAft>
                <a:spcPct val="0"/>
              </a:spcAft>
            </a:pP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 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 ІІІ.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Setzen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Sie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die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fehlenden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Präpositionen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ein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. </a:t>
            </a: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 </a:t>
            </a:r>
            <a:endParaRPr lang="uk-UA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214282" y="1371600"/>
            <a:ext cx="4286280" cy="4681728"/>
          </a:xfrm>
        </p:spPr>
        <p:txBody>
          <a:bodyPr>
            <a:normAutofit/>
          </a:bodyPr>
          <a:lstStyle/>
          <a:p>
            <a:r>
              <a:rPr lang="pl-PL" sz="4400" dirty="0" smtClean="0"/>
              <a:t>...... </a:t>
            </a:r>
            <a:r>
              <a:rPr lang="en-US" sz="4400" dirty="0" err="1" smtClean="0"/>
              <a:t>Juli</a:t>
            </a:r>
            <a:r>
              <a:rPr lang="en-US" sz="4400" dirty="0" smtClean="0"/>
              <a:t> </a:t>
            </a:r>
            <a:r>
              <a:rPr lang="en-US" sz="4400" dirty="0" err="1" smtClean="0"/>
              <a:t>beginnen</a:t>
            </a:r>
            <a:r>
              <a:rPr lang="en-US" sz="4400" dirty="0" smtClean="0"/>
              <a:t> die </a:t>
            </a:r>
            <a:r>
              <a:rPr lang="en-US" sz="4400" dirty="0" err="1" smtClean="0"/>
              <a:t>Sommerferien</a:t>
            </a:r>
            <a:r>
              <a:rPr lang="en-US" sz="4400" dirty="0" smtClean="0"/>
              <a:t>.</a:t>
            </a:r>
            <a:endParaRPr lang="uk-UA" sz="4400" dirty="0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14282" y="857232"/>
            <a:ext cx="65" cy="517374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15870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643438" y="1928802"/>
          <a:ext cx="4286280" cy="355473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714380"/>
                <a:gridCol w="3571900"/>
              </a:tblGrid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IN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в, на, за, </a:t>
                      </a:r>
                      <a:r>
                        <a:rPr lang="uk-UA" sz="1600" dirty="0" smtClean="0"/>
                        <a:t>через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AN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на, </a:t>
                      </a:r>
                      <a:r>
                        <a:rPr lang="uk-UA" sz="1600" dirty="0"/>
                        <a:t>за, біля, до, </a:t>
                      </a:r>
                      <a:r>
                        <a:rPr lang="uk-UA" sz="1600" dirty="0" smtClean="0"/>
                        <a:t>в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428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/>
                        <a:t>AUF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на, </a:t>
                      </a:r>
                      <a:r>
                        <a:rPr lang="uk-UA" sz="1600" dirty="0"/>
                        <a:t>до, </a:t>
                      </a:r>
                      <a:r>
                        <a:rPr lang="uk-UA" sz="1600" dirty="0" smtClean="0"/>
                        <a:t>в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HINTER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ззаду, позаду, </a:t>
                      </a:r>
                      <a:r>
                        <a:rPr lang="uk-UA" sz="1600" dirty="0" smtClean="0"/>
                        <a:t>з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428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UNTER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під, серед, </a:t>
                      </a:r>
                      <a:r>
                        <a:rPr lang="uk-UA" sz="1600" dirty="0" smtClean="0"/>
                        <a:t>між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NEBEN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коло, біля, поряд, </a:t>
                      </a:r>
                      <a:r>
                        <a:rPr lang="uk-UA" sz="1600" dirty="0" smtClean="0"/>
                        <a:t>близько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/>
                        <a:t>ÜBER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над, про, через, за, більш, </a:t>
                      </a:r>
                      <a:r>
                        <a:rPr lang="uk-UA" sz="1600" dirty="0" smtClean="0"/>
                        <a:t>понад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314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ZWISCHEN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між</a:t>
                      </a:r>
                      <a:r>
                        <a:rPr lang="de-DE" sz="1600" dirty="0" smtClean="0"/>
                        <a:t>: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2855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VOR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перед, до, </a:t>
                      </a:r>
                      <a:r>
                        <a:rPr lang="uk-UA" sz="1600" dirty="0" smtClean="0"/>
                        <a:t>від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</a:tbl>
          </a:graphicData>
        </a:graphic>
      </p:graphicFrame>
    </p:spTree>
    <p:controls>
      <p:control spid="123906" name="DefaultOcx" r:id="rId2" imgW="457200" imgH="228600"/>
      <p:control spid="123907" name="HTMLText1" r:id="rId3" imgW="457200" imgH="228600"/>
      <p:control spid="123908" name="HTMLText2" r:id="rId4" imgW="457200" imgH="228600"/>
      <p:control spid="123909" name="HTMLText3" r:id="rId5" imgW="457200" imgH="228600"/>
      <p:control spid="123910" name="HTMLText4" r:id="rId6" imgW="457200" imgH="228600"/>
      <p:control spid="123911" name="HTMLText5" r:id="rId7" imgW="457200" imgH="228600"/>
      <p:control spid="123912" name="HTMLText6" r:id="rId8" imgW="457200" imgH="228600"/>
      <p:control spid="123913" name="HTMLText7" r:id="rId9" imgW="457200" imgH="228600"/>
      <p:control spid="123914" name="HTMLText8" r:id="rId10" imgW="457200" imgH="228600"/>
      <p:control spid="123915" name="HTMLText9" r:id="rId11" imgW="457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9144000" cy="758952"/>
          </a:xfrm>
        </p:spPr>
        <p:txBody>
          <a:bodyPr>
            <a:normAutofit fontScale="90000"/>
          </a:bodyPr>
          <a:lstStyle/>
          <a:p>
            <a:pPr lvl="0" algn="l" fontAlgn="base">
              <a:spcAft>
                <a:spcPct val="0"/>
              </a:spcAft>
            </a:pP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 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 ІІІ.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Setzen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Sie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die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fehlenden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Präpositionen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ein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. </a:t>
            </a: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 </a:t>
            </a:r>
            <a:endParaRPr lang="uk-UA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..... </a:t>
            </a:r>
            <a:r>
              <a:rPr lang="de-DE" sz="4000" dirty="0" smtClean="0"/>
              <a:t>unserem Haus befindet sich ein wunderbarer Garten.</a:t>
            </a:r>
            <a:endParaRPr lang="uk-UA" sz="4000" dirty="0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14282" y="857232"/>
            <a:ext cx="65" cy="517374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15870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643438" y="1928802"/>
          <a:ext cx="4286280" cy="355473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714380"/>
                <a:gridCol w="3571900"/>
              </a:tblGrid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IN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в, на, за, </a:t>
                      </a:r>
                      <a:r>
                        <a:rPr lang="uk-UA" sz="1600" dirty="0" smtClean="0"/>
                        <a:t>через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AN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на, </a:t>
                      </a:r>
                      <a:r>
                        <a:rPr lang="uk-UA" sz="1600" dirty="0"/>
                        <a:t>за, біля, до, </a:t>
                      </a:r>
                      <a:r>
                        <a:rPr lang="uk-UA" sz="1600" dirty="0" smtClean="0"/>
                        <a:t>в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428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/>
                        <a:t>AUF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на, </a:t>
                      </a:r>
                      <a:r>
                        <a:rPr lang="uk-UA" sz="1600" dirty="0"/>
                        <a:t>до, </a:t>
                      </a:r>
                      <a:r>
                        <a:rPr lang="uk-UA" sz="1600" dirty="0" smtClean="0"/>
                        <a:t>в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HINTER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ззаду, позаду, </a:t>
                      </a:r>
                      <a:r>
                        <a:rPr lang="uk-UA" sz="1600" dirty="0" smtClean="0"/>
                        <a:t>з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428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UNTER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під, серед, </a:t>
                      </a:r>
                      <a:r>
                        <a:rPr lang="uk-UA" sz="1600" dirty="0" smtClean="0"/>
                        <a:t>між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NEBEN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коло, біля, поряд, </a:t>
                      </a:r>
                      <a:r>
                        <a:rPr lang="uk-UA" sz="1600" dirty="0" smtClean="0"/>
                        <a:t>близько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/>
                        <a:t>ÜBER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над, про, через, за, більш, </a:t>
                      </a:r>
                      <a:r>
                        <a:rPr lang="uk-UA" sz="1600" dirty="0" smtClean="0"/>
                        <a:t>понад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314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ZWISCHEN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між</a:t>
                      </a:r>
                      <a:r>
                        <a:rPr lang="de-DE" sz="1600" dirty="0" smtClean="0"/>
                        <a:t>: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2855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VOR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перед, до, </a:t>
                      </a:r>
                      <a:r>
                        <a:rPr lang="uk-UA" sz="1600" dirty="0" smtClean="0"/>
                        <a:t>від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</a:tbl>
          </a:graphicData>
        </a:graphic>
      </p:graphicFrame>
    </p:spTree>
    <p:controls>
      <p:control spid="124930" name="DefaultOcx" r:id="rId2" imgW="457200" imgH="228600"/>
      <p:control spid="124931" name="HTMLText1" r:id="rId3" imgW="457200" imgH="228600"/>
      <p:control spid="124932" name="HTMLText2" r:id="rId4" imgW="457200" imgH="228600"/>
      <p:control spid="124933" name="HTMLText3" r:id="rId5" imgW="457200" imgH="228600"/>
      <p:control spid="124934" name="HTMLText4" r:id="rId6" imgW="457200" imgH="228600"/>
      <p:control spid="124935" name="HTMLText5" r:id="rId7" imgW="457200" imgH="228600"/>
      <p:control spid="124936" name="HTMLText6" r:id="rId8" imgW="457200" imgH="228600"/>
      <p:control spid="124937" name="HTMLText7" r:id="rId9" imgW="457200" imgH="228600"/>
      <p:control spid="124938" name="HTMLText8" r:id="rId10" imgW="457200" imgH="228600"/>
      <p:control spid="124939" name="HTMLText9" r:id="rId11" imgW="457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9144000" cy="758952"/>
          </a:xfrm>
        </p:spPr>
        <p:txBody>
          <a:bodyPr>
            <a:normAutofit fontScale="90000"/>
          </a:bodyPr>
          <a:lstStyle/>
          <a:p>
            <a:pPr lvl="0" algn="l" fontAlgn="base">
              <a:spcAft>
                <a:spcPct val="0"/>
              </a:spcAft>
            </a:pP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 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 ІІІ.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Setzen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Sie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die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fehlenden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Präpositionen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ein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. </a:t>
            </a: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 </a:t>
            </a:r>
            <a:endParaRPr lang="uk-UA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.... </a:t>
            </a:r>
            <a:r>
              <a:rPr lang="de-DE" sz="4000" dirty="0" smtClean="0"/>
              <a:t>dem Essen wasche ich immer meine Hände.</a:t>
            </a:r>
            <a:endParaRPr lang="uk-UA" sz="4000" dirty="0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14282" y="857232"/>
            <a:ext cx="65" cy="517374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15870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643438" y="1928802"/>
          <a:ext cx="4286280" cy="355473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714380"/>
                <a:gridCol w="3571900"/>
              </a:tblGrid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IN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в, на, за, </a:t>
                      </a:r>
                      <a:r>
                        <a:rPr lang="uk-UA" sz="1600" dirty="0" smtClean="0"/>
                        <a:t>через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AN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на, </a:t>
                      </a:r>
                      <a:r>
                        <a:rPr lang="uk-UA" sz="1600" dirty="0"/>
                        <a:t>за, біля, до, </a:t>
                      </a:r>
                      <a:r>
                        <a:rPr lang="uk-UA" sz="1600" dirty="0" smtClean="0"/>
                        <a:t>в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428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/>
                        <a:t>AUF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на, </a:t>
                      </a:r>
                      <a:r>
                        <a:rPr lang="uk-UA" sz="1600" dirty="0"/>
                        <a:t>до, </a:t>
                      </a:r>
                      <a:r>
                        <a:rPr lang="uk-UA" sz="1600" dirty="0" smtClean="0"/>
                        <a:t>в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HINTER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ззаду, позаду, </a:t>
                      </a:r>
                      <a:r>
                        <a:rPr lang="uk-UA" sz="1600" dirty="0" smtClean="0"/>
                        <a:t>з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428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UNTER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під, серед, </a:t>
                      </a:r>
                      <a:r>
                        <a:rPr lang="uk-UA" sz="1600" dirty="0" smtClean="0"/>
                        <a:t>між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NEBEN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коло, біля, поряд, </a:t>
                      </a:r>
                      <a:r>
                        <a:rPr lang="uk-UA" sz="1600" dirty="0" smtClean="0"/>
                        <a:t>близько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/>
                        <a:t>ÜBER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над, про, через, за, більш, </a:t>
                      </a:r>
                      <a:r>
                        <a:rPr lang="uk-UA" sz="1600" dirty="0" smtClean="0"/>
                        <a:t>понад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314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ZWISCHEN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між</a:t>
                      </a:r>
                      <a:r>
                        <a:rPr lang="de-DE" sz="1600" dirty="0" smtClean="0"/>
                        <a:t>: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2855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VOR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перед, до, </a:t>
                      </a:r>
                      <a:r>
                        <a:rPr lang="uk-UA" sz="1600" dirty="0" smtClean="0"/>
                        <a:t>від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</a:tbl>
          </a:graphicData>
        </a:graphic>
      </p:graphicFrame>
    </p:spTree>
    <p:controls>
      <p:control spid="125954" name="DefaultOcx" r:id="rId2" imgW="457200" imgH="228600"/>
      <p:control spid="125955" name="HTMLText1" r:id="rId3" imgW="457200" imgH="228600"/>
      <p:control spid="125956" name="HTMLText2" r:id="rId4" imgW="457200" imgH="228600"/>
      <p:control spid="125957" name="HTMLText3" r:id="rId5" imgW="457200" imgH="228600"/>
      <p:control spid="125958" name="HTMLText4" r:id="rId6" imgW="457200" imgH="228600"/>
      <p:control spid="125959" name="HTMLText5" r:id="rId7" imgW="457200" imgH="228600"/>
      <p:control spid="125960" name="HTMLText6" r:id="rId8" imgW="457200" imgH="228600"/>
      <p:control spid="125961" name="HTMLText7" r:id="rId9" imgW="457200" imgH="228600"/>
      <p:control spid="125962" name="HTMLText8" r:id="rId10" imgW="457200" imgH="228600"/>
      <p:control spid="125963" name="HTMLText9" r:id="rId11" imgW="457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9144000" cy="758952"/>
          </a:xfrm>
        </p:spPr>
        <p:txBody>
          <a:bodyPr>
            <a:normAutofit fontScale="90000"/>
          </a:bodyPr>
          <a:lstStyle/>
          <a:p>
            <a:pPr lvl="0" algn="l" fontAlgn="base">
              <a:spcAft>
                <a:spcPct val="0"/>
              </a:spcAft>
            </a:pP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 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 ІІІ.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Setzen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Sie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die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fehlenden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Präpositionen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ein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. </a:t>
            </a: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 </a:t>
            </a:r>
            <a:endParaRPr lang="uk-UA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... </a:t>
            </a:r>
            <a:r>
              <a:rPr lang="de-DE" sz="4000" dirty="0" smtClean="0"/>
              <a:t>dem Fußboden in meinem Zimmer liegt ein weicher Teppich.</a:t>
            </a:r>
            <a:endParaRPr lang="uk-UA" sz="4000" dirty="0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14282" y="857232"/>
            <a:ext cx="65" cy="517374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15870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643438" y="1928802"/>
          <a:ext cx="4286280" cy="355473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714380"/>
                <a:gridCol w="3571900"/>
              </a:tblGrid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IN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в, на, за, </a:t>
                      </a:r>
                      <a:r>
                        <a:rPr lang="uk-UA" sz="1600" dirty="0" smtClean="0"/>
                        <a:t>через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AN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на, </a:t>
                      </a:r>
                      <a:r>
                        <a:rPr lang="uk-UA" sz="1600" dirty="0"/>
                        <a:t>за, біля, до, </a:t>
                      </a:r>
                      <a:r>
                        <a:rPr lang="uk-UA" sz="1600" dirty="0" smtClean="0"/>
                        <a:t>в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428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/>
                        <a:t>AUF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на, </a:t>
                      </a:r>
                      <a:r>
                        <a:rPr lang="uk-UA" sz="1600" dirty="0"/>
                        <a:t>до, </a:t>
                      </a:r>
                      <a:r>
                        <a:rPr lang="uk-UA" sz="1600" dirty="0" smtClean="0"/>
                        <a:t>в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HINTER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ззаду, позаду, </a:t>
                      </a:r>
                      <a:r>
                        <a:rPr lang="uk-UA" sz="1600" dirty="0" smtClean="0"/>
                        <a:t>з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428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UNTER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під, серед, </a:t>
                      </a:r>
                      <a:r>
                        <a:rPr lang="uk-UA" sz="1600" dirty="0" smtClean="0"/>
                        <a:t>між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NEBEN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коло, біля, поряд, </a:t>
                      </a:r>
                      <a:r>
                        <a:rPr lang="uk-UA" sz="1600" dirty="0" smtClean="0"/>
                        <a:t>близько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/>
                        <a:t>ÜBER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над, про, через, за, більш, </a:t>
                      </a:r>
                      <a:r>
                        <a:rPr lang="uk-UA" sz="1600" dirty="0" smtClean="0"/>
                        <a:t>понад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314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ZWISCHEN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між</a:t>
                      </a:r>
                      <a:r>
                        <a:rPr lang="de-DE" sz="1600" dirty="0" smtClean="0"/>
                        <a:t>: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2855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VOR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перед, до, </a:t>
                      </a:r>
                      <a:r>
                        <a:rPr lang="uk-UA" sz="1600" dirty="0" smtClean="0"/>
                        <a:t>від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</a:tbl>
          </a:graphicData>
        </a:graphic>
      </p:graphicFrame>
    </p:spTree>
    <p:controls>
      <p:control spid="126978" name="DefaultOcx" r:id="rId2" imgW="457200" imgH="228600"/>
      <p:control spid="126979" name="HTMLText1" r:id="rId3" imgW="457200" imgH="228600"/>
      <p:control spid="126980" name="HTMLText2" r:id="rId4" imgW="457200" imgH="228600"/>
      <p:control spid="126981" name="HTMLText3" r:id="rId5" imgW="457200" imgH="228600"/>
      <p:control spid="126982" name="HTMLText4" r:id="rId6" imgW="457200" imgH="228600"/>
      <p:control spid="126983" name="HTMLText5" r:id="rId7" imgW="457200" imgH="228600"/>
      <p:control spid="126984" name="HTMLText6" r:id="rId8" imgW="457200" imgH="228600"/>
      <p:control spid="126985" name="HTMLText7" r:id="rId9" imgW="457200" imgH="228600"/>
      <p:control spid="126986" name="HTMLText8" r:id="rId10" imgW="457200" imgH="228600"/>
      <p:control spid="126987" name="HTMLText9" r:id="rId11" imgW="457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9144000" cy="758952"/>
          </a:xfrm>
        </p:spPr>
        <p:txBody>
          <a:bodyPr>
            <a:normAutofit fontScale="90000"/>
          </a:bodyPr>
          <a:lstStyle/>
          <a:p>
            <a:pPr lvl="0" algn="l" fontAlgn="base">
              <a:spcAft>
                <a:spcPct val="0"/>
              </a:spcAft>
            </a:pP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 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 ІІІ.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Setzen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Sie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die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fehlenden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Präpositionen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 </a:t>
            </a:r>
            <a:r>
              <a:rPr lang="uk-UA" sz="3600" i="1" dirty="0" err="1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ein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. </a:t>
            </a: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</a:t>
            </a:r>
            <a:endParaRPr lang="uk-UA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uk-UA" sz="4400" dirty="0" smtClean="0"/>
              <a:t>….</a:t>
            </a:r>
            <a:r>
              <a:rPr lang="pl-PL" sz="4400" dirty="0" smtClean="0"/>
              <a:t> </a:t>
            </a:r>
            <a:r>
              <a:rPr lang="en-US" sz="4400" dirty="0" err="1" smtClean="0"/>
              <a:t>Wohnzimmer</a:t>
            </a:r>
            <a:r>
              <a:rPr lang="pl-PL" sz="4400" dirty="0" smtClean="0"/>
              <a:t> ..... </a:t>
            </a:r>
            <a:r>
              <a:rPr lang="de-DE" sz="4400" dirty="0" smtClean="0"/>
              <a:t>der Wand hängt unser Familienfoto.</a:t>
            </a:r>
            <a:endParaRPr lang="uk-UA" sz="4400" dirty="0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14282" y="857232"/>
            <a:ext cx="65" cy="517374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15870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643438" y="1928802"/>
          <a:ext cx="4286280" cy="355473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714380"/>
                <a:gridCol w="3571900"/>
              </a:tblGrid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IN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в, на, за, </a:t>
                      </a:r>
                      <a:r>
                        <a:rPr lang="uk-UA" sz="1600" dirty="0" smtClean="0"/>
                        <a:t>через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AN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на, </a:t>
                      </a:r>
                      <a:r>
                        <a:rPr lang="uk-UA" sz="1600" dirty="0"/>
                        <a:t>за, біля, до, </a:t>
                      </a:r>
                      <a:r>
                        <a:rPr lang="uk-UA" sz="1600" dirty="0" smtClean="0"/>
                        <a:t>в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428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/>
                        <a:t>AUF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на, </a:t>
                      </a:r>
                      <a:r>
                        <a:rPr lang="uk-UA" sz="1600" dirty="0"/>
                        <a:t>до, </a:t>
                      </a:r>
                      <a:r>
                        <a:rPr lang="uk-UA" sz="1600" dirty="0" smtClean="0"/>
                        <a:t>в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HINTER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ззаду, позаду, </a:t>
                      </a:r>
                      <a:r>
                        <a:rPr lang="uk-UA" sz="1600" dirty="0" smtClean="0"/>
                        <a:t>з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428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UNTER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під, серед, </a:t>
                      </a:r>
                      <a:r>
                        <a:rPr lang="uk-UA" sz="1600" dirty="0" smtClean="0"/>
                        <a:t>між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NEBEN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коло, біля, поряд, </a:t>
                      </a:r>
                      <a:r>
                        <a:rPr lang="uk-UA" sz="1600" dirty="0" smtClean="0"/>
                        <a:t>близько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/>
                        <a:t>ÜBER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над, про, через, за, більш, </a:t>
                      </a:r>
                      <a:r>
                        <a:rPr lang="uk-UA" sz="1600" dirty="0" smtClean="0"/>
                        <a:t>понад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314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ZWISCHEN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між</a:t>
                      </a:r>
                      <a:r>
                        <a:rPr lang="de-DE" sz="1600" dirty="0" smtClean="0"/>
                        <a:t>: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2855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VOR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перед, до, </a:t>
                      </a:r>
                      <a:r>
                        <a:rPr lang="uk-UA" sz="1600" dirty="0" smtClean="0"/>
                        <a:t>від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</a:tbl>
          </a:graphicData>
        </a:graphic>
      </p:graphicFrame>
    </p:spTree>
    <p:controls>
      <p:control spid="128002" name="DefaultOcx" r:id="rId2" imgW="457200" imgH="228600"/>
      <p:control spid="128003" name="HTMLText1" r:id="rId3" imgW="457200" imgH="228600"/>
      <p:control spid="128004" name="HTMLText2" r:id="rId4" imgW="457200" imgH="228600"/>
      <p:control spid="128005" name="HTMLText3" r:id="rId5" imgW="457200" imgH="228600"/>
      <p:control spid="128006" name="HTMLText4" r:id="rId6" imgW="457200" imgH="228600"/>
      <p:control spid="128007" name="HTMLText5" r:id="rId7" imgW="457200" imgH="228600"/>
      <p:control spid="128008" name="HTMLText6" r:id="rId8" imgW="457200" imgH="228600"/>
      <p:control spid="128009" name="HTMLText7" r:id="rId9" imgW="457200" imgH="228600"/>
      <p:control spid="128010" name="HTMLText8" r:id="rId10" imgW="457200" imgH="228600"/>
      <p:control spid="128011" name="HTMLText9" r:id="rId11" imgW="457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i="1" dirty="0" smtClean="0"/>
              <a:t>IV. </a:t>
            </a:r>
            <a:r>
              <a:rPr lang="de-DE" b="1" i="1" dirty="0" smtClean="0"/>
              <a:t>Setzen Sie die eingeklammerten Substantive im Dativ oder Akkusativ.</a:t>
            </a:r>
            <a:endParaRPr lang="uk-UA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2616332"/>
          </a:xfrm>
        </p:spPr>
        <p:txBody>
          <a:bodyPr/>
          <a:lstStyle/>
          <a:p>
            <a:r>
              <a:rPr lang="de-DE" dirty="0" smtClean="0"/>
              <a:t>1.Stelle den Tisch unter (der Baum)! </a:t>
            </a:r>
            <a:endParaRPr lang="uk-UA" dirty="0" smtClean="0"/>
          </a:p>
          <a:p>
            <a:r>
              <a:rPr lang="de-DE" dirty="0" smtClean="0"/>
              <a:t>2. Wir gehen in (der Wald). </a:t>
            </a:r>
            <a:endParaRPr lang="uk-UA" dirty="0" smtClean="0"/>
          </a:p>
          <a:p>
            <a:r>
              <a:rPr lang="de-DE" dirty="0" smtClean="0"/>
              <a:t>3. Wir spazieren 2 Stunden in (der Wald). </a:t>
            </a:r>
            <a:endParaRPr lang="uk-UA" dirty="0" smtClean="0"/>
          </a:p>
          <a:p>
            <a:r>
              <a:rPr lang="de-DE" dirty="0" smtClean="0"/>
              <a:t>4. Der Lehrer hat die Tabelle an (die Tafel) gehängt. </a:t>
            </a:r>
            <a:endParaRPr lang="uk-UA" dirty="0" smtClean="0"/>
          </a:p>
          <a:p>
            <a:r>
              <a:rPr lang="de-DE" dirty="0" smtClean="0"/>
              <a:t>5. Wir sitzen in (der Lesesaal) hinter (dieser Lehrer). </a:t>
            </a:r>
            <a:endParaRPr lang="uk-UA" dirty="0" smtClean="0"/>
          </a:p>
          <a:p>
            <a:endParaRPr lang="uk-UA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8" y="4286256"/>
          <a:ext cx="8358244" cy="18288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671474"/>
                <a:gridCol w="1671474"/>
                <a:gridCol w="1671474"/>
                <a:gridCol w="1671474"/>
                <a:gridCol w="1672348"/>
              </a:tblGrid>
              <a:tr h="0">
                <a:tc grid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/>
                        <a:t>Однина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0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/>
                        <a:t>Множина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/>
                        <a:t>чол.рід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/>
                        <a:t>сер.рід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/>
                        <a:t>жін.рід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/>
                        <a:t>Dativ</a:t>
                      </a:r>
                      <a:endParaRPr lang="pl-PL" sz="2000" dirty="0" smtClean="0"/>
                    </a:p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000" dirty="0"/>
                    </a:p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Akkusativ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dem</a:t>
                      </a:r>
                      <a:endParaRPr lang="uk-UA" sz="2000" dirty="0"/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einem</a:t>
                      </a:r>
                      <a:endParaRPr lang="uk-UA" sz="2000" dirty="0"/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den</a:t>
                      </a:r>
                      <a:endParaRPr lang="uk-UA" sz="2000" dirty="0"/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einen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dem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einem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das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der</a:t>
                      </a:r>
                      <a:endParaRPr lang="uk-UA" sz="2000" dirty="0"/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einer</a:t>
                      </a:r>
                      <a:endParaRPr lang="uk-UA" sz="2000" dirty="0"/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die</a:t>
                      </a:r>
                      <a:endParaRPr lang="uk-UA" sz="2000" dirty="0"/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den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/>
                        <a:t>-</a:t>
                      </a:r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die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/>
                        <a:t>-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i="1" dirty="0" smtClean="0"/>
              <a:t>IV. </a:t>
            </a:r>
            <a:r>
              <a:rPr lang="de-DE" b="1" i="1" dirty="0" smtClean="0"/>
              <a:t>Setzen Sie die eingeklammerten Substantive im Dativ oder Akkusativ.</a:t>
            </a:r>
            <a:endParaRPr lang="uk-UA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2616332"/>
          </a:xfrm>
        </p:spPr>
        <p:txBody>
          <a:bodyPr>
            <a:normAutofit fontScale="92500" lnSpcReduction="10000"/>
          </a:bodyPr>
          <a:lstStyle/>
          <a:p>
            <a:r>
              <a:rPr lang="de-DE" dirty="0" smtClean="0"/>
              <a:t>6. Mein Bruder arbeitet an (sein Referat). </a:t>
            </a:r>
            <a:endParaRPr lang="uk-UA" dirty="0" smtClean="0"/>
          </a:p>
          <a:p>
            <a:r>
              <a:rPr lang="de-DE" dirty="0" smtClean="0"/>
              <a:t>7. Die Jungen spielen auf (die Straße). </a:t>
            </a:r>
            <a:endParaRPr lang="uk-UA" dirty="0" smtClean="0"/>
          </a:p>
          <a:p>
            <a:r>
              <a:rPr lang="de-DE" dirty="0" smtClean="0"/>
              <a:t>8. In (eine Woche) haben die Studenten Ferien. </a:t>
            </a:r>
            <a:endParaRPr lang="uk-UA" dirty="0" smtClean="0"/>
          </a:p>
          <a:p>
            <a:r>
              <a:rPr lang="de-DE" dirty="0" smtClean="0"/>
              <a:t>9. Meine Verwandten wohnen in (das Haus) vor (das Lichtspielhaus). </a:t>
            </a:r>
            <a:endParaRPr lang="uk-UA" dirty="0" smtClean="0"/>
          </a:p>
          <a:p>
            <a:r>
              <a:rPr lang="de-DE" dirty="0" smtClean="0"/>
              <a:t>10. In (dieses Jahr) fährt unsere Familie an (die See). </a:t>
            </a:r>
            <a:endParaRPr lang="uk-UA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8" y="4286256"/>
          <a:ext cx="8358244" cy="18288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671474"/>
                <a:gridCol w="1671474"/>
                <a:gridCol w="1671474"/>
                <a:gridCol w="1671474"/>
                <a:gridCol w="1672348"/>
              </a:tblGrid>
              <a:tr h="0">
                <a:tc grid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/>
                        <a:t>Однина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0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/>
                        <a:t>Множина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/>
                        <a:t>чол.рід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/>
                        <a:t>сер.рід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/>
                        <a:t>жін.рід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/>
                        <a:t>Dativ</a:t>
                      </a:r>
                      <a:endParaRPr lang="pl-PL" sz="2000" dirty="0" smtClean="0"/>
                    </a:p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000" dirty="0"/>
                    </a:p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Akkusativ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dem</a:t>
                      </a:r>
                      <a:endParaRPr lang="uk-UA" sz="2000" dirty="0"/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einem</a:t>
                      </a:r>
                      <a:endParaRPr lang="uk-UA" sz="2000" dirty="0"/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den</a:t>
                      </a:r>
                      <a:endParaRPr lang="uk-UA" sz="2000" dirty="0"/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einen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dem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einem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das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der</a:t>
                      </a:r>
                      <a:endParaRPr lang="uk-UA" sz="2000" dirty="0"/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einer</a:t>
                      </a:r>
                      <a:endParaRPr lang="uk-UA" sz="2000" dirty="0"/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die</a:t>
                      </a:r>
                      <a:endParaRPr lang="uk-UA" sz="2000" dirty="0"/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den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/>
                        <a:t>-</a:t>
                      </a:r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die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/>
                        <a:t>-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i="1" dirty="0" smtClean="0"/>
              <a:t>IV. </a:t>
            </a:r>
            <a:r>
              <a:rPr lang="de-DE" b="1" i="1" dirty="0" smtClean="0"/>
              <a:t>Setzen Sie die eingeklammerten Substantive im Dativ oder Akkusativ.</a:t>
            </a:r>
            <a:endParaRPr lang="uk-UA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2616332"/>
          </a:xfrm>
        </p:spPr>
        <p:txBody>
          <a:bodyPr/>
          <a:lstStyle/>
          <a:p>
            <a:r>
              <a:rPr lang="de-DE" dirty="0" smtClean="0"/>
              <a:t>11. Ich stelle die Blumen an (das Fensterbrett). </a:t>
            </a:r>
            <a:endParaRPr lang="uk-UA" dirty="0" smtClean="0"/>
          </a:p>
          <a:p>
            <a:r>
              <a:rPr lang="de-DE" dirty="0" smtClean="0"/>
              <a:t>12. Gibt es Fehler in (meine Kontrollarbeit)? </a:t>
            </a:r>
            <a:endParaRPr lang="uk-UA" dirty="0" smtClean="0"/>
          </a:p>
          <a:p>
            <a:r>
              <a:rPr lang="de-DE" dirty="0" smtClean="0"/>
              <a:t>13. Ich habe den Mantel hinter (die Tür) gehängt. </a:t>
            </a:r>
            <a:endParaRPr lang="uk-UA" dirty="0" smtClean="0"/>
          </a:p>
          <a:p>
            <a:r>
              <a:rPr lang="de-DE" dirty="0" smtClean="0"/>
              <a:t>14. Der Fluss fliest neben (das Dorf). </a:t>
            </a:r>
            <a:endParaRPr lang="uk-UA" dirty="0" smtClean="0"/>
          </a:p>
          <a:p>
            <a:r>
              <a:rPr lang="de-DE" dirty="0" smtClean="0"/>
              <a:t>15. Ich habe das Foto unter (die Zeitung) gelegt.</a:t>
            </a:r>
            <a:endParaRPr lang="uk-UA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8" y="4286256"/>
          <a:ext cx="8358244" cy="18288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671474"/>
                <a:gridCol w="1671474"/>
                <a:gridCol w="1671474"/>
                <a:gridCol w="1671474"/>
                <a:gridCol w="1672348"/>
              </a:tblGrid>
              <a:tr h="0">
                <a:tc grid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/>
                        <a:t>Однина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0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/>
                        <a:t>Множина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/>
                        <a:t>чол.рід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/>
                        <a:t>сер.рід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/>
                        <a:t>жін.рід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/>
                        <a:t>Dativ</a:t>
                      </a:r>
                      <a:endParaRPr lang="pl-PL" sz="2000" dirty="0" smtClean="0"/>
                    </a:p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000" dirty="0"/>
                    </a:p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Akkusativ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dem</a:t>
                      </a:r>
                      <a:endParaRPr lang="uk-UA" sz="2000" dirty="0"/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einem</a:t>
                      </a:r>
                      <a:endParaRPr lang="uk-UA" sz="2000" dirty="0"/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den</a:t>
                      </a:r>
                      <a:endParaRPr lang="uk-UA" sz="2000" dirty="0"/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einen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dem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einem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das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der</a:t>
                      </a:r>
                      <a:endParaRPr lang="uk-UA" sz="2000" dirty="0"/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einer</a:t>
                      </a:r>
                      <a:endParaRPr lang="uk-UA" sz="2000" dirty="0"/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die</a:t>
                      </a:r>
                      <a:endParaRPr lang="uk-UA" sz="2000" dirty="0"/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den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/>
                        <a:t>-</a:t>
                      </a:r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die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/>
                        <a:t>-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PRÄPOSITIONEN MIT AKKUSATIV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1000108"/>
          <a:ext cx="8143931" cy="5861034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026546"/>
                <a:gridCol w="7117385"/>
              </a:tblGrid>
              <a:tr h="5710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/>
                        <a:t>IN</a:t>
                      </a:r>
                      <a:r>
                        <a:rPr lang="uk-UA" sz="1600" dirty="0"/>
                        <a:t> –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в, на, за, через (часове значення)</a:t>
                      </a:r>
                      <a:r>
                        <a:rPr lang="de-DE" sz="1600" dirty="0"/>
                        <a:t>: in dem Buch, in der Schule, in die Schule, in diesem Monat, in der Nacht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5710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/>
                        <a:t>AN</a:t>
                      </a:r>
                      <a:r>
                        <a:rPr lang="uk-UA" sz="1600"/>
                        <a:t> –</a:t>
                      </a:r>
                      <a:endParaRPr lang="uk-UA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/>
                        <a:t>на</a:t>
                      </a:r>
                      <a:r>
                        <a:rPr lang="de-DE" sz="1600"/>
                        <a:t> (</a:t>
                      </a:r>
                      <a:r>
                        <a:rPr lang="ru-RU" sz="1600"/>
                        <a:t>вертикальнаповерхня</a:t>
                      </a:r>
                      <a:r>
                        <a:rPr lang="de-DE" sz="1600"/>
                        <a:t>)</a:t>
                      </a:r>
                      <a:r>
                        <a:rPr lang="uk-UA" sz="1600"/>
                        <a:t>, за, біля, до, в</a:t>
                      </a:r>
                      <a:r>
                        <a:rPr lang="de-DE" sz="1600"/>
                        <a:t>: an die Wand, an der Wand, am Abend, am 3.Oktober</a:t>
                      </a:r>
                      <a:endParaRPr lang="uk-UA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5710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/>
                        <a:t>AUF</a:t>
                      </a:r>
                      <a:r>
                        <a:rPr lang="uk-UA" sz="1600"/>
                        <a:t>–</a:t>
                      </a:r>
                      <a:endParaRPr lang="uk-UA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/>
                        <a:t>на</a:t>
                      </a:r>
                      <a:r>
                        <a:rPr lang="de-DE" sz="1600"/>
                        <a:t> (</a:t>
                      </a:r>
                      <a:r>
                        <a:rPr lang="uk-UA" sz="1600"/>
                        <a:t>горизонтальнаповерхня</a:t>
                      </a:r>
                      <a:r>
                        <a:rPr lang="de-DE" sz="1600"/>
                        <a:t>)</a:t>
                      </a:r>
                      <a:r>
                        <a:rPr lang="uk-UA" sz="1600"/>
                        <a:t>, до, в</a:t>
                      </a:r>
                      <a:r>
                        <a:rPr lang="de-DE" sz="1600"/>
                        <a:t>: a</a:t>
                      </a:r>
                      <a:r>
                        <a:rPr lang="uk-UA" sz="1600"/>
                        <a:t>uf </a:t>
                      </a:r>
                      <a:r>
                        <a:rPr lang="de-DE" sz="1600"/>
                        <a:t>dem Tisch, auf den Tisch, auf ein paar Minuten</a:t>
                      </a:r>
                      <a:endParaRPr lang="uk-UA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5710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/>
                        <a:t>HINTER</a:t>
                      </a:r>
                      <a:r>
                        <a:rPr lang="uk-UA" sz="1600"/>
                        <a:t> –</a:t>
                      </a:r>
                      <a:endParaRPr lang="uk-UA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/>
                        <a:t>ззаду, позаду, за</a:t>
                      </a:r>
                      <a:r>
                        <a:rPr lang="de-DE" sz="1600"/>
                        <a:t>: hinter dem Haus, hinter das Haus, hinter die Tür</a:t>
                      </a:r>
                      <a:endParaRPr lang="uk-UA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5710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/>
                        <a:t>UNTER</a:t>
                      </a:r>
                      <a:r>
                        <a:rPr lang="uk-UA" sz="1600"/>
                        <a:t> –</a:t>
                      </a:r>
                      <a:endParaRPr lang="uk-UA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/>
                        <a:t>під, серед, між</a:t>
                      </a:r>
                      <a:r>
                        <a:rPr lang="de-DE" sz="1600"/>
                        <a:t>: unter den Kopf, unter dem Tisch</a:t>
                      </a:r>
                      <a:endParaRPr lang="uk-UA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5710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/>
                        <a:t>NEBEN</a:t>
                      </a:r>
                      <a:r>
                        <a:rPr lang="uk-UA" sz="1600"/>
                        <a:t> –</a:t>
                      </a:r>
                      <a:endParaRPr lang="uk-UA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/>
                        <a:t>коло, біля, поряд, близько</a:t>
                      </a:r>
                      <a:r>
                        <a:rPr lang="de-DE" sz="1600"/>
                        <a:t>: neben dem Fenster, neben mich, neben dem Haus, neben dem Dorf</a:t>
                      </a:r>
                      <a:endParaRPr lang="uk-UA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53508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/>
                        <a:t>ÜBER–</a:t>
                      </a:r>
                      <a:endParaRPr lang="uk-UA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/>
                        <a:t>над, про, через, за, більш, понад</a:t>
                      </a:r>
                      <a:r>
                        <a:rPr lang="de-DE" sz="1600"/>
                        <a:t>: über ein Jahr, über dem Tisch.</a:t>
                      </a:r>
                      <a:endParaRPr lang="uk-UA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5710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/>
                        <a:t>ZWISCHEN</a:t>
                      </a:r>
                      <a:r>
                        <a:rPr lang="uk-UA" sz="1600"/>
                        <a:t> –</a:t>
                      </a:r>
                      <a:endParaRPr lang="uk-UA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/>
                        <a:t>між</a:t>
                      </a:r>
                      <a:r>
                        <a:rPr lang="de-DE" sz="1600"/>
                        <a:t>: zwischen dem Schrank und dem Tisch, zwischen den beiden Zimmern, zwischen Lwiw und Ternopil;</a:t>
                      </a:r>
                      <a:endParaRPr lang="uk-UA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2855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/>
                        <a:t>VOR</a:t>
                      </a:r>
                      <a:r>
                        <a:rPr lang="uk-UA" sz="1600"/>
                        <a:t> –</a:t>
                      </a:r>
                      <a:endParaRPr lang="uk-UA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перед, до, від</a:t>
                      </a:r>
                      <a:r>
                        <a:rPr lang="de-DE" sz="1600" dirty="0"/>
                        <a:t>:vor der Reise, vor dem Haus.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i="1" dirty="0" smtClean="0"/>
              <a:t>Übersetzen Sie ins Deutsche.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357298"/>
            <a:ext cx="8503920" cy="550070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pl-PL" dirty="0" smtClean="0"/>
              <a:t>1.</a:t>
            </a:r>
            <a:r>
              <a:rPr lang="uk-UA" dirty="0" smtClean="0"/>
              <a:t>На столі лежить багато книжок. </a:t>
            </a:r>
          </a:p>
          <a:p>
            <a:r>
              <a:rPr lang="ru-RU" dirty="0" smtClean="0"/>
              <a:t>2. </a:t>
            </a:r>
            <a:r>
              <a:rPr lang="uk-UA" dirty="0" smtClean="0"/>
              <a:t>Словник лежить на шафі. </a:t>
            </a:r>
          </a:p>
          <a:p>
            <a:r>
              <a:rPr lang="ru-RU" dirty="0" smtClean="0"/>
              <a:t>3. </a:t>
            </a:r>
            <a:r>
              <a:rPr lang="uk-UA" dirty="0" smtClean="0"/>
              <a:t>Я ставлю зошити на письмовий стіл. </a:t>
            </a:r>
          </a:p>
          <a:p>
            <a:r>
              <a:rPr lang="ru-RU" dirty="0" smtClean="0"/>
              <a:t>4. </a:t>
            </a:r>
            <a:r>
              <a:rPr lang="uk-UA" dirty="0" smtClean="0"/>
              <a:t>Я працюю у своїй кімнаті. </a:t>
            </a:r>
          </a:p>
          <a:p>
            <a:r>
              <a:rPr lang="ru-RU" dirty="0" smtClean="0"/>
              <a:t>5. </a:t>
            </a:r>
            <a:r>
              <a:rPr lang="uk-UA" dirty="0" smtClean="0"/>
              <a:t>Він стоїть біля вікна. </a:t>
            </a:r>
          </a:p>
          <a:p>
            <a:r>
              <a:rPr lang="ru-RU" dirty="0" smtClean="0"/>
              <a:t>6. </a:t>
            </a:r>
            <a:r>
              <a:rPr lang="uk-UA" dirty="0" smtClean="0"/>
              <a:t>На стінах висять красиві картини. </a:t>
            </a:r>
          </a:p>
          <a:p>
            <a:r>
              <a:rPr lang="ru-RU" dirty="0" smtClean="0"/>
              <a:t>7. </a:t>
            </a:r>
            <a:r>
              <a:rPr lang="uk-UA" dirty="0" smtClean="0"/>
              <a:t>Біля стіни знаходиться стіл. </a:t>
            </a:r>
          </a:p>
          <a:p>
            <a:r>
              <a:rPr lang="ru-RU" dirty="0" smtClean="0"/>
              <a:t>8. </a:t>
            </a:r>
            <a:r>
              <a:rPr lang="uk-UA" dirty="0" smtClean="0"/>
              <a:t>У читальному залі працюють студенти. </a:t>
            </a:r>
          </a:p>
          <a:p>
            <a:r>
              <a:rPr lang="ru-RU" dirty="0" smtClean="0"/>
              <a:t>9. </a:t>
            </a:r>
            <a:r>
              <a:rPr lang="uk-UA" dirty="0" smtClean="0"/>
              <a:t>Я стою перед дзеркалом. </a:t>
            </a:r>
          </a:p>
          <a:p>
            <a:r>
              <a:rPr lang="ru-RU" dirty="0" smtClean="0"/>
              <a:t>10. </a:t>
            </a:r>
            <a:r>
              <a:rPr lang="uk-UA" dirty="0" smtClean="0"/>
              <a:t>Перекладіть цей текст з німецької на українську мову. </a:t>
            </a:r>
          </a:p>
          <a:p>
            <a:r>
              <a:rPr lang="ru-RU" dirty="0" smtClean="0"/>
              <a:t>11. </a:t>
            </a:r>
            <a:r>
              <a:rPr lang="uk-UA" dirty="0" smtClean="0"/>
              <a:t>Сад знаходиться за будинком. </a:t>
            </a:r>
          </a:p>
          <a:p>
            <a:r>
              <a:rPr lang="ru-RU" dirty="0" smtClean="0"/>
              <a:t>12.</a:t>
            </a:r>
            <a:r>
              <a:rPr lang="de-DE" dirty="0" smtClean="0"/>
              <a:t> </a:t>
            </a:r>
            <a:r>
              <a:rPr lang="uk-UA" dirty="0" smtClean="0"/>
              <a:t>Твій зошит під моїми книжками. </a:t>
            </a:r>
          </a:p>
          <a:p>
            <a:r>
              <a:rPr lang="pl-PL" dirty="0" smtClean="0"/>
              <a:t>1</a:t>
            </a:r>
            <a:r>
              <a:rPr lang="ru-RU" dirty="0" smtClean="0"/>
              <a:t>3. </a:t>
            </a:r>
            <a:r>
              <a:rPr lang="uk-UA" dirty="0" smtClean="0"/>
              <a:t>Мій собака часто лежить під столом. </a:t>
            </a:r>
          </a:p>
          <a:p>
            <a:r>
              <a:rPr lang="ru-RU" dirty="0" smtClean="0"/>
              <a:t>14</a:t>
            </a:r>
            <a:r>
              <a:rPr lang="de-DE" dirty="0" smtClean="0"/>
              <a:t> </a:t>
            </a:r>
            <a:r>
              <a:rPr lang="uk-UA" dirty="0" smtClean="0"/>
              <a:t>Таблиця висить на стіні.</a:t>
            </a:r>
          </a:p>
          <a:p>
            <a:r>
              <a:rPr lang="de-DE" dirty="0" smtClean="0"/>
              <a:t>15. </a:t>
            </a:r>
            <a:r>
              <a:rPr lang="uk-UA" dirty="0" smtClean="0"/>
              <a:t>Ця студентка сидить біля вікна.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3984496" cy="758952"/>
          </a:xfrm>
        </p:spPr>
        <p:txBody>
          <a:bodyPr/>
          <a:lstStyle/>
          <a:p>
            <a:r>
              <a:rPr lang="en-US" dirty="0" err="1" smtClean="0"/>
              <a:t>Hausaufgaben</a:t>
            </a:r>
            <a:r>
              <a:rPr lang="en-US" dirty="0" smtClean="0"/>
              <a:t>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4422"/>
            <a:ext cx="4055934" cy="46434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1</a:t>
            </a:r>
            <a:r>
              <a:rPr lang="en-US" sz="2400" dirty="0" smtClean="0"/>
              <a:t>. </a:t>
            </a:r>
            <a:r>
              <a:rPr lang="uk-UA" sz="2400" dirty="0" smtClean="0"/>
              <a:t>Виконайте тест.</a:t>
            </a:r>
            <a:endParaRPr lang="uk-UA" sz="2000" dirty="0" smtClean="0"/>
          </a:p>
          <a:p>
            <a:endParaRPr lang="uk-UA" dirty="0"/>
          </a:p>
        </p:txBody>
      </p:sp>
      <p:pic>
        <p:nvPicPr>
          <p:cNvPr id="133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285860"/>
            <a:ext cx="3810000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Овал 4"/>
          <p:cNvSpPr/>
          <p:nvPr/>
        </p:nvSpPr>
        <p:spPr>
          <a:xfrm>
            <a:off x="4643438" y="5000636"/>
            <a:ext cx="3786214" cy="12144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60" y="2468880"/>
          <a:ext cx="8358244" cy="27432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671474"/>
                <a:gridCol w="1671474"/>
                <a:gridCol w="1671474"/>
                <a:gridCol w="1671474"/>
                <a:gridCol w="1672348"/>
              </a:tblGrid>
              <a:tr h="0">
                <a:tc grid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/>
                        <a:t>Однина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0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/>
                        <a:t>Множина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/>
                        <a:t>чол.рід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/>
                        <a:t>сер.рід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/>
                        <a:t>жін.рід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/>
                        <a:t>Dativ</a:t>
                      </a:r>
                      <a:endParaRPr lang="pl-PL" sz="2000" dirty="0" smtClean="0"/>
                    </a:p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2000" dirty="0"/>
                    </a:p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Akkusativ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000"/>
                        <a:t>dem</a:t>
                      </a:r>
                      <a:endParaRPr lang="uk-UA" sz="2000"/>
                    </a:p>
                    <a:p>
                      <a:pPr marL="450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000"/>
                        <a:t>einem</a:t>
                      </a:r>
                      <a:endParaRPr lang="uk-UA" sz="2000"/>
                    </a:p>
                    <a:p>
                      <a:pPr marL="450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000"/>
                        <a:t>den</a:t>
                      </a:r>
                      <a:endParaRPr lang="uk-UA" sz="2000"/>
                    </a:p>
                    <a:p>
                      <a:pPr marL="450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000"/>
                        <a:t>einen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000"/>
                        <a:t>dem</a:t>
                      </a:r>
                      <a:endParaRPr lang="uk-UA" sz="2000"/>
                    </a:p>
                    <a:p>
                      <a:pPr marL="8953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000"/>
                        <a:t>einem</a:t>
                      </a:r>
                      <a:endParaRPr lang="uk-UA" sz="2000"/>
                    </a:p>
                    <a:p>
                      <a:pPr marL="8953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000"/>
                        <a:t>das</a:t>
                      </a:r>
                      <a:endParaRPr lang="uk-UA" sz="2000"/>
                    </a:p>
                    <a:p>
                      <a:pPr marL="8953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000"/>
                        <a:t>ein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000"/>
                        <a:t>der</a:t>
                      </a:r>
                      <a:endParaRPr lang="uk-UA" sz="2000"/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000"/>
                        <a:t>einer</a:t>
                      </a:r>
                      <a:endParaRPr lang="uk-UA" sz="2000"/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000"/>
                        <a:t>die</a:t>
                      </a:r>
                      <a:endParaRPr lang="uk-UA" sz="2000"/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000"/>
                        <a:t>eine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den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/>
                        <a:t>-</a:t>
                      </a:r>
                    </a:p>
                    <a:p>
                      <a:pPr marL="8953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die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/>
                        <a:t>-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534400" cy="758952"/>
          </a:xfrm>
        </p:spPr>
        <p:txBody>
          <a:bodyPr>
            <a:normAutofit/>
          </a:bodyPr>
          <a:lstStyle/>
          <a:p>
            <a:pPr lvl="0" algn="l" fontAlgn="base">
              <a:spcAft>
                <a:spcPct val="0"/>
              </a:spcAft>
            </a:pP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І. </a:t>
            </a:r>
            <a:r>
              <a:rPr lang="de-DE" sz="3600" b="1" i="1" dirty="0" smtClean="0"/>
              <a:t>Übersetzen Sie bitte </a:t>
            </a: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 </a:t>
            </a:r>
            <a:endParaRPr lang="uk-UA" dirty="0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14282" y="857232"/>
            <a:ext cx="65" cy="517374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15870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225689"/>
            <a:ext cx="435771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1.In der Schule ist ein Sportsaal. </a:t>
            </a:r>
            <a:endParaRPr lang="uk-UA" sz="2000" dirty="0" smtClean="0"/>
          </a:p>
          <a:p>
            <a:r>
              <a:rPr lang="de-DE" sz="2000" dirty="0" smtClean="0"/>
              <a:t>2. In unserem Land gibt es viele gute Sportlehr. </a:t>
            </a:r>
            <a:endParaRPr lang="uk-UA" sz="2000" dirty="0" smtClean="0"/>
          </a:p>
          <a:p>
            <a:r>
              <a:rPr lang="de-DE" sz="2000" dirty="0" smtClean="0"/>
              <a:t>3. Der Stuhl steht vor dem Fenster. </a:t>
            </a:r>
            <a:endParaRPr lang="uk-UA" sz="2000" dirty="0" smtClean="0"/>
          </a:p>
          <a:p>
            <a:r>
              <a:rPr lang="de-DE" sz="2000" dirty="0" smtClean="0"/>
              <a:t>4. Die Bücher stehen im Bücherschrank. </a:t>
            </a:r>
            <a:endParaRPr lang="uk-UA" sz="2000" dirty="0" smtClean="0"/>
          </a:p>
          <a:p>
            <a:r>
              <a:rPr lang="de-DE" sz="2000" dirty="0" smtClean="0"/>
              <a:t>5. In der Stunde sprechen wir viel Deutsch. </a:t>
            </a:r>
            <a:endParaRPr lang="uk-UA" sz="2000" dirty="0" smtClean="0"/>
          </a:p>
          <a:p>
            <a:r>
              <a:rPr lang="de-DE" sz="2000" dirty="0" smtClean="0"/>
              <a:t>6. Die Hefte sind auf dem Tisch. </a:t>
            </a:r>
            <a:endParaRPr lang="uk-UA" sz="2000" dirty="0" smtClean="0"/>
          </a:p>
          <a:p>
            <a:r>
              <a:rPr lang="de-DE" sz="2000" dirty="0" smtClean="0"/>
              <a:t>7. Ich stelle die Buntstifte auf den Tisch. </a:t>
            </a:r>
            <a:endParaRPr lang="uk-UA" sz="2000" dirty="0" smtClean="0"/>
          </a:p>
          <a:p>
            <a:r>
              <a:rPr lang="de-DE" sz="2000" dirty="0" smtClean="0"/>
              <a:t>8. Unter den Büchern liegt ein Heft. </a:t>
            </a:r>
            <a:endParaRPr lang="uk-UA" sz="2000" dirty="0" smtClean="0"/>
          </a:p>
          <a:p>
            <a:r>
              <a:rPr lang="de-DE" sz="2000" dirty="0" smtClean="0"/>
              <a:t>9. Auf dem Dach des Hauses gibt es viele Antennen. </a:t>
            </a:r>
            <a:endParaRPr lang="uk-UA" sz="2000" dirty="0" smtClean="0"/>
          </a:p>
          <a:p>
            <a:r>
              <a:rPr lang="de-DE" sz="2000" dirty="0" smtClean="0"/>
              <a:t>10. Über dem Tisch hängt eine schöne Lampe. </a:t>
            </a:r>
            <a:endParaRPr lang="uk-UA" sz="2000" dirty="0" smtClean="0"/>
          </a:p>
          <a:p>
            <a:r>
              <a:rPr lang="de-DE" sz="2000" dirty="0" smtClean="0"/>
              <a:t>11. Vor dem Haus befindet sich ein schöner Garten.</a:t>
            </a:r>
            <a:endParaRPr lang="uk-UA" sz="2000" dirty="0" smtClean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643438" y="1928802"/>
          <a:ext cx="4286280" cy="341757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071570"/>
                <a:gridCol w="3214710"/>
              </a:tblGrid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IN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в, на, за, </a:t>
                      </a:r>
                      <a:r>
                        <a:rPr lang="uk-UA" sz="1600" dirty="0" smtClean="0"/>
                        <a:t>через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AN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на, </a:t>
                      </a:r>
                      <a:r>
                        <a:rPr lang="uk-UA" sz="1600" dirty="0"/>
                        <a:t>за, біля, до, </a:t>
                      </a:r>
                      <a:r>
                        <a:rPr lang="uk-UA" sz="1600" dirty="0" smtClean="0"/>
                        <a:t>в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428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/>
                        <a:t>AUF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на, </a:t>
                      </a:r>
                      <a:r>
                        <a:rPr lang="uk-UA" sz="1600" dirty="0"/>
                        <a:t>до, </a:t>
                      </a:r>
                      <a:r>
                        <a:rPr lang="uk-UA" sz="1600" dirty="0" smtClean="0"/>
                        <a:t>в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HINTER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ззаду, позаду, </a:t>
                      </a:r>
                      <a:r>
                        <a:rPr lang="uk-UA" sz="1600" dirty="0" smtClean="0"/>
                        <a:t>з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428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UNTER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під, серед, </a:t>
                      </a:r>
                      <a:r>
                        <a:rPr lang="uk-UA" sz="1600" dirty="0" smtClean="0"/>
                        <a:t>між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NEBEN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коло, біля, поряд, </a:t>
                      </a:r>
                      <a:r>
                        <a:rPr lang="uk-UA" sz="1600" dirty="0" smtClean="0"/>
                        <a:t>близько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/>
                        <a:t>ÜBER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над, про, через, за, більш, </a:t>
                      </a:r>
                      <a:r>
                        <a:rPr lang="uk-UA" sz="1600" dirty="0" smtClean="0"/>
                        <a:t>понад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314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ZWISCHEN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між</a:t>
                      </a:r>
                      <a:r>
                        <a:rPr lang="de-DE" sz="1600" dirty="0" smtClean="0"/>
                        <a:t>: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2855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VOR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перед, до, </a:t>
                      </a:r>
                      <a:r>
                        <a:rPr lang="uk-UA" sz="1600" dirty="0" smtClean="0"/>
                        <a:t>від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</a:tbl>
          </a:graphicData>
        </a:graphic>
      </p:graphicFrame>
    </p:spTree>
    <p:controls>
      <p:control spid="92162" name="DefaultOcx" r:id="rId2" imgW="457200" imgH="228600"/>
      <p:control spid="92163" name="HTMLText1" r:id="rId3" imgW="457200" imgH="228600"/>
      <p:control spid="92164" name="HTMLText2" r:id="rId4" imgW="457200" imgH="228600"/>
      <p:control spid="92165" name="HTMLText3" r:id="rId5" imgW="457200" imgH="228600"/>
      <p:control spid="92166" name="HTMLText4" r:id="rId6" imgW="457200" imgH="228600"/>
      <p:control spid="92167" name="HTMLText5" r:id="rId7" imgW="457200" imgH="228600"/>
      <p:control spid="92168" name="HTMLText6" r:id="rId8" imgW="457200" imgH="228600"/>
      <p:control spid="92169" name="HTMLText7" r:id="rId9" imgW="457200" imgH="228600"/>
      <p:control spid="92170" name="HTMLText8" r:id="rId10" imgW="457200" imgH="228600"/>
      <p:control spid="92171" name="HTMLText9" r:id="rId11" imgW="457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534400" cy="758952"/>
          </a:xfrm>
        </p:spPr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ІІ. </a:t>
            </a:r>
            <a:r>
              <a:rPr lang="de-DE" sz="3200" b="1" i="1" dirty="0" smtClean="0"/>
              <a:t>Beantworten Sie die Fragen.</a:t>
            </a: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</a:t>
            </a:r>
            <a:endParaRPr lang="uk-UA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2557466"/>
          </a:xfrm>
        </p:spPr>
        <p:txBody>
          <a:bodyPr>
            <a:noAutofit/>
          </a:bodyPr>
          <a:lstStyle/>
          <a:p>
            <a:r>
              <a:rPr lang="de-DE" sz="4000" dirty="0" smtClean="0"/>
              <a:t>1.Wohin hänge ich das Bild? – die Wand.</a:t>
            </a:r>
            <a:endParaRPr lang="uk-UA" sz="4000" dirty="0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14282" y="857232"/>
            <a:ext cx="65" cy="517374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15870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643438" y="928670"/>
          <a:ext cx="4071998" cy="341757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214446"/>
                <a:gridCol w="2857552"/>
              </a:tblGrid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IN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в, на, за, </a:t>
                      </a:r>
                      <a:r>
                        <a:rPr lang="uk-UA" sz="1600" dirty="0" smtClean="0"/>
                        <a:t>через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AN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на, </a:t>
                      </a:r>
                      <a:r>
                        <a:rPr lang="uk-UA" sz="1600" dirty="0"/>
                        <a:t>за, біля, до, </a:t>
                      </a:r>
                      <a:r>
                        <a:rPr lang="uk-UA" sz="1600" dirty="0" smtClean="0"/>
                        <a:t>в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428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/>
                        <a:t>AUF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на, </a:t>
                      </a:r>
                      <a:r>
                        <a:rPr lang="uk-UA" sz="1600" dirty="0"/>
                        <a:t>до, </a:t>
                      </a:r>
                      <a:r>
                        <a:rPr lang="uk-UA" sz="1600" dirty="0" smtClean="0"/>
                        <a:t>в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HINTER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ззаду, позаду, </a:t>
                      </a:r>
                      <a:r>
                        <a:rPr lang="uk-UA" sz="1600" dirty="0" smtClean="0"/>
                        <a:t>з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428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UNTER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під, серед, </a:t>
                      </a:r>
                      <a:r>
                        <a:rPr lang="uk-UA" sz="1600" dirty="0" smtClean="0"/>
                        <a:t>між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NEBEN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коло, біля, поряд, </a:t>
                      </a:r>
                      <a:r>
                        <a:rPr lang="uk-UA" sz="1600" dirty="0" smtClean="0"/>
                        <a:t>близько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/>
                        <a:t>ÜBER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над, про, через, за, більш</a:t>
                      </a:r>
                      <a:r>
                        <a:rPr lang="uk-UA" sz="1600" dirty="0" smtClean="0"/>
                        <a:t>,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314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ZWISCHEN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між</a:t>
                      </a:r>
                      <a:r>
                        <a:rPr lang="de-DE" sz="1600" dirty="0" smtClean="0"/>
                        <a:t>: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2855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VOR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перед, до, </a:t>
                      </a:r>
                      <a:r>
                        <a:rPr lang="uk-UA" sz="1600" dirty="0" smtClean="0"/>
                        <a:t>від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00034" y="4500570"/>
          <a:ext cx="8358244" cy="18288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671474"/>
                <a:gridCol w="1671474"/>
                <a:gridCol w="1671474"/>
                <a:gridCol w="1671474"/>
                <a:gridCol w="1672348"/>
              </a:tblGrid>
              <a:tr h="0">
                <a:tc grid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/>
                        <a:t>Однина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0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/>
                        <a:t>Множина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/>
                        <a:t>чол.рід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/>
                        <a:t>сер.рід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/>
                        <a:t>жін.рід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/>
                        <a:t>Dativ</a:t>
                      </a:r>
                      <a:endParaRPr lang="pl-PL" sz="2000" dirty="0" smtClean="0"/>
                    </a:p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000" dirty="0"/>
                    </a:p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Akkusativ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dem</a:t>
                      </a:r>
                      <a:endParaRPr lang="uk-UA" sz="2000" dirty="0"/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einem</a:t>
                      </a:r>
                      <a:endParaRPr lang="uk-UA" sz="2000" dirty="0"/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den</a:t>
                      </a:r>
                      <a:endParaRPr lang="uk-UA" sz="2000" dirty="0"/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einen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dem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einem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das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der</a:t>
                      </a:r>
                      <a:endParaRPr lang="uk-UA" sz="2000" dirty="0"/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einer</a:t>
                      </a:r>
                      <a:endParaRPr lang="uk-UA" sz="2000" dirty="0"/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die</a:t>
                      </a:r>
                      <a:endParaRPr lang="uk-UA" sz="2000" dirty="0"/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den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/>
                        <a:t>-</a:t>
                      </a:r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die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/>
                        <a:t>-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controls>
      <p:control spid="119810" name="DefaultOcx" r:id="rId2" imgW="457200" imgH="228600"/>
      <p:control spid="119811" name="HTMLText1" r:id="rId3" imgW="457200" imgH="228600"/>
      <p:control spid="119812" name="HTMLText2" r:id="rId4" imgW="457200" imgH="228600"/>
      <p:control spid="119813" name="HTMLText3" r:id="rId5" imgW="457200" imgH="228600"/>
      <p:control spid="119814" name="HTMLText4" r:id="rId6" imgW="457200" imgH="228600"/>
      <p:control spid="119815" name="HTMLText5" r:id="rId7" imgW="457200" imgH="228600"/>
      <p:control spid="119816" name="HTMLText6" r:id="rId8" imgW="457200" imgH="228600"/>
      <p:control spid="119817" name="HTMLText7" r:id="rId9" imgW="457200" imgH="228600"/>
      <p:control spid="119818" name="HTMLText8" r:id="rId10" imgW="457200" imgH="228600"/>
      <p:control spid="119819" name="HTMLText9" r:id="rId11" imgW="457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534400" cy="758952"/>
          </a:xfrm>
        </p:spPr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</a:t>
            </a:r>
            <a:r>
              <a:rPr lang="de-DE" sz="3200" b="1" i="1" dirty="0" smtClean="0"/>
              <a:t>Beantworten Sie die Fragen.</a:t>
            </a: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</a:t>
            </a:r>
            <a:endParaRPr lang="uk-UA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214282" y="1371600"/>
            <a:ext cx="4214842" cy="2557466"/>
          </a:xfrm>
        </p:spPr>
        <p:txBody>
          <a:bodyPr>
            <a:noAutofit/>
          </a:bodyPr>
          <a:lstStyle/>
          <a:p>
            <a:r>
              <a:rPr lang="de-DE" sz="4000" dirty="0" smtClean="0"/>
              <a:t>2. Wohin hängt er den Kalender? –das Bett. </a:t>
            </a:r>
            <a:endParaRPr lang="uk-UA" sz="4000" dirty="0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14282" y="857232"/>
            <a:ext cx="65" cy="517374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15870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643438" y="928670"/>
          <a:ext cx="4071998" cy="341757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214446"/>
                <a:gridCol w="2857552"/>
              </a:tblGrid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IN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в, на, за, </a:t>
                      </a:r>
                      <a:r>
                        <a:rPr lang="uk-UA" sz="1600" dirty="0" smtClean="0"/>
                        <a:t>через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AN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на, </a:t>
                      </a:r>
                      <a:r>
                        <a:rPr lang="uk-UA" sz="1600" dirty="0"/>
                        <a:t>за, біля, до, </a:t>
                      </a:r>
                      <a:r>
                        <a:rPr lang="uk-UA" sz="1600" dirty="0" smtClean="0"/>
                        <a:t>в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428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/>
                        <a:t>AUF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на, </a:t>
                      </a:r>
                      <a:r>
                        <a:rPr lang="uk-UA" sz="1600" dirty="0"/>
                        <a:t>до, </a:t>
                      </a:r>
                      <a:r>
                        <a:rPr lang="uk-UA" sz="1600" dirty="0" smtClean="0"/>
                        <a:t>в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HINTER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ззаду, позаду, </a:t>
                      </a:r>
                      <a:r>
                        <a:rPr lang="uk-UA" sz="1600" dirty="0" smtClean="0"/>
                        <a:t>з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428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UNTER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під, серед, </a:t>
                      </a:r>
                      <a:r>
                        <a:rPr lang="uk-UA" sz="1600" dirty="0" smtClean="0"/>
                        <a:t>між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NEBEN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коло, біля, поряд, </a:t>
                      </a:r>
                      <a:r>
                        <a:rPr lang="uk-UA" sz="1600" dirty="0" smtClean="0"/>
                        <a:t>близько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/>
                        <a:t>ÜBER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над, про, через, за, більш</a:t>
                      </a:r>
                      <a:r>
                        <a:rPr lang="uk-UA" sz="1600" dirty="0" smtClean="0"/>
                        <a:t>,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314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ZWISCHEN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між</a:t>
                      </a:r>
                      <a:r>
                        <a:rPr lang="de-DE" sz="1600" dirty="0" smtClean="0"/>
                        <a:t>: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2855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VOR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перед, до, </a:t>
                      </a:r>
                      <a:r>
                        <a:rPr lang="uk-UA" sz="1600" dirty="0" smtClean="0"/>
                        <a:t>від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00034" y="4500570"/>
          <a:ext cx="8358244" cy="18288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671474"/>
                <a:gridCol w="1671474"/>
                <a:gridCol w="1671474"/>
                <a:gridCol w="1671474"/>
                <a:gridCol w="1672348"/>
              </a:tblGrid>
              <a:tr h="0">
                <a:tc grid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/>
                        <a:t>Однина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0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/>
                        <a:t>Множина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/>
                        <a:t>чол.рід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/>
                        <a:t>сер.рід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/>
                        <a:t>жін.рід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/>
                        <a:t>Dativ</a:t>
                      </a:r>
                      <a:endParaRPr lang="pl-PL" sz="2000" dirty="0" smtClean="0"/>
                    </a:p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000" dirty="0"/>
                    </a:p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Akkusativ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dem</a:t>
                      </a:r>
                      <a:endParaRPr lang="uk-UA" sz="2000" dirty="0"/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einem</a:t>
                      </a:r>
                      <a:endParaRPr lang="uk-UA" sz="2000" dirty="0"/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den</a:t>
                      </a:r>
                      <a:endParaRPr lang="uk-UA" sz="2000" dirty="0"/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einen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dem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einem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das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der</a:t>
                      </a:r>
                      <a:endParaRPr lang="uk-UA" sz="2000" dirty="0"/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einer</a:t>
                      </a:r>
                      <a:endParaRPr lang="uk-UA" sz="2000" dirty="0"/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die</a:t>
                      </a:r>
                      <a:endParaRPr lang="uk-UA" sz="2000" dirty="0"/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den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/>
                        <a:t>-</a:t>
                      </a:r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die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/>
                        <a:t>-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controls>
      <p:control spid="129026" name="DefaultOcx" r:id="rId2" imgW="457200" imgH="228600"/>
      <p:control spid="129027" name="HTMLText1" r:id="rId3" imgW="457200" imgH="228600"/>
      <p:control spid="129028" name="HTMLText2" r:id="rId4" imgW="457200" imgH="228600"/>
      <p:control spid="129029" name="HTMLText3" r:id="rId5" imgW="457200" imgH="228600"/>
      <p:control spid="129030" name="HTMLText4" r:id="rId6" imgW="457200" imgH="228600"/>
      <p:control spid="129031" name="HTMLText5" r:id="rId7" imgW="457200" imgH="228600"/>
      <p:control spid="129032" name="HTMLText6" r:id="rId8" imgW="457200" imgH="228600"/>
      <p:control spid="129033" name="HTMLText7" r:id="rId9" imgW="457200" imgH="228600"/>
      <p:control spid="129034" name="HTMLText8" r:id="rId10" imgW="457200" imgH="228600"/>
      <p:control spid="129035" name="HTMLText9" r:id="rId11" imgW="457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534400" cy="758952"/>
          </a:xfrm>
        </p:spPr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</a:t>
            </a:r>
            <a:r>
              <a:rPr lang="de-DE" sz="3200" b="1" i="1" dirty="0" smtClean="0"/>
              <a:t>Beantworten Sie die Fragen.</a:t>
            </a: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</a:t>
            </a:r>
            <a:endParaRPr lang="uk-UA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2557466"/>
          </a:xfrm>
        </p:spPr>
        <p:txBody>
          <a:bodyPr>
            <a:noAutofit/>
          </a:bodyPr>
          <a:lstStyle/>
          <a:p>
            <a:r>
              <a:rPr lang="de-DE" sz="4000" dirty="0" smtClean="0"/>
              <a:t>3. Wo steht der Schreibtisch? – das Fenster. </a:t>
            </a:r>
            <a:endParaRPr lang="uk-UA" sz="4000" dirty="0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14282" y="857232"/>
            <a:ext cx="65" cy="517374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15870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643438" y="928670"/>
          <a:ext cx="4071998" cy="341757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214446"/>
                <a:gridCol w="2857552"/>
              </a:tblGrid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IN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в, на, за, </a:t>
                      </a:r>
                      <a:r>
                        <a:rPr lang="uk-UA" sz="1600" dirty="0" smtClean="0"/>
                        <a:t>через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AN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на, </a:t>
                      </a:r>
                      <a:r>
                        <a:rPr lang="uk-UA" sz="1600" dirty="0"/>
                        <a:t>за, біля, до, </a:t>
                      </a:r>
                      <a:r>
                        <a:rPr lang="uk-UA" sz="1600" dirty="0" smtClean="0"/>
                        <a:t>в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428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/>
                        <a:t>AUF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на, </a:t>
                      </a:r>
                      <a:r>
                        <a:rPr lang="uk-UA" sz="1600" dirty="0"/>
                        <a:t>до, </a:t>
                      </a:r>
                      <a:r>
                        <a:rPr lang="uk-UA" sz="1600" dirty="0" smtClean="0"/>
                        <a:t>в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HINTER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ззаду, позаду, </a:t>
                      </a:r>
                      <a:r>
                        <a:rPr lang="uk-UA" sz="1600" dirty="0" smtClean="0"/>
                        <a:t>з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428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UNTER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під, серед, </a:t>
                      </a:r>
                      <a:r>
                        <a:rPr lang="uk-UA" sz="1600" dirty="0" smtClean="0"/>
                        <a:t>між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NEBEN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коло, біля, поряд, </a:t>
                      </a:r>
                      <a:r>
                        <a:rPr lang="uk-UA" sz="1600" dirty="0" smtClean="0"/>
                        <a:t>близько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/>
                        <a:t>ÜBER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над, про, через, за, більш</a:t>
                      </a:r>
                      <a:r>
                        <a:rPr lang="uk-UA" sz="1600" dirty="0" smtClean="0"/>
                        <a:t>,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314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ZWISCHEN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між</a:t>
                      </a:r>
                      <a:r>
                        <a:rPr lang="de-DE" sz="1600" dirty="0" smtClean="0"/>
                        <a:t>: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2855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VOR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перед, до, </a:t>
                      </a:r>
                      <a:r>
                        <a:rPr lang="uk-UA" sz="1600" dirty="0" smtClean="0"/>
                        <a:t>від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00034" y="4500570"/>
          <a:ext cx="8358244" cy="18288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671474"/>
                <a:gridCol w="1671474"/>
                <a:gridCol w="1671474"/>
                <a:gridCol w="1671474"/>
                <a:gridCol w="1672348"/>
              </a:tblGrid>
              <a:tr h="0">
                <a:tc grid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/>
                        <a:t>Однина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0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/>
                        <a:t>Множина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/>
                        <a:t>чол.рід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/>
                        <a:t>сер.рід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/>
                        <a:t>жін.рід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/>
                        <a:t>Dativ</a:t>
                      </a:r>
                      <a:endParaRPr lang="pl-PL" sz="2000" dirty="0" smtClean="0"/>
                    </a:p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000" dirty="0"/>
                    </a:p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Akkusativ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dem</a:t>
                      </a:r>
                      <a:endParaRPr lang="uk-UA" sz="2000" dirty="0"/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einem</a:t>
                      </a:r>
                      <a:endParaRPr lang="uk-UA" sz="2000" dirty="0"/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den</a:t>
                      </a:r>
                      <a:endParaRPr lang="uk-UA" sz="2000" dirty="0"/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einen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dem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einem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das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der</a:t>
                      </a:r>
                      <a:endParaRPr lang="uk-UA" sz="2000" dirty="0"/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einer</a:t>
                      </a:r>
                      <a:endParaRPr lang="uk-UA" sz="2000" dirty="0"/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die</a:t>
                      </a:r>
                      <a:endParaRPr lang="uk-UA" sz="2000" dirty="0"/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den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/>
                        <a:t>-</a:t>
                      </a:r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die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/>
                        <a:t>-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controls>
      <p:control spid="130050" name="DefaultOcx" r:id="rId2" imgW="457200" imgH="228600"/>
      <p:control spid="130051" name="HTMLText1" r:id="rId3" imgW="457200" imgH="228600"/>
      <p:control spid="130052" name="HTMLText2" r:id="rId4" imgW="457200" imgH="228600"/>
      <p:control spid="130053" name="HTMLText3" r:id="rId5" imgW="457200" imgH="228600"/>
      <p:control spid="130054" name="HTMLText4" r:id="rId6" imgW="457200" imgH="228600"/>
      <p:control spid="130055" name="HTMLText5" r:id="rId7" imgW="457200" imgH="228600"/>
      <p:control spid="130056" name="HTMLText6" r:id="rId8" imgW="457200" imgH="228600"/>
      <p:control spid="130057" name="HTMLText7" r:id="rId9" imgW="457200" imgH="228600"/>
      <p:control spid="130058" name="HTMLText8" r:id="rId10" imgW="457200" imgH="228600"/>
      <p:control spid="130059" name="HTMLText9" r:id="rId11" imgW="457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534400" cy="758952"/>
          </a:xfrm>
        </p:spPr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</a:t>
            </a:r>
            <a:r>
              <a:rPr lang="de-DE" sz="3200" b="1" i="1" dirty="0" smtClean="0"/>
              <a:t>Beantworten Sie die Fragen.</a:t>
            </a: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</a:t>
            </a:r>
            <a:endParaRPr lang="uk-UA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2557466"/>
          </a:xfrm>
        </p:spPr>
        <p:txBody>
          <a:bodyPr>
            <a:noAutofit/>
          </a:bodyPr>
          <a:lstStyle/>
          <a:p>
            <a:r>
              <a:rPr lang="de-DE" sz="4000" dirty="0" smtClean="0"/>
              <a:t>4. Wohin legt die Studentin die Hefte? – die Mappe.</a:t>
            </a:r>
            <a:endParaRPr lang="uk-UA" sz="4000" dirty="0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14282" y="857232"/>
            <a:ext cx="65" cy="517374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15870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643438" y="928670"/>
          <a:ext cx="4071998" cy="341757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214446"/>
                <a:gridCol w="2857552"/>
              </a:tblGrid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IN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в, на, за, </a:t>
                      </a:r>
                      <a:r>
                        <a:rPr lang="uk-UA" sz="1600" dirty="0" smtClean="0"/>
                        <a:t>через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AN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на, </a:t>
                      </a:r>
                      <a:r>
                        <a:rPr lang="uk-UA" sz="1600" dirty="0"/>
                        <a:t>за, біля, до, </a:t>
                      </a:r>
                      <a:r>
                        <a:rPr lang="uk-UA" sz="1600" dirty="0" smtClean="0"/>
                        <a:t>в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428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/>
                        <a:t>AUF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на, </a:t>
                      </a:r>
                      <a:r>
                        <a:rPr lang="uk-UA" sz="1600" dirty="0"/>
                        <a:t>до, </a:t>
                      </a:r>
                      <a:r>
                        <a:rPr lang="uk-UA" sz="1600" dirty="0" smtClean="0"/>
                        <a:t>в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HINTER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ззаду, позаду, </a:t>
                      </a:r>
                      <a:r>
                        <a:rPr lang="uk-UA" sz="1600" dirty="0" smtClean="0"/>
                        <a:t>з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428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UNTER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під, серед, </a:t>
                      </a:r>
                      <a:r>
                        <a:rPr lang="uk-UA" sz="1600" dirty="0" smtClean="0"/>
                        <a:t>між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NEBEN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коло, біля, поряд, </a:t>
                      </a:r>
                      <a:r>
                        <a:rPr lang="uk-UA" sz="1600" dirty="0" smtClean="0"/>
                        <a:t>близько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/>
                        <a:t>ÜBER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над, про, через, за, більш</a:t>
                      </a:r>
                      <a:r>
                        <a:rPr lang="uk-UA" sz="1600" dirty="0" smtClean="0"/>
                        <a:t>,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314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ZWISCHEN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між</a:t>
                      </a:r>
                      <a:r>
                        <a:rPr lang="de-DE" sz="1600" dirty="0" smtClean="0"/>
                        <a:t>: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2855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VOR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перед, до, </a:t>
                      </a:r>
                      <a:r>
                        <a:rPr lang="uk-UA" sz="1600" dirty="0" smtClean="0"/>
                        <a:t>від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00034" y="4500570"/>
          <a:ext cx="8358244" cy="18288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671474"/>
                <a:gridCol w="1671474"/>
                <a:gridCol w="1671474"/>
                <a:gridCol w="1671474"/>
                <a:gridCol w="1672348"/>
              </a:tblGrid>
              <a:tr h="0">
                <a:tc grid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/>
                        <a:t>Однина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0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/>
                        <a:t>Множина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/>
                        <a:t>чол.рід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/>
                        <a:t>сер.рід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/>
                        <a:t>жін.рід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/>
                        <a:t>Dativ</a:t>
                      </a:r>
                      <a:endParaRPr lang="pl-PL" sz="2000" dirty="0" smtClean="0"/>
                    </a:p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000" dirty="0"/>
                    </a:p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Akkusativ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dem</a:t>
                      </a:r>
                      <a:endParaRPr lang="uk-UA" sz="2000" dirty="0"/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einem</a:t>
                      </a:r>
                      <a:endParaRPr lang="uk-UA" sz="2000" dirty="0"/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den</a:t>
                      </a:r>
                      <a:endParaRPr lang="uk-UA" sz="2000" dirty="0"/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einen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dem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einem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das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der</a:t>
                      </a:r>
                      <a:endParaRPr lang="uk-UA" sz="2000" dirty="0"/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einer</a:t>
                      </a:r>
                      <a:endParaRPr lang="uk-UA" sz="2000" dirty="0"/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die</a:t>
                      </a:r>
                      <a:endParaRPr lang="uk-UA" sz="2000" dirty="0"/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den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/>
                        <a:t>-</a:t>
                      </a:r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die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/>
                        <a:t>-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controls>
      <p:control spid="131074" name="DefaultOcx" r:id="rId2" imgW="457200" imgH="228600"/>
      <p:control spid="131075" name="HTMLText1" r:id="rId3" imgW="457200" imgH="228600"/>
      <p:control spid="131076" name="HTMLText2" r:id="rId4" imgW="457200" imgH="228600"/>
      <p:control spid="131077" name="HTMLText3" r:id="rId5" imgW="457200" imgH="228600"/>
      <p:control spid="131078" name="HTMLText4" r:id="rId6" imgW="457200" imgH="228600"/>
      <p:control spid="131079" name="HTMLText5" r:id="rId7" imgW="457200" imgH="228600"/>
      <p:control spid="131080" name="HTMLText6" r:id="rId8" imgW="457200" imgH="228600"/>
      <p:control spid="131081" name="HTMLText7" r:id="rId9" imgW="457200" imgH="228600"/>
      <p:control spid="131082" name="HTMLText8" r:id="rId10" imgW="457200" imgH="228600"/>
      <p:control spid="131083" name="HTMLText9" r:id="rId11" imgW="457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534400" cy="758952"/>
          </a:xfrm>
        </p:spPr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</a:t>
            </a:r>
            <a:r>
              <a:rPr lang="de-DE" sz="3200" b="1" i="1" dirty="0" smtClean="0"/>
              <a:t>Beantworten Sie die Fragen.</a:t>
            </a: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</a:t>
            </a:r>
            <a:endParaRPr lang="uk-UA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2557466"/>
          </a:xfrm>
        </p:spPr>
        <p:txBody>
          <a:bodyPr>
            <a:noAutofit/>
          </a:bodyPr>
          <a:lstStyle/>
          <a:p>
            <a:r>
              <a:rPr lang="de-DE" sz="4000" dirty="0" smtClean="0"/>
              <a:t>5. Wo liegen die Bücher? – der Tisch. </a:t>
            </a:r>
            <a:endParaRPr lang="uk-UA" sz="4000" dirty="0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14282" y="857232"/>
            <a:ext cx="65" cy="517374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15870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643438" y="928670"/>
          <a:ext cx="4071998" cy="341757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214446"/>
                <a:gridCol w="2857552"/>
              </a:tblGrid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IN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в, на, за, </a:t>
                      </a:r>
                      <a:r>
                        <a:rPr lang="uk-UA" sz="1600" dirty="0" smtClean="0"/>
                        <a:t>через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AN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на, </a:t>
                      </a:r>
                      <a:r>
                        <a:rPr lang="uk-UA" sz="1600" dirty="0"/>
                        <a:t>за, біля, до, </a:t>
                      </a:r>
                      <a:r>
                        <a:rPr lang="uk-UA" sz="1600" dirty="0" smtClean="0"/>
                        <a:t>в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428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/>
                        <a:t>AUF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на, </a:t>
                      </a:r>
                      <a:r>
                        <a:rPr lang="uk-UA" sz="1600" dirty="0"/>
                        <a:t>до, </a:t>
                      </a:r>
                      <a:r>
                        <a:rPr lang="uk-UA" sz="1600" dirty="0" smtClean="0"/>
                        <a:t>в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HINTER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ззаду, позаду, </a:t>
                      </a:r>
                      <a:r>
                        <a:rPr lang="uk-UA" sz="1600" dirty="0" smtClean="0"/>
                        <a:t>з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428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UNTER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під, серед, </a:t>
                      </a:r>
                      <a:r>
                        <a:rPr lang="uk-UA" sz="1600" dirty="0" smtClean="0"/>
                        <a:t>між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NEBEN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коло, біля, поряд, </a:t>
                      </a:r>
                      <a:r>
                        <a:rPr lang="uk-UA" sz="1600" dirty="0" smtClean="0"/>
                        <a:t>близько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/>
                        <a:t>ÜBER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над, про, через, за, більш</a:t>
                      </a:r>
                      <a:r>
                        <a:rPr lang="uk-UA" sz="1600" dirty="0" smtClean="0"/>
                        <a:t>,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3314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ZWISCHEN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/>
                        <a:t>між</a:t>
                      </a:r>
                      <a:r>
                        <a:rPr lang="de-DE" sz="1600" dirty="0" smtClean="0"/>
                        <a:t>: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  <a:tr h="2855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/>
                        <a:t>VOR</a:t>
                      </a:r>
                      <a:r>
                        <a:rPr lang="uk-UA" sz="1100" dirty="0"/>
                        <a:t> </a:t>
                      </a:r>
                      <a:endParaRPr lang="uk-UA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/>
                        <a:t>перед, до, </a:t>
                      </a:r>
                      <a:r>
                        <a:rPr lang="uk-UA" sz="1600" dirty="0" smtClean="0"/>
                        <a:t>від</a:t>
                      </a:r>
                      <a:endParaRPr lang="uk-UA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00034" y="4500570"/>
          <a:ext cx="8358244" cy="18288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671474"/>
                <a:gridCol w="1671474"/>
                <a:gridCol w="1671474"/>
                <a:gridCol w="1671474"/>
                <a:gridCol w="1672348"/>
              </a:tblGrid>
              <a:tr h="0">
                <a:tc grid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/>
                        <a:t>Однина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0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/>
                        <a:t>Множина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/>
                        <a:t>чол.рід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/>
                        <a:t>сер.рід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/>
                        <a:t>жін.рід</a:t>
                      </a: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00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/>
                        <a:t>Dativ</a:t>
                      </a:r>
                      <a:endParaRPr lang="pl-PL" sz="2000" dirty="0" smtClean="0"/>
                    </a:p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000" dirty="0"/>
                    </a:p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Akkusativ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dem</a:t>
                      </a:r>
                      <a:endParaRPr lang="uk-UA" sz="2000" dirty="0"/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einem</a:t>
                      </a:r>
                      <a:endParaRPr lang="uk-UA" sz="2000" dirty="0"/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den</a:t>
                      </a:r>
                      <a:endParaRPr lang="uk-UA" sz="2000" dirty="0"/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einen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dem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einem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das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der</a:t>
                      </a:r>
                      <a:endParaRPr lang="uk-UA" sz="2000" dirty="0"/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einer</a:t>
                      </a:r>
                      <a:endParaRPr lang="uk-UA" sz="2000" dirty="0"/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die</a:t>
                      </a:r>
                      <a:endParaRPr lang="uk-UA" sz="2000" dirty="0"/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eine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den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/>
                        <a:t>-</a:t>
                      </a:r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die</a:t>
                      </a:r>
                      <a:endParaRPr lang="uk-UA" sz="2000" dirty="0"/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/>
                        <a:t>-</a:t>
                      </a:r>
                      <a:endParaRPr lang="uk-UA" sz="20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controls>
      <p:control spid="132098" name="DefaultOcx" r:id="rId2" imgW="457200" imgH="228600"/>
      <p:control spid="132099" name="HTMLText1" r:id="rId3" imgW="457200" imgH="228600"/>
      <p:control spid="132100" name="HTMLText2" r:id="rId4" imgW="457200" imgH="228600"/>
      <p:control spid="132101" name="HTMLText3" r:id="rId5" imgW="457200" imgH="228600"/>
      <p:control spid="132102" name="HTMLText4" r:id="rId6" imgW="457200" imgH="228600"/>
      <p:control spid="132103" name="HTMLText5" r:id="rId7" imgW="457200" imgH="228600"/>
      <p:control spid="132104" name="HTMLText6" r:id="rId8" imgW="457200" imgH="228600"/>
      <p:control spid="132105" name="HTMLText7" r:id="rId9" imgW="457200" imgH="228600"/>
      <p:control spid="132106" name="HTMLText8" r:id="rId10" imgW="457200" imgH="228600"/>
      <p:control spid="132107" name="HTMLText9" r:id="rId11" imgW="457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522</TotalTime>
  <Words>1673</Words>
  <Application>Microsoft Office PowerPoint</Application>
  <PresentationFormat>Экран (4:3)</PresentationFormat>
  <Paragraphs>567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Официальная</vt:lpstr>
      <vt:lpstr>PRÄPOSITIONEN MIT AKKUSATIV UND DATIV</vt:lpstr>
      <vt:lpstr>PRÄPOSITIONEN MIT AKKUSATIV</vt:lpstr>
      <vt:lpstr>Слайд 3</vt:lpstr>
      <vt:lpstr>   І. Übersetzen Sie bitte      </vt:lpstr>
      <vt:lpstr>    ІІ. Beantworten Sie die Fragen.  </vt:lpstr>
      <vt:lpstr>    Beantworten Sie die Fragen.  </vt:lpstr>
      <vt:lpstr>    Beantworten Sie die Fragen.  </vt:lpstr>
      <vt:lpstr>    Beantworten Sie die Fragen.  </vt:lpstr>
      <vt:lpstr>    Beantworten Sie die Fragen.  </vt:lpstr>
      <vt:lpstr>     Setzen Sie die fehlenden Präpositionen ein.      </vt:lpstr>
      <vt:lpstr>     ІІІ. Setzen Sie die fehlenden Präpositionen ein.      </vt:lpstr>
      <vt:lpstr>      ІІІ. Setzen Sie die fehlenden Präpositionen ein.      </vt:lpstr>
      <vt:lpstr>      ІІІ. Setzen Sie die fehlenden Präpositionen ein.      </vt:lpstr>
      <vt:lpstr>      ІІІ. Setzen Sie die fehlenden Präpositionen ein.      </vt:lpstr>
      <vt:lpstr>      ІІІ. Setzen Sie die fehlenden Präpositionen ein.      </vt:lpstr>
      <vt:lpstr>      ІІІ. Setzen Sie die fehlenden Präpositionen ein.     </vt:lpstr>
      <vt:lpstr>IV. Setzen Sie die eingeklammerten Substantive im Dativ oder Akkusativ.</vt:lpstr>
      <vt:lpstr>IV. Setzen Sie die eingeklammerten Substantive im Dativ oder Akkusativ.</vt:lpstr>
      <vt:lpstr>IV. Setzen Sie die eingeklammerten Substantive im Dativ oder Akkusativ.</vt:lpstr>
      <vt:lpstr>Übersetzen Sie ins Deutsche.</vt:lpstr>
      <vt:lpstr>Hausaufgaben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BRD und ihre Sehenswürdigkeiten</dc:title>
  <dc:creator>User</dc:creator>
  <cp:lastModifiedBy>User</cp:lastModifiedBy>
  <cp:revision>24</cp:revision>
  <dcterms:created xsi:type="dcterms:W3CDTF">2020-03-26T08:47:34Z</dcterms:created>
  <dcterms:modified xsi:type="dcterms:W3CDTF">2020-04-16T06:43:39Z</dcterms:modified>
</cp:coreProperties>
</file>