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328" r:id="rId4"/>
    <p:sldId id="260" r:id="rId5"/>
    <p:sldId id="329" r:id="rId6"/>
    <p:sldId id="330" r:id="rId7"/>
    <p:sldId id="258" r:id="rId8"/>
    <p:sldId id="276" r:id="rId9"/>
    <p:sldId id="272" r:id="rId10"/>
    <p:sldId id="278" r:id="rId11"/>
    <p:sldId id="277" r:id="rId12"/>
    <p:sldId id="274" r:id="rId13"/>
    <p:sldId id="273" r:id="rId14"/>
    <p:sldId id="262" r:id="rId15"/>
    <p:sldId id="259" r:id="rId16"/>
    <p:sldId id="299" r:id="rId17"/>
    <p:sldId id="265" r:id="rId18"/>
    <p:sldId id="280" r:id="rId19"/>
    <p:sldId id="282" r:id="rId20"/>
    <p:sldId id="281" r:id="rId21"/>
    <p:sldId id="300" r:id="rId22"/>
    <p:sldId id="287" r:id="rId23"/>
    <p:sldId id="286" r:id="rId24"/>
    <p:sldId id="289" r:id="rId25"/>
    <p:sldId id="267" r:id="rId26"/>
    <p:sldId id="293" r:id="rId27"/>
    <p:sldId id="268" r:id="rId28"/>
    <p:sldId id="302" r:id="rId29"/>
    <p:sldId id="306" r:id="rId30"/>
    <p:sldId id="307" r:id="rId31"/>
    <p:sldId id="312" r:id="rId32"/>
    <p:sldId id="313" r:id="rId33"/>
    <p:sldId id="303" r:id="rId34"/>
    <p:sldId id="310" r:id="rId35"/>
    <p:sldId id="309" r:id="rId36"/>
    <p:sldId id="308" r:id="rId37"/>
    <p:sldId id="314" r:id="rId38"/>
    <p:sldId id="315" r:id="rId39"/>
    <p:sldId id="319" r:id="rId40"/>
    <p:sldId id="322" r:id="rId41"/>
    <p:sldId id="320" r:id="rId42"/>
    <p:sldId id="324" r:id="rId43"/>
    <p:sldId id="327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56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DDCCE9-3687-4559-8585-E3590281B5FC}" type="datetimeFigureOut">
              <a:rPr lang="uk-UA" smtClean="0"/>
              <a:pPr/>
              <a:t>24.01.2023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96637E-21D8-471D-9F30-A91951A93D2D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6637E-21D8-471D-9F30-A91951A93D2D}" type="slidenum">
              <a:rPr lang="uk-UA" smtClean="0"/>
              <a:pPr/>
              <a:t>27</a:t>
            </a:fld>
            <a:endParaRPr 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b="1" dirty="0" err="1" smtClean="0">
                <a:solidFill>
                  <a:srgbClr val="FF0000"/>
                </a:solidFill>
              </a:rPr>
              <a:t>Фуршетні</a:t>
            </a:r>
            <a:r>
              <a:rPr lang="uk-UA" b="1" dirty="0" smtClean="0">
                <a:solidFill>
                  <a:srgbClr val="FF0000"/>
                </a:solidFill>
              </a:rPr>
              <a:t> закуски </a:t>
            </a:r>
            <a:br>
              <a:rPr lang="uk-UA" b="1" dirty="0" smtClean="0">
                <a:solidFill>
                  <a:srgbClr val="FF0000"/>
                </a:solidFill>
              </a:rPr>
            </a:br>
            <a:r>
              <a:rPr lang="uk-UA" b="1" dirty="0" smtClean="0">
                <a:solidFill>
                  <a:srgbClr val="FF0000"/>
                </a:solidFill>
              </a:rPr>
              <a:t>та </a:t>
            </a:r>
            <a:r>
              <a:rPr lang="uk-UA" b="1" dirty="0" err="1" smtClean="0">
                <a:solidFill>
                  <a:srgbClr val="FF0000"/>
                </a:solidFill>
              </a:rPr>
              <a:t>фуршетні</a:t>
            </a:r>
            <a:r>
              <a:rPr lang="uk-UA" b="1" dirty="0" smtClean="0">
                <a:solidFill>
                  <a:srgbClr val="FF0000"/>
                </a:solidFill>
              </a:rPr>
              <a:t> бази</a:t>
            </a:r>
            <a:endParaRPr lang="uk-UA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2290" name="Picture 2" descr="C:\Users\user\Downloads\1639354929_8-almode-ru-p-zakuski-dlya-fursheta-na-krekerakh-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471" y="908720"/>
            <a:ext cx="8677001" cy="57887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err="1" smtClean="0"/>
              <a:t>Воловани</a:t>
            </a:r>
            <a:endParaRPr lang="uk-UA" b="1" dirty="0"/>
          </a:p>
        </p:txBody>
      </p:sp>
      <p:pic>
        <p:nvPicPr>
          <p:cNvPr id="11266" name="Picture 2" descr="C:\Users\user\Downloads\Volovany-s-gribnoj-nachinkoj-500х350_opt-240x2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2871192" cy="2871192"/>
          </a:xfrm>
          <a:prstGeom prst="rect">
            <a:avLst/>
          </a:prstGeom>
          <a:noFill/>
        </p:spPr>
      </p:pic>
      <p:pic>
        <p:nvPicPr>
          <p:cNvPr id="5" name="Picture 5" descr="C:\Users\user\Downloads\mqdefault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4077072"/>
            <a:ext cx="4344144" cy="2443581"/>
          </a:xfrm>
          <a:prstGeom prst="rect">
            <a:avLst/>
          </a:prstGeom>
          <a:noFill/>
        </p:spPr>
      </p:pic>
      <p:pic>
        <p:nvPicPr>
          <p:cNvPr id="11267" name="Picture 3" descr="C:\Users\user\Downloads\images (8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1772816"/>
            <a:ext cx="3325911" cy="2213243"/>
          </a:xfrm>
          <a:prstGeom prst="rect">
            <a:avLst/>
          </a:prstGeom>
          <a:noFill/>
        </p:spPr>
      </p:pic>
      <p:pic>
        <p:nvPicPr>
          <p:cNvPr id="11268" name="Picture 4" descr="C:\Users\user\Downloads\e114bcbe713b1936d315811135f20fc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893428"/>
            <a:ext cx="3707904" cy="2627315"/>
          </a:xfrm>
          <a:prstGeom prst="rect">
            <a:avLst/>
          </a:prstGeom>
          <a:noFill/>
        </p:spPr>
      </p:pic>
      <p:pic>
        <p:nvPicPr>
          <p:cNvPr id="11269" name="Picture 5" descr="C:\Users\user\Downloads\1639354912_24-almode-ru-p-zakuski-dlya-fursheta-na-krekerakh-26.jpg"/>
          <p:cNvPicPr>
            <a:picLocks noChangeAspect="1" noChangeArrowheads="1"/>
          </p:cNvPicPr>
          <p:nvPr/>
        </p:nvPicPr>
        <p:blipFill>
          <a:blip r:embed="rId6" cstate="print"/>
          <a:srcRect t="11949" b="9646"/>
          <a:stretch>
            <a:fillRect/>
          </a:stretch>
        </p:blipFill>
        <p:spPr bwMode="auto">
          <a:xfrm>
            <a:off x="6082646" y="188640"/>
            <a:ext cx="3061354" cy="36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Кульки</a:t>
            </a:r>
            <a:endParaRPr lang="uk-UA" dirty="0"/>
          </a:p>
        </p:txBody>
      </p:sp>
      <p:pic>
        <p:nvPicPr>
          <p:cNvPr id="8194" name="Picture 2" descr="C:\Users\user\Downloads\images (80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5" y="1772816"/>
            <a:ext cx="8073519" cy="4464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/>
              <a:t>Міні-кіш</a:t>
            </a:r>
            <a:endParaRPr lang="uk-UA" b="1" dirty="0"/>
          </a:p>
        </p:txBody>
      </p:sp>
      <p:pic>
        <p:nvPicPr>
          <p:cNvPr id="7170" name="Picture 2" descr="C:\Users\user\Downloads\GastroBox-Kishes-03-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96752"/>
            <a:ext cx="8208912" cy="54514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Аналіз закусок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075" name="Picture 3" descr="C:\Users\user\Downloads\da9d6cac14f80e76716c4e8d02e884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71769"/>
            <a:ext cx="8280920" cy="56862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Аналіз закусок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050" name="Picture 2" descr="C:\Users\user\Downloads\b209ed47ca657a2e28c14d7ddfb4df7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27968"/>
            <a:ext cx="8460432" cy="56300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Аналіз закусок</a:t>
            </a:r>
            <a:endParaRPr lang="uk-UA" dirty="0"/>
          </a:p>
        </p:txBody>
      </p:sp>
      <p:pic>
        <p:nvPicPr>
          <p:cNvPr id="34818" name="Picture 2" descr="D:\Фуршет\1723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8250" y="1648619"/>
            <a:ext cx="6667500" cy="4429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Закуски до </a:t>
            </a:r>
            <a:r>
              <a:rPr lang="ru-RU" b="1" dirty="0" err="1" smtClean="0"/>
              <a:t>шампанського</a:t>
            </a:r>
            <a:r>
              <a:rPr lang="ru-RU" b="1" dirty="0" smtClean="0"/>
              <a:t> для фуршету</a:t>
            </a:r>
            <a:br>
              <a:rPr lang="ru-RU" b="1" dirty="0" smtClean="0"/>
            </a:br>
            <a:endParaRPr lang="uk-UA" dirty="0"/>
          </a:p>
        </p:txBody>
      </p:sp>
      <p:pic>
        <p:nvPicPr>
          <p:cNvPr id="4098" name="Picture 2" descr="C:\Users\user\Downloads\cb0f321b93485e2d9fcefb826da778c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320596"/>
            <a:ext cx="4536504" cy="2971410"/>
          </a:xfrm>
          <a:prstGeom prst="rect">
            <a:avLst/>
          </a:prstGeom>
          <a:noFill/>
        </p:spPr>
      </p:pic>
      <p:pic>
        <p:nvPicPr>
          <p:cNvPr id="4099" name="Picture 3" descr="C:\Users\user\Downloads\1639354944_32-almode-ru-p-zakuski-dlya-fursheta-na-krekerakh-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3356992"/>
            <a:ext cx="4736904" cy="31601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uk-UA" dirty="0" err="1" smtClean="0"/>
              <a:t>Міні-бургери</a:t>
            </a:r>
            <a:endParaRPr lang="uk-UA" dirty="0"/>
          </a:p>
        </p:txBody>
      </p:sp>
      <p:pic>
        <p:nvPicPr>
          <p:cNvPr id="14338" name="Picture 2" descr="C:\Users\user\Downloads\1662212796_56-kartinkin-net-p-mini-burgeri-furshet-vkontakte-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268760"/>
            <a:ext cx="4525963" cy="4525963"/>
          </a:xfrm>
          <a:prstGeom prst="rect">
            <a:avLst/>
          </a:prstGeom>
          <a:noFill/>
        </p:spPr>
      </p:pic>
      <p:pic>
        <p:nvPicPr>
          <p:cNvPr id="14339" name="Picture 3" descr="C:\Users\user\Downloads\1662212784_14-kartinkin-net-p-mini-burgeri-furshet-vkontakte-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0"/>
            <a:ext cx="4301208" cy="2867472"/>
          </a:xfrm>
          <a:prstGeom prst="rect">
            <a:avLst/>
          </a:prstGeom>
          <a:noFill/>
        </p:spPr>
      </p:pic>
      <p:pic>
        <p:nvPicPr>
          <p:cNvPr id="14340" name="Picture 4" descr="C:\Users\user\Downloads\1626840120_14-kartinkin-com-p-mini-burgeri-dlya-detei-yeda-krasivo-foto-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2852936"/>
            <a:ext cx="2448272" cy="36738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Аналіз закусок</a:t>
            </a:r>
            <a:endParaRPr lang="uk-UA" dirty="0"/>
          </a:p>
        </p:txBody>
      </p:sp>
      <p:pic>
        <p:nvPicPr>
          <p:cNvPr id="16386" name="Picture 2" descr="C:\Users\user\Downloads\1662212808_51-kartinkin-net-p-mini-burgeri-furshet-vkontakte-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755" y="1462915"/>
            <a:ext cx="7593645" cy="50624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C00000"/>
                </a:solidFill>
              </a:rPr>
              <a:t>Особливості дизайну </a:t>
            </a:r>
            <a:r>
              <a:rPr lang="uk-UA" b="1" dirty="0" err="1" smtClean="0">
                <a:solidFill>
                  <a:srgbClr val="C00000"/>
                </a:solidFill>
              </a:rPr>
              <a:t>фуршетних</a:t>
            </a:r>
            <a:r>
              <a:rPr lang="uk-UA" b="1" dirty="0" smtClean="0">
                <a:solidFill>
                  <a:srgbClr val="C00000"/>
                </a:solidFill>
              </a:rPr>
              <a:t> закусок</a:t>
            </a:r>
            <a:endParaRPr lang="uk-UA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600200"/>
            <a:ext cx="8363272" cy="506916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dirty="0" err="1" smtClean="0"/>
              <a:t>Витончена</a:t>
            </a:r>
            <a:r>
              <a:rPr lang="ru-RU" dirty="0" smtClean="0"/>
              <a:t> подача, </a:t>
            </a:r>
            <a:r>
              <a:rPr lang="ru-RU" dirty="0" err="1" smtClean="0"/>
              <a:t>загальна</a:t>
            </a:r>
            <a:r>
              <a:rPr lang="ru-RU" dirty="0" smtClean="0"/>
              <a:t> </a:t>
            </a:r>
            <a:r>
              <a:rPr lang="ru-RU" dirty="0" err="1" smtClean="0"/>
              <a:t>гармонія</a:t>
            </a:r>
            <a:r>
              <a:rPr lang="ru-RU" dirty="0" smtClean="0"/>
              <a:t> — закуски для фуршету давно стали не просто </a:t>
            </a:r>
            <a:r>
              <a:rPr lang="ru-RU" dirty="0" err="1" smtClean="0"/>
              <a:t>їжею</a:t>
            </a:r>
            <a:r>
              <a:rPr lang="ru-RU" dirty="0" smtClean="0"/>
              <a:t>, а </a:t>
            </a:r>
            <a:r>
              <a:rPr lang="ru-RU" dirty="0" err="1" smtClean="0"/>
              <a:t>кулінарним</a:t>
            </a:r>
            <a:r>
              <a:rPr lang="ru-RU" dirty="0" smtClean="0"/>
              <a:t> </a:t>
            </a:r>
            <a:r>
              <a:rPr lang="ru-RU" i="1" dirty="0" err="1" smtClean="0"/>
              <a:t>мистецтвом</a:t>
            </a:r>
            <a:r>
              <a:rPr lang="ru-RU" dirty="0" smtClean="0"/>
              <a:t>. 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err="1" smtClean="0"/>
              <a:t>Фуршетний</a:t>
            </a:r>
            <a:r>
              <a:rPr lang="ru-RU" dirty="0" smtClean="0"/>
              <a:t> </a:t>
            </a:r>
            <a:r>
              <a:rPr lang="ru-RU" dirty="0" err="1" smtClean="0"/>
              <a:t>стіл</a:t>
            </a:r>
            <a:r>
              <a:rPr lang="ru-RU" dirty="0" smtClean="0"/>
              <a:t> </a:t>
            </a:r>
            <a:r>
              <a:rPr lang="ru-RU" dirty="0" err="1" smtClean="0"/>
              <a:t>може</a:t>
            </a:r>
            <a:r>
              <a:rPr lang="ru-RU" dirty="0" smtClean="0"/>
              <a:t> </a:t>
            </a:r>
            <a:r>
              <a:rPr lang="ru-RU" dirty="0" err="1" smtClean="0"/>
              <a:t>наповнюватися</a:t>
            </a:r>
            <a:r>
              <a:rPr lang="ru-RU" dirty="0" smtClean="0"/>
              <a:t> тарталетками, канапе, </a:t>
            </a:r>
            <a:r>
              <a:rPr lang="ru-RU" dirty="0" err="1" smtClean="0"/>
              <a:t>холодними</a:t>
            </a:r>
            <a:r>
              <a:rPr lang="ru-RU" dirty="0" smtClean="0"/>
              <a:t> та </a:t>
            </a:r>
            <a:r>
              <a:rPr lang="ru-RU" dirty="0" err="1" smtClean="0"/>
              <a:t>гарячими</a:t>
            </a:r>
            <a:r>
              <a:rPr lang="ru-RU" dirty="0" smtClean="0"/>
              <a:t> </a:t>
            </a:r>
            <a:r>
              <a:rPr lang="ru-RU" dirty="0" err="1" smtClean="0"/>
              <a:t>стравами</a:t>
            </a:r>
            <a:r>
              <a:rPr lang="ru-RU" dirty="0" smtClean="0"/>
              <a:t>. Головне,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потрібно</a:t>
            </a:r>
            <a:r>
              <a:rPr lang="ru-RU" dirty="0" smtClean="0"/>
              <a:t> </a:t>
            </a:r>
            <a:r>
              <a:rPr lang="ru-RU" dirty="0" err="1" smtClean="0"/>
              <a:t>враховувати</a:t>
            </a:r>
            <a:r>
              <a:rPr lang="ru-RU" dirty="0" smtClean="0"/>
              <a:t> при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наповненні</a:t>
            </a:r>
            <a:r>
              <a:rPr lang="ru-RU" dirty="0" smtClean="0"/>
              <a:t>,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зовнішній</a:t>
            </a:r>
            <a:r>
              <a:rPr lang="ru-RU" dirty="0" smtClean="0"/>
              <a:t> </a:t>
            </a:r>
            <a:r>
              <a:rPr lang="ru-RU" dirty="0" err="1" smtClean="0"/>
              <a:t>вигляд</a:t>
            </a:r>
            <a:r>
              <a:rPr lang="ru-RU" dirty="0" smtClean="0"/>
              <a:t> </a:t>
            </a:r>
            <a:r>
              <a:rPr lang="ru-RU" dirty="0" err="1" smtClean="0"/>
              <a:t>страв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їх</a:t>
            </a:r>
            <a:r>
              <a:rPr lang="ru-RU" dirty="0" smtClean="0"/>
              <a:t> </a:t>
            </a:r>
            <a:r>
              <a:rPr lang="ru-RU" dirty="0" err="1" smtClean="0"/>
              <a:t>поєднання</a:t>
            </a:r>
            <a:r>
              <a:rPr lang="ru-RU" dirty="0" smtClean="0"/>
              <a:t>, маленький </a:t>
            </a:r>
            <a:r>
              <a:rPr lang="ru-RU" dirty="0" err="1" smtClean="0"/>
              <a:t>зручний</a:t>
            </a:r>
            <a:r>
              <a:rPr lang="ru-RU" dirty="0" smtClean="0"/>
              <a:t> </a:t>
            </a:r>
            <a:r>
              <a:rPr lang="ru-RU" dirty="0" err="1" smtClean="0"/>
              <a:t>розмір</a:t>
            </a:r>
            <a:r>
              <a:rPr lang="ru-RU" dirty="0" smtClean="0"/>
              <a:t> закусок, </a:t>
            </a:r>
            <a:r>
              <a:rPr lang="ru-RU" dirty="0" err="1" smtClean="0"/>
              <a:t>використання</a:t>
            </a:r>
            <a:r>
              <a:rPr lang="ru-RU" dirty="0" smtClean="0"/>
              <a:t> </a:t>
            </a:r>
            <a:r>
              <a:rPr lang="ru-RU" dirty="0" err="1" smtClean="0"/>
              <a:t>продуктів</a:t>
            </a:r>
            <a:r>
              <a:rPr lang="ru-RU" dirty="0" smtClean="0"/>
              <a:t> </a:t>
            </a:r>
            <a:r>
              <a:rPr lang="ru-RU" dirty="0" err="1" smtClean="0"/>
              <a:t>тривалого</a:t>
            </a:r>
            <a:r>
              <a:rPr lang="ru-RU" dirty="0" smtClean="0"/>
              <a:t> </a:t>
            </a:r>
            <a:r>
              <a:rPr lang="ru-RU" dirty="0" err="1" smtClean="0"/>
              <a:t>зберігання</a:t>
            </a:r>
            <a:r>
              <a:rPr lang="ru-RU" dirty="0" smtClean="0"/>
              <a:t>. </a:t>
            </a:r>
          </a:p>
          <a:p>
            <a:pPr>
              <a:buNone/>
            </a:pPr>
            <a:r>
              <a:rPr lang="ru-RU" dirty="0" err="1" smtClean="0">
                <a:solidFill>
                  <a:srgbClr val="C00000"/>
                </a:solidFill>
              </a:rPr>
              <a:t>Витративши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err="1" smtClean="0">
                <a:solidFill>
                  <a:srgbClr val="C00000"/>
                </a:solidFill>
              </a:rPr>
              <a:t>трохи</a:t>
            </a:r>
            <a:r>
              <a:rPr lang="ru-RU" dirty="0" smtClean="0">
                <a:solidFill>
                  <a:srgbClr val="C00000"/>
                </a:solidFill>
              </a:rPr>
              <a:t> часу </a:t>
            </a:r>
            <a:r>
              <a:rPr lang="ru-RU" dirty="0" err="1" smtClean="0">
                <a:solidFill>
                  <a:srgbClr val="C00000"/>
                </a:solidFill>
              </a:rPr>
              <a:t>і</a:t>
            </a:r>
            <a:r>
              <a:rPr lang="ru-RU" dirty="0" smtClean="0">
                <a:solidFill>
                  <a:srgbClr val="C00000"/>
                </a:solidFill>
              </a:rPr>
              <a:t> правильно </a:t>
            </a:r>
            <a:r>
              <a:rPr lang="ru-RU" dirty="0" err="1" smtClean="0">
                <a:solidFill>
                  <a:srgbClr val="C00000"/>
                </a:solidFill>
              </a:rPr>
              <a:t>підібравши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err="1" smtClean="0">
                <a:solidFill>
                  <a:srgbClr val="C00000"/>
                </a:solidFill>
              </a:rPr>
              <a:t>продукти</a:t>
            </a:r>
            <a:r>
              <a:rPr lang="ru-RU" dirty="0" smtClean="0">
                <a:solidFill>
                  <a:srgbClr val="C00000"/>
                </a:solidFill>
              </a:rPr>
              <a:t>, </a:t>
            </a:r>
            <a:r>
              <a:rPr lang="ru-RU" dirty="0" err="1" smtClean="0">
                <a:solidFill>
                  <a:srgbClr val="C00000"/>
                </a:solidFill>
              </a:rPr>
              <a:t>можна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err="1" smtClean="0">
                <a:solidFill>
                  <a:srgbClr val="C00000"/>
                </a:solidFill>
              </a:rPr>
              <a:t>після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err="1" smtClean="0">
                <a:solidFill>
                  <a:srgbClr val="C00000"/>
                </a:solidFill>
              </a:rPr>
              <a:t>насолоджуватися</a:t>
            </a:r>
            <a:r>
              <a:rPr lang="ru-RU" dirty="0" smtClean="0">
                <a:solidFill>
                  <a:srgbClr val="C00000"/>
                </a:solidFill>
              </a:rPr>
              <a:t> святом </a:t>
            </a:r>
            <a:r>
              <a:rPr lang="ru-RU" dirty="0" err="1" smtClean="0">
                <a:solidFill>
                  <a:srgbClr val="C00000"/>
                </a:solidFill>
              </a:rPr>
              <a:t>і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err="1" smtClean="0">
                <a:solidFill>
                  <a:srgbClr val="C00000"/>
                </a:solidFill>
              </a:rPr>
              <a:t>позитивними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err="1" smtClean="0">
                <a:solidFill>
                  <a:srgbClr val="C00000"/>
                </a:solidFill>
              </a:rPr>
              <a:t>відгуками</a:t>
            </a:r>
            <a:r>
              <a:rPr lang="ru-RU" dirty="0" smtClean="0">
                <a:solidFill>
                  <a:srgbClr val="C00000"/>
                </a:solidFill>
              </a:rPr>
              <a:t> гостей про </a:t>
            </a:r>
            <a:r>
              <a:rPr lang="ru-RU" dirty="0" err="1" smtClean="0">
                <a:solidFill>
                  <a:srgbClr val="C00000"/>
                </a:solidFill>
              </a:rPr>
              <a:t>відмінне</a:t>
            </a:r>
            <a:r>
              <a:rPr lang="ru-RU" dirty="0" smtClean="0">
                <a:solidFill>
                  <a:srgbClr val="C00000"/>
                </a:solidFill>
              </a:rPr>
              <a:t> меню.</a:t>
            </a:r>
            <a:endParaRPr lang="uk-UA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Аналіз закусок</a:t>
            </a:r>
            <a:endParaRPr lang="uk-UA" dirty="0"/>
          </a:p>
        </p:txBody>
      </p:sp>
      <p:pic>
        <p:nvPicPr>
          <p:cNvPr id="15363" name="Picture 3" descr="C:\Users\user\Downloads\1662212751_24-kartinkin-net-p-mini-burgeri-furshet-vkontakte-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556792"/>
            <a:ext cx="8190947" cy="48531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Аналіз закусок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5842" name="Picture 2" descr="D:\Фуршет\BeFunky-Coll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9144000" cy="50720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1506" name="Picture 2" descr="C:\Users\user\Downloads\1626829603_46-kartinkin-com-p-furshetnie-pirozhki-yeda-krasivo-foto-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8640"/>
            <a:ext cx="4172951" cy="6259425"/>
          </a:xfrm>
          <a:prstGeom prst="rect">
            <a:avLst/>
          </a:prstGeom>
          <a:noFill/>
        </p:spPr>
      </p:pic>
      <p:pic>
        <p:nvPicPr>
          <p:cNvPr id="21507" name="Picture 3" descr="D:\Фуршет\1332140993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124744"/>
            <a:ext cx="4743655" cy="4026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Міні-пиріжки</a:t>
            </a:r>
            <a:endParaRPr lang="uk-UA" dirty="0"/>
          </a:p>
        </p:txBody>
      </p:sp>
      <p:pic>
        <p:nvPicPr>
          <p:cNvPr id="20482" name="Picture 2" descr="C:\Users\user\Downloads\thumb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84784"/>
            <a:ext cx="4829391" cy="2529681"/>
          </a:xfrm>
          <a:prstGeom prst="rect">
            <a:avLst/>
          </a:prstGeom>
          <a:noFill/>
        </p:spPr>
      </p:pic>
      <p:pic>
        <p:nvPicPr>
          <p:cNvPr id="20483" name="Picture 3" descr="C:\Users\user\Downloads\уууууу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077072"/>
            <a:ext cx="4094992" cy="2780928"/>
          </a:xfrm>
          <a:prstGeom prst="rect">
            <a:avLst/>
          </a:prstGeom>
          <a:noFill/>
        </p:spPr>
      </p:pic>
      <p:pic>
        <p:nvPicPr>
          <p:cNvPr id="20484" name="Picture 4" descr="C:\Users\user\Downloads\588-45_2875d7262be6272913a1fb2c94fbbe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81500" y="3789040"/>
            <a:ext cx="4762500" cy="2819400"/>
          </a:xfrm>
          <a:prstGeom prst="rect">
            <a:avLst/>
          </a:prstGeom>
          <a:noFill/>
        </p:spPr>
      </p:pic>
      <p:pic>
        <p:nvPicPr>
          <p:cNvPr id="20485" name="Picture 5" descr="C:\Users\user\Downloads\ппппп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74840" y="1484784"/>
            <a:ext cx="3869160" cy="25794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Міні-чебуреки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4578" name="Picture 2" descr="C:\Users\user\Downloads\CHebureki-380x2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484784"/>
            <a:ext cx="6624736" cy="5125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err="1" smtClean="0"/>
              <a:t>Модні</a:t>
            </a:r>
            <a:r>
              <a:rPr lang="ru-RU" b="1" dirty="0" smtClean="0"/>
              <a:t> закуски на </a:t>
            </a:r>
            <a:r>
              <a:rPr lang="ru-RU" b="1" dirty="0" err="1" smtClean="0"/>
              <a:t>святковий</a:t>
            </a:r>
            <a:r>
              <a:rPr lang="ru-RU" b="1" dirty="0" smtClean="0"/>
              <a:t> </a:t>
            </a:r>
            <a:r>
              <a:rPr lang="ru-RU" b="1" dirty="0" err="1" smtClean="0"/>
              <a:t>стіл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/>
              <a:t>Красиво </a:t>
            </a:r>
            <a:r>
              <a:rPr lang="ru-RU" dirty="0" err="1" smtClean="0"/>
              <a:t>подані</a:t>
            </a:r>
            <a:r>
              <a:rPr lang="ru-RU" dirty="0" smtClean="0"/>
              <a:t> закуски </a:t>
            </a:r>
            <a:r>
              <a:rPr lang="ru-RU" dirty="0" err="1" smtClean="0"/>
              <a:t>нікого</a:t>
            </a:r>
            <a:r>
              <a:rPr lang="ru-RU" dirty="0" smtClean="0"/>
              <a:t> не </a:t>
            </a:r>
            <a:r>
              <a:rPr lang="ru-RU" dirty="0" err="1" smtClean="0"/>
              <a:t>залишать</a:t>
            </a:r>
            <a:r>
              <a:rPr lang="ru-RU" dirty="0" smtClean="0"/>
              <a:t> </a:t>
            </a:r>
            <a:r>
              <a:rPr lang="ru-RU" dirty="0" err="1" smtClean="0"/>
              <a:t>байдужими</a:t>
            </a:r>
            <a:r>
              <a:rPr lang="ru-RU" dirty="0" smtClean="0"/>
              <a:t>.</a:t>
            </a:r>
          </a:p>
          <a:p>
            <a:r>
              <a:rPr lang="ru-RU" b="1" dirty="0" err="1" smtClean="0"/>
              <a:t>Згідно</a:t>
            </a:r>
            <a:r>
              <a:rPr lang="ru-RU" b="1" dirty="0" smtClean="0"/>
              <a:t> </a:t>
            </a:r>
            <a:r>
              <a:rPr lang="ru-RU" b="1" dirty="0" err="1" smtClean="0"/>
              <a:t>модним</a:t>
            </a:r>
            <a:r>
              <a:rPr lang="ru-RU" b="1" dirty="0" smtClean="0"/>
              <a:t> </a:t>
            </a:r>
            <a:r>
              <a:rPr lang="ru-RU" b="1" dirty="0" err="1" smtClean="0"/>
              <a:t>віянням</a:t>
            </a:r>
            <a:r>
              <a:rPr lang="ru-RU" b="1" dirty="0" smtClean="0"/>
              <a:t>, </a:t>
            </a:r>
            <a:r>
              <a:rPr lang="ru-RU" b="1" dirty="0" err="1" smtClean="0"/>
              <a:t>найчастіше</a:t>
            </a:r>
            <a:r>
              <a:rPr lang="ru-RU" b="1" dirty="0" smtClean="0"/>
              <a:t> </a:t>
            </a:r>
            <a:r>
              <a:rPr lang="ru-RU" b="1" dirty="0" err="1" smtClean="0"/>
              <a:t>святковий</a:t>
            </a:r>
            <a:r>
              <a:rPr lang="ru-RU" b="1" dirty="0" smtClean="0"/>
              <a:t> </a:t>
            </a:r>
            <a:r>
              <a:rPr lang="ru-RU" b="1" dirty="0" err="1" smtClean="0"/>
              <a:t>стіл</a:t>
            </a:r>
            <a:r>
              <a:rPr lang="ru-RU" b="1" dirty="0" smtClean="0"/>
              <a:t> </a:t>
            </a:r>
            <a:r>
              <a:rPr lang="ru-RU" b="1" dirty="0" err="1" smtClean="0"/>
              <a:t>прикрашають</a:t>
            </a:r>
            <a:r>
              <a:rPr lang="ru-RU" b="1" dirty="0" smtClean="0"/>
              <a:t> </a:t>
            </a:r>
            <a:r>
              <a:rPr lang="ru-RU" b="1" dirty="0" err="1" smtClean="0"/>
              <a:t>стравами</a:t>
            </a:r>
            <a:r>
              <a:rPr lang="ru-RU" b="1" dirty="0" smtClean="0"/>
              <a:t>:</a:t>
            </a:r>
          </a:p>
          <a:p>
            <a:r>
              <a:rPr lang="ru-RU" dirty="0" smtClean="0"/>
              <a:t>Для </a:t>
            </a:r>
            <a:r>
              <a:rPr lang="ru-RU" dirty="0" err="1" smtClean="0"/>
              <a:t>подачі</a:t>
            </a:r>
            <a:r>
              <a:rPr lang="ru-RU" dirty="0" smtClean="0"/>
              <a:t> </a:t>
            </a:r>
            <a:r>
              <a:rPr lang="ru-RU" dirty="0" err="1" smtClean="0"/>
              <a:t>використовуються</a:t>
            </a:r>
            <a:r>
              <a:rPr lang="ru-RU" dirty="0" smtClean="0"/>
              <a:t> </a:t>
            </a:r>
            <a:r>
              <a:rPr lang="ru-RU" dirty="0" err="1" smtClean="0"/>
              <a:t>прозорі</a:t>
            </a:r>
            <a:r>
              <a:rPr lang="ru-RU" dirty="0" smtClean="0"/>
              <a:t> чарки. Вони </a:t>
            </a:r>
            <a:r>
              <a:rPr lang="ru-RU" dirty="0" err="1" smtClean="0"/>
              <a:t>наповнюються</a:t>
            </a:r>
            <a:r>
              <a:rPr lang="ru-RU" dirty="0" smtClean="0"/>
              <a:t> </a:t>
            </a:r>
            <a:r>
              <a:rPr lang="ru-RU" dirty="0" err="1" smtClean="0"/>
              <a:t>густими</a:t>
            </a:r>
            <a:r>
              <a:rPr lang="ru-RU" dirty="0" smtClean="0"/>
              <a:t> соусами, </a:t>
            </a:r>
            <a:r>
              <a:rPr lang="ru-RU" dirty="0" err="1" smtClean="0"/>
              <a:t>кремоподібними</a:t>
            </a:r>
            <a:r>
              <a:rPr lang="ru-RU" dirty="0" smtClean="0"/>
              <a:t> супами, </a:t>
            </a:r>
            <a:r>
              <a:rPr lang="ru-RU" dirty="0" err="1" smtClean="0"/>
              <a:t>гострими</a:t>
            </a:r>
            <a:r>
              <a:rPr lang="ru-RU" dirty="0" smtClean="0"/>
              <a:t> закусками.</a:t>
            </a:r>
          </a:p>
          <a:p>
            <a:r>
              <a:rPr lang="ru-RU" dirty="0" err="1" smtClean="0"/>
              <a:t>Використовується</a:t>
            </a:r>
            <a:r>
              <a:rPr lang="ru-RU" dirty="0" smtClean="0"/>
              <a:t> </a:t>
            </a:r>
            <a:r>
              <a:rPr lang="ru-RU" dirty="0" err="1" smtClean="0"/>
              <a:t>оригінальна</a:t>
            </a:r>
            <a:r>
              <a:rPr lang="ru-RU" dirty="0" smtClean="0"/>
              <a:t> подача </a:t>
            </a:r>
            <a:r>
              <a:rPr lang="ru-RU" dirty="0" err="1" smtClean="0"/>
              <a:t>простих</a:t>
            </a:r>
            <a:r>
              <a:rPr lang="ru-RU" dirty="0" smtClean="0"/>
              <a:t> </a:t>
            </a:r>
            <a:r>
              <a:rPr lang="ru-RU" dirty="0" err="1" smtClean="0"/>
              <a:t>продуктів</a:t>
            </a:r>
            <a:r>
              <a:rPr lang="ru-RU" dirty="0" smtClean="0"/>
              <a:t>. Так на </a:t>
            </a:r>
            <a:r>
              <a:rPr lang="ru-RU" dirty="0" err="1" smtClean="0"/>
              <a:t>столі</a:t>
            </a:r>
            <a:r>
              <a:rPr lang="ru-RU" dirty="0" smtClean="0"/>
              <a:t> </a:t>
            </a:r>
            <a:r>
              <a:rPr lang="ru-RU" dirty="0" err="1" smtClean="0"/>
              <a:t>можна</a:t>
            </a:r>
            <a:r>
              <a:rPr lang="ru-RU" dirty="0" smtClean="0"/>
              <a:t> </a:t>
            </a:r>
            <a:r>
              <a:rPr lang="ru-RU" dirty="0" err="1" smtClean="0"/>
              <a:t>зустріти</a:t>
            </a:r>
            <a:r>
              <a:rPr lang="ru-RU" dirty="0" smtClean="0"/>
              <a:t> </a:t>
            </a:r>
            <a:r>
              <a:rPr lang="ru-RU" dirty="0" err="1" smtClean="0"/>
              <a:t>маленькі</a:t>
            </a:r>
            <a:r>
              <a:rPr lang="ru-RU" dirty="0" smtClean="0"/>
              <a:t> </a:t>
            </a:r>
            <a:r>
              <a:rPr lang="ru-RU" dirty="0" err="1" smtClean="0"/>
              <a:t>волоті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твердого </a:t>
            </a:r>
            <a:r>
              <a:rPr lang="ru-RU" dirty="0" err="1" smtClean="0"/>
              <a:t>сиру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соломки. </a:t>
            </a:r>
            <a:r>
              <a:rPr lang="ru-RU" dirty="0" err="1" smtClean="0"/>
              <a:t>Користується</a:t>
            </a:r>
            <a:r>
              <a:rPr lang="ru-RU" dirty="0" smtClean="0"/>
              <a:t> попитом закуска </a:t>
            </a:r>
            <a:r>
              <a:rPr lang="ru-RU" dirty="0" err="1" smtClean="0"/>
              <a:t>під</a:t>
            </a:r>
            <a:r>
              <a:rPr lang="ru-RU" dirty="0" smtClean="0"/>
              <a:t> </a:t>
            </a:r>
            <a:r>
              <a:rPr lang="ru-RU" dirty="0" err="1" smtClean="0"/>
              <a:t>назвою</a:t>
            </a:r>
            <a:r>
              <a:rPr lang="ru-RU" dirty="0" smtClean="0"/>
              <a:t> «</a:t>
            </a:r>
            <a:r>
              <a:rPr lang="ru-RU" dirty="0" err="1" smtClean="0"/>
              <a:t>східні</a:t>
            </a:r>
            <a:r>
              <a:rPr lang="ru-RU" dirty="0" smtClean="0"/>
              <a:t> </a:t>
            </a:r>
            <a:r>
              <a:rPr lang="ru-RU" dirty="0" err="1" smtClean="0"/>
              <a:t>палички</a:t>
            </a:r>
            <a:r>
              <a:rPr lang="ru-RU" dirty="0" smtClean="0"/>
              <a:t>». Для </a:t>
            </a:r>
            <a:r>
              <a:rPr lang="ru-RU" dirty="0" err="1" smtClean="0"/>
              <a:t>приготування</a:t>
            </a:r>
            <a:r>
              <a:rPr lang="ru-RU" dirty="0" smtClean="0"/>
              <a:t> </a:t>
            </a:r>
            <a:r>
              <a:rPr lang="ru-RU" dirty="0" err="1" smtClean="0"/>
              <a:t>використовується</a:t>
            </a:r>
            <a:r>
              <a:rPr lang="ru-RU" dirty="0" smtClean="0"/>
              <a:t> солона </a:t>
            </a:r>
            <a:r>
              <a:rPr lang="ru-RU" dirty="0" err="1" smtClean="0"/>
              <a:t>сьомга</a:t>
            </a:r>
            <a:r>
              <a:rPr lang="ru-RU" dirty="0" smtClean="0"/>
              <a:t>, яка </a:t>
            </a:r>
            <a:r>
              <a:rPr lang="ru-RU" dirty="0" err="1" smtClean="0"/>
              <a:t>нарізати</a:t>
            </a:r>
            <a:r>
              <a:rPr lang="ru-RU" dirty="0" smtClean="0"/>
              <a:t> </a:t>
            </a:r>
            <a:r>
              <a:rPr lang="ru-RU" dirty="0" err="1" smtClean="0"/>
              <a:t>смужками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накручується</a:t>
            </a:r>
            <a:r>
              <a:rPr lang="ru-RU" dirty="0" smtClean="0"/>
              <a:t> на соломку. </a:t>
            </a:r>
            <a:r>
              <a:rPr lang="ru-RU" dirty="0" err="1" smtClean="0"/>
              <a:t>Нерідко</a:t>
            </a:r>
            <a:r>
              <a:rPr lang="ru-RU" dirty="0" smtClean="0"/>
              <a:t> в </a:t>
            </a:r>
            <a:r>
              <a:rPr lang="ru-RU" dirty="0" err="1" smtClean="0"/>
              <a:t>композицію</a:t>
            </a:r>
            <a:r>
              <a:rPr lang="ru-RU" dirty="0" smtClean="0"/>
              <a:t> </a:t>
            </a:r>
            <a:r>
              <a:rPr lang="ru-RU" dirty="0" err="1" smtClean="0"/>
              <a:t>додають</a:t>
            </a:r>
            <a:r>
              <a:rPr lang="ru-RU" dirty="0" smtClean="0"/>
              <a:t> </a:t>
            </a:r>
            <a:r>
              <a:rPr lang="ru-RU" dirty="0" err="1" smtClean="0"/>
              <a:t>зелений</a:t>
            </a:r>
            <a:r>
              <a:rPr lang="ru-RU" dirty="0" smtClean="0"/>
              <a:t> лук.</a:t>
            </a:r>
          </a:p>
          <a:p>
            <a:r>
              <a:rPr lang="ru-RU" dirty="0" err="1" smtClean="0"/>
              <a:t>Клубними</a:t>
            </a:r>
            <a:r>
              <a:rPr lang="ru-RU" dirty="0" smtClean="0"/>
              <a:t> </a:t>
            </a:r>
            <a:r>
              <a:rPr lang="ru-RU" dirty="0" err="1" smtClean="0"/>
              <a:t>сендвічами</a:t>
            </a:r>
            <a:r>
              <a:rPr lang="ru-RU" dirty="0" smtClean="0"/>
              <a:t> – </a:t>
            </a:r>
            <a:r>
              <a:rPr lang="ru-RU" dirty="0" err="1" smtClean="0"/>
              <a:t>незвичайними</a:t>
            </a:r>
            <a:r>
              <a:rPr lang="ru-RU" dirty="0" smtClean="0"/>
              <a:t> бутербродами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відомих</a:t>
            </a:r>
            <a:r>
              <a:rPr lang="ru-RU" dirty="0" smtClean="0"/>
              <a:t> </a:t>
            </a:r>
            <a:r>
              <a:rPr lang="ru-RU" dirty="0" err="1" smtClean="0"/>
              <a:t>продуктів</a:t>
            </a:r>
            <a:r>
              <a:rPr lang="ru-RU" dirty="0" smtClean="0"/>
              <a:t>. Для </a:t>
            </a:r>
            <a:r>
              <a:rPr lang="ru-RU" dirty="0" err="1" smtClean="0"/>
              <a:t>приготування</a:t>
            </a:r>
            <a:r>
              <a:rPr lang="ru-RU" dirty="0" smtClean="0"/>
              <a:t> </a:t>
            </a:r>
            <a:r>
              <a:rPr lang="ru-RU" dirty="0" err="1" smtClean="0"/>
              <a:t>використовується</a:t>
            </a:r>
            <a:r>
              <a:rPr lang="ru-RU" dirty="0" smtClean="0"/>
              <a:t> </a:t>
            </a:r>
            <a:r>
              <a:rPr lang="ru-RU" dirty="0" err="1" smtClean="0"/>
              <a:t>тостовий</a:t>
            </a:r>
            <a:r>
              <a:rPr lang="ru-RU" dirty="0" smtClean="0"/>
              <a:t> </a:t>
            </a:r>
            <a:r>
              <a:rPr lang="ru-RU" dirty="0" err="1" smtClean="0"/>
              <a:t>хліб</a:t>
            </a:r>
            <a:r>
              <a:rPr lang="ru-RU" dirty="0" smtClean="0"/>
              <a:t>, </a:t>
            </a:r>
            <a:r>
              <a:rPr lang="ru-RU" dirty="0" err="1" smtClean="0"/>
              <a:t>м’ясо</a:t>
            </a:r>
            <a:r>
              <a:rPr lang="ru-RU" dirty="0" smtClean="0"/>
              <a:t>, </a:t>
            </a:r>
            <a:r>
              <a:rPr lang="ru-RU" dirty="0" err="1" smtClean="0"/>
              <a:t>огірки</a:t>
            </a:r>
            <a:r>
              <a:rPr lang="ru-RU" dirty="0" smtClean="0"/>
              <a:t>, сир </a:t>
            </a:r>
            <a:r>
              <a:rPr lang="ru-RU" dirty="0" err="1" smtClean="0"/>
              <a:t>і</a:t>
            </a:r>
            <a:r>
              <a:rPr lang="ru-RU" dirty="0" smtClean="0"/>
              <a:t> т. д.</a:t>
            </a:r>
          </a:p>
          <a:p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Аналіз закусок</a:t>
            </a:r>
            <a:endParaRPr lang="uk-UA" dirty="0"/>
          </a:p>
        </p:txBody>
      </p:sp>
      <p:pic>
        <p:nvPicPr>
          <p:cNvPr id="28674" name="Picture 2" descr="C:\Users\user\Downloads\ззззз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268760"/>
            <a:ext cx="3624965" cy="2108398"/>
          </a:xfrm>
          <a:prstGeom prst="rect">
            <a:avLst/>
          </a:prstGeom>
          <a:noFill/>
        </p:spPr>
      </p:pic>
      <p:pic>
        <p:nvPicPr>
          <p:cNvPr id="28675" name="Picture 3" descr="C:\Users\user\Downloads\3287c064b8af5da70b451f8c1f0bf53f-quality_100Xresize_crop_1Xallow_enlarge_0Xw_680Xh_5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484784"/>
            <a:ext cx="3384376" cy="2541574"/>
          </a:xfrm>
          <a:prstGeom prst="rect">
            <a:avLst/>
          </a:prstGeom>
          <a:noFill/>
        </p:spPr>
      </p:pic>
      <p:pic>
        <p:nvPicPr>
          <p:cNvPr id="28676" name="Picture 4" descr="C:\Users\user\Downloads\dd4991da6d831d1f53663b87cf691ab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3356992"/>
            <a:ext cx="4513684" cy="3009123"/>
          </a:xfrm>
          <a:prstGeom prst="rect">
            <a:avLst/>
          </a:prstGeom>
          <a:noFill/>
        </p:spPr>
      </p:pic>
      <p:pic>
        <p:nvPicPr>
          <p:cNvPr id="6" name="Picture 2" descr="C:\Users\user\Downloads\images (9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4221088"/>
            <a:ext cx="2664296" cy="21335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2530" name="Picture 2" descr="C:\Users\user\Downloads\1626829599_32-kartinkin-com-p-furshetnie-pirozhki-yeda-krasivo-foto-3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31" y="1052736"/>
            <a:ext cx="8248117" cy="54987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Аналіз </a:t>
            </a:r>
            <a:r>
              <a:rPr lang="uk-UA" dirty="0" err="1" smtClean="0"/>
              <a:t>фуршетних</a:t>
            </a:r>
            <a:r>
              <a:rPr lang="uk-UA" dirty="0" smtClean="0"/>
              <a:t> баз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7890" name="Picture 2" descr="D:\Фуршет\vkusne85485665467886789-43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484784"/>
            <a:ext cx="7740352" cy="51602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1986" name="Picture 2" descr="C:\Users\user\Downloads\HO7A36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005" y="332656"/>
            <a:ext cx="8964995" cy="59766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/>
              <a:t>У </a:t>
            </a:r>
            <a:r>
              <a:rPr lang="uk-UA" b="1" dirty="0" err="1" smtClean="0"/>
              <a:t>фуршетне</a:t>
            </a:r>
            <a:r>
              <a:rPr lang="uk-UA" b="1" dirty="0" smtClean="0"/>
              <a:t> меню нерідко  включають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uk-UA" dirty="0" smtClean="0"/>
              <a:t>мініатюрними пиріжками;</a:t>
            </a:r>
          </a:p>
          <a:p>
            <a:r>
              <a:rPr lang="uk-UA" dirty="0" smtClean="0"/>
              <a:t>крихітними шматочками пирогів;</a:t>
            </a:r>
          </a:p>
          <a:p>
            <a:r>
              <a:rPr lang="uk-UA" dirty="0" smtClean="0"/>
              <a:t>еклерами з різною начинкою.</a:t>
            </a:r>
          </a:p>
          <a:p>
            <a:r>
              <a:rPr lang="uk-UA" dirty="0" smtClean="0"/>
              <a:t> солоні </a:t>
            </a:r>
            <a:r>
              <a:rPr lang="uk-UA" dirty="0" err="1" smtClean="0"/>
              <a:t>мафіни</a:t>
            </a:r>
            <a:endParaRPr lang="uk-UA" dirty="0" smtClean="0"/>
          </a:p>
          <a:p>
            <a:r>
              <a:rPr lang="uk-UA" dirty="0" smtClean="0"/>
              <a:t>міні-оладки</a:t>
            </a:r>
          </a:p>
          <a:p>
            <a:r>
              <a:rPr lang="uk-UA" dirty="0" smtClean="0"/>
              <a:t>міні-кіш</a:t>
            </a:r>
          </a:p>
          <a:p>
            <a:endParaRPr lang="uk-UA" dirty="0"/>
          </a:p>
        </p:txBody>
      </p:sp>
      <p:pic>
        <p:nvPicPr>
          <p:cNvPr id="2051" name="Picture 3" descr="C:\Users\user\Downloads\kanape_iz_blinov_na_shpajkah-1574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3453503"/>
            <a:ext cx="4787697" cy="31884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3010" name="Picture 2" descr="C:\Users\user\Downloads\fried-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404664"/>
            <a:ext cx="4601294" cy="58244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9154" name="Picture 2" descr="C:\Users\user\Downloads\64ddbf791cbf6202a861c997986cdd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8133" b="26182"/>
          <a:stretch>
            <a:fillRect/>
          </a:stretch>
        </p:blipFill>
        <p:spPr bwMode="auto">
          <a:xfrm>
            <a:off x="1546884" y="260648"/>
            <a:ext cx="6409716" cy="63411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user\Downloads\00cd35c1d88644ce6f2af62ecfe42da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44624"/>
            <a:ext cx="6813376" cy="68133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8914" name="Picture 2" descr="C:\Users\user\Downloads\Без названия (61).jpg"/>
          <p:cNvPicPr>
            <a:picLocks noChangeAspect="1" noChangeArrowheads="1"/>
          </p:cNvPicPr>
          <p:nvPr/>
        </p:nvPicPr>
        <p:blipFill>
          <a:blip r:embed="rId2" cstate="print"/>
          <a:srcRect t="14140" b="19760"/>
          <a:stretch>
            <a:fillRect/>
          </a:stretch>
        </p:blipFill>
        <p:spPr bwMode="auto">
          <a:xfrm>
            <a:off x="1979712" y="0"/>
            <a:ext cx="3758467" cy="2484339"/>
          </a:xfrm>
          <a:prstGeom prst="rect">
            <a:avLst/>
          </a:prstGeom>
          <a:noFill/>
        </p:spPr>
      </p:pic>
      <p:pic>
        <p:nvPicPr>
          <p:cNvPr id="38915" name="Picture 3" descr="C:\Users\user\Downloads\91BIxCx3wWL._SL1500_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2177141"/>
            <a:ext cx="6444208" cy="4296139"/>
          </a:xfrm>
          <a:prstGeom prst="rect">
            <a:avLst/>
          </a:prstGeom>
          <a:noFill/>
        </p:spPr>
      </p:pic>
      <p:pic>
        <p:nvPicPr>
          <p:cNvPr id="38916" name="Picture 4" descr="C:\Users\user\Downloads\Без названия (63)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19761" r="22509"/>
          <a:stretch>
            <a:fillRect/>
          </a:stretch>
        </p:blipFill>
        <p:spPr bwMode="auto">
          <a:xfrm>
            <a:off x="467544" y="2780928"/>
            <a:ext cx="2232248" cy="25731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6082" name="Picture 2" descr="C:\Users\user\Downloads\images (96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35418" b="18095"/>
          <a:stretch>
            <a:fillRect/>
          </a:stretch>
        </p:blipFill>
        <p:spPr bwMode="auto">
          <a:xfrm>
            <a:off x="323528" y="476672"/>
            <a:ext cx="3646801" cy="2016224"/>
          </a:xfrm>
          <a:prstGeom prst="rect">
            <a:avLst/>
          </a:prstGeom>
          <a:noFill/>
        </p:spPr>
      </p:pic>
      <p:pic>
        <p:nvPicPr>
          <p:cNvPr id="46083" name="Picture 3" descr="C:\Users\user\Downloads\images (97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368660"/>
            <a:ext cx="3600400" cy="3150350"/>
          </a:xfrm>
          <a:prstGeom prst="rect">
            <a:avLst/>
          </a:prstGeom>
          <a:noFill/>
        </p:spPr>
      </p:pic>
      <p:pic>
        <p:nvPicPr>
          <p:cNvPr id="46085" name="Picture 5" descr="C:\Users\user\Downloads\images (4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861048"/>
            <a:ext cx="3973984" cy="2644506"/>
          </a:xfrm>
          <a:prstGeom prst="rect">
            <a:avLst/>
          </a:prstGeom>
          <a:noFill/>
        </p:spPr>
      </p:pic>
      <p:pic>
        <p:nvPicPr>
          <p:cNvPr id="46086" name="Picture 6" descr="C:\Users\user\Downloads\magazin-r1clip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2492896"/>
            <a:ext cx="2726804" cy="1929069"/>
          </a:xfrm>
          <a:prstGeom prst="rect">
            <a:avLst/>
          </a:prstGeom>
          <a:noFill/>
        </p:spPr>
      </p:pic>
      <p:pic>
        <p:nvPicPr>
          <p:cNvPr id="9" name="Picture 2" descr="C:\Users\user\Downloads\IMG_20191110_131625-228x2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3356992"/>
            <a:ext cx="3168352" cy="3168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Picture 4" descr="C:\Users\user\Downloads\images (98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1340768"/>
            <a:ext cx="4455938" cy="4455938"/>
          </a:xfrm>
          <a:prstGeom prst="rect">
            <a:avLst/>
          </a:prstGeom>
          <a:noFill/>
        </p:spPr>
      </p:pic>
      <p:pic>
        <p:nvPicPr>
          <p:cNvPr id="45059" name="Picture 3" descr="C:\Users\user\Downloads\3c3b3f2f023bf08a93b8bd9c1df434a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908720"/>
            <a:ext cx="4162896" cy="5538768"/>
          </a:xfrm>
          <a:prstGeom prst="rect">
            <a:avLst/>
          </a:prstGeom>
          <a:noFill/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 flipH="1">
            <a:off x="11124728" y="5949280"/>
            <a:ext cx="792088" cy="176883"/>
          </a:xfrm>
        </p:spPr>
        <p:txBody>
          <a:bodyPr>
            <a:normAutofit fontScale="25000" lnSpcReduction="20000"/>
          </a:bodyPr>
          <a:lstStyle/>
          <a:p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 flipH="1">
            <a:off x="10908704" y="5157192"/>
            <a:ext cx="1440160" cy="968971"/>
          </a:xfrm>
        </p:spPr>
        <p:txBody>
          <a:bodyPr/>
          <a:lstStyle/>
          <a:p>
            <a:endParaRPr lang="uk-UA"/>
          </a:p>
        </p:txBody>
      </p:sp>
      <p:pic>
        <p:nvPicPr>
          <p:cNvPr id="44034" name="Picture 2" descr="C:\Users\user\Downloads\ebd60ad764622316ea8997b0ae7561f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516" y="692696"/>
            <a:ext cx="8577002" cy="571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user\Downloads\a32f235a714b8d241c43a6a9f4eb3ed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76672"/>
            <a:ext cx="5997221" cy="5954688"/>
          </a:xfrm>
          <a:prstGeom prst="rect">
            <a:avLst/>
          </a:prstGeom>
          <a:noFill/>
        </p:spPr>
      </p:pic>
      <p:pic>
        <p:nvPicPr>
          <p:cNvPr id="52227" name="Picture 3" descr="C:\Users\user\Downloads\b4e1a34cd500d9f1a9c7b468df6e138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052736"/>
            <a:ext cx="3333237" cy="49998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user\Downloads\eb8490d0aed1adc71112e38438b756a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476672"/>
            <a:ext cx="3960440" cy="59406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0"/>
            <a:ext cx="4968552" cy="6624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b="1" dirty="0" smtClean="0"/>
              <a:t>Холодні закуски для фуршету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C:\Users\user\Downloads\7d5cc5bd97a2184890d1add4a5f43181_lar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556792"/>
            <a:ext cx="7440827" cy="4464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64614"/>
            <a:ext cx="4752528" cy="6336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58067" y="620688"/>
            <a:ext cx="3942301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233034"/>
            <a:ext cx="4968552" cy="6624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:\Users\user\Documents\ViberDownloads\0-02-05-a534e4c823c0e52345f11742c182335703d4ea92140618ef9f4c3f02a1ba29a4_e5acafe594dfb8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88640"/>
            <a:ext cx="4807800" cy="641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:\Users\user\Documents\ViberDownloads\0-02-05-f3c86a214e98f967fdea133a5c7cc3420e4407b24946b83b5824a478586f8355_d844569e10303f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332656"/>
            <a:ext cx="4752528" cy="63367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uk-UA" b="1" dirty="0" smtClean="0">
                <a:solidFill>
                  <a:srgbClr val="C00000"/>
                </a:solidFill>
              </a:rPr>
              <a:t>Закуски для фуршету</a:t>
            </a:r>
            <a:endParaRPr lang="uk-UA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124744"/>
            <a:ext cx="8964488" cy="5472608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514350" indent="-514350" fontAlgn="base">
              <a:spcBef>
                <a:spcPts val="0"/>
              </a:spcBef>
              <a:buFont typeface="+mj-lt"/>
              <a:buAutoNum type="arabicPeriod"/>
            </a:pPr>
            <a:r>
              <a:rPr lang="ru-RU" sz="2400" dirty="0" smtClean="0"/>
              <a:t>Закуски для фуршету </a:t>
            </a:r>
            <a:r>
              <a:rPr lang="ru-RU" sz="2400" dirty="0" err="1" smtClean="0"/>
              <a:t>завжди</a:t>
            </a:r>
            <a:r>
              <a:rPr lang="ru-RU" sz="2400" dirty="0" smtClean="0"/>
              <a:t> </a:t>
            </a:r>
            <a:r>
              <a:rPr lang="ru-RU" sz="2400" dirty="0" err="1" smtClean="0"/>
              <a:t>підбираються</a:t>
            </a:r>
            <a:r>
              <a:rPr lang="ru-RU" sz="2400" dirty="0" smtClean="0"/>
              <a:t> </a:t>
            </a:r>
            <a:r>
              <a:rPr lang="ru-RU" sz="2400" dirty="0" err="1" smtClean="0"/>
              <a:t>дуже</a:t>
            </a:r>
            <a:r>
              <a:rPr lang="ru-RU" sz="2400" dirty="0" smtClean="0"/>
              <a:t> </a:t>
            </a:r>
            <a:r>
              <a:rPr lang="ru-RU" sz="2400" dirty="0" err="1" smtClean="0"/>
              <a:t>ретельно</a:t>
            </a:r>
            <a:r>
              <a:rPr lang="ru-RU" sz="2400" dirty="0" smtClean="0"/>
              <a:t>. </a:t>
            </a:r>
          </a:p>
          <a:p>
            <a:pPr marL="514350" indent="-514350" fontAlgn="base">
              <a:spcBef>
                <a:spcPts val="0"/>
              </a:spcBef>
              <a:buFont typeface="+mj-lt"/>
              <a:buAutoNum type="arabicPeriod"/>
            </a:pPr>
            <a:r>
              <a:rPr lang="ru-RU" sz="2400" dirty="0" err="1" smtClean="0"/>
              <a:t>Всі</a:t>
            </a:r>
            <a:r>
              <a:rPr lang="ru-RU" sz="2400" dirty="0" smtClean="0"/>
              <a:t> закуски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бутерброди</a:t>
            </a:r>
            <a:r>
              <a:rPr lang="ru-RU" sz="2400" dirty="0" smtClean="0"/>
              <a:t> </a:t>
            </a:r>
            <a:r>
              <a:rPr lang="ru-RU" sz="2400" dirty="0" err="1" smtClean="0"/>
              <a:t>повинні</a:t>
            </a:r>
            <a:r>
              <a:rPr lang="ru-RU" sz="2400" dirty="0" smtClean="0"/>
              <a:t> бути добре </a:t>
            </a:r>
            <a:r>
              <a:rPr lang="ru-RU" sz="2400" dirty="0" err="1" smtClean="0"/>
              <a:t>підібрані</a:t>
            </a:r>
            <a:r>
              <a:rPr lang="ru-RU" sz="2400" dirty="0" smtClean="0"/>
              <a:t> один до одного. </a:t>
            </a:r>
          </a:p>
          <a:p>
            <a:pPr marL="514350" indent="-514350" fontAlgn="base">
              <a:spcBef>
                <a:spcPts val="0"/>
              </a:spcBef>
              <a:buFont typeface="+mj-lt"/>
              <a:buAutoNum type="arabicPeriod"/>
            </a:pPr>
            <a:r>
              <a:rPr lang="ru-RU" sz="2400" dirty="0" err="1" smtClean="0"/>
              <a:t>Стіл</a:t>
            </a:r>
            <a:r>
              <a:rPr lang="ru-RU" sz="2400" dirty="0" smtClean="0"/>
              <a:t> повинен бути </a:t>
            </a:r>
            <a:r>
              <a:rPr lang="ru-RU" sz="2400" dirty="0" err="1" smtClean="0"/>
              <a:t>однієї</a:t>
            </a:r>
            <a:r>
              <a:rPr lang="ru-RU" sz="2400" dirty="0" smtClean="0"/>
              <a:t> </a:t>
            </a:r>
            <a:r>
              <a:rPr lang="ru-RU" sz="2400" dirty="0" err="1" smtClean="0"/>
              <a:t>цілої</a:t>
            </a:r>
            <a:r>
              <a:rPr lang="ru-RU" sz="2400" dirty="0" smtClean="0"/>
              <a:t> картиною, а значить </a:t>
            </a:r>
            <a:r>
              <a:rPr lang="ru-RU" sz="2400" dirty="0" err="1" smtClean="0"/>
              <a:t>кожна</a:t>
            </a:r>
            <a:r>
              <a:rPr lang="ru-RU" sz="2400" dirty="0" smtClean="0"/>
              <a:t> закуска повинна бути </a:t>
            </a:r>
            <a:r>
              <a:rPr lang="ru-RU" sz="2400" dirty="0" err="1" smtClean="0"/>
              <a:t>витвором</a:t>
            </a:r>
            <a:r>
              <a:rPr lang="ru-RU" sz="2400" dirty="0" smtClean="0"/>
              <a:t> </a:t>
            </a:r>
            <a:r>
              <a:rPr lang="ru-RU" sz="2400" dirty="0" err="1" smtClean="0"/>
              <a:t>мистецтва</a:t>
            </a:r>
            <a:r>
              <a:rPr lang="ru-RU" sz="2400" dirty="0" smtClean="0"/>
              <a:t>.</a:t>
            </a:r>
          </a:p>
          <a:p>
            <a:pPr marL="514350" indent="-514350" fontAlgn="base">
              <a:spcBef>
                <a:spcPts val="0"/>
              </a:spcBef>
              <a:buFont typeface="+mj-lt"/>
              <a:buAutoNum type="arabicPeriod"/>
            </a:pPr>
            <a:r>
              <a:rPr lang="ru-RU" sz="2400" dirty="0" smtClean="0"/>
              <a:t>Закуски </a:t>
            </a:r>
            <a:r>
              <a:rPr lang="ru-RU" sz="2400" dirty="0" err="1" smtClean="0"/>
              <a:t>можуть</a:t>
            </a:r>
            <a:r>
              <a:rPr lang="ru-RU" sz="2400" dirty="0" smtClean="0"/>
              <a:t> бути </a:t>
            </a:r>
            <a:r>
              <a:rPr lang="ru-RU" sz="2400" dirty="0" err="1" smtClean="0"/>
              <a:t>різними</a:t>
            </a:r>
            <a:r>
              <a:rPr lang="ru-RU" sz="2400" dirty="0" smtClean="0"/>
              <a:t>, </a:t>
            </a:r>
            <a:r>
              <a:rPr lang="ru-RU" sz="2400" dirty="0" err="1" smtClean="0"/>
              <a:t>бутерброди</a:t>
            </a:r>
            <a:r>
              <a:rPr lang="ru-RU" sz="2400" dirty="0" smtClean="0"/>
              <a:t>, канапе, тарталетки - все </a:t>
            </a:r>
            <a:r>
              <a:rPr lang="ru-RU" sz="2400" dirty="0" err="1" smtClean="0"/>
              <a:t>це</a:t>
            </a:r>
            <a:r>
              <a:rPr lang="ru-RU" sz="2400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багато</a:t>
            </a:r>
            <a:r>
              <a:rPr lang="ru-RU" sz="2400" dirty="0" smtClean="0"/>
              <a:t> </a:t>
            </a:r>
            <a:r>
              <a:rPr lang="ru-RU" sz="2400" dirty="0" err="1" smtClean="0"/>
              <a:t>іншого</a:t>
            </a:r>
            <a:r>
              <a:rPr lang="ru-RU" sz="2400" dirty="0" smtClean="0"/>
              <a:t> </a:t>
            </a:r>
            <a:r>
              <a:rPr lang="ru-RU" sz="2400" dirty="0" err="1" smtClean="0"/>
              <a:t>може</a:t>
            </a:r>
            <a:r>
              <a:rPr lang="ru-RU" sz="2400" dirty="0" smtClean="0"/>
              <a:t> стати </a:t>
            </a:r>
            <a:r>
              <a:rPr lang="ru-RU" sz="2400" dirty="0" err="1" smtClean="0"/>
              <a:t>відмінним</a:t>
            </a:r>
            <a:r>
              <a:rPr lang="ru-RU" sz="2400" dirty="0" smtClean="0"/>
              <a:t> </a:t>
            </a:r>
            <a:r>
              <a:rPr lang="ru-RU" sz="2400" dirty="0" err="1" smtClean="0"/>
              <a:t>варіантом</a:t>
            </a:r>
            <a:r>
              <a:rPr lang="ru-RU" sz="2400" dirty="0" smtClean="0"/>
              <a:t> для </a:t>
            </a:r>
            <a:r>
              <a:rPr lang="ru-RU" sz="2400" dirty="0" err="1" smtClean="0"/>
              <a:t>святкового</a:t>
            </a:r>
            <a:r>
              <a:rPr lang="ru-RU" sz="2400" dirty="0" smtClean="0"/>
              <a:t> столу. </a:t>
            </a:r>
          </a:p>
          <a:p>
            <a:pPr marL="514350" indent="-514350" fontAlgn="base">
              <a:spcBef>
                <a:spcPts val="0"/>
              </a:spcBef>
              <a:buFont typeface="+mj-lt"/>
              <a:buAutoNum type="arabicPeriod"/>
            </a:pPr>
            <a:r>
              <a:rPr lang="ru-RU" sz="2400" dirty="0" smtClean="0"/>
              <a:t>У </a:t>
            </a:r>
            <a:r>
              <a:rPr lang="ru-RU" sz="2400" dirty="0" err="1" smtClean="0"/>
              <a:t>будь-якому</a:t>
            </a:r>
            <a:r>
              <a:rPr lang="ru-RU" sz="2400" dirty="0" smtClean="0"/>
              <a:t> </a:t>
            </a:r>
            <a:r>
              <a:rPr lang="ru-RU" sz="2400" dirty="0" err="1" smtClean="0"/>
              <a:t>випадку</a:t>
            </a:r>
            <a:r>
              <a:rPr lang="ru-RU" sz="2400" dirty="0" smtClean="0"/>
              <a:t>, яка б закуска </a:t>
            </a:r>
            <a:r>
              <a:rPr lang="ru-RU" sz="2400" dirty="0" err="1" smtClean="0"/>
              <a:t>була</a:t>
            </a:r>
            <a:r>
              <a:rPr lang="ru-RU" sz="2400" dirty="0" smtClean="0"/>
              <a:t>, </a:t>
            </a:r>
            <a:r>
              <a:rPr lang="ru-RU" sz="2400" dirty="0" err="1" smtClean="0"/>
              <a:t>зовнішній</a:t>
            </a:r>
            <a:r>
              <a:rPr lang="ru-RU" sz="2400" dirty="0" smtClean="0"/>
              <a:t> </a:t>
            </a:r>
            <a:r>
              <a:rPr lang="ru-RU" sz="2400" dirty="0" err="1" smtClean="0"/>
              <a:t>вигляд</a:t>
            </a:r>
            <a:r>
              <a:rPr lang="ru-RU" sz="2400" dirty="0" smtClean="0"/>
              <a:t> так само </a:t>
            </a:r>
            <a:r>
              <a:rPr lang="ru-RU" sz="2400" dirty="0" err="1" smtClean="0"/>
              <a:t>важливий</a:t>
            </a:r>
            <a:r>
              <a:rPr lang="ru-RU" sz="2400" dirty="0" smtClean="0"/>
              <a:t> як смак.  </a:t>
            </a:r>
          </a:p>
          <a:p>
            <a:pPr marL="514350" indent="-514350" fontAlgn="base">
              <a:spcBef>
                <a:spcPts val="0"/>
              </a:spcBef>
              <a:buFont typeface="+mj-lt"/>
              <a:buAutoNum type="arabicPeriod"/>
            </a:pPr>
            <a:r>
              <a:rPr lang="ru-RU" sz="2400" dirty="0" err="1" smtClean="0"/>
              <a:t>Головним</a:t>
            </a:r>
            <a:r>
              <a:rPr lang="ru-RU" sz="2400" dirty="0" smtClean="0"/>
              <a:t> секретом </a:t>
            </a:r>
            <a:r>
              <a:rPr lang="ru-RU" sz="2400" dirty="0" err="1" smtClean="0"/>
              <a:t>смачної</a:t>
            </a:r>
            <a:r>
              <a:rPr lang="ru-RU" sz="2400" dirty="0" smtClean="0"/>
              <a:t> закуски для фуршету </a:t>
            </a:r>
            <a:r>
              <a:rPr lang="ru-RU" sz="2400" dirty="0" err="1" smtClean="0"/>
              <a:t>є</a:t>
            </a:r>
            <a:r>
              <a:rPr lang="ru-RU" sz="2400" dirty="0" smtClean="0"/>
              <a:t> маленький </a:t>
            </a:r>
            <a:r>
              <a:rPr lang="ru-RU" sz="2400" dirty="0" err="1" smtClean="0"/>
              <a:t>розмір</a:t>
            </a:r>
            <a:r>
              <a:rPr lang="ru-RU" sz="2400" dirty="0" smtClean="0"/>
              <a:t>.</a:t>
            </a:r>
          </a:p>
          <a:p>
            <a:pPr marL="514350" indent="-514350" fontAlgn="base">
              <a:spcBef>
                <a:spcPts val="0"/>
              </a:spcBef>
              <a:buFont typeface="+mj-lt"/>
              <a:buAutoNum type="arabicPeriod"/>
            </a:pPr>
            <a:r>
              <a:rPr lang="ru-RU" sz="2400" dirty="0" smtClean="0"/>
              <a:t> </a:t>
            </a:r>
            <a:r>
              <a:rPr lang="ru-RU" sz="2400" dirty="0" err="1" smtClean="0"/>
              <a:t>Намагайтеся</a:t>
            </a:r>
            <a:r>
              <a:rPr lang="ru-RU" sz="2400" dirty="0" smtClean="0"/>
              <a:t> </a:t>
            </a:r>
            <a:r>
              <a:rPr lang="ru-RU" sz="2400" dirty="0" err="1" smtClean="0"/>
              <a:t>робити</a:t>
            </a:r>
            <a:r>
              <a:rPr lang="ru-RU" sz="2400" dirty="0" smtClean="0"/>
              <a:t> закуски на один зубок, </a:t>
            </a:r>
            <a:r>
              <a:rPr lang="ru-RU" sz="2400" dirty="0" err="1" smtClean="0"/>
              <a:t>щоб</a:t>
            </a:r>
            <a:r>
              <a:rPr lang="ru-RU" sz="2400" dirty="0" smtClean="0"/>
              <a:t> </a:t>
            </a:r>
            <a:r>
              <a:rPr lang="ru-RU" sz="2400" dirty="0" err="1" smtClean="0"/>
              <a:t>можна</a:t>
            </a:r>
            <a:r>
              <a:rPr lang="ru-RU" sz="2400" dirty="0" smtClean="0"/>
              <a:t> </a:t>
            </a:r>
            <a:r>
              <a:rPr lang="ru-RU" sz="2400" dirty="0" err="1" smtClean="0"/>
              <a:t>було</a:t>
            </a:r>
            <a:r>
              <a:rPr lang="ru-RU" sz="2400" dirty="0" smtClean="0"/>
              <a:t> </a:t>
            </a:r>
            <a:r>
              <a:rPr lang="ru-RU" sz="2400" dirty="0" err="1" smtClean="0"/>
              <a:t>цілком</a:t>
            </a:r>
            <a:r>
              <a:rPr lang="ru-RU" sz="2400" dirty="0" smtClean="0"/>
              <a:t> </a:t>
            </a:r>
            <a:r>
              <a:rPr lang="ru-RU" sz="2400" dirty="0" err="1" smtClean="0"/>
              <a:t>покласти</a:t>
            </a:r>
            <a:r>
              <a:rPr lang="ru-RU" sz="2400" dirty="0" smtClean="0"/>
              <a:t> в рот. </a:t>
            </a:r>
            <a:r>
              <a:rPr lang="ru-RU" sz="2400" dirty="0" err="1" smtClean="0"/>
              <a:t>Адже</a:t>
            </a:r>
            <a:r>
              <a:rPr lang="ru-RU" sz="2400" dirty="0" smtClean="0"/>
              <a:t> фуршет </a:t>
            </a:r>
            <a:r>
              <a:rPr lang="ru-RU" sz="2400" dirty="0" err="1" smtClean="0"/>
              <a:t>допускає</a:t>
            </a:r>
            <a:r>
              <a:rPr lang="ru-RU" sz="2400" dirty="0" smtClean="0"/>
              <a:t> </a:t>
            </a:r>
            <a:r>
              <a:rPr lang="ru-RU" sz="2400" dirty="0" err="1" smtClean="0"/>
              <a:t>наявність</a:t>
            </a:r>
            <a:r>
              <a:rPr lang="ru-RU" sz="2400" dirty="0" smtClean="0"/>
              <a:t> столу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тарілки</a:t>
            </a:r>
            <a:r>
              <a:rPr lang="ru-RU" sz="2400" dirty="0" smtClean="0"/>
              <a:t>, а значить </a:t>
            </a:r>
            <a:r>
              <a:rPr lang="ru-RU" sz="2400" dirty="0" err="1" smtClean="0"/>
              <a:t>перекушувати</a:t>
            </a:r>
            <a:r>
              <a:rPr lang="ru-RU" sz="2400" dirty="0" smtClean="0"/>
              <a:t> </a:t>
            </a:r>
            <a:r>
              <a:rPr lang="ru-RU" sz="2400" dirty="0" err="1" smtClean="0"/>
              <a:t>має</a:t>
            </a:r>
            <a:r>
              <a:rPr lang="ru-RU" sz="2400" dirty="0" smtClean="0"/>
              <a:t> бути </a:t>
            </a:r>
            <a:r>
              <a:rPr lang="ru-RU" sz="2400" dirty="0" err="1" smtClean="0"/>
              <a:t>зручно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uk-UA" b="1" dirty="0" smtClean="0">
                <a:solidFill>
                  <a:srgbClr val="C00000"/>
                </a:solidFill>
              </a:rPr>
              <a:t>Асортимент закусок </a:t>
            </a:r>
            <a:endParaRPr lang="uk-UA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5145435"/>
          </a:xfrm>
        </p:spPr>
        <p:txBody>
          <a:bodyPr>
            <a:noAutofit/>
          </a:bodyPr>
          <a:lstStyle/>
          <a:p>
            <a:pPr fontAlgn="base">
              <a:buNone/>
            </a:pPr>
            <a:r>
              <a:rPr lang="ru-RU" sz="2400" b="1" dirty="0" smtClean="0"/>
              <a:t>До них </a:t>
            </a:r>
            <a:r>
              <a:rPr lang="ru-RU" sz="2400" b="1" dirty="0" err="1" smtClean="0"/>
              <a:t>можна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віднести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наступні</a:t>
            </a:r>
            <a:endParaRPr lang="ru-RU" sz="2400" b="1" dirty="0" smtClean="0"/>
          </a:p>
          <a:p>
            <a:pPr fontAlgn="base">
              <a:buNone/>
            </a:pPr>
            <a:r>
              <a:rPr lang="ru-RU" sz="2400" b="1" dirty="0" smtClean="0"/>
              <a:t>Закуски на шпажках </a:t>
            </a:r>
            <a:r>
              <a:rPr lang="ru-RU" sz="2400" dirty="0" smtClean="0"/>
              <a:t>- вони </a:t>
            </a:r>
            <a:r>
              <a:rPr lang="ru-RU" sz="2400" dirty="0" err="1" smtClean="0"/>
              <a:t>практичні</a:t>
            </a:r>
            <a:r>
              <a:rPr lang="ru-RU" sz="2400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зручні</a:t>
            </a:r>
            <a:r>
              <a:rPr lang="ru-RU" sz="2400" dirty="0" smtClean="0"/>
              <a:t> в </a:t>
            </a:r>
            <a:r>
              <a:rPr lang="ru-RU" sz="2400" dirty="0" err="1" smtClean="0"/>
              <a:t>користуванні</a:t>
            </a:r>
            <a:r>
              <a:rPr lang="ru-RU" sz="2400" dirty="0" smtClean="0"/>
              <a:t>. Як правило, на шпажки </a:t>
            </a:r>
            <a:r>
              <a:rPr lang="ru-RU" sz="2400" dirty="0" err="1" smtClean="0"/>
              <a:t>нанизують</a:t>
            </a:r>
            <a:r>
              <a:rPr lang="ru-RU" sz="2400" dirty="0" smtClean="0"/>
              <a:t> </a:t>
            </a:r>
            <a:r>
              <a:rPr lang="ru-RU" sz="2400" dirty="0" err="1" smtClean="0"/>
              <a:t>готові</a:t>
            </a:r>
            <a:r>
              <a:rPr lang="ru-RU" sz="2400" dirty="0" smtClean="0"/>
              <a:t> </a:t>
            </a:r>
            <a:r>
              <a:rPr lang="ru-RU" sz="2400" dirty="0" err="1" smtClean="0"/>
              <a:t>шматочки</a:t>
            </a:r>
            <a:r>
              <a:rPr lang="ru-RU" sz="2400" dirty="0" smtClean="0"/>
              <a:t> </a:t>
            </a:r>
            <a:r>
              <a:rPr lang="ru-RU" sz="2400" dirty="0" err="1" smtClean="0"/>
              <a:t>морепродуктів</a:t>
            </a:r>
            <a:r>
              <a:rPr lang="ru-RU" sz="2400" dirty="0" smtClean="0"/>
              <a:t>, </a:t>
            </a:r>
            <a:r>
              <a:rPr lang="ru-RU" sz="2400" dirty="0" err="1" smtClean="0"/>
              <a:t>наприклад</a:t>
            </a:r>
            <a:r>
              <a:rPr lang="ru-RU" sz="2400" dirty="0" smtClean="0"/>
              <a:t>, </a:t>
            </a:r>
            <a:r>
              <a:rPr lang="ru-RU" sz="2400" dirty="0" err="1" smtClean="0"/>
              <a:t>мідії</a:t>
            </a:r>
            <a:r>
              <a:rPr lang="ru-RU" sz="2400" dirty="0" smtClean="0"/>
              <a:t>, креветки, </a:t>
            </a:r>
            <a:r>
              <a:rPr lang="ru-RU" sz="2400" dirty="0" err="1" smtClean="0"/>
              <a:t>устриці</a:t>
            </a:r>
            <a:r>
              <a:rPr lang="ru-RU" sz="2400" dirty="0" smtClean="0"/>
              <a:t>. </a:t>
            </a:r>
            <a:r>
              <a:rPr lang="ru-RU" sz="2400" dirty="0" err="1" smtClean="0"/>
              <a:t>Також</a:t>
            </a:r>
            <a:r>
              <a:rPr lang="ru-RU" sz="2400" dirty="0" smtClean="0"/>
              <a:t> </a:t>
            </a:r>
            <a:r>
              <a:rPr lang="ru-RU" sz="2400" dirty="0" err="1" smtClean="0"/>
              <a:t>нанизується</a:t>
            </a:r>
            <a:r>
              <a:rPr lang="ru-RU" sz="2400" dirty="0" smtClean="0"/>
              <a:t> </a:t>
            </a:r>
            <a:r>
              <a:rPr lang="ru-RU" sz="2400" dirty="0" err="1" smtClean="0"/>
              <a:t>м'ясо</a:t>
            </a:r>
            <a:r>
              <a:rPr lang="ru-RU" sz="2400" dirty="0" smtClean="0"/>
              <a:t>, </a:t>
            </a:r>
            <a:r>
              <a:rPr lang="ru-RU" sz="2400" dirty="0" err="1" smtClean="0"/>
              <a:t>причому</a:t>
            </a:r>
            <a:r>
              <a:rPr lang="ru-RU" sz="2400" dirty="0" smtClean="0"/>
              <a:t> в </a:t>
            </a:r>
            <a:r>
              <a:rPr lang="ru-RU" sz="2400" dirty="0" err="1" smtClean="0"/>
              <a:t>деяких</a:t>
            </a:r>
            <a:r>
              <a:rPr lang="ru-RU" sz="2400" dirty="0" smtClean="0"/>
              <a:t> </a:t>
            </a:r>
            <a:r>
              <a:rPr lang="ru-RU" sz="2400" dirty="0" err="1" smtClean="0"/>
              <a:t>випадках</a:t>
            </a:r>
            <a:r>
              <a:rPr lang="ru-RU" sz="2400" dirty="0" smtClean="0"/>
              <a:t> </a:t>
            </a:r>
            <a:r>
              <a:rPr lang="ru-RU" sz="2400" dirty="0" err="1" smtClean="0"/>
              <a:t>навіть</a:t>
            </a:r>
            <a:r>
              <a:rPr lang="ru-RU" sz="2400" dirty="0" smtClean="0"/>
              <a:t> </a:t>
            </a:r>
            <a:r>
              <a:rPr lang="ru-RU" sz="2400" dirty="0" err="1" smtClean="0"/>
              <a:t>вживаються</a:t>
            </a:r>
            <a:r>
              <a:rPr lang="ru-RU" sz="2400" dirty="0" smtClean="0"/>
              <a:t> шинки, </a:t>
            </a:r>
            <a:r>
              <a:rPr lang="ru-RU" sz="2400" dirty="0" err="1" smtClean="0"/>
              <a:t>ковбаси</a:t>
            </a:r>
            <a:r>
              <a:rPr lang="ru-RU" sz="2400" dirty="0" smtClean="0"/>
              <a:t>. </a:t>
            </a:r>
            <a:r>
              <a:rPr lang="ru-RU" sz="2400" dirty="0" err="1" smtClean="0"/>
              <a:t>Ще</a:t>
            </a:r>
            <a:r>
              <a:rPr lang="ru-RU" sz="2400" dirty="0" smtClean="0"/>
              <a:t> актуально на шпажках </a:t>
            </a:r>
            <a:r>
              <a:rPr lang="ru-RU" sz="2400" dirty="0" err="1" smtClean="0"/>
              <a:t>подавати</a:t>
            </a:r>
            <a:r>
              <a:rPr lang="ru-RU" sz="2400" dirty="0" smtClean="0"/>
              <a:t> </a:t>
            </a:r>
            <a:r>
              <a:rPr lang="ru-RU" sz="2400" dirty="0" err="1" smtClean="0"/>
              <a:t>овочі</a:t>
            </a:r>
            <a:r>
              <a:rPr lang="ru-RU" sz="2400" dirty="0" smtClean="0"/>
              <a:t>.</a:t>
            </a:r>
          </a:p>
          <a:p>
            <a:pPr fontAlgn="base">
              <a:buNone/>
            </a:pPr>
            <a:r>
              <a:rPr lang="ru-RU" sz="2400" b="1" dirty="0" err="1" smtClean="0"/>
              <a:t>Холодні</a:t>
            </a:r>
            <a:r>
              <a:rPr lang="ru-RU" sz="2400" b="1" dirty="0" smtClean="0"/>
              <a:t> закуски </a:t>
            </a:r>
            <a:r>
              <a:rPr lang="ru-RU" sz="2400" dirty="0" smtClean="0"/>
              <a:t>у </a:t>
            </a:r>
            <a:r>
              <a:rPr lang="ru-RU" sz="2400" dirty="0" err="1" smtClean="0"/>
              <a:t>вигляді</a:t>
            </a:r>
            <a:r>
              <a:rPr lang="ru-RU" sz="2400" dirty="0" smtClean="0"/>
              <a:t> </a:t>
            </a:r>
            <a:r>
              <a:rPr lang="ru-RU" sz="2400" dirty="0" err="1" smtClean="0"/>
              <a:t>приготовленого</a:t>
            </a:r>
            <a:r>
              <a:rPr lang="ru-RU" sz="2400" dirty="0" smtClean="0"/>
              <a:t> </a:t>
            </a:r>
            <a:r>
              <a:rPr lang="ru-RU" sz="2400" dirty="0" err="1" smtClean="0"/>
              <a:t>м'яса</a:t>
            </a:r>
            <a:r>
              <a:rPr lang="ru-RU" sz="2400" dirty="0" smtClean="0"/>
              <a:t>, </a:t>
            </a:r>
            <a:r>
              <a:rPr lang="ru-RU" sz="2400" dirty="0" err="1" smtClean="0"/>
              <a:t>морепродуктів</a:t>
            </a:r>
            <a:r>
              <a:rPr lang="ru-RU" sz="2400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навіть</a:t>
            </a:r>
            <a:r>
              <a:rPr lang="ru-RU" sz="2400" dirty="0" smtClean="0"/>
              <a:t> </a:t>
            </a:r>
            <a:r>
              <a:rPr lang="ru-RU" sz="2400" dirty="0" err="1" smtClean="0"/>
              <a:t>овочів</a:t>
            </a:r>
            <a:r>
              <a:rPr lang="ru-RU" sz="2400" dirty="0" smtClean="0"/>
              <a:t> в </a:t>
            </a:r>
            <a:r>
              <a:rPr lang="ru-RU" sz="2400" dirty="0" err="1" smtClean="0"/>
              <a:t>клярі</a:t>
            </a:r>
            <a:r>
              <a:rPr lang="ru-RU" sz="2400" dirty="0" smtClean="0"/>
              <a:t>. </a:t>
            </a:r>
            <a:r>
              <a:rPr lang="ru-RU" sz="2400" dirty="0" err="1" smtClean="0"/>
              <a:t>Такі</a:t>
            </a:r>
            <a:r>
              <a:rPr lang="ru-RU" sz="2400" dirty="0" smtClean="0"/>
              <a:t> страви часто </a:t>
            </a:r>
            <a:r>
              <a:rPr lang="ru-RU" sz="2400" dirty="0" err="1" smtClean="0"/>
              <a:t>затребувані</a:t>
            </a:r>
            <a:r>
              <a:rPr lang="ru-RU" sz="2400" dirty="0" smtClean="0"/>
              <a:t>. Вони </a:t>
            </a:r>
            <a:r>
              <a:rPr lang="ru-RU" sz="2400" dirty="0" err="1" smtClean="0"/>
              <a:t>мають</a:t>
            </a:r>
            <a:r>
              <a:rPr lang="ru-RU" sz="2400" dirty="0" smtClean="0"/>
              <a:t> </a:t>
            </a:r>
            <a:r>
              <a:rPr lang="ru-RU" sz="2400" dirty="0" err="1" smtClean="0"/>
              <a:t>невеликі</a:t>
            </a:r>
            <a:r>
              <a:rPr lang="ru-RU" sz="2400" dirty="0" smtClean="0"/>
              <a:t> </a:t>
            </a:r>
            <a:r>
              <a:rPr lang="ru-RU" sz="2400" dirty="0" err="1" smtClean="0"/>
              <a:t>розміри</a:t>
            </a:r>
            <a:r>
              <a:rPr lang="ru-RU" sz="2400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при </a:t>
            </a:r>
            <a:r>
              <a:rPr lang="ru-RU" sz="2400" dirty="0" err="1" smtClean="0"/>
              <a:t>цьому</a:t>
            </a:r>
            <a:r>
              <a:rPr lang="ru-RU" sz="2400" dirty="0" smtClean="0"/>
              <a:t> </a:t>
            </a:r>
            <a:r>
              <a:rPr lang="ru-RU" sz="2400" dirty="0" err="1" smtClean="0"/>
              <a:t>досить</a:t>
            </a:r>
            <a:r>
              <a:rPr lang="ru-RU" sz="2400" dirty="0" smtClean="0"/>
              <a:t> </a:t>
            </a:r>
            <a:r>
              <a:rPr lang="ru-RU" sz="2400" dirty="0" err="1" smtClean="0"/>
              <a:t>поживні</a:t>
            </a:r>
            <a:r>
              <a:rPr lang="ru-RU" sz="2400" dirty="0" smtClean="0"/>
              <a:t>, красиво </a:t>
            </a:r>
            <a:r>
              <a:rPr lang="ru-RU" sz="2400" dirty="0" err="1" smtClean="0"/>
              <a:t>виглядають</a:t>
            </a:r>
            <a:r>
              <a:rPr lang="ru-RU" sz="2400" dirty="0" smtClean="0"/>
              <a:t> на </a:t>
            </a:r>
            <a:r>
              <a:rPr lang="ru-RU" sz="2400" dirty="0" err="1" smtClean="0"/>
              <a:t>загальній</a:t>
            </a:r>
            <a:r>
              <a:rPr lang="ru-RU" sz="2400" dirty="0" smtClean="0"/>
              <a:t> </a:t>
            </a:r>
            <a:r>
              <a:rPr lang="ru-RU" sz="2400" dirty="0" err="1" smtClean="0"/>
              <a:t>тарілці</a:t>
            </a:r>
            <a:r>
              <a:rPr lang="ru-RU" sz="2400" dirty="0" smtClean="0"/>
              <a:t> </a:t>
            </a:r>
            <a:r>
              <a:rPr lang="ru-RU" sz="2400" dirty="0" err="1" smtClean="0"/>
              <a:t>на</a:t>
            </a:r>
            <a:r>
              <a:rPr lang="ru-RU" sz="2400" dirty="0" smtClean="0"/>
              <a:t> </a:t>
            </a:r>
            <a:r>
              <a:rPr lang="ru-RU" sz="2400" dirty="0" err="1" smtClean="0"/>
              <a:t>фуршетном</a:t>
            </a:r>
            <a:r>
              <a:rPr lang="ru-RU" sz="2400" dirty="0" smtClean="0"/>
              <a:t> </a:t>
            </a:r>
            <a:r>
              <a:rPr lang="ru-RU" sz="2400" dirty="0" err="1" smtClean="0"/>
              <a:t>столі</a:t>
            </a:r>
            <a:r>
              <a:rPr lang="ru-RU" sz="2400" dirty="0" smtClean="0"/>
              <a:t>;</a:t>
            </a:r>
          </a:p>
          <a:p>
            <a:pPr fontAlgn="base">
              <a:buNone/>
            </a:pPr>
            <a:r>
              <a:rPr lang="ru-RU" sz="2400" b="1" dirty="0" err="1" smtClean="0"/>
              <a:t>Закусочні</a:t>
            </a:r>
            <a:r>
              <a:rPr lang="ru-RU" sz="2400" b="1" dirty="0" smtClean="0"/>
              <a:t> снеки </a:t>
            </a:r>
            <a:r>
              <a:rPr lang="ru-RU" sz="2400" dirty="0" smtClean="0"/>
              <a:t>у </a:t>
            </a:r>
            <a:r>
              <a:rPr lang="ru-RU" sz="2400" dirty="0" err="1" smtClean="0"/>
              <a:t>вигляді</a:t>
            </a:r>
            <a:r>
              <a:rPr lang="ru-RU" sz="2400" dirty="0" smtClean="0"/>
              <a:t> </a:t>
            </a:r>
            <a:r>
              <a:rPr lang="ru-RU" sz="2400" dirty="0" err="1" smtClean="0"/>
              <a:t>кульок</a:t>
            </a:r>
            <a:r>
              <a:rPr lang="ru-RU" sz="2400" dirty="0" smtClean="0"/>
              <a:t>, </a:t>
            </a:r>
            <a:r>
              <a:rPr lang="ru-RU" sz="2400" dirty="0" err="1" smtClean="0"/>
              <a:t>приготованих</a:t>
            </a:r>
            <a:r>
              <a:rPr lang="ru-RU" sz="2400" dirty="0" smtClean="0"/>
              <a:t> </a:t>
            </a:r>
            <a:r>
              <a:rPr lang="ru-RU" sz="2400" dirty="0" err="1" smtClean="0"/>
              <a:t>з</a:t>
            </a:r>
            <a:r>
              <a:rPr lang="ru-RU" sz="2400" dirty="0" smtClean="0"/>
              <a:t> пюре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сиру</a:t>
            </a:r>
            <a:r>
              <a:rPr lang="ru-RU" sz="2400" dirty="0" smtClean="0"/>
              <a:t>. </a:t>
            </a:r>
            <a:r>
              <a:rPr lang="ru-RU" sz="2400" dirty="0" err="1" smtClean="0"/>
              <a:t>Їх</a:t>
            </a:r>
            <a:r>
              <a:rPr lang="ru-RU" sz="2400" dirty="0" smtClean="0"/>
              <a:t> </a:t>
            </a:r>
            <a:r>
              <a:rPr lang="ru-RU" sz="2400" dirty="0" err="1" smtClean="0"/>
              <a:t>обвалюють</a:t>
            </a:r>
            <a:r>
              <a:rPr lang="ru-RU" sz="2400" dirty="0" smtClean="0"/>
              <a:t> в </a:t>
            </a:r>
            <a:r>
              <a:rPr lang="ru-RU" sz="2400" dirty="0" err="1" smtClean="0"/>
              <a:t>різних</a:t>
            </a:r>
            <a:r>
              <a:rPr lang="ru-RU" sz="2400" dirty="0" smtClean="0"/>
              <a:t> приправах, в </a:t>
            </a:r>
            <a:r>
              <a:rPr lang="ru-RU" sz="2400" dirty="0" err="1" smtClean="0"/>
              <a:t>результаті</a:t>
            </a:r>
            <a:r>
              <a:rPr lang="ru-RU" sz="2400" dirty="0" smtClean="0"/>
              <a:t> </a:t>
            </a:r>
            <a:r>
              <a:rPr lang="ru-RU" sz="2400" dirty="0" err="1" smtClean="0"/>
              <a:t>виходить</a:t>
            </a:r>
            <a:r>
              <a:rPr lang="ru-RU" sz="2400" dirty="0" smtClean="0"/>
              <a:t> продукт, </a:t>
            </a:r>
            <a:r>
              <a:rPr lang="ru-RU" sz="2400" dirty="0" err="1" smtClean="0"/>
              <a:t>який</a:t>
            </a:r>
            <a:r>
              <a:rPr lang="ru-RU" sz="2400" dirty="0" smtClean="0"/>
              <a:t> </a:t>
            </a:r>
            <a:r>
              <a:rPr lang="ru-RU" sz="2400" dirty="0" err="1" smtClean="0"/>
              <a:t>виглядає</a:t>
            </a:r>
            <a:r>
              <a:rPr lang="ru-RU" sz="2400" dirty="0" smtClean="0"/>
              <a:t> на </a:t>
            </a:r>
            <a:r>
              <a:rPr lang="ru-RU" sz="2400" dirty="0" err="1" smtClean="0"/>
              <a:t>столі</a:t>
            </a:r>
            <a:r>
              <a:rPr lang="ru-RU" sz="2400" dirty="0" smtClean="0"/>
              <a:t> </a:t>
            </a:r>
            <a:r>
              <a:rPr lang="ru-RU" sz="2400" dirty="0" err="1" smtClean="0"/>
              <a:t>ефектно</a:t>
            </a:r>
            <a:r>
              <a:rPr lang="ru-RU" sz="2400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на</a:t>
            </a:r>
            <a:r>
              <a:rPr lang="ru-RU" sz="2400" dirty="0" smtClean="0"/>
              <a:t> смак </a:t>
            </a:r>
            <a:r>
              <a:rPr lang="ru-RU" sz="2400" dirty="0" err="1" smtClean="0"/>
              <a:t>приємно</a:t>
            </a:r>
            <a:r>
              <a:rPr lang="ru-RU" sz="2400" dirty="0" smtClean="0"/>
              <a:t>;</a:t>
            </a:r>
          </a:p>
          <a:p>
            <a:pPr fontAlgn="base">
              <a:buNone/>
            </a:pPr>
            <a:r>
              <a:rPr lang="ru-RU" sz="2400" dirty="0" err="1" smtClean="0"/>
              <a:t>Дуже</a:t>
            </a:r>
            <a:r>
              <a:rPr lang="ru-RU" sz="2400" dirty="0" smtClean="0"/>
              <a:t> часто на </a:t>
            </a:r>
            <a:r>
              <a:rPr lang="ru-RU" sz="2400" dirty="0" err="1" smtClean="0"/>
              <a:t>фуршеті</a:t>
            </a:r>
            <a:r>
              <a:rPr lang="ru-RU" sz="2400" dirty="0" smtClean="0"/>
              <a:t> </a:t>
            </a:r>
            <a:r>
              <a:rPr lang="ru-RU" sz="2400" dirty="0" err="1" smtClean="0"/>
              <a:t>можна</a:t>
            </a:r>
            <a:r>
              <a:rPr lang="ru-RU" sz="2400" dirty="0" smtClean="0"/>
              <a:t> </a:t>
            </a:r>
            <a:r>
              <a:rPr lang="ru-RU" sz="2400" dirty="0" err="1" smtClean="0"/>
              <a:t>побачити</a:t>
            </a:r>
            <a:r>
              <a:rPr lang="ru-RU" sz="2400" dirty="0" smtClean="0"/>
              <a:t> </a:t>
            </a:r>
            <a:r>
              <a:rPr lang="ru-RU" sz="2400" b="1" dirty="0" smtClean="0"/>
              <a:t>страви </a:t>
            </a:r>
            <a:r>
              <a:rPr lang="ru-RU" sz="2400" b="1" dirty="0" err="1" smtClean="0"/>
              <a:t>з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чіпсами</a:t>
            </a:r>
            <a:r>
              <a:rPr lang="ru-RU" sz="2400" b="1" dirty="0" smtClean="0"/>
              <a:t>, а </a:t>
            </a:r>
            <a:r>
              <a:rPr lang="ru-RU" sz="2400" b="1" dirty="0" err="1" smtClean="0"/>
              <a:t>можлива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піца</a:t>
            </a:r>
            <a:r>
              <a:rPr lang="ru-RU" sz="2400" b="1" dirty="0" smtClean="0"/>
              <a:t>. </a:t>
            </a:r>
            <a:r>
              <a:rPr lang="ru-RU" sz="2400" dirty="0" smtClean="0"/>
              <a:t>Все </a:t>
            </a:r>
            <a:r>
              <a:rPr lang="ru-RU" sz="2400" dirty="0" err="1" smtClean="0"/>
              <a:t>залежить</a:t>
            </a:r>
            <a:r>
              <a:rPr lang="ru-RU" sz="2400" dirty="0" smtClean="0"/>
              <a:t> </a:t>
            </a:r>
            <a:r>
              <a:rPr lang="ru-RU" sz="2400" dirty="0" err="1" smtClean="0"/>
              <a:t>від</a:t>
            </a:r>
            <a:r>
              <a:rPr lang="ru-RU" sz="2400" dirty="0" smtClean="0"/>
              <a:t> </a:t>
            </a:r>
            <a:r>
              <a:rPr lang="ru-RU" sz="2400" dirty="0" err="1" smtClean="0"/>
              <a:t>побажань</a:t>
            </a:r>
            <a:r>
              <a:rPr lang="ru-RU" sz="2400" dirty="0" smtClean="0"/>
              <a:t> </a:t>
            </a:r>
            <a:r>
              <a:rPr lang="ru-RU" sz="2400" dirty="0" err="1" smtClean="0"/>
              <a:t>замовника</a:t>
            </a:r>
            <a:r>
              <a:rPr lang="ru-RU" sz="2000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/>
              <a:t>Холодні закуски для фуршету на хлібі</a:t>
            </a:r>
            <a:endParaRPr lang="uk-UA" dirty="0"/>
          </a:p>
        </p:txBody>
      </p:sp>
      <p:pic>
        <p:nvPicPr>
          <p:cNvPr id="1026" name="Picture 2" descr="C:\Users\user\Downloads\images (7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340768"/>
            <a:ext cx="3851920" cy="3118163"/>
          </a:xfrm>
          <a:prstGeom prst="rect">
            <a:avLst/>
          </a:prstGeom>
          <a:noFill/>
        </p:spPr>
      </p:pic>
      <p:pic>
        <p:nvPicPr>
          <p:cNvPr id="1027" name="Picture 3" descr="C:\Users\user\Downloads\images (79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412776"/>
            <a:ext cx="3960440" cy="2828886"/>
          </a:xfrm>
          <a:prstGeom prst="rect">
            <a:avLst/>
          </a:prstGeom>
          <a:noFill/>
        </p:spPr>
      </p:pic>
      <p:pic>
        <p:nvPicPr>
          <p:cNvPr id="1028" name="Picture 4" descr="C:\Users\user\Downloads\Без названия (56)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3696" y="4149080"/>
            <a:ext cx="3630512" cy="27089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Закуски на хлібі: канапе, сандвічі</a:t>
            </a:r>
            <a:endParaRPr lang="uk-UA" dirty="0"/>
          </a:p>
        </p:txBody>
      </p:sp>
      <p:pic>
        <p:nvPicPr>
          <p:cNvPr id="10242" name="Picture 2" descr="C:\Users\user\Downloads\ооооооооооо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616" y="1436088"/>
            <a:ext cx="8674864" cy="48732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Різна основа для канапе</a:t>
            </a:r>
            <a:endParaRPr lang="uk-UA" dirty="0"/>
          </a:p>
        </p:txBody>
      </p:sp>
      <p:pic>
        <p:nvPicPr>
          <p:cNvPr id="6146" name="Picture 2" descr="C:\Users\user\Downloads\maxresdefault (9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84784"/>
            <a:ext cx="4032448" cy="2268252"/>
          </a:xfrm>
          <a:prstGeom prst="rect">
            <a:avLst/>
          </a:prstGeom>
          <a:noFill/>
        </p:spPr>
      </p:pic>
      <p:pic>
        <p:nvPicPr>
          <p:cNvPr id="6147" name="Picture 3" descr="C:\Users\user\Downloads\e610b5a56dbd60b78d41bd017b9d25b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3716201"/>
            <a:ext cx="4680520" cy="3141799"/>
          </a:xfrm>
          <a:prstGeom prst="rect">
            <a:avLst/>
          </a:prstGeom>
          <a:noFill/>
        </p:spPr>
      </p:pic>
      <p:pic>
        <p:nvPicPr>
          <p:cNvPr id="6148" name="Picture 4" descr="C:\Users\user\Downloads\110462541_23_2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861048"/>
            <a:ext cx="3707904" cy="2620253"/>
          </a:xfrm>
          <a:prstGeom prst="rect">
            <a:avLst/>
          </a:prstGeom>
          <a:noFill/>
        </p:spPr>
      </p:pic>
      <p:pic>
        <p:nvPicPr>
          <p:cNvPr id="6149" name="Picture 5" descr="C:\Users\user\Downloads\Без названия (57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1268760"/>
            <a:ext cx="3816424" cy="25304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</TotalTime>
  <Words>541</Words>
  <Application>Microsoft Office PowerPoint</Application>
  <PresentationFormat>Экран (4:3)</PresentationFormat>
  <Paragraphs>53</Paragraphs>
  <Slides>43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Тема Office</vt:lpstr>
      <vt:lpstr>Фуршетні закуски  та фуршетні бази</vt:lpstr>
      <vt:lpstr>Особливості дизайну фуршетних закусок</vt:lpstr>
      <vt:lpstr>У фуршетне меню нерідко  включають</vt:lpstr>
      <vt:lpstr>Холодні закуски для фуршету</vt:lpstr>
      <vt:lpstr>Закуски для фуршету</vt:lpstr>
      <vt:lpstr>Асортимент закусок </vt:lpstr>
      <vt:lpstr>Холодні закуски для фуршету на хлібі</vt:lpstr>
      <vt:lpstr>Закуски на хлібі: канапе, сандвічі</vt:lpstr>
      <vt:lpstr>Різна основа для канапе</vt:lpstr>
      <vt:lpstr>Слайд 10</vt:lpstr>
      <vt:lpstr>Воловани</vt:lpstr>
      <vt:lpstr>Кульки</vt:lpstr>
      <vt:lpstr>Міні-кіш</vt:lpstr>
      <vt:lpstr>Аналіз закусок</vt:lpstr>
      <vt:lpstr>Аналіз закусок</vt:lpstr>
      <vt:lpstr>Аналіз закусок</vt:lpstr>
      <vt:lpstr>Закуски до шампанського для фуршету </vt:lpstr>
      <vt:lpstr>Міні-бургери</vt:lpstr>
      <vt:lpstr>Аналіз закусок</vt:lpstr>
      <vt:lpstr>Аналіз закусок</vt:lpstr>
      <vt:lpstr>Аналіз закусок</vt:lpstr>
      <vt:lpstr>Слайд 22</vt:lpstr>
      <vt:lpstr>Міні-пиріжки</vt:lpstr>
      <vt:lpstr>Міні-чебуреки</vt:lpstr>
      <vt:lpstr>Модні закуски на святковий стіл</vt:lpstr>
      <vt:lpstr>Аналіз закусок</vt:lpstr>
      <vt:lpstr>Слайд 27</vt:lpstr>
      <vt:lpstr>Аналіз фуршетних баз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36</cp:revision>
  <dcterms:created xsi:type="dcterms:W3CDTF">2022-09-26T17:49:33Z</dcterms:created>
  <dcterms:modified xsi:type="dcterms:W3CDTF">2023-01-24T00:43:52Z</dcterms:modified>
</cp:coreProperties>
</file>