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‹№›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‹№›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‹№›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Етикет Греції</a:t>
            </a:r>
          </a:p>
        </p:txBody>
      </p:sp>
    </p:spTree>
    <p:extLst>
      <p:ext uri="{BB962C8B-B14F-4D97-AF65-F5344CB8AC3E}">
        <p14:creationId xmlns:p14="http://schemas.microsoft.com/office/powerpoint/2010/main" val="405821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0800" cy="1197496"/>
          </a:xfrm>
        </p:spPr>
        <p:txBody>
          <a:bodyPr>
            <a:normAutofit fontScale="90000"/>
          </a:bodyPr>
          <a:lstStyle/>
          <a:p>
            <a:r>
              <a:rPr lang="uk-UA" dirty="0"/>
              <a:t>Особливості ділового спілкування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4176464" cy="1512168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Будь-яка спроба звернутись у цій формі буде сприйматися греком, як комплімент. </a:t>
            </a:r>
            <a:r>
              <a:rPr lang="en-US" dirty="0"/>
              <a:t>Kyrie </a:t>
            </a:r>
            <a:r>
              <a:rPr lang="uk-UA" dirty="0"/>
              <a:t>або </a:t>
            </a:r>
            <a:r>
              <a:rPr lang="en-US" dirty="0" err="1"/>
              <a:t>Kyria</a:t>
            </a:r>
            <a:r>
              <a:rPr lang="en-US" dirty="0"/>
              <a:t> </a:t>
            </a:r>
            <a:r>
              <a:rPr lang="uk-UA" dirty="0"/>
              <a:t>можуть використовуватися у сполученні з іменем або прізвищем або самостійно.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3933056"/>
            <a:ext cx="3942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звертаються</a:t>
            </a:r>
            <a:r>
              <a:rPr lang="ru-RU" dirty="0"/>
              <a:t> один до одного </a:t>
            </a:r>
            <a:r>
              <a:rPr lang="ru-RU" dirty="0" err="1"/>
              <a:t>колеги</a:t>
            </a:r>
            <a:r>
              <a:rPr lang="ru-RU" dirty="0"/>
              <a:t> </a:t>
            </a:r>
            <a:r>
              <a:rPr lang="ru-RU" dirty="0" err="1"/>
              <a:t>однакового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і статусу, </a:t>
            </a:r>
            <a:r>
              <a:rPr lang="ru-RU" dirty="0" err="1"/>
              <a:t>інколи</a:t>
            </a:r>
            <a:r>
              <a:rPr lang="ru-RU" dirty="0"/>
              <a:t> – за </a:t>
            </a:r>
            <a:r>
              <a:rPr lang="ru-RU" dirty="0" err="1"/>
              <a:t>прізвищем</a:t>
            </a:r>
            <a:r>
              <a:rPr lang="ru-RU" dirty="0"/>
              <a:t>. </a:t>
            </a:r>
            <a:r>
              <a:rPr lang="ru-RU" dirty="0" err="1"/>
              <a:t>Офіційність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знайомства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переходить у </a:t>
            </a:r>
            <a:r>
              <a:rPr lang="ru-RU" dirty="0" err="1"/>
              <a:t>неофіційне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03" y="3789040"/>
            <a:ext cx="347812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43" y="2242170"/>
            <a:ext cx="2539881" cy="169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7"/>
            <a:ext cx="7272808" cy="1080120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000" dirty="0"/>
              <a:t>В </a:t>
            </a:r>
            <a:r>
              <a:rPr lang="ru-RU" sz="2000" dirty="0" err="1"/>
              <a:t>Греції</a:t>
            </a:r>
            <a:r>
              <a:rPr lang="ru-RU" sz="2000" dirty="0"/>
              <a:t> </a:t>
            </a:r>
            <a:r>
              <a:rPr lang="ru-RU" sz="2000" dirty="0" err="1"/>
              <a:t>гумор</a:t>
            </a:r>
            <a:r>
              <a:rPr lang="ru-RU" sz="2000" dirty="0"/>
              <a:t>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</a:t>
            </a:r>
            <a:r>
              <a:rPr lang="ru-RU" sz="2000" dirty="0" err="1"/>
              <a:t>найчастіше</a:t>
            </a:r>
            <a:r>
              <a:rPr lang="ru-RU" sz="2000" dirty="0"/>
              <a:t>: </a:t>
            </a:r>
            <a:r>
              <a:rPr lang="ru-RU" sz="2000" dirty="0" err="1"/>
              <a:t>щирий</a:t>
            </a:r>
            <a:r>
              <a:rPr lang="ru-RU" sz="2000" dirty="0"/>
              <a:t> та </a:t>
            </a:r>
            <a:r>
              <a:rPr lang="ru-RU" sz="2000" dirty="0" err="1"/>
              <a:t>інтимний</a:t>
            </a:r>
            <a:r>
              <a:rPr lang="ru-RU" sz="2000" dirty="0"/>
              <a:t> </a:t>
            </a:r>
            <a:r>
              <a:rPr lang="ru-RU" sz="2000" dirty="0" err="1"/>
              <a:t>стосовно</a:t>
            </a:r>
            <a:r>
              <a:rPr lang="ru-RU" sz="2000" dirty="0"/>
              <a:t> </a:t>
            </a:r>
            <a:r>
              <a:rPr lang="ru-RU" sz="2000" dirty="0" err="1"/>
              <a:t>близьких</a:t>
            </a:r>
            <a:r>
              <a:rPr lang="ru-RU" sz="2000" dirty="0"/>
              <a:t> людей, з </a:t>
            </a:r>
            <a:r>
              <a:rPr lang="ru-RU" sz="2000" dirty="0" err="1"/>
              <a:t>відтінком</a:t>
            </a:r>
            <a:r>
              <a:rPr lang="ru-RU" sz="2000" dirty="0"/>
              <a:t> </a:t>
            </a:r>
            <a:r>
              <a:rPr lang="ru-RU" sz="2000" dirty="0" err="1"/>
              <a:t>сатири</a:t>
            </a:r>
            <a:r>
              <a:rPr lang="ru-RU" sz="2000" dirty="0"/>
              <a:t> </a:t>
            </a:r>
            <a:r>
              <a:rPr lang="ru-RU" sz="2000" dirty="0" err="1"/>
              <a:t>стосовно</a:t>
            </a:r>
            <a:r>
              <a:rPr lang="ru-RU" sz="2000" dirty="0"/>
              <a:t> уряду.</a:t>
            </a: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3672408" cy="2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453605" cy="179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18062"/>
            <a:ext cx="2094880" cy="209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5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0800" cy="1144488"/>
          </a:xfrm>
        </p:spPr>
        <p:txBody>
          <a:bodyPr>
            <a:normAutofit fontScale="90000"/>
          </a:bodyPr>
          <a:lstStyle/>
          <a:p>
            <a:r>
              <a:rPr lang="uk-UA" dirty="0"/>
              <a:t>Особливості ділового одягу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4509120"/>
            <a:ext cx="4248472" cy="1265076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uk-UA" dirty="0"/>
              <a:t>Прийнято вдягатись так, як у всіх європейських країнах, але не так офіційно, виключенням є працівники банку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335206"/>
            <a:ext cx="2592289" cy="389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3672408" cy="236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2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440760" cy="1197496"/>
          </a:xfrm>
        </p:spPr>
        <p:txBody>
          <a:bodyPr>
            <a:normAutofit/>
          </a:bodyPr>
          <a:lstStyle/>
          <a:p>
            <a:r>
              <a:rPr lang="uk-UA" dirty="0"/>
              <a:t>Національні особливості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348880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Греція - це дружня, чуйна, темпераментна, трошки лукава і безтурботна країна. Саме в Греції ви дізнаєтеся, наскільки можна любити і шанувати своє, рідне, грецьке.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495348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Основний</a:t>
            </a:r>
            <a:r>
              <a:rPr lang="ru-RU" dirty="0"/>
              <a:t> принцип </a:t>
            </a:r>
            <a:r>
              <a:rPr lang="ru-RU" dirty="0" err="1"/>
              <a:t>греків</a:t>
            </a:r>
            <a:r>
              <a:rPr lang="ru-RU" dirty="0"/>
              <a:t> - </a:t>
            </a:r>
            <a:r>
              <a:rPr lang="ru-RU" dirty="0" err="1"/>
              <a:t>ніякого</a:t>
            </a:r>
            <a:r>
              <a:rPr lang="ru-RU" dirty="0"/>
              <a:t> </a:t>
            </a:r>
            <a:r>
              <a:rPr lang="ru-RU" dirty="0" err="1"/>
              <a:t>поспіху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31059"/>
            <a:ext cx="1969600" cy="111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99650"/>
            <a:ext cx="2827792" cy="212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12" y="2294889"/>
            <a:ext cx="2520896" cy="19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8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Гостинність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7204"/>
            <a:ext cx="3551527" cy="110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219652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Якщо</a:t>
            </a:r>
            <a:r>
              <a:rPr lang="ru-RU" sz="1600" dirty="0"/>
              <a:t> Ви </a:t>
            </a:r>
            <a:r>
              <a:rPr lang="ru-RU" sz="1600" dirty="0" err="1"/>
              <a:t>запрошені</a:t>
            </a:r>
            <a:r>
              <a:rPr lang="ru-RU" sz="1600" dirty="0"/>
              <a:t> в </a:t>
            </a:r>
            <a:r>
              <a:rPr lang="ru-RU" sz="1600" dirty="0" err="1"/>
              <a:t>грецький</a:t>
            </a:r>
            <a:r>
              <a:rPr lang="ru-RU" sz="1600" dirty="0"/>
              <a:t> </a:t>
            </a:r>
            <a:r>
              <a:rPr lang="ru-RU" sz="1600" dirty="0" err="1"/>
              <a:t>будинок</a:t>
            </a:r>
            <a:r>
              <a:rPr lang="ru-RU" sz="1600" dirty="0"/>
              <a:t>, будьте </a:t>
            </a:r>
            <a:r>
              <a:rPr lang="ru-RU" sz="1600" dirty="0" err="1"/>
              <a:t>готові</a:t>
            </a:r>
            <a:r>
              <a:rPr lang="ru-RU" sz="1600" dirty="0"/>
              <a:t>, як </a:t>
            </a:r>
            <a:r>
              <a:rPr lang="ru-RU" sz="1600" dirty="0" err="1"/>
              <a:t>мінімум</a:t>
            </a:r>
            <a:r>
              <a:rPr lang="ru-RU" sz="1600" dirty="0"/>
              <a:t>, </a:t>
            </a:r>
            <a:r>
              <a:rPr lang="ru-RU" sz="1600" dirty="0" err="1"/>
              <a:t>випити</a:t>
            </a:r>
            <a:r>
              <a:rPr lang="ru-RU" sz="1600" dirty="0"/>
              <a:t> </a:t>
            </a:r>
            <a:r>
              <a:rPr lang="ru-RU" sz="1600" dirty="0" err="1"/>
              <a:t>кави</a:t>
            </a:r>
            <a:r>
              <a:rPr lang="ru-RU" sz="1600" dirty="0"/>
              <a:t> (в </a:t>
            </a:r>
            <a:r>
              <a:rPr lang="ru-RU" sz="1600" dirty="0" err="1"/>
              <a:t>залежності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сезону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бути «</a:t>
            </a:r>
            <a:r>
              <a:rPr lang="ru-RU" sz="1600" dirty="0" err="1"/>
              <a:t>Еллініко</a:t>
            </a:r>
            <a:r>
              <a:rPr lang="ru-RU" sz="1600" dirty="0"/>
              <a:t>», </a:t>
            </a:r>
            <a:r>
              <a:rPr lang="ru-RU" sz="1600" dirty="0" err="1"/>
              <a:t>чорний</a:t>
            </a:r>
            <a:r>
              <a:rPr lang="ru-RU" sz="1600" dirty="0"/>
              <a:t> </a:t>
            </a:r>
            <a:r>
              <a:rPr lang="ru-RU" sz="1600" dirty="0" err="1"/>
              <a:t>натуральний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«</a:t>
            </a:r>
            <a:r>
              <a:rPr lang="ru-RU" sz="1600" dirty="0" err="1"/>
              <a:t>фропе</a:t>
            </a:r>
            <a:r>
              <a:rPr lang="ru-RU" sz="1600" dirty="0"/>
              <a:t>», холодна </a:t>
            </a:r>
            <a:r>
              <a:rPr lang="ru-RU" sz="1600" dirty="0" err="1"/>
              <a:t>кава</a:t>
            </a:r>
            <a:r>
              <a:rPr lang="ru-RU" sz="1600" dirty="0"/>
              <a:t> з </a:t>
            </a:r>
            <a:r>
              <a:rPr lang="ru-RU" sz="1600" dirty="0" err="1"/>
              <a:t>льодом</a:t>
            </a:r>
            <a:r>
              <a:rPr lang="ru-RU" sz="1600" dirty="0"/>
              <a:t>), а як максимум - </a:t>
            </a:r>
            <a:r>
              <a:rPr lang="ru-RU" sz="1600" dirty="0" err="1"/>
              <a:t>пообідати</a:t>
            </a:r>
            <a:r>
              <a:rPr lang="ru-RU" sz="1600" dirty="0"/>
              <a:t> по </a:t>
            </a:r>
            <a:r>
              <a:rPr lang="ru-RU" sz="1600" dirty="0" err="1"/>
              <a:t>повній</a:t>
            </a:r>
            <a:r>
              <a:rPr lang="ru-RU" sz="1600" dirty="0"/>
              <a:t> </a:t>
            </a:r>
            <a:r>
              <a:rPr lang="ru-RU" sz="1600" dirty="0" err="1"/>
              <a:t>програмі</a:t>
            </a:r>
            <a:r>
              <a:rPr lang="ru-RU" sz="1600" dirty="0"/>
              <a:t>. </a:t>
            </a:r>
            <a:endParaRPr lang="uk-UA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00" y="2348879"/>
            <a:ext cx="3206485" cy="18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3672408" cy="204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37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Застільний етикет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868" y="2204864"/>
            <a:ext cx="3960440" cy="1656184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/>
              <a:t>Запрошений</a:t>
            </a:r>
            <a:r>
              <a:rPr lang="ru-RU" dirty="0"/>
              <a:t> на вечерю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готовий</a:t>
            </a:r>
            <a:r>
              <a:rPr lang="ru-RU" dirty="0"/>
              <a:t> до </a:t>
            </a:r>
            <a:r>
              <a:rPr lang="ru-RU" dirty="0" err="1"/>
              <a:t>довгого</a:t>
            </a:r>
            <a:r>
              <a:rPr lang="ru-RU" dirty="0"/>
              <a:t> </a:t>
            </a:r>
            <a:r>
              <a:rPr lang="ru-RU" dirty="0" err="1"/>
              <a:t>вечора</a:t>
            </a:r>
            <a:r>
              <a:rPr lang="ru-RU" dirty="0"/>
              <a:t> з </a:t>
            </a:r>
            <a:r>
              <a:rPr lang="ru-RU" dirty="0" err="1"/>
              <a:t>постійною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. </a:t>
            </a:r>
            <a:r>
              <a:rPr lang="ru-RU" dirty="0" err="1"/>
              <a:t>Звичайний</a:t>
            </a:r>
            <a:r>
              <a:rPr lang="ru-RU" dirty="0"/>
              <a:t> час для </a:t>
            </a:r>
            <a:r>
              <a:rPr lang="ru-RU" dirty="0" err="1"/>
              <a:t>вечері</a:t>
            </a:r>
            <a:r>
              <a:rPr lang="ru-RU" dirty="0"/>
              <a:t> - 21 година, часто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050776"/>
            <a:ext cx="3995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ресторані</a:t>
            </a:r>
            <a:r>
              <a:rPr lang="ru-RU" dirty="0"/>
              <a:t> не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замовляти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страви </a:t>
            </a:r>
            <a:r>
              <a:rPr lang="ru-RU" dirty="0" err="1"/>
              <a:t>окремо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греки </a:t>
            </a:r>
            <a:r>
              <a:rPr lang="ru-RU" dirty="0" err="1"/>
              <a:t>замовляють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ділять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- </a:t>
            </a:r>
            <a:r>
              <a:rPr lang="ru-RU" dirty="0" err="1"/>
              <a:t>товариськість</a:t>
            </a:r>
            <a:r>
              <a:rPr lang="ru-RU" dirty="0"/>
              <a:t> тут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пробувати</a:t>
            </a:r>
            <a:r>
              <a:rPr lang="ru-RU" dirty="0"/>
              <a:t> </a:t>
            </a:r>
            <a:r>
              <a:rPr lang="ru-RU" dirty="0" err="1"/>
              <a:t>страву</a:t>
            </a:r>
            <a:r>
              <a:rPr lang="ru-RU" dirty="0"/>
              <a:t> з </a:t>
            </a:r>
            <a:r>
              <a:rPr lang="ru-RU" dirty="0" err="1"/>
              <a:t>чужої</a:t>
            </a:r>
            <a:r>
              <a:rPr lang="ru-RU" dirty="0"/>
              <a:t> </a:t>
            </a:r>
            <a:r>
              <a:rPr lang="ru-RU" dirty="0" err="1"/>
              <a:t>тарілки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2253"/>
            <a:ext cx="3604597" cy="1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1491"/>
            <a:ext cx="3147760" cy="229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8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933056"/>
            <a:ext cx="3704456" cy="1584176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У </a:t>
            </a:r>
            <a:r>
              <a:rPr lang="ru-RU" dirty="0" err="1"/>
              <a:t>Греції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бруднити</a:t>
            </a:r>
            <a:r>
              <a:rPr lang="ru-RU" dirty="0"/>
              <a:t> </a:t>
            </a:r>
            <a:r>
              <a:rPr lang="ru-RU" dirty="0" err="1"/>
              <a:t>скатертини</a:t>
            </a:r>
            <a:r>
              <a:rPr lang="ru-RU" dirty="0"/>
              <a:t>.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господарі</a:t>
            </a:r>
            <a:r>
              <a:rPr lang="ru-RU" dirty="0"/>
              <a:t> демонстративно </a:t>
            </a:r>
            <a:r>
              <a:rPr lang="ru-RU" dirty="0" err="1"/>
              <a:t>садять</a:t>
            </a:r>
            <a:r>
              <a:rPr lang="ru-RU" dirty="0"/>
              <a:t> першу </a:t>
            </a:r>
            <a:r>
              <a:rPr lang="ru-RU" dirty="0" err="1"/>
              <a:t>пляму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гості</a:t>
            </a:r>
            <a:r>
              <a:rPr lang="ru-RU" dirty="0"/>
              <a:t> могли </a:t>
            </a:r>
            <a:r>
              <a:rPr lang="ru-RU" dirty="0" err="1"/>
              <a:t>розслабитися</a:t>
            </a:r>
            <a:r>
              <a:rPr lang="ru-RU" dirty="0"/>
              <a:t> за </a:t>
            </a:r>
            <a:r>
              <a:rPr lang="ru-RU" dirty="0" err="1"/>
              <a:t>їжею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10865"/>
            <a:ext cx="2952328" cy="166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84023"/>
            <a:ext cx="2792648" cy="15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30760"/>
            <a:ext cx="3898404" cy="19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9912" y="112832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переверніть</a:t>
            </a:r>
            <a:r>
              <a:rPr lang="ru-RU" dirty="0"/>
              <a:t> ваш стакан вверх дном.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6467"/>
            <a:ext cx="2172388" cy="210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16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Подарунковий етикет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276872"/>
            <a:ext cx="4424536" cy="1350640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У Греції дарують камінь, який вважається символом багатства, при цьому кажуть «Нехай гроші господаря будуть такі важкі як цей камінь»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48" y="2022391"/>
            <a:ext cx="2768288" cy="27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881363" cy="216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3752228" cy="231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96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4136504" cy="558551"/>
          </a:xfrm>
        </p:spPr>
        <p:txBody>
          <a:bodyPr/>
          <a:lstStyle/>
          <a:p>
            <a:pPr indent="0">
              <a:buNone/>
            </a:pPr>
            <a:r>
              <a:rPr lang="uk-UA" dirty="0"/>
              <a:t>Бажано не дарувати гострі предмети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Також</a:t>
            </a:r>
            <a:r>
              <a:rPr lang="ru-RU" dirty="0"/>
              <a:t> не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розгортати</a:t>
            </a:r>
            <a:r>
              <a:rPr lang="ru-RU" dirty="0"/>
              <a:t> </a:t>
            </a:r>
            <a:r>
              <a:rPr lang="ru-RU" dirty="0" err="1"/>
              <a:t>подарунок</a:t>
            </a:r>
            <a:r>
              <a:rPr lang="ru-RU" dirty="0"/>
              <a:t> в </a:t>
            </a:r>
            <a:r>
              <a:rPr lang="ru-RU" dirty="0" err="1"/>
              <a:t>присутності</a:t>
            </a:r>
            <a:r>
              <a:rPr lang="ru-RU" dirty="0"/>
              <a:t> того,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подарува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2880320" cy="201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34" y="4101157"/>
            <a:ext cx="2752726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808312" cy="187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60" y="2907878"/>
            <a:ext cx="273630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24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Особливості співпраці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3600400" cy="1584176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Традиційний стиль управління передбачає відповідальність окремої особистості, ніж групи, хоча перевага надається колективним ідеям.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1900" y="3798531"/>
            <a:ext cx="5004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Збори – це своєрідний форум для динамічного висловлення особистих думок і поглядів, кожен буде вислуханий, з кожним енергійно посперечаються. Зауважимо, що греки дуже добре володіють мистецтвом вести суперечки і використовують для цього все багатство мови і міміки.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9797"/>
            <a:ext cx="2520280" cy="198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13" y="2057509"/>
            <a:ext cx="3354710" cy="16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3910931"/>
            <a:ext cx="4253443" cy="1944216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ru-RU" dirty="0" err="1"/>
              <a:t>Офіційні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з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.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, </a:t>
            </a:r>
            <a:r>
              <a:rPr lang="ru-RU" dirty="0" err="1"/>
              <a:t>зустрічі</a:t>
            </a:r>
            <a:r>
              <a:rPr lang="ru-RU" dirty="0"/>
              <a:t>, </a:t>
            </a:r>
            <a:r>
              <a:rPr lang="ru-RU" dirty="0" err="1"/>
              <a:t>брифінги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скликатися</a:t>
            </a:r>
            <a:r>
              <a:rPr lang="ru-RU" dirty="0"/>
              <a:t> до того часу,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не </a:t>
            </a:r>
            <a:r>
              <a:rPr lang="ru-RU" dirty="0" err="1"/>
              <a:t>прийдуть</a:t>
            </a:r>
            <a:r>
              <a:rPr lang="ru-RU" dirty="0"/>
              <a:t> до </a:t>
            </a:r>
            <a:r>
              <a:rPr lang="ru-RU" dirty="0" err="1"/>
              <a:t>компромісу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згоди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86197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Телефон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і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. </a:t>
            </a:r>
            <a:r>
              <a:rPr lang="ru-RU" dirty="0" err="1"/>
              <a:t>Письмовому</a:t>
            </a:r>
            <a:r>
              <a:rPr lang="ru-RU" dirty="0"/>
              <a:t> виду </a:t>
            </a:r>
            <a:r>
              <a:rPr lang="ru-RU" dirty="0" err="1"/>
              <a:t>спілкування</a:t>
            </a:r>
            <a:r>
              <a:rPr lang="ru-RU" dirty="0"/>
              <a:t> не </a:t>
            </a:r>
            <a:r>
              <a:rPr lang="ru-RU" dirty="0" err="1"/>
              <a:t>довіряють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038467" cy="227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09527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13736"/>
            <a:ext cx="2185368" cy="256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177218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людьми в </a:t>
            </a:r>
            <a:r>
              <a:rPr lang="ru-RU" dirty="0" err="1"/>
              <a:t>Греції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довіра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9414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292</TotalTime>
  <Words>444</Words>
  <Application>Microsoft Office PowerPoint</Application>
  <PresentationFormat>Екран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Constantia</vt:lpstr>
      <vt:lpstr>Garamond</vt:lpstr>
      <vt:lpstr>Wingdings</vt:lpstr>
      <vt:lpstr>Кутюр</vt:lpstr>
      <vt:lpstr>Етикет Греції</vt:lpstr>
      <vt:lpstr>Національні особливості</vt:lpstr>
      <vt:lpstr>Гостинність</vt:lpstr>
      <vt:lpstr>Застільний етикет</vt:lpstr>
      <vt:lpstr>Презентація PowerPoint</vt:lpstr>
      <vt:lpstr>Подарунковий етикет</vt:lpstr>
      <vt:lpstr>Презентація PowerPoint</vt:lpstr>
      <vt:lpstr>Особливості співпраці</vt:lpstr>
      <vt:lpstr>Презентація PowerPoint</vt:lpstr>
      <vt:lpstr>Особливості ділового спілкування</vt:lpstr>
      <vt:lpstr>Презентація PowerPoint</vt:lpstr>
      <vt:lpstr>Особливості ділового одягу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Галина Синоруб</cp:lastModifiedBy>
  <cp:revision>16</cp:revision>
  <dcterms:created xsi:type="dcterms:W3CDTF">2020-04-15T09:17:12Z</dcterms:created>
  <dcterms:modified xsi:type="dcterms:W3CDTF">2023-01-23T22:05:44Z</dcterms:modified>
</cp:coreProperties>
</file>