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8" r:id="rId3"/>
    <p:sldId id="257" r:id="rId4"/>
    <p:sldId id="258" r:id="rId5"/>
    <p:sldId id="261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45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4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0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3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0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2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7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5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E8745B2-DA01-42EF-9404-C46F6D856D67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6B30AD7-D98A-4445-8B46-B5651A6FA30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0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6400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Етикет у кавярні та ресторанах </a:t>
            </a:r>
          </a:p>
        </p:txBody>
      </p:sp>
    </p:spTree>
    <p:extLst>
      <p:ext uri="{BB962C8B-B14F-4D97-AF65-F5344CB8AC3E}">
        <p14:creationId xmlns:p14="http://schemas.microsoft.com/office/powerpoint/2010/main" val="34833022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Етикет</a:t>
            </a: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Сьогодні хочемо вам розказати про пару правил етикету у кав’ярні чи ресторані. </a:t>
            </a:r>
          </a:p>
        </p:txBody>
      </p:sp>
    </p:spTree>
    <p:extLst>
      <p:ext uri="{BB962C8B-B14F-4D97-AF65-F5344CB8AC3E}">
        <p14:creationId xmlns:p14="http://schemas.microsoft.com/office/powerpoint/2010/main" val="43819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053" y="332656"/>
            <a:ext cx="6400800" cy="304800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dirty="0"/>
              <a:t>Не приступай до їжі, поки офіціанти не закінчили подачу страв і поки всі гості не сіли за стіл.</a:t>
            </a:r>
          </a:p>
          <a:p>
            <a:pPr marL="342900" indent="-342900" algn="ctr">
              <a:buAutoNum type="arabicPeriod"/>
            </a:pPr>
            <a:r>
              <a:rPr lang="ru-RU" dirty="0"/>
              <a:t>Починай із приладів, що лежать далі від краю тарілки, із зовнішнього боку.</a:t>
            </a:r>
          </a:p>
        </p:txBody>
      </p:sp>
      <p:sp>
        <p:nvSpPr>
          <p:cNvPr id="4" name="AutoShape 2" descr="правила этик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4" y="2708920"/>
            <a:ext cx="5543897" cy="228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61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uk-UA" dirty="0"/>
              <a:t>Не клади на стіл предмети, які не належать до їжі.</a:t>
            </a:r>
          </a:p>
          <a:p>
            <a:pPr marL="109728" indent="0" algn="ctr">
              <a:buNone/>
            </a:pPr>
            <a:r>
              <a:rPr lang="en-US" dirty="0"/>
              <a:t>4. </a:t>
            </a:r>
            <a:r>
              <a:rPr lang="uk-UA" dirty="0"/>
              <a:t>Не варто солити або перчити страву до того, як ти її скуштував, тому що цей жест буде сприйнятий кухарем як образа.</a:t>
            </a:r>
          </a:p>
          <a:p>
            <a:pPr marL="109728" indent="0" algn="ctr">
              <a:buNone/>
            </a:pPr>
            <a:r>
              <a:rPr lang="uk-UA" dirty="0"/>
              <a:t>5. Не слід терти дерев'яні палички одна об одну.</a:t>
            </a:r>
            <a:endParaRPr lang="en-US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191250" cy="415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082">
            <a:off x="4233929" y="2121326"/>
            <a:ext cx="4524355" cy="43851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44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6. Не клади палички на піалу, бо це грубе порушення етикету.</a:t>
            </a:r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7. Не втикай палички в їжу вертикально. У Східній Азії так позначають підношення померлим.</a:t>
            </a:r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8. Не клади прилади на стіл після того, як ти приступив до страви. Після цього їх можна покласти лише на тарілку.</a:t>
            </a:r>
          </a:p>
        </p:txBody>
      </p:sp>
    </p:spTree>
    <p:extLst>
      <p:ext uri="{BB962C8B-B14F-4D97-AF65-F5344CB8AC3E}">
        <p14:creationId xmlns:p14="http://schemas.microsoft.com/office/powerpoint/2010/main" val="22711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476672"/>
            <a:ext cx="7772400" cy="4050792"/>
          </a:xfrm>
        </p:spPr>
        <p:txBody>
          <a:bodyPr/>
          <a:lstStyle/>
          <a:p>
            <a:pPr marL="0" indent="0" fontAlgn="base">
              <a:buNone/>
            </a:pPr>
            <a:r>
              <a:rPr lang="uk-UA" dirty="0"/>
              <a:t>9. Перше або бульйон, які подаються в бульйонній чаші або глибокій тарілці їдять столовою ложкою, ручку чаші можна притримувати лівою рукою. Нахиляти тарілку з супом не рекомендується.</a:t>
            </a:r>
          </a:p>
          <a:p>
            <a:pPr marL="0" indent="0" fontAlgn="base">
              <a:buNone/>
            </a:pPr>
            <a:r>
              <a:rPr lang="uk-UA" dirty="0"/>
              <a:t>10. Закінчивши їсти, покладіть ніж з виделкою на тарілку, а не на скатертину.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27" y="2502068"/>
            <a:ext cx="6608666" cy="3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9289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800" i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886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TM04033929[[fn=Сланець]]</Template>
  <TotalTime>197</TotalTime>
  <Words>214</Words>
  <Application>Microsoft Office PowerPoint</Application>
  <PresentationFormat>Екран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Сланець</vt:lpstr>
      <vt:lpstr>Етикет у кавярні та ресторанах </vt:lpstr>
      <vt:lpstr>Етикет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этикета в ресторане</dc:title>
  <dc:creator>Admin</dc:creator>
  <cp:lastModifiedBy>Галина Синоруб</cp:lastModifiedBy>
  <cp:revision>19</cp:revision>
  <dcterms:created xsi:type="dcterms:W3CDTF">2018-11-17T10:34:16Z</dcterms:created>
  <dcterms:modified xsi:type="dcterms:W3CDTF">2023-01-23T21:33:56Z</dcterms:modified>
</cp:coreProperties>
</file>