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3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5564-A046-44B4-A3CE-C537B94EFB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B556A4-C90F-40C7-8E86-D342561DB3C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5564-A046-44B4-A3CE-C537B94EFB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6A4-C90F-40C7-8E86-D342561DB3C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5564-A046-44B4-A3CE-C537B94EFB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6A4-C90F-40C7-8E86-D342561DB3C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5564-A046-44B4-A3CE-C537B94EFB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B556A4-C90F-40C7-8E86-D342561DB3C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5564-A046-44B4-A3CE-C537B94EFB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6A4-C90F-40C7-8E86-D342561DB3C4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5564-A046-44B4-A3CE-C537B94EFB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6A4-C90F-40C7-8E86-D342561DB3C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5564-A046-44B4-A3CE-C537B94EFB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B556A4-C90F-40C7-8E86-D342561DB3C4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5564-A046-44B4-A3CE-C537B94EFB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6A4-C90F-40C7-8E86-D342561DB3C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5564-A046-44B4-A3CE-C537B94EFB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6A4-C90F-40C7-8E86-D342561DB3C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5564-A046-44B4-A3CE-C537B94EFB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6A4-C90F-40C7-8E86-D342561DB3C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5564-A046-44B4-A3CE-C537B94EFB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6A4-C90F-40C7-8E86-D342561DB3C4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9F5564-A046-44B4-A3CE-C537B94EFB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B556A4-C90F-40C7-8E86-D342561DB3C4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6225952" cy="266429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Основні правила знайомства та представлення в професійному етикеті</a:t>
            </a:r>
            <a:endParaRPr lang="ru-RU" dirty="0"/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B247A832-B0B8-6DCF-6831-3A1CE247B8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04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>
                <a:solidFill>
                  <a:srgbClr val="C00000"/>
                </a:solidFill>
              </a:rPr>
              <a:t>!3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492896"/>
            <a:ext cx="3816424" cy="273630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Не звертатися до співрозмовника на «ти», лише на «ви»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38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>
                <a:solidFill>
                  <a:srgbClr val="C00000"/>
                </a:solidFill>
              </a:rPr>
              <a:t>!4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3"/>
            <a:ext cx="86868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На хороше враження про вас впливає ваша доброзичлива посмішка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88" y="364502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4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err="1">
                <a:solidFill>
                  <a:srgbClr val="C00000"/>
                </a:solidFill>
              </a:rPr>
              <a:t>ДякУЄМО</a:t>
            </a:r>
            <a:r>
              <a:rPr lang="uk-UA" sz="4800" dirty="0">
                <a:solidFill>
                  <a:srgbClr val="C00000"/>
                </a:solidFill>
              </a:rPr>
              <a:t> ЗА УВАГУ!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5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/>
              <a:t>Знайомства</a:t>
            </a:r>
            <a:r>
              <a:rPr lang="ru-RU" b="1" dirty="0"/>
              <a:t>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починається</a:t>
            </a:r>
            <a:r>
              <a:rPr lang="ru-RU" b="1" dirty="0"/>
              <a:t> з </a:t>
            </a:r>
            <a:r>
              <a:rPr lang="ru-RU" b="1" dirty="0" err="1"/>
              <a:t>подання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 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знайомства</a:t>
            </a:r>
            <a:r>
              <a:rPr lang="ru-RU" dirty="0"/>
              <a:t>: </a:t>
            </a:r>
          </a:p>
          <a:p>
            <a:pPr marL="0" indent="0" algn="ctr">
              <a:buNone/>
            </a:pPr>
            <a:endParaRPr lang="ru-RU" dirty="0"/>
          </a:p>
          <a:p>
            <a:pPr marL="514350" indent="-514350" algn="just">
              <a:buAutoNum type="arabicPeriod"/>
            </a:pPr>
            <a:r>
              <a:rPr lang="ru-RU" dirty="0"/>
              <a:t>Коли Вас </a:t>
            </a:r>
            <a:r>
              <a:rPr lang="ru-RU" dirty="0" err="1"/>
              <a:t>представляють</a:t>
            </a:r>
            <a:r>
              <a:rPr lang="ru-RU" dirty="0"/>
              <a:t>,</a:t>
            </a:r>
          </a:p>
          <a:p>
            <a:pPr marL="514350" indent="-514350" algn="just">
              <a:buAutoNum type="arabicPeriod"/>
            </a:pPr>
            <a:r>
              <a:rPr lang="ru-RU" dirty="0"/>
              <a:t>Коли Ви </a:t>
            </a:r>
            <a:r>
              <a:rPr lang="ru-RU" dirty="0" err="1"/>
              <a:t>представляєтеся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. </a:t>
            </a:r>
          </a:p>
          <a:p>
            <a:pPr marL="514350" indent="-514350" algn="just">
              <a:buAutoNum type="arabicPeriod"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коли Ви </a:t>
            </a:r>
            <a:r>
              <a:rPr lang="ru-RU" dirty="0" err="1"/>
              <a:t>уявляєте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Вас,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правила.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63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5184576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algn="ctr">
              <a:buFont typeface="Wingdings" pitchFamily="2" charset="2"/>
              <a:buChar char="q"/>
            </a:pP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молодших</a:t>
            </a:r>
            <a:r>
              <a:rPr lang="ru-RU" dirty="0"/>
              <a:t> за </a:t>
            </a:r>
            <a:r>
              <a:rPr lang="ru-RU" dirty="0" err="1"/>
              <a:t>віком</a:t>
            </a:r>
            <a:r>
              <a:rPr lang="ru-RU" dirty="0"/>
              <a:t> і по </a:t>
            </a:r>
            <a:r>
              <a:rPr lang="ru-RU" dirty="0" err="1"/>
              <a:t>положенню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старшим.</a:t>
            </a:r>
          </a:p>
          <a:p>
            <a:pPr algn="ctr">
              <a:buFont typeface="Wingdings" pitchFamily="2" charset="2"/>
              <a:buChar char="q"/>
            </a:pPr>
            <a:endParaRPr lang="uk-UA" dirty="0"/>
          </a:p>
          <a:p>
            <a:pPr marL="0" indent="0" algn="ctr">
              <a:buNone/>
            </a:pPr>
            <a:endParaRPr lang="ru-RU" dirty="0"/>
          </a:p>
          <a:p>
            <a:pPr algn="ctr">
              <a:buFont typeface="Wingdings" pitchFamily="2" charset="2"/>
              <a:buChar char="q"/>
            </a:pPr>
            <a:r>
              <a:rPr lang="ru-RU" dirty="0"/>
              <a:t> У </a:t>
            </a:r>
            <a:r>
              <a:rPr lang="ru-RU" dirty="0" err="1"/>
              <a:t>рівних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(за </a:t>
            </a:r>
            <a:r>
              <a:rPr lang="ru-RU" dirty="0" err="1"/>
              <a:t>положенням</a:t>
            </a:r>
            <a:r>
              <a:rPr lang="ru-RU" dirty="0"/>
              <a:t> і </a:t>
            </a:r>
            <a:r>
              <a:rPr lang="ru-RU" dirty="0" err="1"/>
              <a:t>віком</a:t>
            </a:r>
            <a:r>
              <a:rPr lang="ru-RU" dirty="0"/>
              <a:t>) </a:t>
            </a:r>
            <a:r>
              <a:rPr lang="ru-RU" dirty="0" err="1"/>
              <a:t>чоловіка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жінці</a:t>
            </a:r>
            <a:r>
              <a:rPr lang="ru-RU" dirty="0"/>
              <a:t>.</a:t>
            </a:r>
          </a:p>
          <a:p>
            <a:pPr algn="ctr"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17" y="2564904"/>
            <a:ext cx="319087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6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560840" cy="488337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-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негарно</a:t>
            </a:r>
            <a:r>
              <a:rPr lang="ru-RU" dirty="0"/>
              <a:t>, коли </a:t>
            </a:r>
            <a:r>
              <a:rPr lang="ru-RU" dirty="0" err="1"/>
              <a:t>людина</a:t>
            </a:r>
            <a:r>
              <a:rPr lang="ru-RU" dirty="0"/>
              <a:t>, яка </a:t>
            </a:r>
            <a:r>
              <a:rPr lang="ru-RU" dirty="0" err="1"/>
              <a:t>знайомить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підводить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один до одного і </a:t>
            </a:r>
            <a:r>
              <a:rPr lang="ru-RU" dirty="0" err="1"/>
              <a:t>каже</a:t>
            </a:r>
            <a:r>
              <a:rPr lang="ru-RU" dirty="0"/>
              <a:t> «</a:t>
            </a:r>
            <a:r>
              <a:rPr lang="ru-RU" dirty="0" err="1"/>
              <a:t>знайомтеся</a:t>
            </a:r>
            <a:r>
              <a:rPr lang="ru-RU" dirty="0"/>
              <a:t>», а </a:t>
            </a:r>
            <a:r>
              <a:rPr lang="ru-RU" dirty="0" err="1"/>
              <a:t>після</a:t>
            </a:r>
            <a:r>
              <a:rPr lang="ru-RU" dirty="0"/>
              <a:t> того  </a:t>
            </a:r>
            <a:r>
              <a:rPr lang="ru-RU" dirty="0" err="1"/>
              <a:t>йде</a:t>
            </a:r>
            <a:r>
              <a:rPr lang="ru-RU" dirty="0"/>
              <a:t>. Коли Ви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вибрали</a:t>
            </a:r>
            <a:r>
              <a:rPr lang="ru-RU" dirty="0"/>
              <a:t> для себе </a:t>
            </a:r>
            <a:r>
              <a:rPr lang="ru-RU" dirty="0" err="1"/>
              <a:t>таку</a:t>
            </a:r>
            <a:r>
              <a:rPr lang="ru-RU" dirty="0"/>
              <a:t> роль,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зіграти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і </a:t>
            </a:r>
            <a:r>
              <a:rPr lang="ru-RU" dirty="0" err="1"/>
              <a:t>представити</a:t>
            </a:r>
            <a:r>
              <a:rPr lang="ru-RU" dirty="0"/>
              <a:t> </a:t>
            </a:r>
            <a:r>
              <a:rPr lang="ru-RU" dirty="0" err="1"/>
              <a:t>незнайомих</a:t>
            </a:r>
            <a:r>
              <a:rPr lang="ru-RU" dirty="0"/>
              <a:t> один одному.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94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- На </a:t>
            </a:r>
            <a:r>
              <a:rPr lang="ru-RU" dirty="0" err="1"/>
              <a:t>заході</a:t>
            </a:r>
            <a:r>
              <a:rPr lang="ru-RU" dirty="0"/>
              <a:t>, </a:t>
            </a:r>
            <a:r>
              <a:rPr lang="ru-RU" dirty="0" err="1"/>
              <a:t>зустрівши</a:t>
            </a:r>
            <a:r>
              <a:rPr lang="ru-RU" dirty="0"/>
              <a:t> і </a:t>
            </a:r>
            <a:r>
              <a:rPr lang="ru-RU" dirty="0" err="1"/>
              <a:t>провівши</a:t>
            </a:r>
            <a:r>
              <a:rPr lang="ru-RU" dirty="0"/>
              <a:t> гостя в </a:t>
            </a:r>
            <a:r>
              <a:rPr lang="ru-RU" dirty="0" err="1"/>
              <a:t>кімнату</a:t>
            </a:r>
            <a:r>
              <a:rPr lang="ru-RU" dirty="0"/>
              <a:t>, </a:t>
            </a:r>
            <a:r>
              <a:rPr lang="ru-RU" dirty="0" err="1"/>
              <a:t>усім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там,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гостю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 </a:t>
            </a:r>
            <a:r>
              <a:rPr lang="ru-RU" dirty="0" err="1"/>
              <a:t>присутніх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гостей </a:t>
            </a:r>
            <a:r>
              <a:rPr lang="ru-RU" dirty="0" err="1"/>
              <a:t>небагато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познайомити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672408" cy="242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29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86800" cy="1728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Друга </a:t>
            </a:r>
            <a:r>
              <a:rPr lang="ru-RU" dirty="0" err="1"/>
              <a:t>ситуація</a:t>
            </a:r>
            <a:r>
              <a:rPr lang="ru-RU" dirty="0"/>
              <a:t>: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r>
              <a:rPr lang="ru-RU" dirty="0"/>
              <a:t>, до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Ви могли б </a:t>
            </a:r>
            <a:r>
              <a:rPr lang="ru-RU" dirty="0" err="1"/>
              <a:t>вдатися</a:t>
            </a:r>
            <a:r>
              <a:rPr lang="ru-RU" dirty="0"/>
              <a:t> при </a:t>
            </a:r>
            <a:r>
              <a:rPr lang="ru-RU" dirty="0" err="1"/>
              <a:t>знайомстві</a:t>
            </a:r>
            <a:r>
              <a:rPr lang="ru-RU" dirty="0"/>
              <a:t>, Ви можете </a:t>
            </a:r>
            <a:r>
              <a:rPr lang="ru-RU" dirty="0" err="1"/>
              <a:t>представитися</a:t>
            </a:r>
            <a:r>
              <a:rPr lang="ru-RU" dirty="0"/>
              <a:t> і </a:t>
            </a:r>
            <a:r>
              <a:rPr lang="ru-RU" dirty="0" err="1"/>
              <a:t>самі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608513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57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7"/>
            <a:ext cx="4267200" cy="266429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Привітавшись потрібно назвати своє </a:t>
            </a:r>
            <a:r>
              <a:rPr lang="uk-UA" dirty="0" err="1"/>
              <a:t>імя</a:t>
            </a:r>
            <a:r>
              <a:rPr lang="uk-UA" dirty="0"/>
              <a:t> та прізвище. Не забуваємо про посаду, яку займаємо.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966196" cy="322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83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674912" cy="811560"/>
          </a:xfrm>
        </p:spPr>
        <p:txBody>
          <a:bodyPr>
            <a:noAutofit/>
          </a:bodyPr>
          <a:lstStyle/>
          <a:p>
            <a:r>
              <a:rPr lang="uk-UA" sz="9600" dirty="0">
                <a:solidFill>
                  <a:srgbClr val="C00000"/>
                </a:solidFill>
              </a:rPr>
              <a:t>!1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7"/>
            <a:ext cx="8686800" cy="2664295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Категорично забороняється переводити розмову на особисте (розповідати про своїх домашніх тварин, з ким ви живете, або запитувати про сімейний статус того кому представляєтесь)</a:t>
            </a:r>
          </a:p>
        </p:txBody>
      </p:sp>
    </p:spTree>
    <p:extLst>
      <p:ext uri="{BB962C8B-B14F-4D97-AF65-F5344CB8AC3E}">
        <p14:creationId xmlns:p14="http://schemas.microsoft.com/office/powerpoint/2010/main" val="152992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>
                <a:solidFill>
                  <a:srgbClr val="C00000"/>
                </a:solidFill>
              </a:rPr>
              <a:t>!2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40310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Поганим тоном є обнімати людину, плескати по плечу, шептати щось на вухо, поводити себе ніби ви добрі знайомі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4716016" cy="430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20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239</TotalTime>
  <Words>276</Words>
  <Application>Microsoft Office PowerPoint</Application>
  <PresentationFormat>Екран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Franklin Gothic Book</vt:lpstr>
      <vt:lpstr>Franklin Gothic Medium</vt:lpstr>
      <vt:lpstr>Wingdings</vt:lpstr>
      <vt:lpstr>Wingdings 2</vt:lpstr>
      <vt:lpstr>Трек</vt:lpstr>
      <vt:lpstr>Основні правила знайомства та представлення в професійному етикеті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!1</vt:lpstr>
      <vt:lpstr>!2</vt:lpstr>
      <vt:lpstr>!3</vt:lpstr>
      <vt:lpstr>!4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правила знайомства та представлення в професійному етикеті</dc:title>
  <dc:creator>Рома</dc:creator>
  <cp:lastModifiedBy>Галина Синоруб</cp:lastModifiedBy>
  <cp:revision>11</cp:revision>
  <dcterms:created xsi:type="dcterms:W3CDTF">2022-09-12T15:24:52Z</dcterms:created>
  <dcterms:modified xsi:type="dcterms:W3CDTF">2023-01-23T19:56:19Z</dcterms:modified>
</cp:coreProperties>
</file>