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3" autoAdjust="0"/>
  </p:normalViewPr>
  <p:slideViewPr>
    <p:cSldViewPr>
      <p:cViewPr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A73765-5B4F-4B33-BA41-2988E4B8361E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46602F-C991-4DDC-8AF0-62575F046E2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31590"/>
            <a:ext cx="8077200" cy="2640310"/>
          </a:xfrm>
        </p:spPr>
        <p:txBody>
          <a:bodyPr/>
          <a:lstStyle/>
          <a:p>
            <a:r>
              <a:rPr lang="uk-UA" dirty="0" smtClean="0"/>
              <a:t>Нерівномірний рух.</a:t>
            </a:r>
            <a:br>
              <a:rPr lang="uk-UA" dirty="0" smtClean="0"/>
            </a:br>
            <a:r>
              <a:rPr lang="uk-UA" dirty="0" smtClean="0"/>
              <a:t>Середня швидкість нерівномірного руху.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264" y="3607278"/>
            <a:ext cx="8077200" cy="1124712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Фізика 7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клас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Домашнє завдання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Вивчити: § 11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Експериментальне завдання: </a:t>
            </a:r>
            <a:r>
              <a:rPr lang="uk-UA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«Мій рух». Визначте середню швидкість, з якою ви зазвичай рухаєтесь від дому до школи.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Розв'яжіть задачу: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7577" t="28215" r="20118" b="30090"/>
          <a:stretch>
            <a:fillRect/>
          </a:stretch>
        </p:blipFill>
        <p:spPr bwMode="auto">
          <a:xfrm>
            <a:off x="179512" y="1275606"/>
            <a:ext cx="87849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2609" t="19437" r="10865" b="21626"/>
          <a:stretch>
            <a:fillRect/>
          </a:stretch>
        </p:blipFill>
        <p:spPr bwMode="auto">
          <a:xfrm>
            <a:off x="6516216" y="2211710"/>
            <a:ext cx="2289325" cy="28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Нерівномірний рух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187220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Нерівномірний рух</a:t>
            </a:r>
            <a:r>
              <a:rPr lang="uk-UA" sz="3600" b="1" dirty="0" smtClean="0">
                <a:solidFill>
                  <a:srgbClr val="002060"/>
                </a:solidFill>
              </a:rPr>
              <a:t> — це рух, під час якого тіло за рівні інтервали часу долає різний шлях.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6383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Зверніть увагу!  </a:t>
            </a:r>
            <a:r>
              <a:rPr lang="uk-UA" sz="2400" i="1" dirty="0" smtClean="0">
                <a:solidFill>
                  <a:srgbClr val="002060"/>
                </a:solidFill>
              </a:rPr>
              <a:t>Під час  нерівномірного руху  значення швидкості руху  тіла з часом змінюється. </a:t>
            </a:r>
            <a:endParaRPr lang="uk-UA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механічного руху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2642" t="22729" r="10865" b="13632"/>
          <a:stretch>
            <a:fillRect/>
          </a:stretch>
        </p:blipFill>
        <p:spPr bwMode="auto">
          <a:xfrm>
            <a:off x="0" y="1131590"/>
            <a:ext cx="9144000" cy="402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Бігун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95686"/>
            <a:ext cx="2105116" cy="1526282"/>
          </a:xfrm>
          <a:prstGeom prst="rect">
            <a:avLst/>
          </a:prstGeom>
          <a:noFill/>
        </p:spPr>
      </p:pic>
      <p:pic>
        <p:nvPicPr>
          <p:cNvPr id="3076" name="Picture 4" descr="C:\Users\User\Desktop\Ковзаняр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95686"/>
            <a:ext cx="2160240" cy="1512168"/>
          </a:xfrm>
          <a:prstGeom prst="rect">
            <a:avLst/>
          </a:prstGeom>
          <a:noFill/>
        </p:spPr>
      </p:pic>
      <p:pic>
        <p:nvPicPr>
          <p:cNvPr id="3077" name="Picture 5" descr="C:\Users\User\Desktop\карусель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95686"/>
            <a:ext cx="2183830" cy="1584176"/>
          </a:xfrm>
          <a:prstGeom prst="rect">
            <a:avLst/>
          </a:prstGeom>
          <a:noFill/>
        </p:spPr>
      </p:pic>
      <p:pic>
        <p:nvPicPr>
          <p:cNvPr id="3078" name="Picture 6" descr="C:\Users\User\Desktop\гойдал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5" y="1995686"/>
            <a:ext cx="21957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Середня швидкість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31591"/>
            <a:ext cx="9036496" cy="2664296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Середня швидкість руху тіла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uk-UA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це фізична величина, що дорівнює відношенню всього шляху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l, 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який подолало тіло, до інтервалу часу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t, 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який цей шлях подолано:</a:t>
            </a:r>
            <a:endParaRPr lang="uk-UA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635" t="46868" r="36157" b="34479"/>
          <a:stretch>
            <a:fillRect/>
          </a:stretch>
        </p:blipFill>
        <p:spPr bwMode="auto">
          <a:xfrm>
            <a:off x="2915816" y="3579862"/>
            <a:ext cx="3311234" cy="156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Середня швидкість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31394"/>
            <a:ext cx="4258816" cy="3469207"/>
          </a:xfrm>
        </p:spPr>
        <p:txBody>
          <a:bodyPr>
            <a:normAutofit/>
          </a:bodyPr>
          <a:lstStyle/>
          <a:p>
            <a:r>
              <a:rPr lang="uk-UA" dirty="0" smtClean="0"/>
              <a:t>Середня швидкість руху потяга — відношення відстані між початковою і кінцевою станціями до всього часу руху</a:t>
            </a:r>
            <a:endParaRPr lang="uk-UA" dirty="0"/>
          </a:p>
        </p:txBody>
      </p:sp>
      <p:sp>
        <p:nvSpPr>
          <p:cNvPr id="5122" name="AutoShape 2" descr="Паровоз мчится - анимационная картинк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3" name="Picture 3" descr="C:\Users\User\Desktop\1484551598_2868-parovoz-mchitsy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95686"/>
            <a:ext cx="4273550" cy="21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smtClean="0"/>
              <a:t>Аналізуємо графік швидкості нерівномірного руху тіла</a:t>
            </a:r>
            <a:endParaRPr lang="uk-UA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331394"/>
            <a:ext cx="5400600" cy="3469207"/>
          </a:xfrm>
        </p:spPr>
        <p:txBody>
          <a:bodyPr>
            <a:normAutofit/>
          </a:bodyPr>
          <a:lstStyle/>
          <a:p>
            <a:r>
              <a:rPr lang="uk-UA" sz="2800" i="1" smtClean="0">
                <a:latin typeface="Arial" pitchFamily="34" charset="0"/>
                <a:cs typeface="Arial" pitchFamily="34" charset="0"/>
              </a:rPr>
              <a:t>Перші 15 с швидкість рівномірно збільшувалася від 0 до 20 м/с</a:t>
            </a:r>
          </a:p>
          <a:p>
            <a:endParaRPr lang="uk-UA" sz="2800" i="1" smtClean="0">
              <a:latin typeface="Arial" pitchFamily="34" charset="0"/>
              <a:cs typeface="Arial" pitchFamily="34" charset="0"/>
            </a:endParaRPr>
          </a:p>
          <a:p>
            <a:r>
              <a:rPr lang="uk-UA" sz="2800" i="1" smtClean="0">
                <a:latin typeface="Arial" pitchFamily="34" charset="0"/>
                <a:cs typeface="Arial" pitchFamily="34" charset="0"/>
              </a:rPr>
              <a:t>Від 15 с до 25 с (10 с) швидкість руху постійна і становить 20 м/с</a:t>
            </a:r>
            <a:endParaRPr lang="uk-UA" sz="28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131590"/>
            <a:ext cx="3705225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>Аналізуємо графік швидкості нерівномірного руху тіла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203599"/>
            <a:ext cx="5364088" cy="252028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Числове значення шляху, який подолало тіло, дорівнює числовому значенню площі фігури під графіком 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52122" t="68812" r="15183" b="21626"/>
          <a:stretch>
            <a:fillRect/>
          </a:stretch>
        </p:blipFill>
        <p:spPr bwMode="auto">
          <a:xfrm>
            <a:off x="3707904" y="3939902"/>
            <a:ext cx="5255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3875" t="19437" r="59599" b="21626"/>
          <a:stretch>
            <a:fillRect/>
          </a:stretch>
        </p:blipFill>
        <p:spPr bwMode="auto">
          <a:xfrm>
            <a:off x="251520" y="1131590"/>
            <a:ext cx="3211632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4011910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Який  рух називають нерівномірним?  Наведіть приклади.  </a:t>
            </a:r>
          </a:p>
          <a:p>
            <a:pPr marL="633222" indent="-514350"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Назвіть види механічного руху. Наведіть приклади. </a:t>
            </a:r>
          </a:p>
          <a:p>
            <a:pPr marL="633222" indent="-514350"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Дайте означення середньої швидкості руху тіла. Як її визначити?  </a:t>
            </a:r>
          </a:p>
          <a:p>
            <a:pPr marL="633222" indent="-514350">
              <a:buFont typeface="+mj-lt"/>
              <a:buAutoNum type="arabicPeriod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Як за графіком швидкості руху тіла знайти шлях, який подолало тіло за певний інтервал часу?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137</TotalTime>
  <Words>230</Words>
  <Application>Microsoft Office PowerPoint</Application>
  <PresentationFormat>Экран (16:9)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Нерівномірний рух. Середня швидкість нерівномірного руху.</vt:lpstr>
      <vt:lpstr>Розв'яжіть задачу:</vt:lpstr>
      <vt:lpstr>Нерівномірний рух</vt:lpstr>
      <vt:lpstr>Види механічного руху</vt:lpstr>
      <vt:lpstr>Середня швидкість</vt:lpstr>
      <vt:lpstr>Середня швидкість</vt:lpstr>
      <vt:lpstr>Аналізуємо графік швидкості нерівномірного руху тіла</vt:lpstr>
      <vt:lpstr>Аналізуємо графік швидкості нерівномірного руху тіла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Нерівномірний рух. Середня швидкість нерівномірного руху.</dc:title>
  <dc:creator>User</dc:creator>
  <cp:lastModifiedBy>Natalya</cp:lastModifiedBy>
  <cp:revision>15</cp:revision>
  <dcterms:created xsi:type="dcterms:W3CDTF">2021-09-27T15:25:46Z</dcterms:created>
  <dcterms:modified xsi:type="dcterms:W3CDTF">2021-11-10T14:23:29Z</dcterms:modified>
</cp:coreProperties>
</file>