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B278-6B13-47B9-834D-0F609F2AFAB7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E3934D-05BF-4C69-ADA5-99B80111898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B278-6B13-47B9-834D-0F609F2AFAB7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34D-05BF-4C69-ADA5-99B801118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B278-6B13-47B9-834D-0F609F2AFAB7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34D-05BF-4C69-ADA5-99B801118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B278-6B13-47B9-834D-0F609F2AFAB7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34D-05BF-4C69-ADA5-99B801118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B278-6B13-47B9-834D-0F609F2AFAB7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34D-05BF-4C69-ADA5-99B80111898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B278-6B13-47B9-834D-0F609F2AFAB7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34D-05BF-4C69-ADA5-99B801118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B278-6B13-47B9-834D-0F609F2AFAB7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34D-05BF-4C69-ADA5-99B801118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B278-6B13-47B9-834D-0F609F2AFAB7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34D-05BF-4C69-ADA5-99B801118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B278-6B13-47B9-834D-0F609F2AFAB7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34D-05BF-4C69-ADA5-99B801118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B278-6B13-47B9-834D-0F609F2AFAB7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34D-05BF-4C69-ADA5-99B80111898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B278-6B13-47B9-834D-0F609F2AFAB7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934D-05BF-4C69-ADA5-99B80111898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EEB278-6B13-47B9-834D-0F609F2AFAB7}" type="datetimeFigureOut">
              <a:rPr lang="uk-UA" smtClean="0"/>
              <a:t>02.02.2020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EE3934D-05BF-4C69-ADA5-99B80111898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6629400" cy="1219201"/>
          </a:xfrm>
        </p:spPr>
        <p:txBody>
          <a:bodyPr/>
          <a:lstStyle/>
          <a:p>
            <a:r>
              <a:rPr lang="uk-UA" dirty="0" smtClean="0"/>
              <a:t>Презентація на тему:</a:t>
            </a:r>
            <a:br>
              <a:rPr lang="uk-UA" dirty="0" smtClean="0"/>
            </a:br>
            <a:r>
              <a:rPr lang="uk-UA" dirty="0" smtClean="0"/>
              <a:t>оформлення офісу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88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вивіска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uk-UA" sz="2000" dirty="0"/>
              <a:t>Наявність вивіски є обов’язковим і здатне збільшити клієнтський потік на 20-30%. При цьому найменування підприємства на вивісці має збігатися зі статутними документами, за наявності логотипу – розміщується і він.</a:t>
            </a:r>
          </a:p>
          <a:p>
            <a:pPr marL="114300" indent="0">
              <a:buNone/>
            </a:pPr>
            <a:r>
              <a:rPr lang="uk-UA" sz="2000" dirty="0" smtClean="0"/>
              <a:t>При </a:t>
            </a:r>
            <a:r>
              <a:rPr lang="uk-UA" sz="2000" dirty="0"/>
              <a:t>вході в приміщення офісу повинна бути розміщена інформація про режим його роботи.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89040"/>
            <a:ext cx="54726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34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8497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Оптимальна </a:t>
            </a:r>
            <a:r>
              <a:rPr lang="ru-RU" b="1" dirty="0" err="1" smtClean="0"/>
              <a:t>площа</a:t>
            </a:r>
            <a:r>
              <a:rPr lang="ru-RU" b="1" dirty="0" smtClean="0"/>
              <a:t> для  </a:t>
            </a:r>
            <a:r>
              <a:rPr lang="ru-RU" b="1" dirty="0" err="1" smtClean="0"/>
              <a:t>туристичної</a:t>
            </a:r>
            <a:r>
              <a:rPr lang="ru-RU" b="1" dirty="0" smtClean="0"/>
              <a:t> </a:t>
            </a:r>
            <a:r>
              <a:rPr lang="ru-RU" b="1" dirty="0" err="1" smtClean="0"/>
              <a:t>фірми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бути </a:t>
            </a:r>
            <a:r>
              <a:rPr lang="ru-RU" b="1" dirty="0" err="1" smtClean="0"/>
              <a:t>від</a:t>
            </a:r>
            <a:r>
              <a:rPr lang="ru-RU" b="1" dirty="0" smtClean="0"/>
              <a:t> 70 до 100 кв. м. Дана </a:t>
            </a:r>
            <a:r>
              <a:rPr lang="ru-RU" b="1" dirty="0" err="1" smtClean="0"/>
              <a:t>площа</a:t>
            </a:r>
            <a:r>
              <a:rPr lang="ru-RU" b="1" dirty="0" smtClean="0"/>
              <a:t> повинна </a:t>
            </a:r>
            <a:r>
              <a:rPr lang="ru-RU" b="1" dirty="0" err="1" smtClean="0"/>
              <a:t>включати</a:t>
            </a:r>
            <a:r>
              <a:rPr lang="ru-RU" b="1" dirty="0" smtClean="0"/>
              <a:t>: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зал для </a:t>
            </a:r>
            <a:r>
              <a:rPr lang="ru-RU" sz="1600" dirty="0" err="1" smtClean="0"/>
              <a:t>обслуговування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туристів</a:t>
            </a:r>
            <a:r>
              <a:rPr lang="ru-RU" sz="1600" dirty="0" smtClean="0"/>
              <a:t> (</a:t>
            </a:r>
            <a:r>
              <a:rPr lang="ru-RU" sz="1600" dirty="0" err="1" smtClean="0"/>
              <a:t>необхідно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передбачити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мінімум</a:t>
            </a:r>
            <a:r>
              <a:rPr lang="ru-RU" sz="1600" dirty="0" smtClean="0"/>
              <a:t> 3 </a:t>
            </a:r>
            <a:r>
              <a:rPr lang="ru-RU" sz="1600" dirty="0" err="1" smtClean="0"/>
              <a:t>робочі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місця</a:t>
            </a:r>
            <a:r>
              <a:rPr lang="ru-RU" sz="1600" dirty="0" smtClean="0"/>
              <a:t>: як правило, для секретаря,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відповідає</a:t>
            </a:r>
            <a:r>
              <a:rPr lang="ru-RU" sz="1600" dirty="0" smtClean="0"/>
              <a:t> на </a:t>
            </a:r>
            <a:r>
              <a:rPr lang="ru-RU" sz="1600" dirty="0" err="1" smtClean="0"/>
              <a:t>дзвінки</a:t>
            </a:r>
            <a:r>
              <a:rPr lang="ru-RU" sz="1600" dirty="0" smtClean="0"/>
              <a:t>, і </a:t>
            </a:r>
            <a:r>
              <a:rPr lang="ru-RU" sz="1600" dirty="0" err="1" smtClean="0"/>
              <a:t>двох</a:t>
            </a:r>
            <a:r>
              <a:rPr lang="ru-RU" sz="1600" dirty="0" smtClean="0"/>
              <a:t> </a:t>
            </a:r>
            <a:r>
              <a:rPr lang="ru-RU" sz="1600" dirty="0" err="1" smtClean="0"/>
              <a:t>менеджерів</a:t>
            </a:r>
            <a:r>
              <a:rPr lang="ru-RU" sz="1600" dirty="0" smtClean="0"/>
              <a:t> по </a:t>
            </a:r>
            <a:r>
              <a:rPr lang="ru-RU" sz="1600" dirty="0" err="1" smtClean="0"/>
              <a:t>напрямках</a:t>
            </a:r>
            <a:r>
              <a:rPr lang="ru-RU" sz="1600" dirty="0" smtClean="0"/>
              <a:t>),</a:t>
            </a:r>
          </a:p>
          <a:p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/>
              <a:t>кімнату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переговорів</a:t>
            </a:r>
            <a:r>
              <a:rPr lang="ru-RU" sz="1600" dirty="0" smtClean="0"/>
              <a:t>,</a:t>
            </a:r>
          </a:p>
          <a:p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/>
              <a:t>кабінет</a:t>
            </a:r>
            <a:r>
              <a:rPr lang="ru-RU" sz="1600" dirty="0" smtClean="0"/>
              <a:t> для директора й головного бухгалтера,</a:t>
            </a:r>
          </a:p>
          <a:p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/>
              <a:t>службове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приміщення</a:t>
            </a:r>
            <a:r>
              <a:rPr lang="ru-RU" sz="1600" dirty="0" smtClean="0"/>
              <a:t> (для </a:t>
            </a:r>
            <a:r>
              <a:rPr lang="ru-RU" sz="1600" dirty="0" err="1" smtClean="0"/>
              <a:t>готування</a:t>
            </a:r>
            <a:r>
              <a:rPr lang="ru-RU" sz="1600" dirty="0" smtClean="0"/>
              <a:t>  </a:t>
            </a:r>
            <a:r>
              <a:rPr lang="ru-RU" sz="1600" dirty="0" err="1" smtClean="0"/>
              <a:t>кави</a:t>
            </a:r>
            <a:r>
              <a:rPr lang="ru-RU" sz="1600" dirty="0" smtClean="0"/>
              <a:t>, там же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перебувати</a:t>
            </a:r>
            <a:r>
              <a:rPr lang="ru-RU" sz="1600" dirty="0" smtClean="0"/>
              <a:t> холодильник і </a:t>
            </a:r>
            <a:r>
              <a:rPr lang="ru-RU" sz="1600" dirty="0" err="1" smtClean="0"/>
              <a:t>необхідний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інвентар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функціонування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офісу</a:t>
            </a:r>
            <a:r>
              <a:rPr lang="ru-RU" sz="1600" dirty="0" smtClean="0"/>
              <a:t>),</a:t>
            </a:r>
          </a:p>
          <a:p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/>
              <a:t>санвузол</a:t>
            </a:r>
            <a:r>
              <a:rPr lang="ru-RU" sz="1600" dirty="0" smtClean="0"/>
              <a:t>.</a:t>
            </a:r>
            <a:endParaRPr lang="uk-UA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3933056"/>
            <a:ext cx="5911133" cy="2719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400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Організація зони прийому відвідувачів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58" y="1664328"/>
            <a:ext cx="3851920" cy="5184576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Будь-яка людина, потрапляючи в офіс, починає з огляду його внутрішнього оздоблення. Відповідність інтер'єра завданням фірми особливо важливо для туристичного агентства. Навіть просто приходячи за консультацією, клієнт настроюється на майбутній відпочинок. Тому обробка приміщення </a:t>
            </a:r>
            <a:r>
              <a:rPr lang="uk-UA" dirty="0" err="1"/>
              <a:t>турфірми</a:t>
            </a:r>
            <a:r>
              <a:rPr lang="uk-UA" dirty="0"/>
              <a:t> повинна викликати в нього асоціації з відпусткою й набудовувати на позитивні емоції.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5"/>
            <a:ext cx="4047357" cy="238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36" y="4221087"/>
            <a:ext cx="3503755" cy="262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364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525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Створення офісу компанії починається з організації зони рецепції (вхідної зони). Грамотна організація розміщення рецепції у вхідній зоні, споконвічно впливає на партнерів і відвідувачів компанії, а також надає інформацію про статус компанії, про стиль роботи або навіть про моделі поводження на ринку.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2492896"/>
            <a:ext cx="865860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04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32656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Внутрішній простір рецепції являє собою звичайне робоче місце й містить у собі класичний набір елементів: робочий стіл, </a:t>
            </a:r>
            <a:r>
              <a:rPr lang="uk-UA" dirty="0" err="1" smtClean="0"/>
              <a:t>викатну</a:t>
            </a:r>
            <a:r>
              <a:rPr lang="uk-UA" dirty="0" smtClean="0"/>
              <a:t> тумбу, приставний стіл. Сучасні тенденції розвитку ергономіки робочого місця диктують нові умови оснащення робочого місця секретаря, усе більше застосовуються убудовані розетки, підвісні полки, підставки під системний блок і </a:t>
            </a:r>
            <a:r>
              <a:rPr lang="uk-UA" dirty="0" err="1" smtClean="0"/>
              <a:t>т.п</a:t>
            </a:r>
            <a:r>
              <a:rPr lang="uk-UA" dirty="0" smtClean="0"/>
              <a:t>. При виборі </a:t>
            </a:r>
            <a:r>
              <a:rPr lang="uk-UA" dirty="0" err="1" smtClean="0"/>
              <a:t>стійки</a:t>
            </a:r>
            <a:r>
              <a:rPr lang="uk-UA" dirty="0" smtClean="0"/>
              <a:t> потрібно звернути увагу на ширину робочої стільниці, деякі з них розраховані на вузький </a:t>
            </a:r>
            <a:r>
              <a:rPr lang="uk-UA" dirty="0" err="1" smtClean="0"/>
              <a:t>жидкокристалічнй</a:t>
            </a:r>
            <a:r>
              <a:rPr lang="uk-UA" dirty="0" smtClean="0"/>
              <a:t> монітор і не </a:t>
            </a:r>
            <a:r>
              <a:rPr lang="uk-UA" dirty="0" err="1" smtClean="0"/>
              <a:t>підійдуть</a:t>
            </a:r>
            <a:r>
              <a:rPr lang="uk-UA" dirty="0" smtClean="0"/>
              <a:t> для звичайного монітора.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1" y="3243350"/>
            <a:ext cx="5148925" cy="334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85" y="369755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33123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Ідеальним варіантом є оформлення </a:t>
            </a:r>
            <a:r>
              <a:rPr lang="uk-UA" sz="2000" dirty="0" err="1" smtClean="0"/>
              <a:t>стійки</a:t>
            </a:r>
            <a:r>
              <a:rPr lang="uk-UA" sz="2000" dirty="0" smtClean="0"/>
              <a:t> рецепції в корпоративних кольорах компанії, бажано, щоб вони ж з'являлися й в обробці стін або підлоги, а також у навколишньому декорі – шторах (жалюзі), світильниках. У зоні рецепції прийнято розміщати логотип компанії - на стіні за стійкою. Акцентувати увагу на логотипі можна за допомогою підсвічування.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9452"/>
            <a:ext cx="4464496" cy="307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008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100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Не менш важливе питання - оформлення "зони очікування". Захаращувати простір не бажано, у приймальні для відвідувачів досить поставити зручні м'які меблі й кілька крісел для очікування. Також можна добавити журнальний столик з цікавими журналами.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73" y="1817440"/>
            <a:ext cx="378042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3" y="2060848"/>
            <a:ext cx="4326881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54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1049</TotalTime>
  <Words>414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Презентація на тему: оформлення офісу</vt:lpstr>
      <vt:lpstr>вивіска</vt:lpstr>
      <vt:lpstr>Презентация PowerPoint</vt:lpstr>
      <vt:lpstr>Організація зони прийому відвідувачів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KTern</dc:creator>
  <cp:lastModifiedBy>GALIA</cp:lastModifiedBy>
  <cp:revision>7</cp:revision>
  <dcterms:created xsi:type="dcterms:W3CDTF">2019-10-26T14:15:11Z</dcterms:created>
  <dcterms:modified xsi:type="dcterms:W3CDTF">2020-02-02T21:42:15Z</dcterms:modified>
</cp:coreProperties>
</file>