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6" r:id="rId4"/>
    <p:sldId id="267" r:id="rId5"/>
    <p:sldId id="269" r:id="rId6"/>
    <p:sldId id="258" r:id="rId7"/>
    <p:sldId id="259" r:id="rId8"/>
    <p:sldId id="261" r:id="rId9"/>
    <p:sldId id="263" r:id="rId10"/>
    <p:sldId id="260" r:id="rId11"/>
    <p:sldId id="262" r:id="rId12"/>
    <p:sldId id="264" r:id="rId13"/>
    <p:sldId id="265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8BF029-C1AD-4FB8-AC39-4370B94EC68F}">
          <p14:sldIdLst>
            <p14:sldId id="256"/>
          </p14:sldIdLst>
        </p14:section>
        <p14:section name="Раздел без заголовка" id="{D068558A-0E24-44DB-BF43-A18EFEBB911F}">
          <p14:sldIdLst>
            <p14:sldId id="257"/>
            <p14:sldId id="266"/>
            <p14:sldId id="267"/>
            <p14:sldId id="269"/>
            <p14:sldId id="258"/>
            <p14:sldId id="259"/>
            <p14:sldId id="261"/>
            <p14:sldId id="263"/>
            <p14:sldId id="260"/>
            <p14:sldId id="262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49E04-BF4E-4F9B-B68C-0C1503FC208E}" type="datetimeFigureOut">
              <a:rPr lang="uk-UA" smtClean="0"/>
              <a:t>13.02.2022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D1DDF-A42D-4527-99F7-517209482A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028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1DDF-A42D-4527-99F7-517209482AA8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771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152A450-DFCC-440A-90B2-70450A688AC8}" type="datetimeFigureOut">
              <a:rPr lang="uk-UA" smtClean="0"/>
              <a:t>13.02.2022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B8785A-223E-48C8-B176-A45A2F8C797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A450-DFCC-440A-90B2-70450A688AC8}" type="datetimeFigureOut">
              <a:rPr lang="uk-UA" smtClean="0"/>
              <a:t>13.02.2022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785A-223E-48C8-B176-A45A2F8C79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152A450-DFCC-440A-90B2-70450A688AC8}" type="datetimeFigureOut">
              <a:rPr lang="uk-UA" smtClean="0"/>
              <a:t>13.02.2022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6B8785A-223E-48C8-B176-A45A2F8C797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A450-DFCC-440A-90B2-70450A688AC8}" type="datetimeFigureOut">
              <a:rPr lang="uk-UA" smtClean="0"/>
              <a:t>13.02.2022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B8785A-223E-48C8-B176-A45A2F8C797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A450-DFCC-440A-90B2-70450A688AC8}" type="datetimeFigureOut">
              <a:rPr lang="uk-UA" smtClean="0"/>
              <a:t>13.02.2022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6B8785A-223E-48C8-B176-A45A2F8C7977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152A450-DFCC-440A-90B2-70450A688AC8}" type="datetimeFigureOut">
              <a:rPr lang="uk-UA" smtClean="0"/>
              <a:t>13.02.2022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6B8785A-223E-48C8-B176-A45A2F8C7977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152A450-DFCC-440A-90B2-70450A688AC8}" type="datetimeFigureOut">
              <a:rPr lang="uk-UA" smtClean="0"/>
              <a:t>13.02.2022</a:t>
            </a:fld>
            <a:endParaRPr lang="uk-UA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6B8785A-223E-48C8-B176-A45A2F8C7977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A450-DFCC-440A-90B2-70450A688AC8}" type="datetimeFigureOut">
              <a:rPr lang="uk-UA" smtClean="0"/>
              <a:t>13.02.2022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B8785A-223E-48C8-B176-A45A2F8C79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A450-DFCC-440A-90B2-70450A688AC8}" type="datetimeFigureOut">
              <a:rPr lang="uk-UA" smtClean="0"/>
              <a:t>13.02.2022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B8785A-223E-48C8-B176-A45A2F8C79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A450-DFCC-440A-90B2-70450A688AC8}" type="datetimeFigureOut">
              <a:rPr lang="uk-UA" smtClean="0"/>
              <a:t>13.02.2022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B8785A-223E-48C8-B176-A45A2F8C7977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152A450-DFCC-440A-90B2-70450A688AC8}" type="datetimeFigureOut">
              <a:rPr lang="uk-UA" smtClean="0"/>
              <a:t>13.02.2022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6B8785A-223E-48C8-B176-A45A2F8C7977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52A450-DFCC-440A-90B2-70450A688AC8}" type="datetimeFigureOut">
              <a:rPr lang="uk-UA" smtClean="0"/>
              <a:t>13.02.2022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B8785A-223E-48C8-B176-A45A2F8C797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918648" cy="1802631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cs typeface="Aharoni" panose="02010803020104030203" pitchFamily="2" charset="-79"/>
              </a:rPr>
              <a:t>Діловий імідж: принципи побудови, основні форми його прояву</a:t>
            </a:r>
            <a:endParaRPr lang="uk-UA" dirty="0"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564904"/>
            <a:ext cx="6048672" cy="367240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5328592" cy="289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120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76672"/>
            <a:ext cx="741682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04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20688"/>
            <a:ext cx="784887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14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8"/>
          <a:stretch/>
        </p:blipFill>
        <p:spPr bwMode="auto">
          <a:xfrm>
            <a:off x="827584" y="764704"/>
            <a:ext cx="7848871" cy="522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69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0"/>
          <a:stretch/>
        </p:blipFill>
        <p:spPr bwMode="auto">
          <a:xfrm>
            <a:off x="1475656" y="548680"/>
            <a:ext cx="7272808" cy="497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1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err="1" smtClean="0"/>
              <a:t>Імідж</a:t>
            </a:r>
            <a:r>
              <a:rPr lang="ru-RU" sz="2700" dirty="0" smtClean="0"/>
              <a:t> – </a:t>
            </a:r>
            <a:r>
              <a:rPr lang="ru-RU" sz="2700" dirty="0" err="1" smtClean="0"/>
              <a:t>це</a:t>
            </a:r>
            <a:r>
              <a:rPr lang="ru-RU" sz="2700" dirty="0" smtClean="0"/>
              <a:t> </a:t>
            </a:r>
            <a:r>
              <a:rPr lang="ru-RU" sz="2700" dirty="0" err="1" smtClean="0"/>
              <a:t>самопрезентація</a:t>
            </a:r>
            <a:r>
              <a:rPr lang="ru-RU" sz="2700" dirty="0" smtClean="0"/>
              <a:t>, </a:t>
            </a:r>
            <a:r>
              <a:rPr lang="ru-RU" sz="2700" dirty="0" err="1" smtClean="0"/>
              <a:t>конструювання</a:t>
            </a:r>
            <a:r>
              <a:rPr lang="ru-RU" sz="2700" dirty="0" smtClean="0"/>
              <a:t> </a:t>
            </a:r>
            <a:r>
              <a:rPr lang="ru-RU" sz="2700" dirty="0" err="1" smtClean="0"/>
              <a:t>людиною</a:t>
            </a:r>
            <a:r>
              <a:rPr lang="ru-RU" sz="2700" dirty="0" smtClean="0"/>
              <a:t> </a:t>
            </a:r>
            <a:r>
              <a:rPr lang="ru-RU" sz="2700" dirty="0" err="1" smtClean="0"/>
              <a:t>свого</a:t>
            </a:r>
            <a:r>
              <a:rPr lang="ru-RU" sz="2700" dirty="0" smtClean="0"/>
              <a:t> образу. </a:t>
            </a:r>
            <a:r>
              <a:rPr lang="ru-RU" sz="2700" dirty="0" err="1" smtClean="0"/>
              <a:t>Мистецтво</a:t>
            </a:r>
            <a:r>
              <a:rPr lang="ru-RU" sz="2700" dirty="0" smtClean="0"/>
              <a:t> </a:t>
            </a:r>
            <a:r>
              <a:rPr lang="ru-RU" sz="2700" dirty="0" err="1" smtClean="0"/>
              <a:t>керувати</a:t>
            </a:r>
            <a:r>
              <a:rPr lang="ru-RU" sz="2700" dirty="0" smtClean="0"/>
              <a:t> </a:t>
            </a:r>
            <a:r>
              <a:rPr lang="ru-RU" sz="2700" dirty="0" err="1" smtClean="0"/>
              <a:t>враженням</a:t>
            </a:r>
            <a:r>
              <a:rPr lang="ru-RU" sz="2700" dirty="0" smtClean="0"/>
              <a:t> (</a:t>
            </a:r>
            <a:r>
              <a:rPr lang="ru-RU" sz="2700" dirty="0" err="1" smtClean="0"/>
              <a:t>соціолог</a:t>
            </a:r>
            <a:r>
              <a:rPr lang="ru-RU" sz="2700" dirty="0" smtClean="0"/>
              <a:t> Е. Гофман)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pPr marL="0" indent="0" algn="just">
              <a:buNone/>
            </a:pPr>
            <a:r>
              <a:rPr lang="uk-UA" dirty="0" smtClean="0">
                <a:cs typeface="Adobe Arabic" pitchFamily="18" charset="-78"/>
              </a:rPr>
              <a:t>Позитивний діловий імідж: </a:t>
            </a:r>
          </a:p>
          <a:p>
            <a:pPr algn="just">
              <a:buFontTx/>
              <a:buChar char="-"/>
            </a:pPr>
            <a:r>
              <a:rPr lang="uk-UA" dirty="0">
                <a:cs typeface="Adobe Arabic" pitchFamily="18" charset="-78"/>
              </a:rPr>
              <a:t>п</a:t>
            </a:r>
            <a:r>
              <a:rPr lang="uk-UA" dirty="0" smtClean="0">
                <a:cs typeface="Adobe Arabic" pitchFamily="18" charset="-78"/>
              </a:rPr>
              <a:t>ривабливість</a:t>
            </a:r>
          </a:p>
          <a:p>
            <a:pPr algn="just">
              <a:buFontTx/>
              <a:buChar char="-"/>
            </a:pPr>
            <a:r>
              <a:rPr lang="uk-UA" dirty="0" smtClean="0">
                <a:cs typeface="Adobe Arabic" pitchFamily="18" charset="-78"/>
              </a:rPr>
              <a:t> мистецтво подобатись людям</a:t>
            </a:r>
          </a:p>
          <a:p>
            <a:pPr algn="just">
              <a:buFontTx/>
              <a:buChar char="-"/>
            </a:pPr>
            <a:r>
              <a:rPr lang="uk-UA" dirty="0" smtClean="0">
                <a:cs typeface="Adobe Arabic" pitchFamily="18" charset="-78"/>
              </a:rPr>
              <a:t> вміння правильно спілкуватися</a:t>
            </a:r>
          </a:p>
          <a:p>
            <a:pPr algn="just">
              <a:buFontTx/>
              <a:buChar char="-"/>
            </a:pPr>
            <a:r>
              <a:rPr lang="uk-UA" dirty="0" smtClean="0">
                <a:cs typeface="Adobe Arabic" pitchFamily="18" charset="-78"/>
              </a:rPr>
              <a:t> наявність позитивних якостей особистості</a:t>
            </a:r>
          </a:p>
          <a:p>
            <a:pPr algn="just">
              <a:buFontTx/>
              <a:buChar char="-"/>
            </a:pPr>
            <a:r>
              <a:rPr lang="uk-UA" dirty="0" smtClean="0">
                <a:cs typeface="Adobe Arabic" pitchFamily="18" charset="-78"/>
              </a:rPr>
              <a:t> вміння розуміти людей та впливати на них</a:t>
            </a:r>
          </a:p>
          <a:p>
            <a:pPr algn="just">
              <a:buFontTx/>
              <a:buChar char="-"/>
            </a:pPr>
            <a:r>
              <a:rPr lang="uk-UA" dirty="0">
                <a:cs typeface="Adobe Arabic" pitchFamily="18" charset="-78"/>
              </a:rPr>
              <a:t>в</a:t>
            </a:r>
            <a:r>
              <a:rPr lang="uk-UA" dirty="0" smtClean="0">
                <a:cs typeface="Adobe Arabic" pitchFamily="18" charset="-78"/>
              </a:rPr>
              <a:t>міння вибирати одяг і зачіску </a:t>
            </a:r>
          </a:p>
          <a:p>
            <a:pPr algn="just">
              <a:buFontTx/>
              <a:buChar char="-"/>
            </a:pPr>
            <a:r>
              <a:rPr lang="uk-UA" dirty="0">
                <a:cs typeface="Adobe Arabic" pitchFamily="18" charset="-78"/>
              </a:rPr>
              <a:t>г</a:t>
            </a:r>
            <a:r>
              <a:rPr lang="uk-UA" dirty="0" smtClean="0">
                <a:cs typeface="Adobe Arabic" pitchFamily="18" charset="-78"/>
              </a:rPr>
              <a:t>арні манери: належні жести, пози, постава, хода.</a:t>
            </a:r>
          </a:p>
          <a:p>
            <a:pPr algn="just">
              <a:buFontTx/>
              <a:buChar char="-"/>
            </a:pPr>
            <a:r>
              <a:rPr lang="uk-UA" dirty="0" smtClean="0">
                <a:cs typeface="Adobe Arabic" pitchFamily="18" charset="-78"/>
              </a:rPr>
              <a:t> виразність міміки та вміння керувати нею</a:t>
            </a:r>
          </a:p>
          <a:p>
            <a:pPr algn="just">
              <a:buFontTx/>
              <a:buChar char="-"/>
            </a:pPr>
            <a:r>
              <a:rPr lang="uk-UA" dirty="0" smtClean="0">
                <a:cs typeface="Adobe Arabic" pitchFamily="18" charset="-78"/>
              </a:rPr>
              <a:t> вміння використовувати простір для спілкування </a:t>
            </a:r>
            <a:endParaRPr lang="uk-UA" dirty="0"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756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r="24218" b="16515"/>
          <a:stretch/>
        </p:blipFill>
        <p:spPr bwMode="auto">
          <a:xfrm>
            <a:off x="1187624" y="476672"/>
            <a:ext cx="6624736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207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компоненти</a:t>
            </a:r>
            <a:r>
              <a:rPr lang="ru-RU" dirty="0" smtClean="0"/>
              <a:t> </a:t>
            </a:r>
            <a:r>
              <a:rPr lang="ru-RU" dirty="0" err="1" smtClean="0"/>
              <a:t>іміджу</a:t>
            </a:r>
            <a:r>
              <a:rPr lang="ru-RU" dirty="0" smtClean="0"/>
              <a:t> </a:t>
            </a:r>
            <a:r>
              <a:rPr lang="ru-RU" dirty="0" err="1" smtClean="0"/>
              <a:t>ділової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-самооцінка особистості</a:t>
            </a:r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-моральні цінності особистості</a:t>
            </a:r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-етика ділового спілкування</a:t>
            </a:r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-діловий етикет і протокол</a:t>
            </a:r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-тактика спілкування (уміла орієнтація в конкретній ситуації </a:t>
            </a:r>
          </a:p>
          <a:p>
            <a:pPr marL="0" indent="0">
              <a:buNone/>
            </a:pPr>
            <a:r>
              <a:rPr lang="uk-UA" dirty="0" smtClean="0"/>
              <a:t>володіння механізмами психологічної дії і т. д.)</a:t>
            </a:r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-зовнішній вигляд (одяг, аксесуари до одягу; постава і хода).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674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r>
              <a:rPr lang="uk-UA" sz="6000" dirty="0" smtClean="0">
                <a:latin typeface="Garamond" panose="02020404030301010803" pitchFamily="18" charset="0"/>
              </a:rPr>
              <a:t>ОДЯГ</a:t>
            </a:r>
            <a:endParaRPr lang="uk-UA" sz="6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5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6" t="20732" r="26802" b="16246"/>
          <a:stretch/>
        </p:blipFill>
        <p:spPr bwMode="auto">
          <a:xfrm>
            <a:off x="984738" y="836712"/>
            <a:ext cx="755876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40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84887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40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764704"/>
            <a:ext cx="756084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49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0688"/>
            <a:ext cx="806489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541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615</TotalTime>
  <Words>121</Words>
  <Application>Microsoft Office PowerPoint</Application>
  <PresentationFormat>Экран (4:3)</PresentationFormat>
  <Paragraphs>32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Діловий імідж: принципи побудови, основні форми його прояву</vt:lpstr>
      <vt:lpstr>  Імідж – це самопрезентація, конструювання людиною свого образу. Мистецтво керувати враженням (соціолог Е. Гофман) </vt:lpstr>
      <vt:lpstr>Презентация PowerPoint</vt:lpstr>
      <vt:lpstr>Основні компоненти іміджу ділової людини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GALIA</dc:creator>
  <cp:lastModifiedBy>GALIA</cp:lastModifiedBy>
  <cp:revision>8</cp:revision>
  <dcterms:created xsi:type="dcterms:W3CDTF">2022-02-13T11:39:04Z</dcterms:created>
  <dcterms:modified xsi:type="dcterms:W3CDTF">2022-02-13T21:54:36Z</dcterms:modified>
</cp:coreProperties>
</file>